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3" r:id="rId5"/>
    <p:sldId id="284" r:id="rId6"/>
    <p:sldId id="280" r:id="rId7"/>
    <p:sldId id="286" r:id="rId8"/>
    <p:sldId id="288" r:id="rId9"/>
    <p:sldId id="289" r:id="rId10"/>
    <p:sldId id="291" r:id="rId11"/>
    <p:sldId id="292" r:id="rId12"/>
    <p:sldId id="293" r:id="rId13"/>
    <p:sldId id="297" r:id="rId14"/>
    <p:sldId id="295" r:id="rId15"/>
    <p:sldId id="294" r:id="rId16"/>
    <p:sldId id="298" r:id="rId17"/>
    <p:sldId id="299" r:id="rId18"/>
    <p:sldId id="296" r:id="rId19"/>
    <p:sldId id="312" r:id="rId20"/>
    <p:sldId id="313" r:id="rId21"/>
    <p:sldId id="314" r:id="rId22"/>
    <p:sldId id="304" r:id="rId23"/>
    <p:sldId id="307" r:id="rId24"/>
    <p:sldId id="308" r:id="rId25"/>
    <p:sldId id="309" r:id="rId26"/>
    <p:sldId id="311" r:id="rId27"/>
    <p:sldId id="315" r:id="rId28"/>
    <p:sldId id="317" r:id="rId29"/>
    <p:sldId id="318" r:id="rId30"/>
    <p:sldId id="319" r:id="rId31"/>
    <p:sldId id="320" r:id="rId32"/>
    <p:sldId id="321" r:id="rId33"/>
    <p:sldId id="322" r:id="rId34"/>
    <p:sldId id="316" r:id="rId35"/>
    <p:sldId id="324" r:id="rId36"/>
    <p:sldId id="325" r:id="rId37"/>
    <p:sldId id="323" r:id="rId38"/>
    <p:sldId id="329" r:id="rId39"/>
    <p:sldId id="330" r:id="rId40"/>
    <p:sldId id="326" r:id="rId41"/>
    <p:sldId id="332" r:id="rId42"/>
    <p:sldId id="333" r:id="rId43"/>
    <p:sldId id="331" r:id="rId44"/>
    <p:sldId id="334" r:id="rId45"/>
    <p:sldId id="335" r:id="rId46"/>
    <p:sldId id="336" r:id="rId47"/>
    <p:sldId id="337" r:id="rId48"/>
    <p:sldId id="338" r:id="rId49"/>
    <p:sldId id="339" r:id="rId50"/>
    <p:sldId id="343" r:id="rId51"/>
    <p:sldId id="340" r:id="rId52"/>
    <p:sldId id="328" r:id="rId53"/>
    <p:sldId id="345" r:id="rId54"/>
    <p:sldId id="346" r:id="rId55"/>
    <p:sldId id="344" r:id="rId56"/>
    <p:sldId id="349" r:id="rId57"/>
    <p:sldId id="347" r:id="rId58"/>
    <p:sldId id="348" r:id="rId59"/>
    <p:sldId id="30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F2762-6037-4128-83BF-20B07778C52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8B682B-C13F-4D37-AD19-205082B1A6BA}">
      <dgm:prSet/>
      <dgm:spPr/>
      <dgm:t>
        <a:bodyPr/>
        <a:lstStyle/>
        <a:p>
          <a:r>
            <a:rPr lang="en-US" dirty="0"/>
            <a:t>Project Objective</a:t>
          </a:r>
        </a:p>
      </dgm:t>
    </dgm:pt>
    <dgm:pt modelId="{455FC22E-AF23-4A3E-BC27-B7444AA04479}" type="parTrans" cxnId="{4BF0D292-C2E9-49BE-96F6-2EA52C1A929B}">
      <dgm:prSet/>
      <dgm:spPr/>
      <dgm:t>
        <a:bodyPr/>
        <a:lstStyle/>
        <a:p>
          <a:pPr algn="l"/>
          <a:endParaRPr lang="en-US"/>
        </a:p>
      </dgm:t>
    </dgm:pt>
    <dgm:pt modelId="{2C7D2209-CCE1-487F-B018-D2FAF6E0FE66}" type="sibTrans" cxnId="{4BF0D292-C2E9-49BE-96F6-2EA52C1A929B}">
      <dgm:prSet/>
      <dgm:spPr/>
      <dgm:t>
        <a:bodyPr/>
        <a:lstStyle/>
        <a:p>
          <a:endParaRPr lang="en-US"/>
        </a:p>
      </dgm:t>
    </dgm:pt>
    <dgm:pt modelId="{FC744E67-9B33-42BA-B4CD-B798ADDAFC1A}">
      <dgm:prSet/>
      <dgm:spPr/>
      <dgm:t>
        <a:bodyPr/>
        <a:lstStyle/>
        <a:p>
          <a:r>
            <a:rPr lang="en-US" dirty="0"/>
            <a:t>Current Image Similarity Comparison</a:t>
          </a:r>
        </a:p>
      </dgm:t>
    </dgm:pt>
    <dgm:pt modelId="{4CBEDEF9-413C-4F0B-AA77-11B1072B8EF2}" type="parTrans" cxnId="{D89CAE0F-AE31-45FE-8C30-D386F7699948}">
      <dgm:prSet/>
      <dgm:spPr/>
      <dgm:t>
        <a:bodyPr/>
        <a:lstStyle/>
        <a:p>
          <a:pPr algn="l"/>
          <a:endParaRPr lang="en-US"/>
        </a:p>
      </dgm:t>
    </dgm:pt>
    <dgm:pt modelId="{D727ECEE-48E2-4A44-94F2-84C4505127F9}" type="sibTrans" cxnId="{D89CAE0F-AE31-45FE-8C30-D386F7699948}">
      <dgm:prSet/>
      <dgm:spPr/>
      <dgm:t>
        <a:bodyPr/>
        <a:lstStyle/>
        <a:p>
          <a:endParaRPr lang="en-US"/>
        </a:p>
      </dgm:t>
    </dgm:pt>
    <dgm:pt modelId="{772813D9-6C56-4005-B4FB-365F64545177}">
      <dgm:prSet/>
      <dgm:spPr/>
      <dgm:t>
        <a:bodyPr/>
        <a:lstStyle/>
        <a:p>
          <a:r>
            <a:rPr lang="en-US" dirty="0"/>
            <a:t>Patch &amp; Graph Structure</a:t>
          </a:r>
        </a:p>
      </dgm:t>
    </dgm:pt>
    <dgm:pt modelId="{F2361A28-DFC4-4C6F-B2BA-DF9136202249}" type="parTrans" cxnId="{555B3B1D-D228-48BF-B327-431A6CCE672E}">
      <dgm:prSet/>
      <dgm:spPr/>
      <dgm:t>
        <a:bodyPr/>
        <a:lstStyle/>
        <a:p>
          <a:pPr algn="l"/>
          <a:endParaRPr lang="en-US"/>
        </a:p>
      </dgm:t>
    </dgm:pt>
    <dgm:pt modelId="{943F3A54-DDE0-45F8-A2EA-2FCDF15CFC65}" type="sibTrans" cxnId="{555B3B1D-D228-48BF-B327-431A6CCE672E}">
      <dgm:prSet/>
      <dgm:spPr/>
      <dgm:t>
        <a:bodyPr/>
        <a:lstStyle/>
        <a:p>
          <a:endParaRPr lang="en-US"/>
        </a:p>
      </dgm:t>
    </dgm:pt>
    <dgm:pt modelId="{62E23164-0D4C-40B9-9976-F1510E5EE904}">
      <dgm:prSet/>
      <dgm:spPr/>
      <dgm:t>
        <a:bodyPr/>
        <a:lstStyle/>
        <a:p>
          <a:r>
            <a:rPr lang="en-US" dirty="0"/>
            <a:t>Edge Count Graph</a:t>
          </a:r>
        </a:p>
      </dgm:t>
    </dgm:pt>
    <dgm:pt modelId="{921DB115-6991-44B5-B4CD-48CA920073FB}" type="parTrans" cxnId="{8998C1D2-3FCF-4721-A75F-740E0CA0FB72}">
      <dgm:prSet/>
      <dgm:spPr/>
      <dgm:t>
        <a:bodyPr/>
        <a:lstStyle/>
        <a:p>
          <a:pPr algn="l"/>
          <a:endParaRPr lang="en-US"/>
        </a:p>
      </dgm:t>
    </dgm:pt>
    <dgm:pt modelId="{2A4439F0-CD0E-4B92-828E-6D7614142B26}" type="sibTrans" cxnId="{8998C1D2-3FCF-4721-A75F-740E0CA0FB72}">
      <dgm:prSet/>
      <dgm:spPr/>
      <dgm:t>
        <a:bodyPr/>
        <a:lstStyle/>
        <a:p>
          <a:endParaRPr lang="en-US"/>
        </a:p>
      </dgm:t>
    </dgm:pt>
    <dgm:pt modelId="{5DD4CDD7-3DC8-44BE-9441-B01D4EBA84E3}">
      <dgm:prSet/>
      <dgm:spPr/>
      <dgm:t>
        <a:bodyPr/>
        <a:lstStyle/>
        <a:p>
          <a:r>
            <a:rPr lang="en-US" dirty="0"/>
            <a:t>Variational Autoencoder Graph</a:t>
          </a:r>
        </a:p>
      </dgm:t>
    </dgm:pt>
    <dgm:pt modelId="{0BE6274D-0516-431D-B7A6-66FC0D8B6F64}" type="parTrans" cxnId="{C6EE0C6A-DB34-48B6-B923-133126CC20C2}">
      <dgm:prSet/>
      <dgm:spPr/>
      <dgm:t>
        <a:bodyPr/>
        <a:lstStyle/>
        <a:p>
          <a:pPr algn="l"/>
          <a:endParaRPr lang="en-US"/>
        </a:p>
      </dgm:t>
    </dgm:pt>
    <dgm:pt modelId="{CB420D79-D0E4-40C4-8C5C-F932723CD592}" type="sibTrans" cxnId="{C6EE0C6A-DB34-48B6-B923-133126CC20C2}">
      <dgm:prSet/>
      <dgm:spPr/>
      <dgm:t>
        <a:bodyPr/>
        <a:lstStyle/>
        <a:p>
          <a:endParaRPr lang="en-US"/>
        </a:p>
      </dgm:t>
    </dgm:pt>
    <dgm:pt modelId="{9A2A89EC-1CE9-4D1F-9922-50CB2320BFE5}">
      <dgm:prSet/>
      <dgm:spPr/>
      <dgm:t>
        <a:bodyPr/>
        <a:lstStyle/>
        <a:p>
          <a:r>
            <a:rPr lang="en-US"/>
            <a:t>Similarity Calculation</a:t>
          </a:r>
        </a:p>
      </dgm:t>
    </dgm:pt>
    <dgm:pt modelId="{80E438A9-155E-49BC-88F4-B8F60E2AF9C5}" type="parTrans" cxnId="{89B3DE55-F64D-4711-8EE4-B5512A1E64DA}">
      <dgm:prSet/>
      <dgm:spPr/>
      <dgm:t>
        <a:bodyPr/>
        <a:lstStyle/>
        <a:p>
          <a:pPr algn="l"/>
          <a:endParaRPr lang="en-US"/>
        </a:p>
      </dgm:t>
    </dgm:pt>
    <dgm:pt modelId="{08CDB85A-1EA5-4217-AB33-288A6DF43ABD}" type="sibTrans" cxnId="{89B3DE55-F64D-4711-8EE4-B5512A1E64DA}">
      <dgm:prSet/>
      <dgm:spPr/>
      <dgm:t>
        <a:bodyPr/>
        <a:lstStyle/>
        <a:p>
          <a:endParaRPr lang="en-US"/>
        </a:p>
      </dgm:t>
    </dgm:pt>
    <dgm:pt modelId="{E57DA2D0-ADF9-443C-8EEE-78D3B399AF7E}" type="pres">
      <dgm:prSet presAssocID="{E57F2762-6037-4128-83BF-20B07778C521}" presName="vert0" presStyleCnt="0">
        <dgm:presLayoutVars>
          <dgm:dir/>
          <dgm:animOne val="branch"/>
          <dgm:animLvl val="lvl"/>
        </dgm:presLayoutVars>
      </dgm:prSet>
      <dgm:spPr/>
    </dgm:pt>
    <dgm:pt modelId="{D5EE4021-B1F4-4FB8-AE79-A5267D78DE42}" type="pres">
      <dgm:prSet presAssocID="{058B682B-C13F-4D37-AD19-205082B1A6BA}" presName="thickLine" presStyleLbl="alignNode1" presStyleIdx="0" presStyleCnt="6"/>
      <dgm:spPr/>
    </dgm:pt>
    <dgm:pt modelId="{3DF91D25-4E5E-4491-9F92-BFED1895493B}" type="pres">
      <dgm:prSet presAssocID="{058B682B-C13F-4D37-AD19-205082B1A6BA}" presName="horz1" presStyleCnt="0"/>
      <dgm:spPr/>
    </dgm:pt>
    <dgm:pt modelId="{920A1551-E08C-44F5-9C1D-31D4744B3265}" type="pres">
      <dgm:prSet presAssocID="{058B682B-C13F-4D37-AD19-205082B1A6BA}" presName="tx1" presStyleLbl="revTx" presStyleIdx="0" presStyleCnt="6"/>
      <dgm:spPr/>
    </dgm:pt>
    <dgm:pt modelId="{BECAABF9-13C9-47B1-8FC8-28ED1EB20928}" type="pres">
      <dgm:prSet presAssocID="{058B682B-C13F-4D37-AD19-205082B1A6BA}" presName="vert1" presStyleCnt="0"/>
      <dgm:spPr/>
    </dgm:pt>
    <dgm:pt modelId="{E8A4129E-7161-4117-951C-276544213BCD}" type="pres">
      <dgm:prSet presAssocID="{FC744E67-9B33-42BA-B4CD-B798ADDAFC1A}" presName="thickLine" presStyleLbl="alignNode1" presStyleIdx="1" presStyleCnt="6"/>
      <dgm:spPr/>
    </dgm:pt>
    <dgm:pt modelId="{CEA32302-4B56-4126-A7FB-22A140B414B7}" type="pres">
      <dgm:prSet presAssocID="{FC744E67-9B33-42BA-B4CD-B798ADDAFC1A}" presName="horz1" presStyleCnt="0"/>
      <dgm:spPr/>
    </dgm:pt>
    <dgm:pt modelId="{7639F370-6C02-4B37-990C-08170E28F6EC}" type="pres">
      <dgm:prSet presAssocID="{FC744E67-9B33-42BA-B4CD-B798ADDAFC1A}" presName="tx1" presStyleLbl="revTx" presStyleIdx="1" presStyleCnt="6"/>
      <dgm:spPr/>
    </dgm:pt>
    <dgm:pt modelId="{B4ACED17-D236-42A1-9A01-38C77A1A7A30}" type="pres">
      <dgm:prSet presAssocID="{FC744E67-9B33-42BA-B4CD-B798ADDAFC1A}" presName="vert1" presStyleCnt="0"/>
      <dgm:spPr/>
    </dgm:pt>
    <dgm:pt modelId="{4D49A6BB-BA98-4907-ABCA-1BEA8E5D70E2}" type="pres">
      <dgm:prSet presAssocID="{772813D9-6C56-4005-B4FB-365F64545177}" presName="thickLine" presStyleLbl="alignNode1" presStyleIdx="2" presStyleCnt="6"/>
      <dgm:spPr/>
    </dgm:pt>
    <dgm:pt modelId="{6F4CC875-54CD-4412-8C8D-B5EF0AFDDE7D}" type="pres">
      <dgm:prSet presAssocID="{772813D9-6C56-4005-B4FB-365F64545177}" presName="horz1" presStyleCnt="0"/>
      <dgm:spPr/>
    </dgm:pt>
    <dgm:pt modelId="{B2329217-9F80-416B-A48C-F76568905DF8}" type="pres">
      <dgm:prSet presAssocID="{772813D9-6C56-4005-B4FB-365F64545177}" presName="tx1" presStyleLbl="revTx" presStyleIdx="2" presStyleCnt="6"/>
      <dgm:spPr/>
    </dgm:pt>
    <dgm:pt modelId="{5B369E0B-EE86-442B-B833-506DB52E4273}" type="pres">
      <dgm:prSet presAssocID="{772813D9-6C56-4005-B4FB-365F64545177}" presName="vert1" presStyleCnt="0"/>
      <dgm:spPr/>
    </dgm:pt>
    <dgm:pt modelId="{0DF47CA4-277C-42CC-8DA5-74FF20389714}" type="pres">
      <dgm:prSet presAssocID="{62E23164-0D4C-40B9-9976-F1510E5EE904}" presName="thickLine" presStyleLbl="alignNode1" presStyleIdx="3" presStyleCnt="6"/>
      <dgm:spPr/>
    </dgm:pt>
    <dgm:pt modelId="{0427DA05-EA44-4E22-8349-AE91F695FE22}" type="pres">
      <dgm:prSet presAssocID="{62E23164-0D4C-40B9-9976-F1510E5EE904}" presName="horz1" presStyleCnt="0"/>
      <dgm:spPr/>
    </dgm:pt>
    <dgm:pt modelId="{2D040DD9-5D03-4313-A6EF-733577F535F6}" type="pres">
      <dgm:prSet presAssocID="{62E23164-0D4C-40B9-9976-F1510E5EE904}" presName="tx1" presStyleLbl="revTx" presStyleIdx="3" presStyleCnt="6"/>
      <dgm:spPr/>
    </dgm:pt>
    <dgm:pt modelId="{99004A1C-8BFE-42A5-9AFA-64EE9062E98F}" type="pres">
      <dgm:prSet presAssocID="{62E23164-0D4C-40B9-9976-F1510E5EE904}" presName="vert1" presStyleCnt="0"/>
      <dgm:spPr/>
    </dgm:pt>
    <dgm:pt modelId="{FC7E42F6-8945-4A37-A9ED-C453BF7D0528}" type="pres">
      <dgm:prSet presAssocID="{5DD4CDD7-3DC8-44BE-9441-B01D4EBA84E3}" presName="thickLine" presStyleLbl="alignNode1" presStyleIdx="4" presStyleCnt="6"/>
      <dgm:spPr/>
    </dgm:pt>
    <dgm:pt modelId="{8BD1E57D-821E-4F15-9C83-9FE0BB90CD13}" type="pres">
      <dgm:prSet presAssocID="{5DD4CDD7-3DC8-44BE-9441-B01D4EBA84E3}" presName="horz1" presStyleCnt="0"/>
      <dgm:spPr/>
    </dgm:pt>
    <dgm:pt modelId="{DDF3C42B-54C8-4125-902D-ABD39D013B6B}" type="pres">
      <dgm:prSet presAssocID="{5DD4CDD7-3DC8-44BE-9441-B01D4EBA84E3}" presName="tx1" presStyleLbl="revTx" presStyleIdx="4" presStyleCnt="6"/>
      <dgm:spPr/>
    </dgm:pt>
    <dgm:pt modelId="{041272C9-3B26-4E20-BF5E-58A5CE8F047B}" type="pres">
      <dgm:prSet presAssocID="{5DD4CDD7-3DC8-44BE-9441-B01D4EBA84E3}" presName="vert1" presStyleCnt="0"/>
      <dgm:spPr/>
    </dgm:pt>
    <dgm:pt modelId="{7294CDDB-8957-48D6-BA67-BAB50970F4B3}" type="pres">
      <dgm:prSet presAssocID="{9A2A89EC-1CE9-4D1F-9922-50CB2320BFE5}" presName="thickLine" presStyleLbl="alignNode1" presStyleIdx="5" presStyleCnt="6"/>
      <dgm:spPr/>
    </dgm:pt>
    <dgm:pt modelId="{B9E1569D-568C-485B-ADD6-9C8633662EFE}" type="pres">
      <dgm:prSet presAssocID="{9A2A89EC-1CE9-4D1F-9922-50CB2320BFE5}" presName="horz1" presStyleCnt="0"/>
      <dgm:spPr/>
    </dgm:pt>
    <dgm:pt modelId="{C18F6260-05C0-4E81-B959-606F8EB1A2DF}" type="pres">
      <dgm:prSet presAssocID="{9A2A89EC-1CE9-4D1F-9922-50CB2320BFE5}" presName="tx1" presStyleLbl="revTx" presStyleIdx="5" presStyleCnt="6"/>
      <dgm:spPr/>
    </dgm:pt>
    <dgm:pt modelId="{8D15AA21-D891-4910-9D8F-A77BF00D02BF}" type="pres">
      <dgm:prSet presAssocID="{9A2A89EC-1CE9-4D1F-9922-50CB2320BFE5}" presName="vert1" presStyleCnt="0"/>
      <dgm:spPr/>
    </dgm:pt>
  </dgm:ptLst>
  <dgm:cxnLst>
    <dgm:cxn modelId="{51709402-6D3D-47DB-BDE3-C458F5C5FDB9}" type="presOf" srcId="{9A2A89EC-1CE9-4D1F-9922-50CB2320BFE5}" destId="{C18F6260-05C0-4E81-B959-606F8EB1A2DF}" srcOrd="0" destOrd="0" presId="urn:microsoft.com/office/officeart/2008/layout/LinedList"/>
    <dgm:cxn modelId="{D89CAE0F-AE31-45FE-8C30-D386F7699948}" srcId="{E57F2762-6037-4128-83BF-20B07778C521}" destId="{FC744E67-9B33-42BA-B4CD-B798ADDAFC1A}" srcOrd="1" destOrd="0" parTransId="{4CBEDEF9-413C-4F0B-AA77-11B1072B8EF2}" sibTransId="{D727ECEE-48E2-4A44-94F2-84C4505127F9}"/>
    <dgm:cxn modelId="{555B3B1D-D228-48BF-B327-431A6CCE672E}" srcId="{E57F2762-6037-4128-83BF-20B07778C521}" destId="{772813D9-6C56-4005-B4FB-365F64545177}" srcOrd="2" destOrd="0" parTransId="{F2361A28-DFC4-4C6F-B2BA-DF9136202249}" sibTransId="{943F3A54-DDE0-45F8-A2EA-2FCDF15CFC65}"/>
    <dgm:cxn modelId="{E7D6912D-ECE6-4854-A82C-3069244B6844}" type="presOf" srcId="{772813D9-6C56-4005-B4FB-365F64545177}" destId="{B2329217-9F80-416B-A48C-F76568905DF8}" srcOrd="0" destOrd="0" presId="urn:microsoft.com/office/officeart/2008/layout/LinedList"/>
    <dgm:cxn modelId="{ED2EC544-002B-4665-B8AE-1091FAB0E912}" type="presOf" srcId="{5DD4CDD7-3DC8-44BE-9441-B01D4EBA84E3}" destId="{DDF3C42B-54C8-4125-902D-ABD39D013B6B}" srcOrd="0" destOrd="0" presId="urn:microsoft.com/office/officeart/2008/layout/LinedList"/>
    <dgm:cxn modelId="{C6EE0C6A-DB34-48B6-B923-133126CC20C2}" srcId="{E57F2762-6037-4128-83BF-20B07778C521}" destId="{5DD4CDD7-3DC8-44BE-9441-B01D4EBA84E3}" srcOrd="4" destOrd="0" parTransId="{0BE6274D-0516-431D-B7A6-66FC0D8B6F64}" sibTransId="{CB420D79-D0E4-40C4-8C5C-F932723CD592}"/>
    <dgm:cxn modelId="{89B3DE55-F64D-4711-8EE4-B5512A1E64DA}" srcId="{E57F2762-6037-4128-83BF-20B07778C521}" destId="{9A2A89EC-1CE9-4D1F-9922-50CB2320BFE5}" srcOrd="5" destOrd="0" parTransId="{80E438A9-155E-49BC-88F4-B8F60E2AF9C5}" sibTransId="{08CDB85A-1EA5-4217-AB33-288A6DF43ABD}"/>
    <dgm:cxn modelId="{4BF0D292-C2E9-49BE-96F6-2EA52C1A929B}" srcId="{E57F2762-6037-4128-83BF-20B07778C521}" destId="{058B682B-C13F-4D37-AD19-205082B1A6BA}" srcOrd="0" destOrd="0" parTransId="{455FC22E-AF23-4A3E-BC27-B7444AA04479}" sibTransId="{2C7D2209-CCE1-487F-B018-D2FAF6E0FE66}"/>
    <dgm:cxn modelId="{D5FB149F-0FA2-443A-8248-A5DEF00CA265}" type="presOf" srcId="{FC744E67-9B33-42BA-B4CD-B798ADDAFC1A}" destId="{7639F370-6C02-4B37-990C-08170E28F6EC}" srcOrd="0" destOrd="0" presId="urn:microsoft.com/office/officeart/2008/layout/LinedList"/>
    <dgm:cxn modelId="{343330A9-21B0-4FD1-BD7F-6C5423C6DDBB}" type="presOf" srcId="{62E23164-0D4C-40B9-9976-F1510E5EE904}" destId="{2D040DD9-5D03-4313-A6EF-733577F535F6}" srcOrd="0" destOrd="0" presId="urn:microsoft.com/office/officeart/2008/layout/LinedList"/>
    <dgm:cxn modelId="{36E683BC-D459-48F3-A290-CA22ABEC5547}" type="presOf" srcId="{058B682B-C13F-4D37-AD19-205082B1A6BA}" destId="{920A1551-E08C-44F5-9C1D-31D4744B3265}" srcOrd="0" destOrd="0" presId="urn:microsoft.com/office/officeart/2008/layout/LinedList"/>
    <dgm:cxn modelId="{E82508C0-CBEE-4AAE-89CC-C720A10E1930}" type="presOf" srcId="{E57F2762-6037-4128-83BF-20B07778C521}" destId="{E57DA2D0-ADF9-443C-8EEE-78D3B399AF7E}" srcOrd="0" destOrd="0" presId="urn:microsoft.com/office/officeart/2008/layout/LinedList"/>
    <dgm:cxn modelId="{8998C1D2-3FCF-4721-A75F-740E0CA0FB72}" srcId="{E57F2762-6037-4128-83BF-20B07778C521}" destId="{62E23164-0D4C-40B9-9976-F1510E5EE904}" srcOrd="3" destOrd="0" parTransId="{921DB115-6991-44B5-B4CD-48CA920073FB}" sibTransId="{2A4439F0-CD0E-4B92-828E-6D7614142B26}"/>
    <dgm:cxn modelId="{01D63C50-FD17-4232-BD9D-F1578115880D}" type="presParOf" srcId="{E57DA2D0-ADF9-443C-8EEE-78D3B399AF7E}" destId="{D5EE4021-B1F4-4FB8-AE79-A5267D78DE42}" srcOrd="0" destOrd="0" presId="urn:microsoft.com/office/officeart/2008/layout/LinedList"/>
    <dgm:cxn modelId="{A087A94B-7F59-4CDA-955C-003ABED6FEE1}" type="presParOf" srcId="{E57DA2D0-ADF9-443C-8EEE-78D3B399AF7E}" destId="{3DF91D25-4E5E-4491-9F92-BFED1895493B}" srcOrd="1" destOrd="0" presId="urn:microsoft.com/office/officeart/2008/layout/LinedList"/>
    <dgm:cxn modelId="{3A49C65E-E4E7-433A-983F-2CD2BF14B77F}" type="presParOf" srcId="{3DF91D25-4E5E-4491-9F92-BFED1895493B}" destId="{920A1551-E08C-44F5-9C1D-31D4744B3265}" srcOrd="0" destOrd="0" presId="urn:microsoft.com/office/officeart/2008/layout/LinedList"/>
    <dgm:cxn modelId="{CFAD9B0F-1A1D-41B8-BA7E-0DC57041DD2A}" type="presParOf" srcId="{3DF91D25-4E5E-4491-9F92-BFED1895493B}" destId="{BECAABF9-13C9-47B1-8FC8-28ED1EB20928}" srcOrd="1" destOrd="0" presId="urn:microsoft.com/office/officeart/2008/layout/LinedList"/>
    <dgm:cxn modelId="{3743DEBB-E2F4-4F71-B250-0FBFB3CA25C8}" type="presParOf" srcId="{E57DA2D0-ADF9-443C-8EEE-78D3B399AF7E}" destId="{E8A4129E-7161-4117-951C-276544213BCD}" srcOrd="2" destOrd="0" presId="urn:microsoft.com/office/officeart/2008/layout/LinedList"/>
    <dgm:cxn modelId="{7BC62CB1-77A9-4E9C-B6BC-E879C287681D}" type="presParOf" srcId="{E57DA2D0-ADF9-443C-8EEE-78D3B399AF7E}" destId="{CEA32302-4B56-4126-A7FB-22A140B414B7}" srcOrd="3" destOrd="0" presId="urn:microsoft.com/office/officeart/2008/layout/LinedList"/>
    <dgm:cxn modelId="{25F8DE2E-EA68-4147-98D5-3E4460942D65}" type="presParOf" srcId="{CEA32302-4B56-4126-A7FB-22A140B414B7}" destId="{7639F370-6C02-4B37-990C-08170E28F6EC}" srcOrd="0" destOrd="0" presId="urn:microsoft.com/office/officeart/2008/layout/LinedList"/>
    <dgm:cxn modelId="{0CDC96CF-163C-4ACA-989C-6C4C27760E29}" type="presParOf" srcId="{CEA32302-4B56-4126-A7FB-22A140B414B7}" destId="{B4ACED17-D236-42A1-9A01-38C77A1A7A30}" srcOrd="1" destOrd="0" presId="urn:microsoft.com/office/officeart/2008/layout/LinedList"/>
    <dgm:cxn modelId="{470B8466-0F70-4919-ADCF-DD35C0D42E25}" type="presParOf" srcId="{E57DA2D0-ADF9-443C-8EEE-78D3B399AF7E}" destId="{4D49A6BB-BA98-4907-ABCA-1BEA8E5D70E2}" srcOrd="4" destOrd="0" presId="urn:microsoft.com/office/officeart/2008/layout/LinedList"/>
    <dgm:cxn modelId="{65C08B90-EBB9-4EB8-AD53-A5E4FAED004C}" type="presParOf" srcId="{E57DA2D0-ADF9-443C-8EEE-78D3B399AF7E}" destId="{6F4CC875-54CD-4412-8C8D-B5EF0AFDDE7D}" srcOrd="5" destOrd="0" presId="urn:microsoft.com/office/officeart/2008/layout/LinedList"/>
    <dgm:cxn modelId="{3AA64F6E-1FB0-4001-A841-213A38A915BC}" type="presParOf" srcId="{6F4CC875-54CD-4412-8C8D-B5EF0AFDDE7D}" destId="{B2329217-9F80-416B-A48C-F76568905DF8}" srcOrd="0" destOrd="0" presId="urn:microsoft.com/office/officeart/2008/layout/LinedList"/>
    <dgm:cxn modelId="{D18E6618-A686-4F94-9601-05664FB90519}" type="presParOf" srcId="{6F4CC875-54CD-4412-8C8D-B5EF0AFDDE7D}" destId="{5B369E0B-EE86-442B-B833-506DB52E4273}" srcOrd="1" destOrd="0" presId="urn:microsoft.com/office/officeart/2008/layout/LinedList"/>
    <dgm:cxn modelId="{196C5F29-093F-41C9-9A71-E6F4288FBF3C}" type="presParOf" srcId="{E57DA2D0-ADF9-443C-8EEE-78D3B399AF7E}" destId="{0DF47CA4-277C-42CC-8DA5-74FF20389714}" srcOrd="6" destOrd="0" presId="urn:microsoft.com/office/officeart/2008/layout/LinedList"/>
    <dgm:cxn modelId="{0EDC61DC-A67F-484B-B1AC-D0DC3327B465}" type="presParOf" srcId="{E57DA2D0-ADF9-443C-8EEE-78D3B399AF7E}" destId="{0427DA05-EA44-4E22-8349-AE91F695FE22}" srcOrd="7" destOrd="0" presId="urn:microsoft.com/office/officeart/2008/layout/LinedList"/>
    <dgm:cxn modelId="{76097772-4731-4831-BB24-C680383EBFF4}" type="presParOf" srcId="{0427DA05-EA44-4E22-8349-AE91F695FE22}" destId="{2D040DD9-5D03-4313-A6EF-733577F535F6}" srcOrd="0" destOrd="0" presId="urn:microsoft.com/office/officeart/2008/layout/LinedList"/>
    <dgm:cxn modelId="{99A746F9-5FE2-4C5D-BE3B-2ED48AC2A6F5}" type="presParOf" srcId="{0427DA05-EA44-4E22-8349-AE91F695FE22}" destId="{99004A1C-8BFE-42A5-9AFA-64EE9062E98F}" srcOrd="1" destOrd="0" presId="urn:microsoft.com/office/officeart/2008/layout/LinedList"/>
    <dgm:cxn modelId="{D828FE0D-9AF3-4633-841D-E9D3736A0688}" type="presParOf" srcId="{E57DA2D0-ADF9-443C-8EEE-78D3B399AF7E}" destId="{FC7E42F6-8945-4A37-A9ED-C453BF7D0528}" srcOrd="8" destOrd="0" presId="urn:microsoft.com/office/officeart/2008/layout/LinedList"/>
    <dgm:cxn modelId="{C18BB82A-1480-4471-9AD2-90EC6B2F7ACA}" type="presParOf" srcId="{E57DA2D0-ADF9-443C-8EEE-78D3B399AF7E}" destId="{8BD1E57D-821E-4F15-9C83-9FE0BB90CD13}" srcOrd="9" destOrd="0" presId="urn:microsoft.com/office/officeart/2008/layout/LinedList"/>
    <dgm:cxn modelId="{D8600D66-A5E3-4500-A8B5-497C2C610DA3}" type="presParOf" srcId="{8BD1E57D-821E-4F15-9C83-9FE0BB90CD13}" destId="{DDF3C42B-54C8-4125-902D-ABD39D013B6B}" srcOrd="0" destOrd="0" presId="urn:microsoft.com/office/officeart/2008/layout/LinedList"/>
    <dgm:cxn modelId="{ADAA86E9-074E-45B1-A39B-DD11652FDCAF}" type="presParOf" srcId="{8BD1E57D-821E-4F15-9C83-9FE0BB90CD13}" destId="{041272C9-3B26-4E20-BF5E-58A5CE8F047B}" srcOrd="1" destOrd="0" presId="urn:microsoft.com/office/officeart/2008/layout/LinedList"/>
    <dgm:cxn modelId="{342DEFA2-DC03-4B30-85DD-AC3F0CBE88DB}" type="presParOf" srcId="{E57DA2D0-ADF9-443C-8EEE-78D3B399AF7E}" destId="{7294CDDB-8957-48D6-BA67-BAB50970F4B3}" srcOrd="10" destOrd="0" presId="urn:microsoft.com/office/officeart/2008/layout/LinedList"/>
    <dgm:cxn modelId="{DB0C9F44-9BBD-47FA-AFB5-465AFF4A183F}" type="presParOf" srcId="{E57DA2D0-ADF9-443C-8EEE-78D3B399AF7E}" destId="{B9E1569D-568C-485B-ADD6-9C8633662EFE}" srcOrd="11" destOrd="0" presId="urn:microsoft.com/office/officeart/2008/layout/LinedList"/>
    <dgm:cxn modelId="{4B033D5F-D4ED-4FC2-8526-9D058609470D}" type="presParOf" srcId="{B9E1569D-568C-485B-ADD6-9C8633662EFE}" destId="{C18F6260-05C0-4E81-B959-606F8EB1A2DF}" srcOrd="0" destOrd="0" presId="urn:microsoft.com/office/officeart/2008/layout/LinedList"/>
    <dgm:cxn modelId="{88B2DD9A-E8AB-4877-8CB4-60AFE80660D3}" type="presParOf" srcId="{B9E1569D-568C-485B-ADD6-9C8633662EFE}" destId="{8D15AA21-D891-4910-9D8F-A77BF00D02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31227-F8A2-41CE-988E-EB6F63CB93C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631B7-4092-4AB6-824B-C6A3D319C6AD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Read Image </a:t>
          </a:r>
        </a:p>
      </dgm:t>
    </dgm:pt>
    <dgm:pt modelId="{C66C9BBF-47C6-40B9-AFEE-4DD11ABB5C4D}" type="parTrans" cxnId="{40F6E805-3C48-4E2F-8088-998E528A784D}">
      <dgm:prSet/>
      <dgm:spPr/>
      <dgm:t>
        <a:bodyPr/>
        <a:lstStyle/>
        <a:p>
          <a:endParaRPr lang="en-US"/>
        </a:p>
      </dgm:t>
    </dgm:pt>
    <dgm:pt modelId="{9B8C3D39-BF92-4C92-8095-17179C4A2E4A}" type="sibTrans" cxnId="{40F6E805-3C48-4E2F-8088-998E528A784D}">
      <dgm:prSet/>
      <dgm:spPr/>
      <dgm:t>
        <a:bodyPr/>
        <a:lstStyle/>
        <a:p>
          <a:endParaRPr lang="en-US"/>
        </a:p>
      </dgm:t>
    </dgm:pt>
    <dgm:pt modelId="{8D342431-3B24-4365-9DA9-F1995FA29CCD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Apply Edge Detection</a:t>
          </a:r>
        </a:p>
      </dgm:t>
    </dgm:pt>
    <dgm:pt modelId="{9CD9499D-7A46-4475-9587-039AD7D3C795}" type="parTrans" cxnId="{B65D999C-42D1-426C-BDD1-EBA1FD7DA0EE}">
      <dgm:prSet/>
      <dgm:spPr/>
      <dgm:t>
        <a:bodyPr/>
        <a:lstStyle/>
        <a:p>
          <a:endParaRPr lang="en-US"/>
        </a:p>
      </dgm:t>
    </dgm:pt>
    <dgm:pt modelId="{27A38888-43B7-410F-9C37-FF57290B2DB4}" type="sibTrans" cxnId="{B65D999C-42D1-426C-BDD1-EBA1FD7DA0EE}">
      <dgm:prSet/>
      <dgm:spPr/>
      <dgm:t>
        <a:bodyPr/>
        <a:lstStyle/>
        <a:p>
          <a:endParaRPr lang="en-US"/>
        </a:p>
      </dgm:t>
    </dgm:pt>
    <dgm:pt modelId="{5C821361-1C0B-48EA-8FE8-A9181D30F3B0}">
      <dgm:prSet/>
      <dgm:spPr>
        <a:solidFill>
          <a:schemeClr val="tx1"/>
        </a:solidFill>
      </dgm:spPr>
      <dgm:t>
        <a:bodyPr/>
        <a:lstStyle/>
        <a:p>
          <a:r>
            <a:rPr lang="en-US"/>
            <a:t>Split into Patches</a:t>
          </a:r>
        </a:p>
      </dgm:t>
    </dgm:pt>
    <dgm:pt modelId="{02E9F79E-F04D-4658-BA03-10D71A0D246B}" type="parTrans" cxnId="{A248805E-DB11-4A3E-8747-F9186222B826}">
      <dgm:prSet/>
      <dgm:spPr/>
      <dgm:t>
        <a:bodyPr/>
        <a:lstStyle/>
        <a:p>
          <a:endParaRPr lang="en-US"/>
        </a:p>
      </dgm:t>
    </dgm:pt>
    <dgm:pt modelId="{144AC060-DD05-401A-862B-B1DFFF0EA9F2}" type="sibTrans" cxnId="{A248805E-DB11-4A3E-8747-F9186222B826}">
      <dgm:prSet/>
      <dgm:spPr/>
      <dgm:t>
        <a:bodyPr/>
        <a:lstStyle/>
        <a:p>
          <a:endParaRPr lang="en-US"/>
        </a:p>
      </dgm:t>
    </dgm:pt>
    <dgm:pt modelId="{EDB6A550-1A4F-4F16-9383-3129B514FD35}">
      <dgm:prSet/>
      <dgm:spPr>
        <a:solidFill>
          <a:schemeClr val="tx1"/>
        </a:solidFill>
      </dgm:spPr>
      <dgm:t>
        <a:bodyPr/>
        <a:lstStyle/>
        <a:p>
          <a:r>
            <a:rPr lang="en-US"/>
            <a:t>Apply processing on every patch</a:t>
          </a:r>
        </a:p>
      </dgm:t>
    </dgm:pt>
    <dgm:pt modelId="{46D63BDF-F673-4836-8590-FD952FA13D2A}" type="parTrans" cxnId="{F7ACC541-4574-40E3-95C7-68D7E7A1A8E5}">
      <dgm:prSet/>
      <dgm:spPr/>
      <dgm:t>
        <a:bodyPr/>
        <a:lstStyle/>
        <a:p>
          <a:endParaRPr lang="en-US"/>
        </a:p>
      </dgm:t>
    </dgm:pt>
    <dgm:pt modelId="{78C2432D-4195-4B0B-8B72-C34432AC4527}" type="sibTrans" cxnId="{F7ACC541-4574-40E3-95C7-68D7E7A1A8E5}">
      <dgm:prSet/>
      <dgm:spPr/>
      <dgm:t>
        <a:bodyPr/>
        <a:lstStyle/>
        <a:p>
          <a:endParaRPr lang="en-US"/>
        </a:p>
      </dgm:t>
    </dgm:pt>
    <dgm:pt modelId="{BC56F120-84F8-4A02-BC46-612743C64A3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Processed value becomes outgoing edge</a:t>
          </a:r>
        </a:p>
      </dgm:t>
    </dgm:pt>
    <dgm:pt modelId="{2C50B538-636F-4083-BA40-766C647ABAD1}" type="parTrans" cxnId="{EE91922F-69EB-4330-BE5E-0F50CED31B95}">
      <dgm:prSet/>
      <dgm:spPr/>
      <dgm:t>
        <a:bodyPr/>
        <a:lstStyle/>
        <a:p>
          <a:endParaRPr lang="en-US"/>
        </a:p>
      </dgm:t>
    </dgm:pt>
    <dgm:pt modelId="{13E0CE47-762D-45C7-891F-24AE0EE14AE0}" type="sibTrans" cxnId="{EE91922F-69EB-4330-BE5E-0F50CED31B95}">
      <dgm:prSet/>
      <dgm:spPr/>
      <dgm:t>
        <a:bodyPr/>
        <a:lstStyle/>
        <a:p>
          <a:endParaRPr lang="en-US"/>
        </a:p>
      </dgm:t>
    </dgm:pt>
    <dgm:pt modelId="{87DF7E2A-FC67-4982-8682-53075A00A733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2 Graphs of Images compared using custom metric</a:t>
          </a:r>
        </a:p>
      </dgm:t>
    </dgm:pt>
    <dgm:pt modelId="{C4964950-C657-405E-9D50-6898642797F6}" type="parTrans" cxnId="{A538B707-4EE9-4781-AFDE-B9DE1AC31952}">
      <dgm:prSet/>
      <dgm:spPr/>
      <dgm:t>
        <a:bodyPr/>
        <a:lstStyle/>
        <a:p>
          <a:endParaRPr lang="en-US"/>
        </a:p>
      </dgm:t>
    </dgm:pt>
    <dgm:pt modelId="{E7AF259C-3A58-4DE2-B698-2DDBF5566B23}" type="sibTrans" cxnId="{A538B707-4EE9-4781-AFDE-B9DE1AC31952}">
      <dgm:prSet/>
      <dgm:spPr/>
      <dgm:t>
        <a:bodyPr/>
        <a:lstStyle/>
        <a:p>
          <a:endParaRPr lang="en-US"/>
        </a:p>
      </dgm:t>
    </dgm:pt>
    <dgm:pt modelId="{BC542E13-89F6-4788-BBE0-5DF7BA2285A3}" type="pres">
      <dgm:prSet presAssocID="{2E231227-F8A2-41CE-988E-EB6F63CB93CE}" presName="Name0" presStyleCnt="0">
        <dgm:presLayoutVars>
          <dgm:dir/>
          <dgm:resizeHandles val="exact"/>
        </dgm:presLayoutVars>
      </dgm:prSet>
      <dgm:spPr/>
    </dgm:pt>
    <dgm:pt modelId="{BB782A6C-70BA-4F78-8C48-70484B4D67B7}" type="pres">
      <dgm:prSet presAssocID="{A77631B7-4092-4AB6-824B-C6A3D319C6AD}" presName="node" presStyleLbl="node1" presStyleIdx="0" presStyleCnt="6">
        <dgm:presLayoutVars>
          <dgm:bulletEnabled val="1"/>
        </dgm:presLayoutVars>
      </dgm:prSet>
      <dgm:spPr/>
    </dgm:pt>
    <dgm:pt modelId="{7063AFFF-6E7C-4723-B2A7-907E1667A2DF}" type="pres">
      <dgm:prSet presAssocID="{9B8C3D39-BF92-4C92-8095-17179C4A2E4A}" presName="sibTrans" presStyleLbl="sibTrans1D1" presStyleIdx="0" presStyleCnt="5"/>
      <dgm:spPr/>
    </dgm:pt>
    <dgm:pt modelId="{510C5677-1669-4740-9D23-2599112408B5}" type="pres">
      <dgm:prSet presAssocID="{9B8C3D39-BF92-4C92-8095-17179C4A2E4A}" presName="connectorText" presStyleLbl="sibTrans1D1" presStyleIdx="0" presStyleCnt="5"/>
      <dgm:spPr/>
    </dgm:pt>
    <dgm:pt modelId="{ABEA0DFD-B944-426D-9BD7-5A2B898916F8}" type="pres">
      <dgm:prSet presAssocID="{8D342431-3B24-4365-9DA9-F1995FA29CCD}" presName="node" presStyleLbl="node1" presStyleIdx="1" presStyleCnt="6">
        <dgm:presLayoutVars>
          <dgm:bulletEnabled val="1"/>
        </dgm:presLayoutVars>
      </dgm:prSet>
      <dgm:spPr/>
    </dgm:pt>
    <dgm:pt modelId="{2A6280CB-6ED8-485C-AE3F-5F9FDA85D143}" type="pres">
      <dgm:prSet presAssocID="{27A38888-43B7-410F-9C37-FF57290B2DB4}" presName="sibTrans" presStyleLbl="sibTrans1D1" presStyleIdx="1" presStyleCnt="5"/>
      <dgm:spPr/>
    </dgm:pt>
    <dgm:pt modelId="{A4D7E193-A37F-4C8A-AA8F-F62880F585E3}" type="pres">
      <dgm:prSet presAssocID="{27A38888-43B7-410F-9C37-FF57290B2DB4}" presName="connectorText" presStyleLbl="sibTrans1D1" presStyleIdx="1" presStyleCnt="5"/>
      <dgm:spPr/>
    </dgm:pt>
    <dgm:pt modelId="{FC3092F5-E736-4AFA-B41B-8B9BC83A8209}" type="pres">
      <dgm:prSet presAssocID="{5C821361-1C0B-48EA-8FE8-A9181D30F3B0}" presName="node" presStyleLbl="node1" presStyleIdx="2" presStyleCnt="6">
        <dgm:presLayoutVars>
          <dgm:bulletEnabled val="1"/>
        </dgm:presLayoutVars>
      </dgm:prSet>
      <dgm:spPr/>
    </dgm:pt>
    <dgm:pt modelId="{089986EC-BEC2-4A5F-86BD-8A9FDA45F2E2}" type="pres">
      <dgm:prSet presAssocID="{144AC060-DD05-401A-862B-B1DFFF0EA9F2}" presName="sibTrans" presStyleLbl="sibTrans1D1" presStyleIdx="2" presStyleCnt="5"/>
      <dgm:spPr/>
    </dgm:pt>
    <dgm:pt modelId="{2E10FC1D-AB8A-448B-9228-E275CE5EC1DA}" type="pres">
      <dgm:prSet presAssocID="{144AC060-DD05-401A-862B-B1DFFF0EA9F2}" presName="connectorText" presStyleLbl="sibTrans1D1" presStyleIdx="2" presStyleCnt="5"/>
      <dgm:spPr/>
    </dgm:pt>
    <dgm:pt modelId="{09FDAFA0-7B41-4AF9-813F-6DC9B2D9C9E6}" type="pres">
      <dgm:prSet presAssocID="{EDB6A550-1A4F-4F16-9383-3129B514FD35}" presName="node" presStyleLbl="node1" presStyleIdx="3" presStyleCnt="6">
        <dgm:presLayoutVars>
          <dgm:bulletEnabled val="1"/>
        </dgm:presLayoutVars>
      </dgm:prSet>
      <dgm:spPr/>
    </dgm:pt>
    <dgm:pt modelId="{FF9E383F-E425-48B5-8A21-D0F26FB4A135}" type="pres">
      <dgm:prSet presAssocID="{78C2432D-4195-4B0B-8B72-C34432AC4527}" presName="sibTrans" presStyleLbl="sibTrans1D1" presStyleIdx="3" presStyleCnt="5"/>
      <dgm:spPr/>
    </dgm:pt>
    <dgm:pt modelId="{F0E176DE-B4B5-4C2A-A2FB-D68CC236F53B}" type="pres">
      <dgm:prSet presAssocID="{78C2432D-4195-4B0B-8B72-C34432AC4527}" presName="connectorText" presStyleLbl="sibTrans1D1" presStyleIdx="3" presStyleCnt="5"/>
      <dgm:spPr/>
    </dgm:pt>
    <dgm:pt modelId="{08B83A5B-C103-4B19-9392-CD06A220484B}" type="pres">
      <dgm:prSet presAssocID="{BC56F120-84F8-4A02-BC46-612743C64A3A}" presName="node" presStyleLbl="node1" presStyleIdx="4" presStyleCnt="6">
        <dgm:presLayoutVars>
          <dgm:bulletEnabled val="1"/>
        </dgm:presLayoutVars>
      </dgm:prSet>
      <dgm:spPr/>
    </dgm:pt>
    <dgm:pt modelId="{CC476BB6-6D55-4001-A769-3938D3B7EF34}" type="pres">
      <dgm:prSet presAssocID="{13E0CE47-762D-45C7-891F-24AE0EE14AE0}" presName="sibTrans" presStyleLbl="sibTrans1D1" presStyleIdx="4" presStyleCnt="5"/>
      <dgm:spPr/>
    </dgm:pt>
    <dgm:pt modelId="{3E153990-6FAE-49E8-8B9A-B004EF432CC0}" type="pres">
      <dgm:prSet presAssocID="{13E0CE47-762D-45C7-891F-24AE0EE14AE0}" presName="connectorText" presStyleLbl="sibTrans1D1" presStyleIdx="4" presStyleCnt="5"/>
      <dgm:spPr/>
    </dgm:pt>
    <dgm:pt modelId="{F115918C-2693-474D-9104-05DD1828FD1C}" type="pres">
      <dgm:prSet presAssocID="{87DF7E2A-FC67-4982-8682-53075A00A733}" presName="node" presStyleLbl="node1" presStyleIdx="5" presStyleCnt="6">
        <dgm:presLayoutVars>
          <dgm:bulletEnabled val="1"/>
        </dgm:presLayoutVars>
      </dgm:prSet>
      <dgm:spPr/>
    </dgm:pt>
  </dgm:ptLst>
  <dgm:cxnLst>
    <dgm:cxn modelId="{40F6E805-3C48-4E2F-8088-998E528A784D}" srcId="{2E231227-F8A2-41CE-988E-EB6F63CB93CE}" destId="{A77631B7-4092-4AB6-824B-C6A3D319C6AD}" srcOrd="0" destOrd="0" parTransId="{C66C9BBF-47C6-40B9-AFEE-4DD11ABB5C4D}" sibTransId="{9B8C3D39-BF92-4C92-8095-17179C4A2E4A}"/>
    <dgm:cxn modelId="{A538B707-4EE9-4781-AFDE-B9DE1AC31952}" srcId="{2E231227-F8A2-41CE-988E-EB6F63CB93CE}" destId="{87DF7E2A-FC67-4982-8682-53075A00A733}" srcOrd="5" destOrd="0" parTransId="{C4964950-C657-405E-9D50-6898642797F6}" sibTransId="{E7AF259C-3A58-4DE2-B698-2DDBF5566B23}"/>
    <dgm:cxn modelId="{EE91922F-69EB-4330-BE5E-0F50CED31B95}" srcId="{2E231227-F8A2-41CE-988E-EB6F63CB93CE}" destId="{BC56F120-84F8-4A02-BC46-612743C64A3A}" srcOrd="4" destOrd="0" parTransId="{2C50B538-636F-4083-BA40-766C647ABAD1}" sibTransId="{13E0CE47-762D-45C7-891F-24AE0EE14AE0}"/>
    <dgm:cxn modelId="{A248805E-DB11-4A3E-8747-F9186222B826}" srcId="{2E231227-F8A2-41CE-988E-EB6F63CB93CE}" destId="{5C821361-1C0B-48EA-8FE8-A9181D30F3B0}" srcOrd="2" destOrd="0" parTransId="{02E9F79E-F04D-4658-BA03-10D71A0D246B}" sibTransId="{144AC060-DD05-401A-862B-B1DFFF0EA9F2}"/>
    <dgm:cxn modelId="{F7ACC541-4574-40E3-95C7-68D7E7A1A8E5}" srcId="{2E231227-F8A2-41CE-988E-EB6F63CB93CE}" destId="{EDB6A550-1A4F-4F16-9383-3129B514FD35}" srcOrd="3" destOrd="0" parTransId="{46D63BDF-F673-4836-8590-FD952FA13D2A}" sibTransId="{78C2432D-4195-4B0B-8B72-C34432AC4527}"/>
    <dgm:cxn modelId="{9EA5F94D-A708-4EAE-A7A6-8E57F5C903B3}" type="presOf" srcId="{EDB6A550-1A4F-4F16-9383-3129B514FD35}" destId="{09FDAFA0-7B41-4AF9-813F-6DC9B2D9C9E6}" srcOrd="0" destOrd="0" presId="urn:microsoft.com/office/officeart/2016/7/layout/RepeatingBendingProcessNew"/>
    <dgm:cxn modelId="{87EBCD6F-CED2-48FA-9423-F0BD8FE2BECF}" type="presOf" srcId="{9B8C3D39-BF92-4C92-8095-17179C4A2E4A}" destId="{510C5677-1669-4740-9D23-2599112408B5}" srcOrd="1" destOrd="0" presId="urn:microsoft.com/office/officeart/2016/7/layout/RepeatingBendingProcessNew"/>
    <dgm:cxn modelId="{3A6C5854-5061-45E0-AD85-7182F9E1F780}" type="presOf" srcId="{8D342431-3B24-4365-9DA9-F1995FA29CCD}" destId="{ABEA0DFD-B944-426D-9BD7-5A2B898916F8}" srcOrd="0" destOrd="0" presId="urn:microsoft.com/office/officeart/2016/7/layout/RepeatingBendingProcessNew"/>
    <dgm:cxn modelId="{245EB754-4272-45FC-8906-FE6738C50E0B}" type="presOf" srcId="{5C821361-1C0B-48EA-8FE8-A9181D30F3B0}" destId="{FC3092F5-E736-4AFA-B41B-8B9BC83A8209}" srcOrd="0" destOrd="0" presId="urn:microsoft.com/office/officeart/2016/7/layout/RepeatingBendingProcessNew"/>
    <dgm:cxn modelId="{BF492998-0545-4FB7-A15D-378A839E256D}" type="presOf" srcId="{78C2432D-4195-4B0B-8B72-C34432AC4527}" destId="{F0E176DE-B4B5-4C2A-A2FB-D68CC236F53B}" srcOrd="1" destOrd="0" presId="urn:microsoft.com/office/officeart/2016/7/layout/RepeatingBendingProcessNew"/>
    <dgm:cxn modelId="{AC7AAA99-BBB5-411F-9B56-F5872E6C9C6B}" type="presOf" srcId="{144AC060-DD05-401A-862B-B1DFFF0EA9F2}" destId="{2E10FC1D-AB8A-448B-9228-E275CE5EC1DA}" srcOrd="1" destOrd="0" presId="urn:microsoft.com/office/officeart/2016/7/layout/RepeatingBendingProcessNew"/>
    <dgm:cxn modelId="{B65D999C-42D1-426C-BDD1-EBA1FD7DA0EE}" srcId="{2E231227-F8A2-41CE-988E-EB6F63CB93CE}" destId="{8D342431-3B24-4365-9DA9-F1995FA29CCD}" srcOrd="1" destOrd="0" parTransId="{9CD9499D-7A46-4475-9587-039AD7D3C795}" sibTransId="{27A38888-43B7-410F-9C37-FF57290B2DB4}"/>
    <dgm:cxn modelId="{F165D9A3-CF5D-4191-B962-B5D06807681D}" type="presOf" srcId="{BC56F120-84F8-4A02-BC46-612743C64A3A}" destId="{08B83A5B-C103-4B19-9392-CD06A220484B}" srcOrd="0" destOrd="0" presId="urn:microsoft.com/office/officeart/2016/7/layout/RepeatingBendingProcessNew"/>
    <dgm:cxn modelId="{C09833AA-7376-4968-BA2A-F2F21CB04DB5}" type="presOf" srcId="{27A38888-43B7-410F-9C37-FF57290B2DB4}" destId="{2A6280CB-6ED8-485C-AE3F-5F9FDA85D143}" srcOrd="0" destOrd="0" presId="urn:microsoft.com/office/officeart/2016/7/layout/RepeatingBendingProcessNew"/>
    <dgm:cxn modelId="{2FF4BCAD-5CCD-4F75-83E8-B02701F621AE}" type="presOf" srcId="{13E0CE47-762D-45C7-891F-24AE0EE14AE0}" destId="{3E153990-6FAE-49E8-8B9A-B004EF432CC0}" srcOrd="1" destOrd="0" presId="urn:microsoft.com/office/officeart/2016/7/layout/RepeatingBendingProcessNew"/>
    <dgm:cxn modelId="{59F458B6-7BF5-45D4-A59E-04D288952F6F}" type="presOf" srcId="{9B8C3D39-BF92-4C92-8095-17179C4A2E4A}" destId="{7063AFFF-6E7C-4723-B2A7-907E1667A2DF}" srcOrd="0" destOrd="0" presId="urn:microsoft.com/office/officeart/2016/7/layout/RepeatingBendingProcessNew"/>
    <dgm:cxn modelId="{73AECCB6-2507-4B55-9395-1AFC24A0584B}" type="presOf" srcId="{27A38888-43B7-410F-9C37-FF57290B2DB4}" destId="{A4D7E193-A37F-4C8A-AA8F-F62880F585E3}" srcOrd="1" destOrd="0" presId="urn:microsoft.com/office/officeart/2016/7/layout/RepeatingBendingProcessNew"/>
    <dgm:cxn modelId="{063D78BF-4BBF-4864-9748-E853323969CA}" type="presOf" srcId="{13E0CE47-762D-45C7-891F-24AE0EE14AE0}" destId="{CC476BB6-6D55-4001-A769-3938D3B7EF34}" srcOrd="0" destOrd="0" presId="urn:microsoft.com/office/officeart/2016/7/layout/RepeatingBendingProcessNew"/>
    <dgm:cxn modelId="{A4BBF0D5-B9C5-42E1-BD6A-083790F6D79C}" type="presOf" srcId="{144AC060-DD05-401A-862B-B1DFFF0EA9F2}" destId="{089986EC-BEC2-4A5F-86BD-8A9FDA45F2E2}" srcOrd="0" destOrd="0" presId="urn:microsoft.com/office/officeart/2016/7/layout/RepeatingBendingProcessNew"/>
    <dgm:cxn modelId="{EFA60FDC-B386-4B2F-AA97-E21981387241}" type="presOf" srcId="{78C2432D-4195-4B0B-8B72-C34432AC4527}" destId="{FF9E383F-E425-48B5-8A21-D0F26FB4A135}" srcOrd="0" destOrd="0" presId="urn:microsoft.com/office/officeart/2016/7/layout/RepeatingBendingProcessNew"/>
    <dgm:cxn modelId="{065807E8-058B-4F66-9F2F-45B39295DB60}" type="presOf" srcId="{2E231227-F8A2-41CE-988E-EB6F63CB93CE}" destId="{BC542E13-89F6-4788-BBE0-5DF7BA2285A3}" srcOrd="0" destOrd="0" presId="urn:microsoft.com/office/officeart/2016/7/layout/RepeatingBendingProcessNew"/>
    <dgm:cxn modelId="{0F8133EC-FAB9-4F35-9B39-3457A7FEA9B2}" type="presOf" srcId="{A77631B7-4092-4AB6-824B-C6A3D319C6AD}" destId="{BB782A6C-70BA-4F78-8C48-70484B4D67B7}" srcOrd="0" destOrd="0" presId="urn:microsoft.com/office/officeart/2016/7/layout/RepeatingBendingProcessNew"/>
    <dgm:cxn modelId="{A3A00FF1-BBD7-46B4-969C-05B33EEB36C5}" type="presOf" srcId="{87DF7E2A-FC67-4982-8682-53075A00A733}" destId="{F115918C-2693-474D-9104-05DD1828FD1C}" srcOrd="0" destOrd="0" presId="urn:microsoft.com/office/officeart/2016/7/layout/RepeatingBendingProcessNew"/>
    <dgm:cxn modelId="{2D3DC9D2-86AE-44DD-8B68-64C93E47D69B}" type="presParOf" srcId="{BC542E13-89F6-4788-BBE0-5DF7BA2285A3}" destId="{BB782A6C-70BA-4F78-8C48-70484B4D67B7}" srcOrd="0" destOrd="0" presId="urn:microsoft.com/office/officeart/2016/7/layout/RepeatingBendingProcessNew"/>
    <dgm:cxn modelId="{020BEA1A-D39E-4A4A-A13F-4EEBE3A8AF94}" type="presParOf" srcId="{BC542E13-89F6-4788-BBE0-5DF7BA2285A3}" destId="{7063AFFF-6E7C-4723-B2A7-907E1667A2DF}" srcOrd="1" destOrd="0" presId="urn:microsoft.com/office/officeart/2016/7/layout/RepeatingBendingProcessNew"/>
    <dgm:cxn modelId="{7C32D210-3A19-40E3-BD3C-ACABAE394EAE}" type="presParOf" srcId="{7063AFFF-6E7C-4723-B2A7-907E1667A2DF}" destId="{510C5677-1669-4740-9D23-2599112408B5}" srcOrd="0" destOrd="0" presId="urn:microsoft.com/office/officeart/2016/7/layout/RepeatingBendingProcessNew"/>
    <dgm:cxn modelId="{F8748E3F-296A-4EEE-8DE0-A2C51EC69589}" type="presParOf" srcId="{BC542E13-89F6-4788-BBE0-5DF7BA2285A3}" destId="{ABEA0DFD-B944-426D-9BD7-5A2B898916F8}" srcOrd="2" destOrd="0" presId="urn:microsoft.com/office/officeart/2016/7/layout/RepeatingBendingProcessNew"/>
    <dgm:cxn modelId="{93EB36CA-D5E4-4078-BB03-7441E28E105E}" type="presParOf" srcId="{BC542E13-89F6-4788-BBE0-5DF7BA2285A3}" destId="{2A6280CB-6ED8-485C-AE3F-5F9FDA85D143}" srcOrd="3" destOrd="0" presId="urn:microsoft.com/office/officeart/2016/7/layout/RepeatingBendingProcessNew"/>
    <dgm:cxn modelId="{0F28A25A-7E84-4B62-A103-CB5E2C3F5840}" type="presParOf" srcId="{2A6280CB-6ED8-485C-AE3F-5F9FDA85D143}" destId="{A4D7E193-A37F-4C8A-AA8F-F62880F585E3}" srcOrd="0" destOrd="0" presId="urn:microsoft.com/office/officeart/2016/7/layout/RepeatingBendingProcessNew"/>
    <dgm:cxn modelId="{55AAFAEC-05A8-4D7E-A03B-B81773FB1979}" type="presParOf" srcId="{BC542E13-89F6-4788-BBE0-5DF7BA2285A3}" destId="{FC3092F5-E736-4AFA-B41B-8B9BC83A8209}" srcOrd="4" destOrd="0" presId="urn:microsoft.com/office/officeart/2016/7/layout/RepeatingBendingProcessNew"/>
    <dgm:cxn modelId="{C0FC19A4-C8A7-4300-94DD-77B861AAFFA6}" type="presParOf" srcId="{BC542E13-89F6-4788-BBE0-5DF7BA2285A3}" destId="{089986EC-BEC2-4A5F-86BD-8A9FDA45F2E2}" srcOrd="5" destOrd="0" presId="urn:microsoft.com/office/officeart/2016/7/layout/RepeatingBendingProcessNew"/>
    <dgm:cxn modelId="{BA32C478-B03B-4C87-BDAF-5063AD398104}" type="presParOf" srcId="{089986EC-BEC2-4A5F-86BD-8A9FDA45F2E2}" destId="{2E10FC1D-AB8A-448B-9228-E275CE5EC1DA}" srcOrd="0" destOrd="0" presId="urn:microsoft.com/office/officeart/2016/7/layout/RepeatingBendingProcessNew"/>
    <dgm:cxn modelId="{4C3FF0C2-1FA2-4D79-BF2E-2877FBF5CA24}" type="presParOf" srcId="{BC542E13-89F6-4788-BBE0-5DF7BA2285A3}" destId="{09FDAFA0-7B41-4AF9-813F-6DC9B2D9C9E6}" srcOrd="6" destOrd="0" presId="urn:microsoft.com/office/officeart/2016/7/layout/RepeatingBendingProcessNew"/>
    <dgm:cxn modelId="{D2440529-275C-4514-A7E5-BCCE2854FB96}" type="presParOf" srcId="{BC542E13-89F6-4788-BBE0-5DF7BA2285A3}" destId="{FF9E383F-E425-48B5-8A21-D0F26FB4A135}" srcOrd="7" destOrd="0" presId="urn:microsoft.com/office/officeart/2016/7/layout/RepeatingBendingProcessNew"/>
    <dgm:cxn modelId="{A1B78946-1E57-4AE1-B1BF-DB5F87685D8D}" type="presParOf" srcId="{FF9E383F-E425-48B5-8A21-D0F26FB4A135}" destId="{F0E176DE-B4B5-4C2A-A2FB-D68CC236F53B}" srcOrd="0" destOrd="0" presId="urn:microsoft.com/office/officeart/2016/7/layout/RepeatingBendingProcessNew"/>
    <dgm:cxn modelId="{D911FB7B-B0B9-4692-ADAE-5768FAA0C1AF}" type="presParOf" srcId="{BC542E13-89F6-4788-BBE0-5DF7BA2285A3}" destId="{08B83A5B-C103-4B19-9392-CD06A220484B}" srcOrd="8" destOrd="0" presId="urn:microsoft.com/office/officeart/2016/7/layout/RepeatingBendingProcessNew"/>
    <dgm:cxn modelId="{447EF5A2-EA86-4195-883F-9DB8EA7D3274}" type="presParOf" srcId="{BC542E13-89F6-4788-BBE0-5DF7BA2285A3}" destId="{CC476BB6-6D55-4001-A769-3938D3B7EF34}" srcOrd="9" destOrd="0" presId="urn:microsoft.com/office/officeart/2016/7/layout/RepeatingBendingProcessNew"/>
    <dgm:cxn modelId="{6BAAFDE5-C446-4F08-89A2-9D001119092B}" type="presParOf" srcId="{CC476BB6-6D55-4001-A769-3938D3B7EF34}" destId="{3E153990-6FAE-49E8-8B9A-B004EF432CC0}" srcOrd="0" destOrd="0" presId="urn:microsoft.com/office/officeart/2016/7/layout/RepeatingBendingProcessNew"/>
    <dgm:cxn modelId="{D3AAD6B2-7704-4ECB-A73A-87FC888C1FB1}" type="presParOf" srcId="{BC542E13-89F6-4788-BBE0-5DF7BA2285A3}" destId="{F115918C-2693-474D-9104-05DD1828FD1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E4021-B1F4-4FB8-AE79-A5267D78DE42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1551-E08C-44F5-9C1D-31D4744B3265}">
      <dsp:nvSpPr>
        <dsp:cNvPr id="0" name=""/>
        <dsp:cNvSpPr/>
      </dsp:nvSpPr>
      <dsp:spPr>
        <a:xfrm>
          <a:off x="0" y="2125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Project Objective</a:t>
          </a:r>
        </a:p>
      </dsp:txBody>
      <dsp:txXfrm>
        <a:off x="0" y="2125"/>
        <a:ext cx="10515600" cy="724715"/>
      </dsp:txXfrm>
    </dsp:sp>
    <dsp:sp modelId="{E8A4129E-7161-4117-951C-276544213BCD}">
      <dsp:nvSpPr>
        <dsp:cNvPr id="0" name=""/>
        <dsp:cNvSpPr/>
      </dsp:nvSpPr>
      <dsp:spPr>
        <a:xfrm>
          <a:off x="0" y="72684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9F370-6C02-4B37-990C-08170E28F6EC}">
      <dsp:nvSpPr>
        <dsp:cNvPr id="0" name=""/>
        <dsp:cNvSpPr/>
      </dsp:nvSpPr>
      <dsp:spPr>
        <a:xfrm>
          <a:off x="0" y="726840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Current Image Similarity Comparison</a:t>
          </a:r>
        </a:p>
      </dsp:txBody>
      <dsp:txXfrm>
        <a:off x="0" y="726840"/>
        <a:ext cx="10515600" cy="724715"/>
      </dsp:txXfrm>
    </dsp:sp>
    <dsp:sp modelId="{4D49A6BB-BA98-4907-ABCA-1BEA8E5D70E2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9217-9F80-416B-A48C-F76568905DF8}">
      <dsp:nvSpPr>
        <dsp:cNvPr id="0" name=""/>
        <dsp:cNvSpPr/>
      </dsp:nvSpPr>
      <dsp:spPr>
        <a:xfrm>
          <a:off x="0" y="1451556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Patch &amp; Graph Structure</a:t>
          </a:r>
        </a:p>
      </dsp:txBody>
      <dsp:txXfrm>
        <a:off x="0" y="1451556"/>
        <a:ext cx="10515600" cy="724715"/>
      </dsp:txXfrm>
    </dsp:sp>
    <dsp:sp modelId="{0DF47CA4-277C-42CC-8DA5-74FF20389714}">
      <dsp:nvSpPr>
        <dsp:cNvPr id="0" name=""/>
        <dsp:cNvSpPr/>
      </dsp:nvSpPr>
      <dsp:spPr>
        <a:xfrm>
          <a:off x="0" y="217627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40DD9-5D03-4313-A6EF-733577F535F6}">
      <dsp:nvSpPr>
        <dsp:cNvPr id="0" name=""/>
        <dsp:cNvSpPr/>
      </dsp:nvSpPr>
      <dsp:spPr>
        <a:xfrm>
          <a:off x="0" y="2176271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Edge Count Graph</a:t>
          </a:r>
        </a:p>
      </dsp:txBody>
      <dsp:txXfrm>
        <a:off x="0" y="2176271"/>
        <a:ext cx="10515600" cy="724715"/>
      </dsp:txXfrm>
    </dsp:sp>
    <dsp:sp modelId="{FC7E42F6-8945-4A37-A9ED-C453BF7D0528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3C42B-54C8-4125-902D-ABD39D013B6B}">
      <dsp:nvSpPr>
        <dsp:cNvPr id="0" name=""/>
        <dsp:cNvSpPr/>
      </dsp:nvSpPr>
      <dsp:spPr>
        <a:xfrm>
          <a:off x="0" y="2900987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Variational Autoencoder Graph</a:t>
          </a:r>
        </a:p>
      </dsp:txBody>
      <dsp:txXfrm>
        <a:off x="0" y="2900987"/>
        <a:ext cx="10515600" cy="724715"/>
      </dsp:txXfrm>
    </dsp:sp>
    <dsp:sp modelId="{7294CDDB-8957-48D6-BA67-BAB50970F4B3}">
      <dsp:nvSpPr>
        <dsp:cNvPr id="0" name=""/>
        <dsp:cNvSpPr/>
      </dsp:nvSpPr>
      <dsp:spPr>
        <a:xfrm>
          <a:off x="0" y="362570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6260-05C0-4E81-B959-606F8EB1A2DF}">
      <dsp:nvSpPr>
        <dsp:cNvPr id="0" name=""/>
        <dsp:cNvSpPr/>
      </dsp:nvSpPr>
      <dsp:spPr>
        <a:xfrm>
          <a:off x="0" y="3625703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Similarity Calculation</a:t>
          </a:r>
        </a:p>
      </dsp:txBody>
      <dsp:txXfrm>
        <a:off x="0" y="3625703"/>
        <a:ext cx="10515600" cy="724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3AFFF-6E7C-4723-B2A7-907E1667A2DF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BB782A6C-70BA-4F78-8C48-70484B4D67B7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Read Image </a:t>
          </a:r>
        </a:p>
      </dsp:txBody>
      <dsp:txXfrm>
        <a:off x="8061" y="5979"/>
        <a:ext cx="3034531" cy="1820718"/>
      </dsp:txXfrm>
    </dsp:sp>
    <dsp:sp modelId="{2A6280CB-6ED8-485C-AE3F-5F9FDA85D14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ABEA0DFD-B944-426D-9BD7-5A2B898916F8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Apply Edge Detection</a:t>
          </a:r>
        </a:p>
      </dsp:txBody>
      <dsp:txXfrm>
        <a:off x="3740534" y="5979"/>
        <a:ext cx="3034531" cy="1820718"/>
      </dsp:txXfrm>
    </dsp:sp>
    <dsp:sp modelId="{089986EC-BEC2-4A5F-86BD-8A9FDA45F2E2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FC3092F5-E736-4AFA-B41B-8B9BC83A8209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Split into Patches</a:t>
          </a:r>
        </a:p>
      </dsp:txBody>
      <dsp:txXfrm>
        <a:off x="7473007" y="5979"/>
        <a:ext cx="3034531" cy="1820718"/>
      </dsp:txXfrm>
    </dsp:sp>
    <dsp:sp modelId="{FF9E383F-E425-48B5-8A21-D0F26FB4A135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09FDAFA0-7B41-4AF9-813F-6DC9B2D9C9E6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Apply processing on every patch</a:t>
          </a:r>
        </a:p>
      </dsp:txBody>
      <dsp:txXfrm>
        <a:off x="8061" y="2524640"/>
        <a:ext cx="3034531" cy="1820718"/>
      </dsp:txXfrm>
    </dsp:sp>
    <dsp:sp modelId="{CC476BB6-6D55-4001-A769-3938D3B7EF34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08B83A5B-C103-4B19-9392-CD06A220484B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Processed value becomes outgoing edge</a:t>
          </a:r>
        </a:p>
      </dsp:txBody>
      <dsp:txXfrm>
        <a:off x="3740534" y="2524640"/>
        <a:ext cx="3034531" cy="1820718"/>
      </dsp:txXfrm>
    </dsp:sp>
    <dsp:sp modelId="{F115918C-2693-474D-9104-05DD1828FD1C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 Graphs of Images compared using custom metric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5D51-24FA-3E87-5951-35419E418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6F39A-1040-4487-3580-0DA61B1D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B8DC-0664-049F-A04B-6DB9F2CE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70FB-FF29-6C18-6929-1D73E325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EA8-395E-966D-F133-12D3EDD4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13AF-DF79-292E-3D2C-8E03EE01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83D99-49F1-8C45-9E90-90F0ED324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687F-F97D-B2AC-006A-FA01721C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57BF-4073-17E0-D6F0-8BFD5818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6F48-8F8D-3685-9394-DA21C800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7B99B-97BD-2744-D1AB-CB9BCE0DD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74667-CADA-9E77-1013-6A5DBD91B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D9B1-11DB-98CA-AA04-12D4A20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0811-DC97-90E0-030D-8DC587B8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7F8A-9E1B-686B-1036-928D693D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9A7D-408C-0A75-9531-B4B7D23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1714-91F0-3059-FE2C-71F0C7E4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30A4-F115-BD62-84D9-95E676D0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AF9D-1A8A-C01F-66E5-8266C9BD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AE6D-E8A9-C926-A755-DFE0F4FA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6503-7347-11AC-E81A-EB90942A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F0A6-55C9-4AAB-2319-9EFB2273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105D-7549-4EF2-5D48-0F7CB69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0D71-EA61-506C-A3C0-284CE27C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00E7-39AE-3DC4-0390-C5BA4BC7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F69-D493-FD26-5EC1-D3B1913E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B2E3-F136-6D20-18ED-69AF064A5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03702-E1CD-32E6-44E3-40E8210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2253F-5640-D6D5-EC33-741E97A0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03211-4B7E-2F6B-E727-13E89F99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CA0A-B194-9426-B274-9037A788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3419-70B2-F545-5A3D-EB53D3A5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23FA-6912-DA4A-3888-A5F44A3B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55E21-2CEF-23E7-1A40-AB799525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53211-341C-91DA-BA68-D68D2B0BB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6601D-9755-F102-1947-E9EB21B0D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DA063-32A5-AD25-4F56-438DB2DC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AFD44-102E-69FB-204C-66A82A72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1A7D8-E4E2-521D-56EF-5A7207D5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2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195B-86AB-05CB-EEE2-F1CBE56D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F321-250D-699F-3DDB-0174E121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F2B6-0759-0CF3-0720-72E6328D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30EE-15BB-7A72-AFBB-50C4C2AF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7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AE629-69DE-81E7-0647-46220691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C8235-FF90-0AAD-9130-E0A8D0EC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D755D-56E6-70F8-F52A-80299DB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BE04-ABF2-578D-A18D-10D1047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4685-26D5-0174-D1D4-1968360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FBDE4-DDD4-2A28-52AE-574C10EAF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7A16-822E-1F13-05E2-4D272EE0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D327E-BB18-5DE5-FB78-69FE333F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DA6D2-9B7F-C0FB-2710-8E4E8115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648-23F5-D612-3670-C004243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3AA0E-A63A-5A4F-9D16-241CFC4BC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9A3D-39BD-D599-C6D3-789BBF818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E048A-1F6C-E1B4-C0CB-427B6E2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DD92E-F46D-BCAD-EDE3-B77F37E3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BD65-64FE-98E6-2411-0294689A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2B89F-4FFF-5FC8-FAFE-E8CB73A0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2026-4E8D-CC61-BC06-6C77353A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5896-D751-9CC5-3191-9FE9E79B4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DE837-533A-476D-AF53-1DFB15CE994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AEAD-0261-1845-3F3D-D6BECC98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38D7-F287-38B3-F11B-146AE8124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0C766-1066-4361-A556-8A6A1E57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7.png"/><Relationship Id="rId7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9.png"/><Relationship Id="rId10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0B21-21DC-1C5F-5760-0BD861B2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1214438"/>
            <a:ext cx="10325100" cy="2387600"/>
          </a:xfrm>
        </p:spPr>
        <p:txBody>
          <a:bodyPr/>
          <a:lstStyle/>
          <a:p>
            <a:r>
              <a:rPr lang="en-US" b="1" dirty="0"/>
              <a:t>Image Similarity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E1E30-A3B8-8DCB-9584-25CD105D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/>
              <a:t>Edge Structure Detection</a:t>
            </a:r>
          </a:p>
          <a:p>
            <a:endParaRPr lang="en-US" dirty="0"/>
          </a:p>
          <a:p>
            <a:r>
              <a:rPr lang="en-US" dirty="0"/>
              <a:t>Sarim Aeyzaz – (21i-0328)</a:t>
            </a:r>
          </a:p>
          <a:p>
            <a:r>
              <a:rPr lang="en-US" dirty="0"/>
              <a:t>Ehtsham Walidad – (21i-0260)</a:t>
            </a:r>
          </a:p>
        </p:txBody>
      </p:sp>
    </p:spTree>
    <p:extLst>
      <p:ext uri="{BB962C8B-B14F-4D97-AF65-F5344CB8AC3E}">
        <p14:creationId xmlns:p14="http://schemas.microsoft.com/office/powerpoint/2010/main" val="177381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9B328-66CA-E9C6-6DBC-499B1278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2" y="560654"/>
            <a:ext cx="2743902" cy="2889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F081C-AFB5-E27F-DD7E-FC44FA2C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89" y="630191"/>
            <a:ext cx="2684125" cy="2820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A12C6-8399-860A-1DED-E2BB748B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2" y="3451093"/>
            <a:ext cx="2709210" cy="2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02D84-7C76-1914-9A08-BF9A0BB60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89" y="3451093"/>
            <a:ext cx="2684125" cy="2820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C7A7A-2980-C0D1-A056-9D24CE517CA8}"/>
              </a:ext>
            </a:extLst>
          </p:cNvPr>
          <p:cNvSpPr txBox="1"/>
          <p:nvPr/>
        </p:nvSpPr>
        <p:spPr>
          <a:xfrm>
            <a:off x="3434555" y="794715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20C1D-C0EC-1A76-8F6E-2D316E86A1ED}"/>
              </a:ext>
            </a:extLst>
          </p:cNvPr>
          <p:cNvSpPr txBox="1"/>
          <p:nvPr/>
        </p:nvSpPr>
        <p:spPr>
          <a:xfrm>
            <a:off x="7853539" y="3640967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699A-C2F6-35C9-7071-240B37F1ABF5}"/>
              </a:ext>
            </a:extLst>
          </p:cNvPr>
          <p:cNvSpPr txBox="1"/>
          <p:nvPr/>
        </p:nvSpPr>
        <p:spPr>
          <a:xfrm>
            <a:off x="3434555" y="3640967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0B578-7017-EC42-758C-337BC07D5AD2}"/>
              </a:ext>
            </a:extLst>
          </p:cNvPr>
          <p:cNvSpPr txBox="1"/>
          <p:nvPr/>
        </p:nvSpPr>
        <p:spPr>
          <a:xfrm>
            <a:off x="7853539" y="854316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186137-99FF-6086-A71E-3ED6EE0B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03" y="2475079"/>
            <a:ext cx="2743902" cy="23317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Edge Counts (Pixel &gt; 0)</a:t>
            </a:r>
          </a:p>
        </p:txBody>
      </p:sp>
    </p:spTree>
    <p:extLst>
      <p:ext uri="{BB962C8B-B14F-4D97-AF65-F5344CB8AC3E}">
        <p14:creationId xmlns:p14="http://schemas.microsoft.com/office/powerpoint/2010/main" val="159625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9B328-66CA-E9C6-6DBC-499B1278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95" y="117219"/>
            <a:ext cx="2743902" cy="2889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F081C-AFB5-E27F-DD7E-FC44FA2C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12" y="186756"/>
            <a:ext cx="2684125" cy="2820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A12C6-8399-860A-1DED-E2BB748B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87" y="3684681"/>
            <a:ext cx="2709210" cy="2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02D84-7C76-1914-9A08-BF9A0BB60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812" y="3697592"/>
            <a:ext cx="2684125" cy="2820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C7A7A-2980-C0D1-A056-9D24CE517CA8}"/>
              </a:ext>
            </a:extLst>
          </p:cNvPr>
          <p:cNvSpPr txBox="1"/>
          <p:nvPr/>
        </p:nvSpPr>
        <p:spPr>
          <a:xfrm>
            <a:off x="5655433" y="186756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20C1D-C0EC-1A76-8F6E-2D316E86A1ED}"/>
              </a:ext>
            </a:extLst>
          </p:cNvPr>
          <p:cNvSpPr txBox="1"/>
          <p:nvPr/>
        </p:nvSpPr>
        <p:spPr>
          <a:xfrm>
            <a:off x="8062365" y="3857263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699A-C2F6-35C9-7071-240B37F1ABF5}"/>
              </a:ext>
            </a:extLst>
          </p:cNvPr>
          <p:cNvSpPr txBox="1"/>
          <p:nvPr/>
        </p:nvSpPr>
        <p:spPr>
          <a:xfrm>
            <a:off x="2997077" y="3857263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0B578-7017-EC42-758C-337BC07D5AD2}"/>
              </a:ext>
            </a:extLst>
          </p:cNvPr>
          <p:cNvSpPr txBox="1"/>
          <p:nvPr/>
        </p:nvSpPr>
        <p:spPr>
          <a:xfrm>
            <a:off x="8062365" y="352113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5E9093-028E-9F20-926E-D55FA29B71C2}"/>
              </a:ext>
            </a:extLst>
          </p:cNvPr>
          <p:cNvCxnSpPr/>
          <p:nvPr/>
        </p:nvCxnSpPr>
        <p:spPr>
          <a:xfrm>
            <a:off x="5517997" y="706056"/>
            <a:ext cx="8788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7597F-1A44-C1DE-B435-4A5FB241BAD6}"/>
              </a:ext>
            </a:extLst>
          </p:cNvPr>
          <p:cNvCxnSpPr/>
          <p:nvPr/>
        </p:nvCxnSpPr>
        <p:spPr>
          <a:xfrm>
            <a:off x="5517997" y="3007185"/>
            <a:ext cx="878815" cy="858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0194C-C238-503A-1B79-85461A5B973B}"/>
              </a:ext>
            </a:extLst>
          </p:cNvPr>
          <p:cNvCxnSpPr/>
          <p:nvPr/>
        </p:nvCxnSpPr>
        <p:spPr>
          <a:xfrm>
            <a:off x="3113590" y="2998504"/>
            <a:ext cx="0" cy="858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EA8845-E28F-1278-5DC5-E732BA4227F1}"/>
              </a:ext>
            </a:extLst>
          </p:cNvPr>
          <p:cNvSpPr txBox="1"/>
          <p:nvPr/>
        </p:nvSpPr>
        <p:spPr>
          <a:xfrm>
            <a:off x="2513300" y="3040609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9A212-DEAA-E308-D9AA-52595A67E67B}"/>
              </a:ext>
            </a:extLst>
          </p:cNvPr>
          <p:cNvSpPr txBox="1"/>
          <p:nvPr/>
        </p:nvSpPr>
        <p:spPr>
          <a:xfrm>
            <a:off x="5409837" y="2554648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1822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9B328-66CA-E9C6-6DBC-499B1278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95" y="117219"/>
            <a:ext cx="2743902" cy="2889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F081C-AFB5-E27F-DD7E-FC44FA2C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12" y="186756"/>
            <a:ext cx="2684125" cy="2820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A12C6-8399-860A-1DED-E2BB748B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87" y="3684681"/>
            <a:ext cx="2709210" cy="2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02D84-7C76-1914-9A08-BF9A0BB60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812" y="3697592"/>
            <a:ext cx="2684125" cy="2820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C7A7A-2980-C0D1-A056-9D24CE517CA8}"/>
              </a:ext>
            </a:extLst>
          </p:cNvPr>
          <p:cNvSpPr txBox="1"/>
          <p:nvPr/>
        </p:nvSpPr>
        <p:spPr>
          <a:xfrm>
            <a:off x="5655433" y="243763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20C1D-C0EC-1A76-8F6E-2D316E86A1ED}"/>
              </a:ext>
            </a:extLst>
          </p:cNvPr>
          <p:cNvSpPr txBox="1"/>
          <p:nvPr/>
        </p:nvSpPr>
        <p:spPr>
          <a:xfrm>
            <a:off x="8847519" y="3167390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699A-C2F6-35C9-7071-240B37F1ABF5}"/>
              </a:ext>
            </a:extLst>
          </p:cNvPr>
          <p:cNvSpPr txBox="1"/>
          <p:nvPr/>
        </p:nvSpPr>
        <p:spPr>
          <a:xfrm>
            <a:off x="5431457" y="3970250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58</a:t>
            </a:r>
            <a:endParaRPr lang="en-US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0B578-7017-EC42-758C-337BC07D5AD2}"/>
              </a:ext>
            </a:extLst>
          </p:cNvPr>
          <p:cNvSpPr txBox="1"/>
          <p:nvPr/>
        </p:nvSpPr>
        <p:spPr>
          <a:xfrm>
            <a:off x="5694784" y="1335360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5E9093-028E-9F20-926E-D55FA29B71C2}"/>
              </a:ext>
            </a:extLst>
          </p:cNvPr>
          <p:cNvCxnSpPr/>
          <p:nvPr/>
        </p:nvCxnSpPr>
        <p:spPr>
          <a:xfrm>
            <a:off x="5517997" y="706056"/>
            <a:ext cx="8788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7597F-1A44-C1DE-B435-4A5FB241BAD6}"/>
              </a:ext>
            </a:extLst>
          </p:cNvPr>
          <p:cNvCxnSpPr>
            <a:cxnSpLocks/>
          </p:cNvCxnSpPr>
          <p:nvPr/>
        </p:nvCxnSpPr>
        <p:spPr>
          <a:xfrm>
            <a:off x="5351760" y="3053764"/>
            <a:ext cx="1053159" cy="9741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0194C-C238-503A-1B79-85461A5B973B}"/>
              </a:ext>
            </a:extLst>
          </p:cNvPr>
          <p:cNvCxnSpPr/>
          <p:nvPr/>
        </p:nvCxnSpPr>
        <p:spPr>
          <a:xfrm>
            <a:off x="3113590" y="2998504"/>
            <a:ext cx="0" cy="858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EA8845-E28F-1278-5DC5-E732BA4227F1}"/>
              </a:ext>
            </a:extLst>
          </p:cNvPr>
          <p:cNvSpPr txBox="1"/>
          <p:nvPr/>
        </p:nvSpPr>
        <p:spPr>
          <a:xfrm>
            <a:off x="2535070" y="3204010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9A212-DEAA-E308-D9AA-52595A67E67B}"/>
              </a:ext>
            </a:extLst>
          </p:cNvPr>
          <p:cNvSpPr txBox="1"/>
          <p:nvPr/>
        </p:nvSpPr>
        <p:spPr>
          <a:xfrm>
            <a:off x="4842474" y="2920648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462F58-8483-0E59-8401-1106DBD0BCCC}"/>
              </a:ext>
            </a:extLst>
          </p:cNvPr>
          <p:cNvCxnSpPr>
            <a:cxnSpLocks/>
          </p:cNvCxnSpPr>
          <p:nvPr/>
        </p:nvCxnSpPr>
        <p:spPr>
          <a:xfrm flipH="1">
            <a:off x="5472300" y="6310908"/>
            <a:ext cx="9561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149128-8D2D-20BC-5DB0-6776DA5AF792}"/>
              </a:ext>
            </a:extLst>
          </p:cNvPr>
          <p:cNvCxnSpPr>
            <a:cxnSpLocks/>
          </p:cNvCxnSpPr>
          <p:nvPr/>
        </p:nvCxnSpPr>
        <p:spPr>
          <a:xfrm flipV="1">
            <a:off x="8847519" y="2971695"/>
            <a:ext cx="0" cy="885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5D48B8-0267-7396-FB3D-DADBBEF3A1A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470976" y="2751347"/>
            <a:ext cx="1024162" cy="966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66221B-FF65-2058-5C8C-CFF8D4AF4A2A}"/>
              </a:ext>
            </a:extLst>
          </p:cNvPr>
          <p:cNvSpPr txBox="1"/>
          <p:nvPr/>
        </p:nvSpPr>
        <p:spPr>
          <a:xfrm>
            <a:off x="5694784" y="6297663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D63008-4D96-3BE8-D107-38B9308E2351}"/>
              </a:ext>
            </a:extLst>
          </p:cNvPr>
          <p:cNvSpPr txBox="1"/>
          <p:nvPr/>
        </p:nvSpPr>
        <p:spPr>
          <a:xfrm>
            <a:off x="6495138" y="3455998"/>
            <a:ext cx="95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1C162D-EF1F-815D-9978-F76E12A0A86C}"/>
              </a:ext>
            </a:extLst>
          </p:cNvPr>
          <p:cNvCxnSpPr>
            <a:cxnSpLocks/>
          </p:cNvCxnSpPr>
          <p:nvPr/>
        </p:nvCxnSpPr>
        <p:spPr>
          <a:xfrm flipH="1">
            <a:off x="5440703" y="1370067"/>
            <a:ext cx="9561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BB4053-2E40-35F0-394F-E79E054EBB1D}"/>
              </a:ext>
            </a:extLst>
          </p:cNvPr>
          <p:cNvCxnSpPr>
            <a:cxnSpLocks/>
          </p:cNvCxnSpPr>
          <p:nvPr/>
        </p:nvCxnSpPr>
        <p:spPr>
          <a:xfrm>
            <a:off x="5528633" y="5705182"/>
            <a:ext cx="9088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50B752-058C-6FC3-C3F3-5023B0A96392}"/>
              </a:ext>
            </a:extLst>
          </p:cNvPr>
          <p:cNvCxnSpPr>
            <a:cxnSpLocks/>
          </p:cNvCxnSpPr>
          <p:nvPr/>
        </p:nvCxnSpPr>
        <p:spPr>
          <a:xfrm flipV="1">
            <a:off x="3531872" y="2971695"/>
            <a:ext cx="0" cy="885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42B554-7254-D1DF-7E4D-E173F7F52F45}"/>
              </a:ext>
            </a:extLst>
          </p:cNvPr>
          <p:cNvCxnSpPr>
            <a:cxnSpLocks/>
          </p:cNvCxnSpPr>
          <p:nvPr/>
        </p:nvCxnSpPr>
        <p:spPr>
          <a:xfrm>
            <a:off x="8374520" y="2920648"/>
            <a:ext cx="0" cy="9649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35E6B-4F78-3584-559F-2DEF41E937DD}"/>
              </a:ext>
            </a:extLst>
          </p:cNvPr>
          <p:cNvSpPr txBox="1"/>
          <p:nvPr/>
        </p:nvSpPr>
        <p:spPr>
          <a:xfrm>
            <a:off x="7802540" y="3160408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94701-CCF3-EE6D-6A32-236E8568F15E}"/>
              </a:ext>
            </a:extLst>
          </p:cNvPr>
          <p:cNvSpPr txBox="1"/>
          <p:nvPr/>
        </p:nvSpPr>
        <p:spPr>
          <a:xfrm>
            <a:off x="5948402" y="2359512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3E2E58-A1F0-227F-9F98-6228C3887DDD}"/>
              </a:ext>
            </a:extLst>
          </p:cNvPr>
          <p:cNvCxnSpPr>
            <a:cxnSpLocks/>
          </p:cNvCxnSpPr>
          <p:nvPr/>
        </p:nvCxnSpPr>
        <p:spPr>
          <a:xfrm flipH="1">
            <a:off x="5351760" y="2786433"/>
            <a:ext cx="1045052" cy="1023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92F6E1-4EE2-83E7-DC5E-8855A6E78577}"/>
              </a:ext>
            </a:extLst>
          </p:cNvPr>
          <p:cNvCxnSpPr>
            <a:cxnSpLocks/>
          </p:cNvCxnSpPr>
          <p:nvPr/>
        </p:nvCxnSpPr>
        <p:spPr>
          <a:xfrm flipV="1">
            <a:off x="5517400" y="2998504"/>
            <a:ext cx="1156605" cy="10294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903802-9480-7C28-2CE2-B564D46DB95F}"/>
              </a:ext>
            </a:extLst>
          </p:cNvPr>
          <p:cNvSpPr txBox="1"/>
          <p:nvPr/>
        </p:nvSpPr>
        <p:spPr>
          <a:xfrm>
            <a:off x="5655433" y="5226023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58</a:t>
            </a:r>
            <a:endParaRPr lang="en-US" sz="4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055944-56BE-F78F-F906-2EBB55B5507C}"/>
              </a:ext>
            </a:extLst>
          </p:cNvPr>
          <p:cNvSpPr txBox="1"/>
          <p:nvPr/>
        </p:nvSpPr>
        <p:spPr>
          <a:xfrm>
            <a:off x="3517699" y="3199493"/>
            <a:ext cx="101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58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816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1" y="2766218"/>
            <a:ext cx="11924697" cy="1325563"/>
          </a:xfrm>
        </p:spPr>
        <p:txBody>
          <a:bodyPr/>
          <a:lstStyle/>
          <a:p>
            <a:r>
              <a:rPr lang="en-US" b="1" dirty="0"/>
              <a:t>But there’s an inherent problem, did you notice it?</a:t>
            </a:r>
          </a:p>
        </p:txBody>
      </p:sp>
    </p:spTree>
    <p:extLst>
      <p:ext uri="{BB962C8B-B14F-4D97-AF65-F5344CB8AC3E}">
        <p14:creationId xmlns:p14="http://schemas.microsoft.com/office/powerpoint/2010/main" val="268734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7" y="323960"/>
            <a:ext cx="11994145" cy="1325563"/>
          </a:xfrm>
        </p:spPr>
        <p:txBody>
          <a:bodyPr/>
          <a:lstStyle/>
          <a:p>
            <a:r>
              <a:rPr lang="en-US" b="1" dirty="0"/>
              <a:t>But there’s an inherent problem, did you notice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3F56-578B-6667-25B1-713B3E2CC22A}"/>
              </a:ext>
            </a:extLst>
          </p:cNvPr>
          <p:cNvSpPr txBox="1"/>
          <p:nvPr/>
        </p:nvSpPr>
        <p:spPr>
          <a:xfrm>
            <a:off x="371475" y="1464857"/>
            <a:ext cx="12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9C12D-4C42-28D7-99B2-02933006C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" t="6216" r="54374"/>
          <a:stretch/>
        </p:blipFill>
        <p:spPr>
          <a:xfrm>
            <a:off x="1666754" y="1986274"/>
            <a:ext cx="4028981" cy="40625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D7752A-FD16-33F8-B17D-F580BE25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31" t="6216" r="568"/>
          <a:stretch/>
        </p:blipFill>
        <p:spPr>
          <a:xfrm>
            <a:off x="6631300" y="1986274"/>
            <a:ext cx="4079430" cy="40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6" y="2103437"/>
            <a:ext cx="12075168" cy="1325563"/>
          </a:xfrm>
        </p:spPr>
        <p:txBody>
          <a:bodyPr/>
          <a:lstStyle/>
          <a:p>
            <a:r>
              <a:rPr lang="en-US" b="1" dirty="0"/>
              <a:t>But there’s an inherent problem, did you notice it?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33E63-8640-DB99-1979-95EAB0F53F49}"/>
              </a:ext>
            </a:extLst>
          </p:cNvPr>
          <p:cNvSpPr txBox="1">
            <a:spLocks/>
          </p:cNvSpPr>
          <p:nvPr/>
        </p:nvSpPr>
        <p:spPr>
          <a:xfrm>
            <a:off x="371475" y="3162783"/>
            <a:ext cx="11449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Answer:</a:t>
            </a:r>
            <a:r>
              <a:rPr lang="en-US" sz="3600" dirty="0"/>
              <a:t> Different Edge processing on the same image will yield vastly different edge counts</a:t>
            </a:r>
          </a:p>
        </p:txBody>
      </p:sp>
    </p:spTree>
    <p:extLst>
      <p:ext uri="{BB962C8B-B14F-4D97-AF65-F5344CB8AC3E}">
        <p14:creationId xmlns:p14="http://schemas.microsoft.com/office/powerpoint/2010/main" val="37312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9B328-66CA-E9C6-6DBC-499B1278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1" y="560654"/>
            <a:ext cx="2743902" cy="2889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F081C-AFB5-E27F-DD7E-FC44FA2C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78" y="630191"/>
            <a:ext cx="2684125" cy="2820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A12C6-8399-860A-1DED-E2BB748B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1" y="3451093"/>
            <a:ext cx="2709210" cy="2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02D84-7C76-1914-9A08-BF9A0BB60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278" y="3451093"/>
            <a:ext cx="2684125" cy="2820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C7A7A-2980-C0D1-A056-9D24CE517CA8}"/>
              </a:ext>
            </a:extLst>
          </p:cNvPr>
          <p:cNvSpPr txBox="1"/>
          <p:nvPr/>
        </p:nvSpPr>
        <p:spPr>
          <a:xfrm>
            <a:off x="658444" y="794715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20C1D-C0EC-1A76-8F6E-2D316E86A1ED}"/>
              </a:ext>
            </a:extLst>
          </p:cNvPr>
          <p:cNvSpPr txBox="1"/>
          <p:nvPr/>
        </p:nvSpPr>
        <p:spPr>
          <a:xfrm>
            <a:off x="5077428" y="3640967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699A-C2F6-35C9-7071-240B37F1ABF5}"/>
              </a:ext>
            </a:extLst>
          </p:cNvPr>
          <p:cNvSpPr txBox="1"/>
          <p:nvPr/>
        </p:nvSpPr>
        <p:spPr>
          <a:xfrm>
            <a:off x="658444" y="3640967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0B578-7017-EC42-758C-337BC07D5AD2}"/>
              </a:ext>
            </a:extLst>
          </p:cNvPr>
          <p:cNvSpPr txBox="1"/>
          <p:nvPr/>
        </p:nvSpPr>
        <p:spPr>
          <a:xfrm>
            <a:off x="5077428" y="854316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2C0785-BC5D-9BB9-FE8C-ED5E8D9BB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794" y="620521"/>
            <a:ext cx="2626032" cy="2779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7BAFB-1258-420B-446E-63A80AD25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6114" y="620521"/>
            <a:ext cx="2544705" cy="27880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D634A-AF31-E638-B5AF-BD522E6F03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94" b="1"/>
          <a:stretch/>
        </p:blipFill>
        <p:spPr>
          <a:xfrm>
            <a:off x="6386666" y="3457578"/>
            <a:ext cx="2637423" cy="28139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7EEA79-5134-492E-FE22-969EC22A4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0855" y="3471356"/>
            <a:ext cx="2635222" cy="27799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331907-56F6-3AF1-0963-B9CBAF12F0E5}"/>
              </a:ext>
            </a:extLst>
          </p:cNvPr>
          <p:cNvSpPr txBox="1"/>
          <p:nvPr/>
        </p:nvSpPr>
        <p:spPr>
          <a:xfrm>
            <a:off x="10894271" y="3640967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D61F0-9AF1-6FD5-694D-5BB26A408484}"/>
              </a:ext>
            </a:extLst>
          </p:cNvPr>
          <p:cNvSpPr txBox="1"/>
          <p:nvPr/>
        </p:nvSpPr>
        <p:spPr>
          <a:xfrm>
            <a:off x="6479263" y="3626560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E766CF-FFFD-D609-D1A4-18FB50B0A879}"/>
              </a:ext>
            </a:extLst>
          </p:cNvPr>
          <p:cNvSpPr txBox="1"/>
          <p:nvPr/>
        </p:nvSpPr>
        <p:spPr>
          <a:xfrm>
            <a:off x="10894271" y="824487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E4F9A-70DB-2711-66C5-2770934321FD}"/>
              </a:ext>
            </a:extLst>
          </p:cNvPr>
          <p:cNvSpPr txBox="1"/>
          <p:nvPr/>
        </p:nvSpPr>
        <p:spPr>
          <a:xfrm>
            <a:off x="6488008" y="824487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096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9B328-66CA-E9C6-6DBC-499B1278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8" y="580917"/>
            <a:ext cx="2743902" cy="2889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F081C-AFB5-E27F-DD7E-FC44FA2C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85" y="650454"/>
            <a:ext cx="2684125" cy="2820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A12C6-8399-860A-1DED-E2BB748B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8" y="3471356"/>
            <a:ext cx="2709210" cy="2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02D84-7C76-1914-9A08-BF9A0BB60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485" y="3471356"/>
            <a:ext cx="2684125" cy="2820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C7A7A-2980-C0D1-A056-9D24CE517CA8}"/>
              </a:ext>
            </a:extLst>
          </p:cNvPr>
          <p:cNvSpPr txBox="1"/>
          <p:nvPr/>
        </p:nvSpPr>
        <p:spPr>
          <a:xfrm>
            <a:off x="366651" y="814978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20C1D-C0EC-1A76-8F6E-2D316E86A1ED}"/>
              </a:ext>
            </a:extLst>
          </p:cNvPr>
          <p:cNvSpPr txBox="1"/>
          <p:nvPr/>
        </p:nvSpPr>
        <p:spPr>
          <a:xfrm>
            <a:off x="4785635" y="3661230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699A-C2F6-35C9-7071-240B37F1ABF5}"/>
              </a:ext>
            </a:extLst>
          </p:cNvPr>
          <p:cNvSpPr txBox="1"/>
          <p:nvPr/>
        </p:nvSpPr>
        <p:spPr>
          <a:xfrm>
            <a:off x="366651" y="3661230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0B578-7017-EC42-758C-337BC07D5AD2}"/>
              </a:ext>
            </a:extLst>
          </p:cNvPr>
          <p:cNvSpPr txBox="1"/>
          <p:nvPr/>
        </p:nvSpPr>
        <p:spPr>
          <a:xfrm>
            <a:off x="4785635" y="874579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52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2C0785-BC5D-9BB9-FE8C-ED5E8D9BB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329" y="666607"/>
            <a:ext cx="2626032" cy="2779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7BAFB-1258-420B-446E-63A80AD25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649" y="666607"/>
            <a:ext cx="2544705" cy="27880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D634A-AF31-E638-B5AF-BD522E6F03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94" b="1"/>
          <a:stretch/>
        </p:blipFill>
        <p:spPr>
          <a:xfrm>
            <a:off x="6633201" y="3503664"/>
            <a:ext cx="2637423" cy="28139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7EEA79-5134-492E-FE22-969EC22A4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7390" y="3517442"/>
            <a:ext cx="2635222" cy="27799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331907-56F6-3AF1-0963-B9CBAF12F0E5}"/>
              </a:ext>
            </a:extLst>
          </p:cNvPr>
          <p:cNvSpPr txBox="1"/>
          <p:nvPr/>
        </p:nvSpPr>
        <p:spPr>
          <a:xfrm>
            <a:off x="11140806" y="3687053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D61F0-9AF1-6FD5-694D-5BB26A408484}"/>
              </a:ext>
            </a:extLst>
          </p:cNvPr>
          <p:cNvSpPr txBox="1"/>
          <p:nvPr/>
        </p:nvSpPr>
        <p:spPr>
          <a:xfrm>
            <a:off x="6725798" y="3672646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E766CF-FFFD-D609-D1A4-18FB50B0A879}"/>
              </a:ext>
            </a:extLst>
          </p:cNvPr>
          <p:cNvSpPr txBox="1"/>
          <p:nvPr/>
        </p:nvSpPr>
        <p:spPr>
          <a:xfrm>
            <a:off x="11140806" y="870573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E4F9A-70DB-2711-66C5-2770934321FD}"/>
              </a:ext>
            </a:extLst>
          </p:cNvPr>
          <p:cNvSpPr txBox="1"/>
          <p:nvPr/>
        </p:nvSpPr>
        <p:spPr>
          <a:xfrm>
            <a:off x="6734543" y="870573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098" name="Picture 2" descr="Not Equal&quot; Images – Browse 18,559 Stock Photos, Vectors, and Video | Adobe  Stock">
            <a:extLst>
              <a:ext uri="{FF2B5EF4-FFF2-40B4-BE49-F238E27FC236}">
                <a16:creationId xmlns:a16="http://schemas.microsoft.com/office/drawing/2014/main" id="{10AA4C3A-88D3-3E38-0219-83B8C1E3B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6" y="3131018"/>
            <a:ext cx="772848" cy="77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8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766218"/>
            <a:ext cx="11449050" cy="1325563"/>
          </a:xfrm>
        </p:spPr>
        <p:txBody>
          <a:bodyPr/>
          <a:lstStyle/>
          <a:p>
            <a:pPr algn="ctr"/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202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766218"/>
            <a:ext cx="11449050" cy="1325563"/>
          </a:xfrm>
        </p:spPr>
        <p:txBody>
          <a:bodyPr/>
          <a:lstStyle/>
          <a:p>
            <a:pPr algn="ctr"/>
            <a:r>
              <a:rPr lang="en-US" dirty="0"/>
              <a:t>Can we do better? </a:t>
            </a:r>
            <a:r>
              <a:rPr lang="en-US" b="1" dirty="0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179601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FF9-885F-54D5-9F32-D2D6E086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70F87E-EC88-5257-3684-404DABD17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8479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52228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268" y="2766218"/>
            <a:ext cx="12364535" cy="1325563"/>
          </a:xfrm>
        </p:spPr>
        <p:txBody>
          <a:bodyPr/>
          <a:lstStyle/>
          <a:p>
            <a:pPr algn="ctr"/>
            <a:r>
              <a:rPr lang="en-US" b="1" dirty="0"/>
              <a:t>Variational Autoencoder</a:t>
            </a:r>
          </a:p>
        </p:txBody>
      </p:sp>
    </p:spTree>
    <p:extLst>
      <p:ext uri="{BB962C8B-B14F-4D97-AF65-F5344CB8AC3E}">
        <p14:creationId xmlns:p14="http://schemas.microsoft.com/office/powerpoint/2010/main" val="313868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268" y="2766218"/>
            <a:ext cx="12364535" cy="1325563"/>
          </a:xfrm>
        </p:spPr>
        <p:txBody>
          <a:bodyPr/>
          <a:lstStyle/>
          <a:p>
            <a:pPr algn="ctr"/>
            <a:r>
              <a:rPr lang="en-US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5485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0340"/>
            <a:ext cx="11449050" cy="1325563"/>
          </a:xfrm>
        </p:spPr>
        <p:txBody>
          <a:bodyPr/>
          <a:lstStyle/>
          <a:p>
            <a:pPr algn="ctr"/>
            <a:r>
              <a:rPr lang="en-US" b="1" dirty="0"/>
              <a:t>General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B4BD-4B73-7769-675D-EF0EBA28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"/>
          <a:stretch/>
        </p:blipFill>
        <p:spPr>
          <a:xfrm>
            <a:off x="737765" y="44680"/>
            <a:ext cx="2116036" cy="68133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B887E-F48C-9CC5-0B4D-EB45784A3E6A}"/>
              </a:ext>
            </a:extLst>
          </p:cNvPr>
          <p:cNvCxnSpPr>
            <a:cxnSpLocks/>
          </p:cNvCxnSpPr>
          <p:nvPr/>
        </p:nvCxnSpPr>
        <p:spPr>
          <a:xfrm>
            <a:off x="2853801" y="1204428"/>
            <a:ext cx="1388962" cy="13651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9D42C-1EB4-28A9-7903-DBFBFB6708DD}"/>
              </a:ext>
            </a:extLst>
          </p:cNvPr>
          <p:cNvCxnSpPr>
            <a:cxnSpLocks/>
          </p:cNvCxnSpPr>
          <p:nvPr/>
        </p:nvCxnSpPr>
        <p:spPr>
          <a:xfrm flipV="1">
            <a:off x="2853801" y="2928395"/>
            <a:ext cx="1388962" cy="3000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62AB-BC31-FFD7-E202-B1145DF85B7B}"/>
              </a:ext>
            </a:extLst>
          </p:cNvPr>
          <p:cNvCxnSpPr>
            <a:cxnSpLocks/>
          </p:cNvCxnSpPr>
          <p:nvPr/>
        </p:nvCxnSpPr>
        <p:spPr>
          <a:xfrm flipV="1">
            <a:off x="2853801" y="2682391"/>
            <a:ext cx="1388962" cy="7710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665A1-E71B-6C1C-C95A-4E79886B208F}"/>
              </a:ext>
            </a:extLst>
          </p:cNvPr>
          <p:cNvSpPr txBox="1"/>
          <p:nvPr/>
        </p:nvSpPr>
        <p:spPr>
          <a:xfrm>
            <a:off x="4242763" y="2090659"/>
            <a:ext cx="24709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small</a:t>
            </a:r>
          </a:p>
          <a:p>
            <a:r>
              <a:rPr lang="en-US" sz="2800" dirty="0"/>
              <a:t>bottom-right</a:t>
            </a:r>
          </a:p>
          <a:p>
            <a:r>
              <a:rPr lang="en-US" sz="2800" dirty="0"/>
              <a:t>edge structure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6B1AA2-AD32-9E60-F753-8AEB1919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198" y="0"/>
            <a:ext cx="2116037" cy="6858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7EDE27-7518-DAB2-D3F3-2066363C8B80}"/>
              </a:ext>
            </a:extLst>
          </p:cNvPr>
          <p:cNvCxnSpPr>
            <a:cxnSpLocks/>
          </p:cNvCxnSpPr>
          <p:nvPr/>
        </p:nvCxnSpPr>
        <p:spPr>
          <a:xfrm flipH="1">
            <a:off x="7263511" y="1204428"/>
            <a:ext cx="1973086" cy="3622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26D88-3125-33B7-3425-10EE0AD14213}"/>
              </a:ext>
            </a:extLst>
          </p:cNvPr>
          <p:cNvCxnSpPr>
            <a:cxnSpLocks/>
          </p:cNvCxnSpPr>
          <p:nvPr/>
        </p:nvCxnSpPr>
        <p:spPr>
          <a:xfrm flipH="1">
            <a:off x="7263511" y="3667353"/>
            <a:ext cx="2074687" cy="143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58EB4-8C4D-5848-9C8B-291D51DC2F05}"/>
              </a:ext>
            </a:extLst>
          </p:cNvPr>
          <p:cNvCxnSpPr>
            <a:cxnSpLocks/>
          </p:cNvCxnSpPr>
          <p:nvPr/>
        </p:nvCxnSpPr>
        <p:spPr>
          <a:xfrm flipH="1" flipV="1">
            <a:off x="7263511" y="5350395"/>
            <a:ext cx="2074687" cy="578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426834-B69A-8666-2AC2-D6369190985C}"/>
              </a:ext>
            </a:extLst>
          </p:cNvPr>
          <p:cNvSpPr txBox="1"/>
          <p:nvPr/>
        </p:nvSpPr>
        <p:spPr>
          <a:xfrm>
            <a:off x="5047501" y="4657898"/>
            <a:ext cx="2428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middle-left to </a:t>
            </a:r>
          </a:p>
          <a:p>
            <a:r>
              <a:rPr lang="en-US" sz="2800" dirty="0"/>
              <a:t>bottom-right </a:t>
            </a:r>
          </a:p>
          <a:p>
            <a:r>
              <a:rPr lang="en-US" sz="2800" dirty="0"/>
              <a:t>edge structure</a:t>
            </a:r>
          </a:p>
        </p:txBody>
      </p:sp>
    </p:spTree>
    <p:extLst>
      <p:ext uri="{BB962C8B-B14F-4D97-AF65-F5344CB8AC3E}">
        <p14:creationId xmlns:p14="http://schemas.microsoft.com/office/powerpoint/2010/main" val="3225735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25926A2-939C-C2CE-E373-3B73F089F150}"/>
              </a:ext>
            </a:extLst>
          </p:cNvPr>
          <p:cNvSpPr/>
          <p:nvPr/>
        </p:nvSpPr>
        <p:spPr>
          <a:xfrm>
            <a:off x="3220091" y="1365153"/>
            <a:ext cx="5499503" cy="5381567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4429"/>
            <a:ext cx="11449050" cy="136515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“This information is represented </a:t>
            </a:r>
            <a:br>
              <a:rPr lang="en-US" sz="3600" dirty="0"/>
            </a:br>
            <a:r>
              <a:rPr lang="en-US" sz="3600" dirty="0"/>
              <a:t>by some values”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B4BD-4B73-7769-675D-EF0EBA28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"/>
          <a:stretch/>
        </p:blipFill>
        <p:spPr>
          <a:xfrm>
            <a:off x="737765" y="44680"/>
            <a:ext cx="2116036" cy="6813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4E085-F6FE-CCB8-F650-DE1EEB2A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198" y="0"/>
            <a:ext cx="2116037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B887E-F48C-9CC5-0B4D-EB45784A3E6A}"/>
              </a:ext>
            </a:extLst>
          </p:cNvPr>
          <p:cNvCxnSpPr>
            <a:cxnSpLocks/>
          </p:cNvCxnSpPr>
          <p:nvPr/>
        </p:nvCxnSpPr>
        <p:spPr>
          <a:xfrm>
            <a:off x="2853801" y="1204428"/>
            <a:ext cx="1388962" cy="13651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9D42C-1EB4-28A9-7903-DBFBFB6708DD}"/>
              </a:ext>
            </a:extLst>
          </p:cNvPr>
          <p:cNvCxnSpPr>
            <a:cxnSpLocks/>
          </p:cNvCxnSpPr>
          <p:nvPr/>
        </p:nvCxnSpPr>
        <p:spPr>
          <a:xfrm flipV="1">
            <a:off x="2853801" y="2928395"/>
            <a:ext cx="1388962" cy="3000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62AB-BC31-FFD7-E202-B1145DF85B7B}"/>
              </a:ext>
            </a:extLst>
          </p:cNvPr>
          <p:cNvCxnSpPr>
            <a:cxnSpLocks/>
          </p:cNvCxnSpPr>
          <p:nvPr/>
        </p:nvCxnSpPr>
        <p:spPr>
          <a:xfrm flipV="1">
            <a:off x="2853801" y="2682391"/>
            <a:ext cx="1388962" cy="7710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C4A828-A610-0C7C-565D-BADC412979F9}"/>
              </a:ext>
            </a:extLst>
          </p:cNvPr>
          <p:cNvCxnSpPr>
            <a:cxnSpLocks/>
          </p:cNvCxnSpPr>
          <p:nvPr/>
        </p:nvCxnSpPr>
        <p:spPr>
          <a:xfrm flipH="1">
            <a:off x="7203065" y="1204428"/>
            <a:ext cx="2033532" cy="36619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6C2132-5085-5EF4-3293-8DB5681E39AA}"/>
              </a:ext>
            </a:extLst>
          </p:cNvPr>
          <p:cNvCxnSpPr>
            <a:cxnSpLocks/>
          </p:cNvCxnSpPr>
          <p:nvPr/>
        </p:nvCxnSpPr>
        <p:spPr>
          <a:xfrm flipH="1">
            <a:off x="7263511" y="3667353"/>
            <a:ext cx="2074687" cy="143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F81C9-4D31-18E9-66C5-EDC129E301B8}"/>
              </a:ext>
            </a:extLst>
          </p:cNvPr>
          <p:cNvCxnSpPr>
            <a:cxnSpLocks/>
          </p:cNvCxnSpPr>
          <p:nvPr/>
        </p:nvCxnSpPr>
        <p:spPr>
          <a:xfrm flipH="1" flipV="1">
            <a:off x="7263511" y="5350395"/>
            <a:ext cx="2074687" cy="578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ACA659A-F9F8-58CB-E58F-41FE059BAC2C}"/>
              </a:ext>
            </a:extLst>
          </p:cNvPr>
          <p:cNvSpPr/>
          <p:nvPr/>
        </p:nvSpPr>
        <p:spPr>
          <a:xfrm>
            <a:off x="4270998" y="2569579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7EBC6D-ADB9-279D-A363-8039E68349BF}"/>
              </a:ext>
            </a:extLst>
          </p:cNvPr>
          <p:cNvSpPr/>
          <p:nvPr/>
        </p:nvSpPr>
        <p:spPr>
          <a:xfrm>
            <a:off x="6893246" y="4991580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Variational Autoencoder</a:t>
            </a:r>
          </a:p>
        </p:txBody>
      </p:sp>
    </p:spTree>
    <p:extLst>
      <p:ext uri="{BB962C8B-B14F-4D97-AF65-F5344CB8AC3E}">
        <p14:creationId xmlns:p14="http://schemas.microsoft.com/office/powerpoint/2010/main" val="395896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277675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Autoencoder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8D611-8606-AD28-5526-6D1A8FB3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052"/>
            <a:ext cx="12192000" cy="4859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EB653E-2FBF-D2D2-A222-9B070CC6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1" y="4668429"/>
            <a:ext cx="1963874" cy="2063603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6BEB68C-0F0D-1839-00C9-8D3FFF3C05B0}"/>
              </a:ext>
            </a:extLst>
          </p:cNvPr>
          <p:cNvCxnSpPr/>
          <p:nvPr/>
        </p:nvCxnSpPr>
        <p:spPr>
          <a:xfrm rot="16200000" flipV="1">
            <a:off x="225707" y="5746830"/>
            <a:ext cx="787078" cy="219919"/>
          </a:xfrm>
          <a:prstGeom prst="curvedConnector3">
            <a:avLst>
              <a:gd name="adj1" fmla="val -294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2A87D53-A62E-0DA8-7DFF-136604CFA44C}"/>
              </a:ext>
            </a:extLst>
          </p:cNvPr>
          <p:cNvSpPr/>
          <p:nvPr/>
        </p:nvSpPr>
        <p:spPr>
          <a:xfrm>
            <a:off x="4826643" y="2330005"/>
            <a:ext cx="2133599" cy="208784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F236F5-BD95-17C1-C5E5-F4CFF7128F3B}"/>
              </a:ext>
            </a:extLst>
          </p:cNvPr>
          <p:cNvSpPr/>
          <p:nvPr/>
        </p:nvSpPr>
        <p:spPr>
          <a:xfrm>
            <a:off x="5162249" y="2817588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0188B3-6295-22A3-DF00-523379B1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932" y="4668428"/>
            <a:ext cx="1963874" cy="2063603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CC12B83-7264-9D4A-FCE4-52D1A9EDD6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13044" y="5463248"/>
            <a:ext cx="1369671" cy="438702"/>
          </a:xfrm>
          <a:prstGeom prst="curvedConnector3">
            <a:avLst>
              <a:gd name="adj1" fmla="val -1507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B4AAF4-28F5-35C2-C361-423FDB5C160D}"/>
              </a:ext>
            </a:extLst>
          </p:cNvPr>
          <p:cNvCxnSpPr>
            <a:cxnSpLocks/>
          </p:cNvCxnSpPr>
          <p:nvPr/>
        </p:nvCxnSpPr>
        <p:spPr>
          <a:xfrm flipV="1">
            <a:off x="509286" y="2996996"/>
            <a:ext cx="4548851" cy="3017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C76CBA-1E1A-BACE-CCC6-1C872AF04E71}"/>
              </a:ext>
            </a:extLst>
          </p:cNvPr>
          <p:cNvCxnSpPr>
            <a:cxnSpLocks/>
          </p:cNvCxnSpPr>
          <p:nvPr/>
        </p:nvCxnSpPr>
        <p:spPr>
          <a:xfrm>
            <a:off x="5555848" y="2996996"/>
            <a:ext cx="5810491" cy="3017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0EA94B-DA39-A23F-83E5-F427378D92C4}"/>
              </a:ext>
            </a:extLst>
          </p:cNvPr>
          <p:cNvSpPr txBox="1"/>
          <p:nvPr/>
        </p:nvSpPr>
        <p:spPr>
          <a:xfrm>
            <a:off x="4780405" y="3176403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[0.4, 0.93]</a:t>
            </a:r>
          </a:p>
        </p:txBody>
      </p:sp>
    </p:spTree>
    <p:extLst>
      <p:ext uri="{BB962C8B-B14F-4D97-AF65-F5344CB8AC3E}">
        <p14:creationId xmlns:p14="http://schemas.microsoft.com/office/powerpoint/2010/main" val="3102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One Slight Issue with Autoencoders</a:t>
            </a:r>
          </a:p>
        </p:txBody>
      </p:sp>
    </p:spTree>
    <p:extLst>
      <p:ext uri="{BB962C8B-B14F-4D97-AF65-F5344CB8AC3E}">
        <p14:creationId xmlns:p14="http://schemas.microsoft.com/office/powerpoint/2010/main" val="105765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8D611-8606-AD28-5526-6D1A8FB3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052"/>
            <a:ext cx="12192000" cy="48598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2A87D53-A62E-0DA8-7DFF-136604CFA44C}"/>
              </a:ext>
            </a:extLst>
          </p:cNvPr>
          <p:cNvSpPr/>
          <p:nvPr/>
        </p:nvSpPr>
        <p:spPr>
          <a:xfrm>
            <a:off x="4826643" y="2330005"/>
            <a:ext cx="2133599" cy="208784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F236F5-BD95-17C1-C5E5-F4CFF7128F3B}"/>
              </a:ext>
            </a:extLst>
          </p:cNvPr>
          <p:cNvSpPr/>
          <p:nvPr/>
        </p:nvSpPr>
        <p:spPr>
          <a:xfrm>
            <a:off x="5162249" y="2817588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76CA97-4C64-29DC-912E-046E5EB96289}"/>
              </a:ext>
            </a:extLst>
          </p:cNvPr>
          <p:cNvSpPr/>
          <p:nvPr/>
        </p:nvSpPr>
        <p:spPr>
          <a:xfrm>
            <a:off x="6265726" y="2687008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72AF3E-04CC-D4C0-58D3-5F8CCDA7CDD2}"/>
              </a:ext>
            </a:extLst>
          </p:cNvPr>
          <p:cNvSpPr/>
          <p:nvPr/>
        </p:nvSpPr>
        <p:spPr>
          <a:xfrm>
            <a:off x="5468730" y="3869945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3D5D0-81AB-61AB-1E96-DED411F24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" b="67343"/>
          <a:stretch/>
        </p:blipFill>
        <p:spPr>
          <a:xfrm>
            <a:off x="2418444" y="4597763"/>
            <a:ext cx="2116036" cy="2189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6E9717-1849-AF8E-3702-88C1CC59D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45" b="33490"/>
          <a:stretch/>
        </p:blipFill>
        <p:spPr>
          <a:xfrm>
            <a:off x="4844206" y="4635660"/>
            <a:ext cx="2116036" cy="22223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29E7B6-07BA-77D5-151C-E8426B0A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17"/>
          <a:stretch/>
        </p:blipFill>
        <p:spPr>
          <a:xfrm>
            <a:off x="7269968" y="4668765"/>
            <a:ext cx="2116036" cy="218923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F68BC7-AF21-D226-E0BE-E221EB188529}"/>
              </a:ext>
            </a:extLst>
          </p:cNvPr>
          <p:cNvCxnSpPr>
            <a:cxnSpLocks/>
          </p:cNvCxnSpPr>
          <p:nvPr/>
        </p:nvCxnSpPr>
        <p:spPr>
          <a:xfrm flipV="1">
            <a:off x="3599727" y="3078866"/>
            <a:ext cx="1562522" cy="1338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50BE38-22F4-D785-7FE8-4605BA4C2942}"/>
              </a:ext>
            </a:extLst>
          </p:cNvPr>
          <p:cNvCxnSpPr>
            <a:cxnSpLocks/>
          </p:cNvCxnSpPr>
          <p:nvPr/>
        </p:nvCxnSpPr>
        <p:spPr>
          <a:xfrm flipV="1">
            <a:off x="5468730" y="4228760"/>
            <a:ext cx="110267" cy="440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16CE8-B973-69A3-7EE6-703B16A22C1E}"/>
              </a:ext>
            </a:extLst>
          </p:cNvPr>
          <p:cNvCxnSpPr>
            <a:cxnSpLocks/>
          </p:cNvCxnSpPr>
          <p:nvPr/>
        </p:nvCxnSpPr>
        <p:spPr>
          <a:xfrm flipH="1" flipV="1">
            <a:off x="6565344" y="2991565"/>
            <a:ext cx="1548284" cy="14822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3CC1E73-C900-AC4B-6157-F39DD6F3A8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078"/>
          <a:stretch/>
        </p:blipFill>
        <p:spPr>
          <a:xfrm>
            <a:off x="7437708" y="-11884"/>
            <a:ext cx="2116037" cy="21892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D97232-F2D9-24FD-FD07-B26D0749B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78" b="32817"/>
          <a:stretch/>
        </p:blipFill>
        <p:spPr>
          <a:xfrm>
            <a:off x="4887298" y="24663"/>
            <a:ext cx="2116037" cy="22223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5B54CD-31D6-99A3-63D6-823A3476D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46" b="68311"/>
          <a:stretch/>
        </p:blipFill>
        <p:spPr>
          <a:xfrm>
            <a:off x="2264951" y="-78361"/>
            <a:ext cx="2116037" cy="222182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25125D-765B-8F55-FB36-0AC830BD84B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431924" y="2177351"/>
            <a:ext cx="1756960" cy="16133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3DA4EB-5941-3B14-B916-01B65473FE75}"/>
              </a:ext>
            </a:extLst>
          </p:cNvPr>
          <p:cNvSpPr/>
          <p:nvPr/>
        </p:nvSpPr>
        <p:spPr>
          <a:xfrm>
            <a:off x="5669547" y="2896176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4D8EA0-0A53-3DA4-95F7-8C2563D34D33}"/>
              </a:ext>
            </a:extLst>
          </p:cNvPr>
          <p:cNvSpPr/>
          <p:nvPr/>
        </p:nvSpPr>
        <p:spPr>
          <a:xfrm>
            <a:off x="5143512" y="3738138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AD73B1-D3C4-19FC-738A-93A8F43D3A44}"/>
              </a:ext>
            </a:extLst>
          </p:cNvPr>
          <p:cNvSpPr/>
          <p:nvPr/>
        </p:nvSpPr>
        <p:spPr>
          <a:xfrm>
            <a:off x="6321068" y="3723027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101202-5217-7100-1E46-01AF3DC5630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815572" y="2177351"/>
            <a:ext cx="8885" cy="7188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62FE88-4D44-486E-266E-C82B3396DD0F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6585515" y="2177351"/>
            <a:ext cx="1333994" cy="15982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2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5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2A87D53-A62E-0DA8-7DFF-136604CFA44C}"/>
              </a:ext>
            </a:extLst>
          </p:cNvPr>
          <p:cNvSpPr/>
          <p:nvPr/>
        </p:nvSpPr>
        <p:spPr>
          <a:xfrm>
            <a:off x="2339329" y="2385078"/>
            <a:ext cx="2133599" cy="208784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F236F5-BD95-17C1-C5E5-F4CFF7128F3B}"/>
              </a:ext>
            </a:extLst>
          </p:cNvPr>
          <p:cNvSpPr/>
          <p:nvPr/>
        </p:nvSpPr>
        <p:spPr>
          <a:xfrm>
            <a:off x="2674935" y="2872661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76CA97-4C64-29DC-912E-046E5EB96289}"/>
              </a:ext>
            </a:extLst>
          </p:cNvPr>
          <p:cNvSpPr/>
          <p:nvPr/>
        </p:nvSpPr>
        <p:spPr>
          <a:xfrm>
            <a:off x="3778412" y="2742081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72AF3E-04CC-D4C0-58D3-5F8CCDA7CDD2}"/>
              </a:ext>
            </a:extLst>
          </p:cNvPr>
          <p:cNvSpPr/>
          <p:nvPr/>
        </p:nvSpPr>
        <p:spPr>
          <a:xfrm>
            <a:off x="2981416" y="3925018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3DA4EB-5941-3B14-B916-01B65473FE75}"/>
              </a:ext>
            </a:extLst>
          </p:cNvPr>
          <p:cNvSpPr/>
          <p:nvPr/>
        </p:nvSpPr>
        <p:spPr>
          <a:xfrm>
            <a:off x="3182233" y="2951249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4D8EA0-0A53-3DA4-95F7-8C2563D34D33}"/>
              </a:ext>
            </a:extLst>
          </p:cNvPr>
          <p:cNvSpPr/>
          <p:nvPr/>
        </p:nvSpPr>
        <p:spPr>
          <a:xfrm>
            <a:off x="2656198" y="3793211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AD73B1-D3C4-19FC-738A-93A8F43D3A44}"/>
              </a:ext>
            </a:extLst>
          </p:cNvPr>
          <p:cNvSpPr/>
          <p:nvPr/>
        </p:nvSpPr>
        <p:spPr>
          <a:xfrm>
            <a:off x="3833754" y="3778100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EF403E-762B-131C-CDC0-F20C4CB5B47C}"/>
              </a:ext>
            </a:extLst>
          </p:cNvPr>
          <p:cNvSpPr/>
          <p:nvPr/>
        </p:nvSpPr>
        <p:spPr>
          <a:xfrm>
            <a:off x="7719074" y="2385078"/>
            <a:ext cx="2133599" cy="208784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56F560-2C4B-59A2-A9A6-7165FDC42B81}"/>
              </a:ext>
            </a:extLst>
          </p:cNvPr>
          <p:cNvSpPr/>
          <p:nvPr/>
        </p:nvSpPr>
        <p:spPr>
          <a:xfrm>
            <a:off x="8095951" y="2729761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80EB1D-622E-0845-A8F9-40BE9D4D088C}"/>
              </a:ext>
            </a:extLst>
          </p:cNvPr>
          <p:cNvSpPr/>
          <p:nvPr/>
        </p:nvSpPr>
        <p:spPr>
          <a:xfrm>
            <a:off x="9059299" y="3925017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Not Equal&quot; Images – Browse 18,559 Stock Photos, Vectors, and Video | Adobe  Stock">
            <a:extLst>
              <a:ext uri="{FF2B5EF4-FFF2-40B4-BE49-F238E27FC236}">
                <a16:creationId xmlns:a16="http://schemas.microsoft.com/office/drawing/2014/main" id="{258C7C9B-B998-5B6E-BCFE-89C5D939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7" y="3042576"/>
            <a:ext cx="772848" cy="77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D3C58AF-2A13-7FA0-07E6-E22637B4E2AA}"/>
              </a:ext>
            </a:extLst>
          </p:cNvPr>
          <p:cNvSpPr txBox="1">
            <a:spLocks/>
          </p:cNvSpPr>
          <p:nvPr/>
        </p:nvSpPr>
        <p:spPr>
          <a:xfrm>
            <a:off x="1199261" y="1028754"/>
            <a:ext cx="44137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What the Autoencoder learns (simple mapping)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FC838E6-5485-BD3B-BA1F-8C8E24DC6F61}"/>
              </a:ext>
            </a:extLst>
          </p:cNvPr>
          <p:cNvSpPr txBox="1">
            <a:spLocks/>
          </p:cNvSpPr>
          <p:nvPr/>
        </p:nvSpPr>
        <p:spPr>
          <a:xfrm>
            <a:off x="6231788" y="1028754"/>
            <a:ext cx="5108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What I want it to learn (similar structural information)</a:t>
            </a:r>
          </a:p>
        </p:txBody>
      </p:sp>
    </p:spTree>
    <p:extLst>
      <p:ext uri="{BB962C8B-B14F-4D97-AF65-F5344CB8AC3E}">
        <p14:creationId xmlns:p14="http://schemas.microsoft.com/office/powerpoint/2010/main" val="205115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5" grpId="0" animBg="1"/>
      <p:bldP spid="31" grpId="0" animBg="1"/>
      <p:bldP spid="32" grpId="0" animBg="1"/>
      <p:bldP spid="33" grpId="0" animBg="1"/>
      <p:bldP spid="11" grpId="0" animBg="1"/>
      <p:bldP spid="15" grpId="0" animBg="1"/>
      <p:bldP spid="16" grpId="0" animBg="1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FF9-885F-54D5-9F32-D2D6E08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C09C-EE48-228E-BA88-0A47B2D0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Similarity of 2 images using simple structural features (Edges)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imilar Icons - Free SVG &amp; PNG Similar Images - Noun Project">
            <a:extLst>
              <a:ext uri="{FF2B5EF4-FFF2-40B4-BE49-F238E27FC236}">
                <a16:creationId xmlns:a16="http://schemas.microsoft.com/office/drawing/2014/main" id="{A64CEB9D-968A-8F45-3362-EEE29B62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87" y="3790867"/>
            <a:ext cx="6524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estion mark sign icon Royalty Free Vector Image">
            <a:extLst>
              <a:ext uri="{FF2B5EF4-FFF2-40B4-BE49-F238E27FC236}">
                <a16:creationId xmlns:a16="http://schemas.microsoft.com/office/drawing/2014/main" id="{AE7D82C5-2C55-541C-1B81-2F1A094F6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r="21359" b="7778"/>
          <a:stretch/>
        </p:blipFill>
        <p:spPr bwMode="auto">
          <a:xfrm>
            <a:off x="9651237" y="2992276"/>
            <a:ext cx="1245042" cy="22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3104A1-7D52-2DC2-4A54-086252E2197B}"/>
              </a:ext>
            </a:extLst>
          </p:cNvPr>
          <p:cNvGrpSpPr/>
          <p:nvPr/>
        </p:nvGrpSpPr>
        <p:grpSpPr>
          <a:xfrm>
            <a:off x="1588281" y="2617970"/>
            <a:ext cx="7274169" cy="3116826"/>
            <a:chOff x="1588281" y="2617970"/>
            <a:chExt cx="7274169" cy="3116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F6E38E-8C5A-7614-6B00-7A5F369CF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8" t="6216" r="54374"/>
            <a:stretch/>
          </p:blipFill>
          <p:spPr>
            <a:xfrm>
              <a:off x="5771385" y="2617970"/>
              <a:ext cx="3091065" cy="31168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C6914F-30E0-58ED-50E7-4712119B1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931" t="6216" r="568"/>
            <a:stretch/>
          </p:blipFill>
          <p:spPr>
            <a:xfrm>
              <a:off x="1588281" y="2617971"/>
              <a:ext cx="3129771" cy="3116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6348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95267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Variational Autoencoder</a:t>
            </a:r>
          </a:p>
        </p:txBody>
      </p:sp>
    </p:spTree>
    <p:extLst>
      <p:ext uri="{BB962C8B-B14F-4D97-AF65-F5344CB8AC3E}">
        <p14:creationId xmlns:p14="http://schemas.microsoft.com/office/powerpoint/2010/main" val="85047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Variational Autoencoder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E2C1E-5487-CCE3-E9B4-A795A90005CF}"/>
              </a:ext>
            </a:extLst>
          </p:cNvPr>
          <p:cNvGrpSpPr/>
          <p:nvPr/>
        </p:nvGrpSpPr>
        <p:grpSpPr>
          <a:xfrm>
            <a:off x="0" y="1084224"/>
            <a:ext cx="12192000" cy="5203902"/>
            <a:chOff x="0" y="1084224"/>
            <a:chExt cx="12192000" cy="52039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6234DB-3B92-5484-11D0-9223E844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4224"/>
              <a:ext cx="12192000" cy="520390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A61F45-E19A-1626-6980-4EB929275ED8}"/>
                </a:ext>
              </a:extLst>
            </p:cNvPr>
            <p:cNvSpPr/>
            <p:nvPr/>
          </p:nvSpPr>
          <p:spPr>
            <a:xfrm>
              <a:off x="1905000" y="5505450"/>
              <a:ext cx="8153400" cy="77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2407903F-DCA1-1CDC-93FE-8CE907A646B3}"/>
              </a:ext>
            </a:extLst>
          </p:cNvPr>
          <p:cNvSpPr txBox="1">
            <a:spLocks/>
          </p:cNvSpPr>
          <p:nvPr/>
        </p:nvSpPr>
        <p:spPr>
          <a:xfrm>
            <a:off x="-114300" y="536257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Instead of learning the data itself, </a:t>
            </a:r>
          </a:p>
          <a:p>
            <a:pPr algn="ctr"/>
            <a:r>
              <a:rPr lang="en-US" sz="4000" b="1" dirty="0"/>
              <a:t>learn its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5211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Variational Autoencoder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E2C1E-5487-CCE3-E9B4-A795A90005CF}"/>
              </a:ext>
            </a:extLst>
          </p:cNvPr>
          <p:cNvGrpSpPr/>
          <p:nvPr/>
        </p:nvGrpSpPr>
        <p:grpSpPr>
          <a:xfrm>
            <a:off x="0" y="1084224"/>
            <a:ext cx="12192000" cy="5203902"/>
            <a:chOff x="0" y="1084224"/>
            <a:chExt cx="12192000" cy="52039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6234DB-3B92-5484-11D0-9223E844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4224"/>
              <a:ext cx="12192000" cy="520390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A61F45-E19A-1626-6980-4EB929275ED8}"/>
                </a:ext>
              </a:extLst>
            </p:cNvPr>
            <p:cNvSpPr/>
            <p:nvPr/>
          </p:nvSpPr>
          <p:spPr>
            <a:xfrm>
              <a:off x="1905000" y="5505450"/>
              <a:ext cx="8153400" cy="77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1FF5174-B342-46F8-3575-5677580590D4}"/>
              </a:ext>
            </a:extLst>
          </p:cNvPr>
          <p:cNvSpPr/>
          <p:nvPr/>
        </p:nvSpPr>
        <p:spPr>
          <a:xfrm>
            <a:off x="4886325" y="2762922"/>
            <a:ext cx="2133599" cy="208784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C1287-CF09-1B49-A7C2-860FF1489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" b="67343"/>
          <a:stretch/>
        </p:blipFill>
        <p:spPr>
          <a:xfrm>
            <a:off x="2418444" y="4597763"/>
            <a:ext cx="2116036" cy="2189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B6243-7B03-66D5-27C9-499F50B9F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45" b="33490"/>
          <a:stretch/>
        </p:blipFill>
        <p:spPr>
          <a:xfrm>
            <a:off x="4844206" y="4635660"/>
            <a:ext cx="2116036" cy="2222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7F3AD-C96F-871C-9E87-09CCACF67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17"/>
          <a:stretch/>
        </p:blipFill>
        <p:spPr>
          <a:xfrm>
            <a:off x="7269968" y="4668765"/>
            <a:ext cx="2116036" cy="21892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A461E5-2440-0EA7-0614-E55EBF12ECC8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926611" y="3281550"/>
            <a:ext cx="1404054" cy="14197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494991-0AEF-3837-D687-34FD0F140D0C}"/>
              </a:ext>
            </a:extLst>
          </p:cNvPr>
          <p:cNvCxnSpPr>
            <a:cxnSpLocks/>
            <a:endCxn id="32" idx="4"/>
          </p:cNvCxnSpPr>
          <p:nvPr/>
        </p:nvCxnSpPr>
        <p:spPr>
          <a:xfrm flipH="1" flipV="1">
            <a:off x="5440203" y="3334097"/>
            <a:ext cx="139560" cy="14124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0422DB-00EC-0C92-FAF3-B66D6AB8F36F}"/>
              </a:ext>
            </a:extLst>
          </p:cNvPr>
          <p:cNvCxnSpPr>
            <a:cxnSpLocks/>
            <a:endCxn id="32" idx="5"/>
          </p:cNvCxnSpPr>
          <p:nvPr/>
        </p:nvCxnSpPr>
        <p:spPr>
          <a:xfrm flipH="1" flipV="1">
            <a:off x="5549740" y="3281550"/>
            <a:ext cx="2213135" cy="14568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F0B21DD-1231-5DB0-D96A-112DC6215938}"/>
              </a:ext>
            </a:extLst>
          </p:cNvPr>
          <p:cNvSpPr/>
          <p:nvPr/>
        </p:nvSpPr>
        <p:spPr>
          <a:xfrm>
            <a:off x="5285293" y="2975282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811F3-29AA-0FC7-487C-B05B5786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078"/>
          <a:stretch/>
        </p:blipFill>
        <p:spPr>
          <a:xfrm>
            <a:off x="7437708" y="-11884"/>
            <a:ext cx="2116037" cy="21892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6DFBA2-C5A2-6E49-FF90-0364308E1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78" b="32817"/>
          <a:stretch/>
        </p:blipFill>
        <p:spPr>
          <a:xfrm>
            <a:off x="4887298" y="24663"/>
            <a:ext cx="2116037" cy="2222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083239-DBA6-2B33-CC96-1E673B580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46" b="68311"/>
          <a:stretch/>
        </p:blipFill>
        <p:spPr>
          <a:xfrm>
            <a:off x="2264951" y="-78361"/>
            <a:ext cx="2116037" cy="22218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F9149-D472-C2C5-14D6-B0533C0F20F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31924" y="2177351"/>
            <a:ext cx="2426311" cy="1983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EFEF456-B3C7-D582-1C1E-84A02DEF6BB7}"/>
              </a:ext>
            </a:extLst>
          </p:cNvPr>
          <p:cNvSpPr/>
          <p:nvPr/>
        </p:nvSpPr>
        <p:spPr>
          <a:xfrm>
            <a:off x="5812863" y="4108430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35CD7-66AC-426C-2787-5D1AED606625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5945317" y="2247003"/>
            <a:ext cx="22456" cy="18614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1DE9B-02E2-AC95-9514-1BEC125D37C4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6077310" y="2177351"/>
            <a:ext cx="1842199" cy="1983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21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How do we use the Variational Autoencoder for </a:t>
            </a:r>
            <a:br>
              <a:rPr lang="en-US" dirty="0"/>
            </a:br>
            <a:r>
              <a:rPr lang="en-US" dirty="0"/>
              <a:t>Edge Similarity?</a:t>
            </a:r>
          </a:p>
        </p:txBody>
      </p:sp>
    </p:spTree>
    <p:extLst>
      <p:ext uri="{BB962C8B-B14F-4D97-AF65-F5344CB8AC3E}">
        <p14:creationId xmlns:p14="http://schemas.microsoft.com/office/powerpoint/2010/main" val="239717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Variational Autoencoder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E2C1E-5487-CCE3-E9B4-A795A90005CF}"/>
              </a:ext>
            </a:extLst>
          </p:cNvPr>
          <p:cNvGrpSpPr/>
          <p:nvPr/>
        </p:nvGrpSpPr>
        <p:grpSpPr>
          <a:xfrm>
            <a:off x="0" y="1084224"/>
            <a:ext cx="12192000" cy="5203902"/>
            <a:chOff x="0" y="1084224"/>
            <a:chExt cx="12192000" cy="52039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6234DB-3B92-5484-11D0-9223E844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4224"/>
              <a:ext cx="12192000" cy="520390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A61F45-E19A-1626-6980-4EB929275ED8}"/>
                </a:ext>
              </a:extLst>
            </p:cNvPr>
            <p:cNvSpPr/>
            <p:nvPr/>
          </p:nvSpPr>
          <p:spPr>
            <a:xfrm>
              <a:off x="1905000" y="5505450"/>
              <a:ext cx="8153400" cy="77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1FF5174-B342-46F8-3575-5677580590D4}"/>
              </a:ext>
            </a:extLst>
          </p:cNvPr>
          <p:cNvSpPr/>
          <p:nvPr/>
        </p:nvSpPr>
        <p:spPr>
          <a:xfrm>
            <a:off x="4886325" y="2762922"/>
            <a:ext cx="2133599" cy="208784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F9149-D472-C2C5-14D6-B0533C0F20F8}"/>
              </a:ext>
            </a:extLst>
          </p:cNvPr>
          <p:cNvCxnSpPr>
            <a:cxnSpLocks/>
          </p:cNvCxnSpPr>
          <p:nvPr/>
        </p:nvCxnSpPr>
        <p:spPr>
          <a:xfrm flipH="1" flipV="1">
            <a:off x="833671" y="4671551"/>
            <a:ext cx="712656" cy="580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EFEF456-B3C7-D582-1C1E-84A02DEF6BB7}"/>
              </a:ext>
            </a:extLst>
          </p:cNvPr>
          <p:cNvSpPr/>
          <p:nvPr/>
        </p:nvSpPr>
        <p:spPr>
          <a:xfrm>
            <a:off x="5812863" y="4108430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35CD7-66AC-426C-2787-5D1AED606625}"/>
              </a:ext>
            </a:extLst>
          </p:cNvPr>
          <p:cNvCxnSpPr>
            <a:cxnSpLocks/>
          </p:cNvCxnSpPr>
          <p:nvPr/>
        </p:nvCxnSpPr>
        <p:spPr>
          <a:xfrm flipH="1" flipV="1">
            <a:off x="833671" y="4263258"/>
            <a:ext cx="2189210" cy="1011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1DE9B-02E2-AC95-9514-1BEC125D37C4}"/>
              </a:ext>
            </a:extLst>
          </p:cNvPr>
          <p:cNvCxnSpPr>
            <a:cxnSpLocks/>
          </p:cNvCxnSpPr>
          <p:nvPr/>
        </p:nvCxnSpPr>
        <p:spPr>
          <a:xfrm flipH="1" flipV="1">
            <a:off x="833671" y="3962400"/>
            <a:ext cx="3690586" cy="1278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5178D-FA96-9EC1-71A2-EBC905FA464C}"/>
              </a:ext>
            </a:extLst>
          </p:cNvPr>
          <p:cNvCxnSpPr>
            <a:cxnSpLocks/>
          </p:cNvCxnSpPr>
          <p:nvPr/>
        </p:nvCxnSpPr>
        <p:spPr>
          <a:xfrm>
            <a:off x="720707" y="3806844"/>
            <a:ext cx="5092156" cy="4222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19B4D2-0EFB-0EF7-5FC9-7546A597D33A}"/>
              </a:ext>
            </a:extLst>
          </p:cNvPr>
          <p:cNvCxnSpPr>
            <a:cxnSpLocks/>
          </p:cNvCxnSpPr>
          <p:nvPr/>
        </p:nvCxnSpPr>
        <p:spPr>
          <a:xfrm flipV="1">
            <a:off x="6174931" y="3806844"/>
            <a:ext cx="5083619" cy="4222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AA093D0E-CEF7-A162-ACAE-C66218C5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8" y="5320901"/>
            <a:ext cx="1340826" cy="1422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3A501FE-3F5A-A50E-62E5-846BAC28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69" y="5275436"/>
            <a:ext cx="1387921" cy="14668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5A7F8D-8B88-DDEB-4DF7-AC5D76B5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45" y="5272992"/>
            <a:ext cx="1401076" cy="14668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4E1C05-DAE0-519A-9FEE-C6BA36A02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105" y="5146327"/>
            <a:ext cx="1635259" cy="17116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5876F88-B43D-F094-90CF-C7760828B5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7210998" y="5146327"/>
            <a:ext cx="1591685" cy="1703775"/>
          </a:xfrm>
          <a:prstGeom prst="rect">
            <a:avLst/>
          </a:prstGeom>
        </p:spPr>
      </p:pic>
      <p:pic>
        <p:nvPicPr>
          <p:cNvPr id="51" name="Picture 2" descr="Similar Icons - Free SVG &amp; PNG Similar Images - Noun Project">
            <a:extLst>
              <a:ext uri="{FF2B5EF4-FFF2-40B4-BE49-F238E27FC236}">
                <a16:creationId xmlns:a16="http://schemas.microsoft.com/office/drawing/2014/main" id="{3D7C297E-C1EA-B1C7-94A5-609456FC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66" y="5826163"/>
            <a:ext cx="373856" cy="37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67F88C-0924-0A79-FEBE-87CDB7011631}"/>
              </a:ext>
            </a:extLst>
          </p:cNvPr>
          <p:cNvCxnSpPr>
            <a:cxnSpLocks/>
          </p:cNvCxnSpPr>
          <p:nvPr/>
        </p:nvCxnSpPr>
        <p:spPr>
          <a:xfrm flipH="1" flipV="1">
            <a:off x="10834364" y="6127146"/>
            <a:ext cx="655060" cy="33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65AF146B-ACE1-7540-6A18-38FD7F70BBA7}"/>
              </a:ext>
            </a:extLst>
          </p:cNvPr>
          <p:cNvSpPr txBox="1">
            <a:spLocks/>
          </p:cNvSpPr>
          <p:nvPr/>
        </p:nvSpPr>
        <p:spPr>
          <a:xfrm>
            <a:off x="7087677" y="4739711"/>
            <a:ext cx="1838325" cy="47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45040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Why reconstruct the original image?</a:t>
            </a:r>
          </a:p>
        </p:txBody>
      </p:sp>
    </p:spTree>
    <p:extLst>
      <p:ext uri="{BB962C8B-B14F-4D97-AF65-F5344CB8AC3E}">
        <p14:creationId xmlns:p14="http://schemas.microsoft.com/office/powerpoint/2010/main" val="103651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6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Why reconstruct the original image?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5C174E-5AEF-67E9-7BE5-EF542D26E8E4}"/>
              </a:ext>
            </a:extLst>
          </p:cNvPr>
          <p:cNvSpPr txBox="1">
            <a:spLocks/>
          </p:cNvSpPr>
          <p:nvPr/>
        </p:nvSpPr>
        <p:spPr>
          <a:xfrm>
            <a:off x="0" y="342899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Answer: </a:t>
            </a:r>
            <a:r>
              <a:rPr lang="en-US" sz="4000" dirty="0">
                <a:latin typeface="+mn-lt"/>
              </a:rPr>
              <a:t>So despite any edge processing, the latent space learns the structural information represented by those edges.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47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0340"/>
            <a:ext cx="11449050" cy="1325563"/>
          </a:xfrm>
        </p:spPr>
        <p:txBody>
          <a:bodyPr/>
          <a:lstStyle/>
          <a:p>
            <a:pPr algn="ctr"/>
            <a:r>
              <a:rPr lang="en-US" b="1" dirty="0"/>
              <a:t>General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B4BD-4B73-7769-675D-EF0EBA28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"/>
          <a:stretch/>
        </p:blipFill>
        <p:spPr>
          <a:xfrm>
            <a:off x="737765" y="44680"/>
            <a:ext cx="2116036" cy="68133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B887E-F48C-9CC5-0B4D-EB45784A3E6A}"/>
              </a:ext>
            </a:extLst>
          </p:cNvPr>
          <p:cNvCxnSpPr>
            <a:cxnSpLocks/>
          </p:cNvCxnSpPr>
          <p:nvPr/>
        </p:nvCxnSpPr>
        <p:spPr>
          <a:xfrm>
            <a:off x="2853801" y="1204428"/>
            <a:ext cx="1388962" cy="13651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9D42C-1EB4-28A9-7903-DBFBFB6708DD}"/>
              </a:ext>
            </a:extLst>
          </p:cNvPr>
          <p:cNvCxnSpPr>
            <a:cxnSpLocks/>
          </p:cNvCxnSpPr>
          <p:nvPr/>
        </p:nvCxnSpPr>
        <p:spPr>
          <a:xfrm flipV="1">
            <a:off x="2853801" y="2928395"/>
            <a:ext cx="1388962" cy="3000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62AB-BC31-FFD7-E202-B1145DF85B7B}"/>
              </a:ext>
            </a:extLst>
          </p:cNvPr>
          <p:cNvCxnSpPr>
            <a:cxnSpLocks/>
          </p:cNvCxnSpPr>
          <p:nvPr/>
        </p:nvCxnSpPr>
        <p:spPr>
          <a:xfrm flipV="1">
            <a:off x="2853801" y="2682391"/>
            <a:ext cx="1388962" cy="7710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665A1-E71B-6C1C-C95A-4E79886B208F}"/>
              </a:ext>
            </a:extLst>
          </p:cNvPr>
          <p:cNvSpPr txBox="1"/>
          <p:nvPr/>
        </p:nvSpPr>
        <p:spPr>
          <a:xfrm>
            <a:off x="4242763" y="2090659"/>
            <a:ext cx="24709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small</a:t>
            </a:r>
          </a:p>
          <a:p>
            <a:r>
              <a:rPr lang="en-US" sz="2800" dirty="0"/>
              <a:t>bottom-right</a:t>
            </a:r>
          </a:p>
          <a:p>
            <a:r>
              <a:rPr lang="en-US" sz="2800" dirty="0"/>
              <a:t>edge structure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6B1AA2-AD32-9E60-F753-8AEB1919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198" y="0"/>
            <a:ext cx="2116037" cy="6858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7EDE27-7518-DAB2-D3F3-2066363C8B80}"/>
              </a:ext>
            </a:extLst>
          </p:cNvPr>
          <p:cNvCxnSpPr>
            <a:cxnSpLocks/>
          </p:cNvCxnSpPr>
          <p:nvPr/>
        </p:nvCxnSpPr>
        <p:spPr>
          <a:xfrm flipH="1">
            <a:off x="7263511" y="1204428"/>
            <a:ext cx="1973086" cy="3622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26D88-3125-33B7-3425-10EE0AD14213}"/>
              </a:ext>
            </a:extLst>
          </p:cNvPr>
          <p:cNvCxnSpPr>
            <a:cxnSpLocks/>
          </p:cNvCxnSpPr>
          <p:nvPr/>
        </p:nvCxnSpPr>
        <p:spPr>
          <a:xfrm flipH="1">
            <a:off x="7263511" y="3667353"/>
            <a:ext cx="2074687" cy="143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58EB4-8C4D-5848-9C8B-291D51DC2F05}"/>
              </a:ext>
            </a:extLst>
          </p:cNvPr>
          <p:cNvCxnSpPr>
            <a:cxnSpLocks/>
          </p:cNvCxnSpPr>
          <p:nvPr/>
        </p:nvCxnSpPr>
        <p:spPr>
          <a:xfrm flipH="1" flipV="1">
            <a:off x="7263511" y="5350395"/>
            <a:ext cx="2074687" cy="578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426834-B69A-8666-2AC2-D6369190985C}"/>
              </a:ext>
            </a:extLst>
          </p:cNvPr>
          <p:cNvSpPr txBox="1"/>
          <p:nvPr/>
        </p:nvSpPr>
        <p:spPr>
          <a:xfrm>
            <a:off x="5047501" y="4657898"/>
            <a:ext cx="2428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middle-left to </a:t>
            </a:r>
          </a:p>
          <a:p>
            <a:r>
              <a:rPr lang="en-US" sz="2800" dirty="0"/>
              <a:t>bottom-right </a:t>
            </a:r>
          </a:p>
          <a:p>
            <a:r>
              <a:rPr lang="en-US" sz="2800" dirty="0"/>
              <a:t>edge structure</a:t>
            </a:r>
          </a:p>
        </p:txBody>
      </p:sp>
    </p:spTree>
    <p:extLst>
      <p:ext uri="{BB962C8B-B14F-4D97-AF65-F5344CB8AC3E}">
        <p14:creationId xmlns:p14="http://schemas.microsoft.com/office/powerpoint/2010/main" val="95149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25926A2-939C-C2CE-E373-3B73F089F150}"/>
              </a:ext>
            </a:extLst>
          </p:cNvPr>
          <p:cNvSpPr/>
          <p:nvPr/>
        </p:nvSpPr>
        <p:spPr>
          <a:xfrm>
            <a:off x="3220091" y="1365153"/>
            <a:ext cx="5499503" cy="5381567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4429"/>
            <a:ext cx="11449050" cy="13651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Variational Autoencoder learns the </a:t>
            </a:r>
            <a:br>
              <a:rPr lang="en-US" sz="3200" dirty="0"/>
            </a:br>
            <a:r>
              <a:rPr lang="en-US" sz="3200" dirty="0"/>
              <a:t>structure in its latent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B4BD-4B73-7769-675D-EF0EBA28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"/>
          <a:stretch/>
        </p:blipFill>
        <p:spPr>
          <a:xfrm>
            <a:off x="737765" y="44680"/>
            <a:ext cx="2116036" cy="6813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4E085-F6FE-CCB8-F650-DE1EEB2A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198" y="0"/>
            <a:ext cx="2116037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B887E-F48C-9CC5-0B4D-EB45784A3E6A}"/>
              </a:ext>
            </a:extLst>
          </p:cNvPr>
          <p:cNvCxnSpPr>
            <a:cxnSpLocks/>
          </p:cNvCxnSpPr>
          <p:nvPr/>
        </p:nvCxnSpPr>
        <p:spPr>
          <a:xfrm>
            <a:off x="2853801" y="1204428"/>
            <a:ext cx="1388962" cy="13651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9D42C-1EB4-28A9-7903-DBFBFB6708DD}"/>
              </a:ext>
            </a:extLst>
          </p:cNvPr>
          <p:cNvCxnSpPr>
            <a:cxnSpLocks/>
          </p:cNvCxnSpPr>
          <p:nvPr/>
        </p:nvCxnSpPr>
        <p:spPr>
          <a:xfrm flipV="1">
            <a:off x="2853801" y="2928395"/>
            <a:ext cx="1388962" cy="3000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62AB-BC31-FFD7-E202-B1145DF85B7B}"/>
              </a:ext>
            </a:extLst>
          </p:cNvPr>
          <p:cNvCxnSpPr>
            <a:cxnSpLocks/>
          </p:cNvCxnSpPr>
          <p:nvPr/>
        </p:nvCxnSpPr>
        <p:spPr>
          <a:xfrm flipV="1">
            <a:off x="2853801" y="2682391"/>
            <a:ext cx="1388962" cy="7710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C4A828-A610-0C7C-565D-BADC412979F9}"/>
              </a:ext>
            </a:extLst>
          </p:cNvPr>
          <p:cNvCxnSpPr>
            <a:cxnSpLocks/>
          </p:cNvCxnSpPr>
          <p:nvPr/>
        </p:nvCxnSpPr>
        <p:spPr>
          <a:xfrm flipH="1">
            <a:off x="7203065" y="1204428"/>
            <a:ext cx="2033532" cy="36619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6C2132-5085-5EF4-3293-8DB5681E39AA}"/>
              </a:ext>
            </a:extLst>
          </p:cNvPr>
          <p:cNvCxnSpPr>
            <a:cxnSpLocks/>
          </p:cNvCxnSpPr>
          <p:nvPr/>
        </p:nvCxnSpPr>
        <p:spPr>
          <a:xfrm flipH="1">
            <a:off x="7263511" y="3667353"/>
            <a:ext cx="2074687" cy="143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F81C9-4D31-18E9-66C5-EDC129E301B8}"/>
              </a:ext>
            </a:extLst>
          </p:cNvPr>
          <p:cNvCxnSpPr>
            <a:cxnSpLocks/>
          </p:cNvCxnSpPr>
          <p:nvPr/>
        </p:nvCxnSpPr>
        <p:spPr>
          <a:xfrm flipH="1" flipV="1">
            <a:off x="7263511" y="5350395"/>
            <a:ext cx="2074687" cy="578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ACA659A-F9F8-58CB-E58F-41FE059BAC2C}"/>
              </a:ext>
            </a:extLst>
          </p:cNvPr>
          <p:cNvSpPr/>
          <p:nvPr/>
        </p:nvSpPr>
        <p:spPr>
          <a:xfrm>
            <a:off x="4270998" y="2569579"/>
            <a:ext cx="309819" cy="358815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7EBC6D-ADB9-279D-A363-8039E68349BF}"/>
              </a:ext>
            </a:extLst>
          </p:cNvPr>
          <p:cNvSpPr/>
          <p:nvPr/>
        </p:nvSpPr>
        <p:spPr>
          <a:xfrm>
            <a:off x="6893246" y="4991580"/>
            <a:ext cx="309819" cy="3588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483295-2D52-9C8C-C4C9-245B86C0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" t="6216" r="54374"/>
          <a:stretch/>
        </p:blipFill>
        <p:spPr>
          <a:xfrm>
            <a:off x="8911515" y="3611301"/>
            <a:ext cx="2550602" cy="2571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3006F-4DF0-B679-6DEB-9380428AE333}"/>
              </a:ext>
            </a:extLst>
          </p:cNvPr>
          <p:cNvSpPr txBox="1"/>
          <p:nvPr/>
        </p:nvSpPr>
        <p:spPr>
          <a:xfrm>
            <a:off x="432923" y="1608036"/>
            <a:ext cx="73052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SSIM Score:  </a:t>
            </a:r>
            <a:r>
              <a:rPr lang="en-US" sz="2800" dirty="0"/>
              <a:t>0.66</a:t>
            </a:r>
            <a:r>
              <a:rPr lang="en-US" sz="2800" b="1" dirty="0"/>
              <a:t>		Range: </a:t>
            </a:r>
            <a:r>
              <a:rPr lang="en-US" sz="2800" dirty="0"/>
              <a:t>-1 to 1  </a:t>
            </a:r>
          </a:p>
          <a:p>
            <a:r>
              <a:rPr lang="en-US" sz="2800" dirty="0"/>
              <a:t>(Higher is better) </a:t>
            </a:r>
          </a:p>
          <a:p>
            <a:endParaRPr lang="en-US" sz="2800" b="1" dirty="0"/>
          </a:p>
          <a:p>
            <a:r>
              <a:rPr lang="en-US" sz="2800" b="1" dirty="0"/>
              <a:t>RMSE Score:  </a:t>
            </a:r>
            <a:r>
              <a:rPr lang="en-US" sz="2800" dirty="0"/>
              <a:t>0.23</a:t>
            </a:r>
            <a:r>
              <a:rPr lang="en-US" sz="2800" b="1" dirty="0"/>
              <a:t>		Range: </a:t>
            </a:r>
            <a:r>
              <a:rPr lang="en-US" sz="2800" dirty="0"/>
              <a:t>0 to inf </a:t>
            </a:r>
          </a:p>
          <a:p>
            <a:r>
              <a:rPr lang="en-US" sz="2800" dirty="0"/>
              <a:t>(Lower is better)</a:t>
            </a:r>
          </a:p>
          <a:p>
            <a:endParaRPr lang="en-US" sz="2800" b="1" dirty="0"/>
          </a:p>
          <a:p>
            <a:r>
              <a:rPr lang="en-US" sz="2800" b="1" dirty="0"/>
              <a:t>PSNR Score:  </a:t>
            </a:r>
            <a:r>
              <a:rPr lang="en-US" sz="2800" dirty="0"/>
              <a:t>12.93</a:t>
            </a:r>
            <a:r>
              <a:rPr lang="en-US" sz="2800" b="1" dirty="0"/>
              <a:t>		Range: </a:t>
            </a:r>
            <a:r>
              <a:rPr lang="en-US" sz="2800" dirty="0"/>
              <a:t>0 to inf* </a:t>
            </a:r>
          </a:p>
          <a:p>
            <a:r>
              <a:rPr lang="en-US" sz="2800" dirty="0"/>
              <a:t>(Higher is better)</a:t>
            </a:r>
          </a:p>
          <a:p>
            <a:endParaRPr lang="en-US" sz="2800" b="1" dirty="0"/>
          </a:p>
          <a:p>
            <a:r>
              <a:rPr lang="en-US" sz="2800" b="1" dirty="0" err="1"/>
              <a:t>IoU</a:t>
            </a:r>
            <a:r>
              <a:rPr lang="en-US" sz="2800" b="1" dirty="0"/>
              <a:t>  Score:  </a:t>
            </a:r>
            <a:r>
              <a:rPr lang="en-US" sz="2800" dirty="0"/>
              <a:t>0.63	</a:t>
            </a:r>
            <a:r>
              <a:rPr lang="en-US" sz="2800" b="1" dirty="0"/>
              <a:t>		Range: </a:t>
            </a:r>
            <a:r>
              <a:rPr lang="en-US" sz="2800" dirty="0"/>
              <a:t>0 to 1 </a:t>
            </a:r>
          </a:p>
          <a:p>
            <a:r>
              <a:rPr lang="en-US" sz="2800" dirty="0"/>
              <a:t>(Higher is better)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3" y="365125"/>
            <a:ext cx="10920877" cy="1325563"/>
          </a:xfrm>
        </p:spPr>
        <p:txBody>
          <a:bodyPr/>
          <a:lstStyle/>
          <a:p>
            <a:r>
              <a:rPr lang="en-US" b="1" dirty="0"/>
              <a:t>Current Similarity Techniques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979AC0-4DBA-DE89-CE8E-3A451FDD8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31" t="6216" r="568"/>
          <a:stretch/>
        </p:blipFill>
        <p:spPr>
          <a:xfrm>
            <a:off x="8911515" y="436481"/>
            <a:ext cx="2582540" cy="25718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C7EC7-FC7C-21CB-0051-104D324C04B3}"/>
              </a:ext>
            </a:extLst>
          </p:cNvPr>
          <p:cNvSpPr txBox="1"/>
          <p:nvPr/>
        </p:nvSpPr>
        <p:spPr>
          <a:xfrm>
            <a:off x="432923" y="6527599"/>
            <a:ext cx="430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= assuming unbounded</a:t>
            </a:r>
          </a:p>
        </p:txBody>
      </p:sp>
    </p:spTree>
    <p:extLst>
      <p:ext uri="{BB962C8B-B14F-4D97-AF65-F5344CB8AC3E}">
        <p14:creationId xmlns:p14="http://schemas.microsoft.com/office/powerpoint/2010/main" val="373311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Does this approach actually work?</a:t>
            </a:r>
          </a:p>
        </p:txBody>
      </p:sp>
    </p:spTree>
    <p:extLst>
      <p:ext uri="{BB962C8B-B14F-4D97-AF65-F5344CB8AC3E}">
        <p14:creationId xmlns:p14="http://schemas.microsoft.com/office/powerpoint/2010/main" val="246341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Checking Reconstruction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58F49-0C54-2C2F-13AD-1648D6E9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302"/>
            <a:ext cx="12192000" cy="47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Checking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CE07D-01CB-910D-D2BC-4D400F85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1944350" cy="51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0 (latent dim =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A4609-41B6-3C65-260D-1CDDE435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" y="1895474"/>
            <a:ext cx="12084466" cy="30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1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0 (latent dim =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3493B-BADB-40E7-C4A5-B3C83E87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 t="34994" r="12204" b="3927"/>
          <a:stretch/>
        </p:blipFill>
        <p:spPr>
          <a:xfrm>
            <a:off x="-13519" y="2101644"/>
            <a:ext cx="12219037" cy="26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8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0 (latent dim =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9BA24-DDE5-B216-8F99-573FBD451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26600"/>
          <a:stretch/>
        </p:blipFill>
        <p:spPr>
          <a:xfrm>
            <a:off x="14397" y="2076834"/>
            <a:ext cx="12163205" cy="2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0 (latent dim =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CFC53-EF71-1270-BD60-204C8A9B5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" t="27232"/>
          <a:stretch/>
        </p:blipFill>
        <p:spPr>
          <a:xfrm>
            <a:off x="44112" y="2247900"/>
            <a:ext cx="12103775" cy="26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0 (latent dim =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6CD9E-5CDB-7AF7-CD1D-22C6F9DF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78" y="2077934"/>
            <a:ext cx="12211556" cy="27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0 (latent dim =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CE52B-F14E-DE34-CA76-2E1A78FC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" y="2085975"/>
            <a:ext cx="12078669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0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0 (latent dim =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A735B-768E-81E8-B0B7-7D290B74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" y="2066925"/>
            <a:ext cx="12172469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8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6218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Can we do better using a graph-based approach?</a:t>
            </a:r>
          </a:p>
        </p:txBody>
      </p:sp>
    </p:spTree>
    <p:extLst>
      <p:ext uri="{BB962C8B-B14F-4D97-AF65-F5344CB8AC3E}">
        <p14:creationId xmlns:p14="http://schemas.microsoft.com/office/powerpoint/2010/main" val="70328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1 (latent dim =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D3777-8ABE-5433-C77A-094F8BC2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" y="1914455"/>
            <a:ext cx="12145209" cy="30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Showcasing latent space of digit 9 (latent dim =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FD682-D1B3-BEFE-662F-2B14C3BE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" y="1923978"/>
            <a:ext cx="11815120" cy="30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VAE-Processed Graph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8BB71-3029-717C-C8FD-247E6197B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684" y="1280813"/>
            <a:ext cx="2067213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B4D18-4754-FE07-15C1-0321835B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97" y="1280813"/>
            <a:ext cx="2057687" cy="215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ECC24-C06B-7312-2C32-0944920C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37" y="3433763"/>
            <a:ext cx="2029108" cy="2143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C9C80-A8E6-FC14-C35B-AFDF74862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948" y="3424092"/>
            <a:ext cx="2048161" cy="21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88B995-A038-0C4D-7E23-BE24BCB74048}"/>
              </a:ext>
            </a:extLst>
          </p:cNvPr>
          <p:cNvSpPr txBox="1"/>
          <p:nvPr/>
        </p:nvSpPr>
        <p:spPr>
          <a:xfrm>
            <a:off x="4050077" y="144362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[-0.5897, -1.6538]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CFBE4-58F1-5B70-EA88-E73A3037BABE}"/>
              </a:ext>
            </a:extLst>
          </p:cNvPr>
          <p:cNvSpPr txBox="1"/>
          <p:nvPr/>
        </p:nvSpPr>
        <p:spPr>
          <a:xfrm>
            <a:off x="6165206" y="5155909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[-2.7611, -0.0616]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4E588-C3C9-4E6A-FEFB-64FF9E3D72C0}"/>
              </a:ext>
            </a:extLst>
          </p:cNvPr>
          <p:cNvSpPr txBox="1"/>
          <p:nvPr/>
        </p:nvSpPr>
        <p:spPr>
          <a:xfrm>
            <a:off x="4076417" y="518610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[ 1.2413, -0.4306]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E1586-2F07-1A06-8FC5-37AE9B258FB9}"/>
              </a:ext>
            </a:extLst>
          </p:cNvPr>
          <p:cNvSpPr txBox="1"/>
          <p:nvPr/>
        </p:nvSpPr>
        <p:spPr>
          <a:xfrm>
            <a:off x="6105526" y="145529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[-0.5098,  0.3396]</a:t>
            </a:r>
          </a:p>
        </p:txBody>
      </p:sp>
    </p:spTree>
    <p:extLst>
      <p:ext uri="{BB962C8B-B14F-4D97-AF65-F5344CB8AC3E}">
        <p14:creationId xmlns:p14="http://schemas.microsoft.com/office/powerpoint/2010/main" val="10790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5E9093-028E-9F20-926E-D55FA29B71C2}"/>
              </a:ext>
            </a:extLst>
          </p:cNvPr>
          <p:cNvCxnSpPr/>
          <p:nvPr/>
        </p:nvCxnSpPr>
        <p:spPr>
          <a:xfrm>
            <a:off x="5517997" y="706056"/>
            <a:ext cx="8788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7597F-1A44-C1DE-B435-4A5FB241BAD6}"/>
              </a:ext>
            </a:extLst>
          </p:cNvPr>
          <p:cNvCxnSpPr>
            <a:cxnSpLocks/>
          </p:cNvCxnSpPr>
          <p:nvPr/>
        </p:nvCxnSpPr>
        <p:spPr>
          <a:xfrm>
            <a:off x="5351760" y="3053764"/>
            <a:ext cx="1053159" cy="9741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0194C-C238-503A-1B79-85461A5B973B}"/>
              </a:ext>
            </a:extLst>
          </p:cNvPr>
          <p:cNvCxnSpPr/>
          <p:nvPr/>
        </p:nvCxnSpPr>
        <p:spPr>
          <a:xfrm>
            <a:off x="3113590" y="2998504"/>
            <a:ext cx="0" cy="858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642FE3-B6BB-C203-7B40-1BACBC18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56" y="56314"/>
            <a:ext cx="2848501" cy="2966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D6323-33FB-E059-7AAF-EB28EE90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95" y="3844744"/>
            <a:ext cx="2712571" cy="2865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4C03E-928C-DFC1-3189-99CDA78B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481" y="56313"/>
            <a:ext cx="2798895" cy="2928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5A276-9F63-BCCC-5DF7-91E8E2B88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969" y="3899319"/>
            <a:ext cx="2638736" cy="2736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33CB50-3618-3B66-7343-2FDD3E38FB61}"/>
              </a:ext>
            </a:extLst>
          </p:cNvPr>
          <p:cNvSpPr txBox="1"/>
          <p:nvPr/>
        </p:nvSpPr>
        <p:spPr>
          <a:xfrm>
            <a:off x="5575533" y="207069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[-0.5897, </a:t>
            </a:r>
          </a:p>
          <a:p>
            <a:r>
              <a:rPr lang="en-US" sz="1050" b="1" dirty="0"/>
              <a:t>-1.6538]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01532-EE95-CDB7-A502-2C78355F65B9}"/>
              </a:ext>
            </a:extLst>
          </p:cNvPr>
          <p:cNvSpPr txBox="1"/>
          <p:nvPr/>
        </p:nvSpPr>
        <p:spPr>
          <a:xfrm>
            <a:off x="2319098" y="3214269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[-0.5897, </a:t>
            </a:r>
          </a:p>
          <a:p>
            <a:r>
              <a:rPr lang="en-US" sz="1050" b="1" dirty="0"/>
              <a:t>-1.6538]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A4851-EACB-47D3-3821-C668FFBCE6EB}"/>
              </a:ext>
            </a:extLst>
          </p:cNvPr>
          <p:cNvSpPr txBox="1"/>
          <p:nvPr/>
        </p:nvSpPr>
        <p:spPr>
          <a:xfrm>
            <a:off x="4696120" y="2963705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[-0.5897, </a:t>
            </a:r>
          </a:p>
          <a:p>
            <a:r>
              <a:rPr lang="en-US" sz="1050" b="1" dirty="0"/>
              <a:t>-1.6538]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4B25E-1B84-BA26-19F4-40E0DCCE9987}"/>
              </a:ext>
            </a:extLst>
          </p:cNvPr>
          <p:cNvSpPr txBox="1"/>
          <p:nvPr/>
        </p:nvSpPr>
        <p:spPr>
          <a:xfrm>
            <a:off x="7247936" y="253235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[-0.5098,  0.3396]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71A8A-F1C6-E281-239C-3997B147D146}"/>
              </a:ext>
            </a:extLst>
          </p:cNvPr>
          <p:cNvSpPr txBox="1"/>
          <p:nvPr/>
        </p:nvSpPr>
        <p:spPr>
          <a:xfrm>
            <a:off x="2780795" y="626690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[ 1.2413, -0.4306]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424EB-349F-7074-260B-EEC70477F79E}"/>
              </a:ext>
            </a:extLst>
          </p:cNvPr>
          <p:cNvSpPr txBox="1"/>
          <p:nvPr/>
        </p:nvSpPr>
        <p:spPr>
          <a:xfrm>
            <a:off x="7148427" y="624575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[-2.7611, -0.0616]</a:t>
            </a:r>
          </a:p>
        </p:txBody>
      </p:sp>
    </p:spTree>
    <p:extLst>
      <p:ext uri="{BB962C8B-B14F-4D97-AF65-F5344CB8AC3E}">
        <p14:creationId xmlns:p14="http://schemas.microsoft.com/office/powerpoint/2010/main" val="425907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5E9093-028E-9F20-926E-D55FA29B71C2}"/>
              </a:ext>
            </a:extLst>
          </p:cNvPr>
          <p:cNvCxnSpPr/>
          <p:nvPr/>
        </p:nvCxnSpPr>
        <p:spPr>
          <a:xfrm>
            <a:off x="5517997" y="706056"/>
            <a:ext cx="8788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7597F-1A44-C1DE-B435-4A5FB241BAD6}"/>
              </a:ext>
            </a:extLst>
          </p:cNvPr>
          <p:cNvCxnSpPr>
            <a:cxnSpLocks/>
          </p:cNvCxnSpPr>
          <p:nvPr/>
        </p:nvCxnSpPr>
        <p:spPr>
          <a:xfrm>
            <a:off x="5351760" y="3053764"/>
            <a:ext cx="1053159" cy="9741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0194C-C238-503A-1B79-85461A5B973B}"/>
              </a:ext>
            </a:extLst>
          </p:cNvPr>
          <p:cNvCxnSpPr/>
          <p:nvPr/>
        </p:nvCxnSpPr>
        <p:spPr>
          <a:xfrm>
            <a:off x="3113590" y="2998504"/>
            <a:ext cx="0" cy="858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462F58-8483-0E59-8401-1106DBD0BCCC}"/>
              </a:ext>
            </a:extLst>
          </p:cNvPr>
          <p:cNvCxnSpPr>
            <a:cxnSpLocks/>
          </p:cNvCxnSpPr>
          <p:nvPr/>
        </p:nvCxnSpPr>
        <p:spPr>
          <a:xfrm flipH="1">
            <a:off x="5472300" y="6310908"/>
            <a:ext cx="9561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149128-8D2D-20BC-5DB0-6776DA5AF792}"/>
              </a:ext>
            </a:extLst>
          </p:cNvPr>
          <p:cNvCxnSpPr>
            <a:cxnSpLocks/>
          </p:cNvCxnSpPr>
          <p:nvPr/>
        </p:nvCxnSpPr>
        <p:spPr>
          <a:xfrm flipV="1">
            <a:off x="8847519" y="2971695"/>
            <a:ext cx="0" cy="885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5D48B8-0267-7396-FB3D-DADBBEF3A1A9}"/>
              </a:ext>
            </a:extLst>
          </p:cNvPr>
          <p:cNvCxnSpPr>
            <a:cxnSpLocks/>
          </p:cNvCxnSpPr>
          <p:nvPr/>
        </p:nvCxnSpPr>
        <p:spPr>
          <a:xfrm flipH="1" flipV="1">
            <a:off x="5470976" y="2751347"/>
            <a:ext cx="1024162" cy="966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1C162D-EF1F-815D-9978-F76E12A0A86C}"/>
              </a:ext>
            </a:extLst>
          </p:cNvPr>
          <p:cNvCxnSpPr>
            <a:cxnSpLocks/>
          </p:cNvCxnSpPr>
          <p:nvPr/>
        </p:nvCxnSpPr>
        <p:spPr>
          <a:xfrm flipH="1">
            <a:off x="5440703" y="1370067"/>
            <a:ext cx="9561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BB4053-2E40-35F0-394F-E79E054EBB1D}"/>
              </a:ext>
            </a:extLst>
          </p:cNvPr>
          <p:cNvCxnSpPr>
            <a:cxnSpLocks/>
          </p:cNvCxnSpPr>
          <p:nvPr/>
        </p:nvCxnSpPr>
        <p:spPr>
          <a:xfrm>
            <a:off x="5528633" y="5705182"/>
            <a:ext cx="9088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50B752-058C-6FC3-C3F3-5023B0A96392}"/>
              </a:ext>
            </a:extLst>
          </p:cNvPr>
          <p:cNvCxnSpPr>
            <a:cxnSpLocks/>
          </p:cNvCxnSpPr>
          <p:nvPr/>
        </p:nvCxnSpPr>
        <p:spPr>
          <a:xfrm flipV="1">
            <a:off x="3531872" y="2971695"/>
            <a:ext cx="0" cy="885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42B554-7254-D1DF-7E4D-E173F7F52F45}"/>
              </a:ext>
            </a:extLst>
          </p:cNvPr>
          <p:cNvCxnSpPr>
            <a:cxnSpLocks/>
          </p:cNvCxnSpPr>
          <p:nvPr/>
        </p:nvCxnSpPr>
        <p:spPr>
          <a:xfrm>
            <a:off x="8374520" y="2920648"/>
            <a:ext cx="0" cy="9649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3E2E58-A1F0-227F-9F98-6228C3887DDD}"/>
              </a:ext>
            </a:extLst>
          </p:cNvPr>
          <p:cNvCxnSpPr>
            <a:cxnSpLocks/>
          </p:cNvCxnSpPr>
          <p:nvPr/>
        </p:nvCxnSpPr>
        <p:spPr>
          <a:xfrm flipH="1">
            <a:off x="5351760" y="2786433"/>
            <a:ext cx="1045052" cy="1023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92F6E1-4EE2-83E7-DC5E-8855A6E78577}"/>
              </a:ext>
            </a:extLst>
          </p:cNvPr>
          <p:cNvCxnSpPr>
            <a:cxnSpLocks/>
          </p:cNvCxnSpPr>
          <p:nvPr/>
        </p:nvCxnSpPr>
        <p:spPr>
          <a:xfrm flipV="1">
            <a:off x="5517400" y="2998504"/>
            <a:ext cx="1156605" cy="10294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642FE3-B6BB-C203-7B40-1BACBC18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56" y="56314"/>
            <a:ext cx="2848501" cy="2966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D6323-33FB-E059-7AAF-EB28EE90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95" y="3844744"/>
            <a:ext cx="2712571" cy="2865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4C03E-928C-DFC1-3189-99CDA78B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481" y="56313"/>
            <a:ext cx="2798895" cy="2928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5A276-9F63-BCCC-5DF7-91E8E2B88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969" y="3899319"/>
            <a:ext cx="2638736" cy="2736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33CB50-3618-3B66-7343-2FDD3E38FB61}"/>
              </a:ext>
            </a:extLst>
          </p:cNvPr>
          <p:cNvSpPr txBox="1"/>
          <p:nvPr/>
        </p:nvSpPr>
        <p:spPr>
          <a:xfrm>
            <a:off x="5575533" y="207069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[-0.5897, </a:t>
            </a:r>
          </a:p>
          <a:p>
            <a:r>
              <a:rPr lang="en-US" sz="1050" b="1" dirty="0"/>
              <a:t>-1.6538]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01532-EE95-CDB7-A502-2C78355F65B9}"/>
              </a:ext>
            </a:extLst>
          </p:cNvPr>
          <p:cNvSpPr txBox="1"/>
          <p:nvPr/>
        </p:nvSpPr>
        <p:spPr>
          <a:xfrm>
            <a:off x="2319098" y="3214269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[-0.5897, </a:t>
            </a:r>
          </a:p>
          <a:p>
            <a:r>
              <a:rPr lang="en-US" sz="1050" b="1" dirty="0"/>
              <a:t>-1.6538]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A4851-EACB-47D3-3821-C668FFBCE6EB}"/>
              </a:ext>
            </a:extLst>
          </p:cNvPr>
          <p:cNvSpPr txBox="1"/>
          <p:nvPr/>
        </p:nvSpPr>
        <p:spPr>
          <a:xfrm>
            <a:off x="4696120" y="2963705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[-0.5897, </a:t>
            </a:r>
          </a:p>
          <a:p>
            <a:r>
              <a:rPr lang="en-US" sz="1050" b="1" dirty="0"/>
              <a:t>-1.6538]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C50B1-5E5C-20DD-06A5-FA6A7E376FFE}"/>
              </a:ext>
            </a:extLst>
          </p:cNvPr>
          <p:cNvSpPr txBox="1"/>
          <p:nvPr/>
        </p:nvSpPr>
        <p:spPr>
          <a:xfrm>
            <a:off x="5841060" y="2347008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[-0.5098,  0.3396]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245D0-C6F3-6CCE-F8E2-940774120E72}"/>
              </a:ext>
            </a:extLst>
          </p:cNvPr>
          <p:cNvSpPr txBox="1"/>
          <p:nvPr/>
        </p:nvSpPr>
        <p:spPr>
          <a:xfrm>
            <a:off x="6535512" y="3654487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[-2.7611, -0.0616]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11558-3D54-B842-FE4F-91800590172A}"/>
              </a:ext>
            </a:extLst>
          </p:cNvPr>
          <p:cNvSpPr txBox="1"/>
          <p:nvPr/>
        </p:nvSpPr>
        <p:spPr>
          <a:xfrm>
            <a:off x="5673859" y="1441517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[-0.5098,  0.3396]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D0D70-5B8D-A24B-244D-AB50E4869CD8}"/>
              </a:ext>
            </a:extLst>
          </p:cNvPr>
          <p:cNvSpPr txBox="1"/>
          <p:nvPr/>
        </p:nvSpPr>
        <p:spPr>
          <a:xfrm>
            <a:off x="7617998" y="2945665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[-0.5098,  0.3396]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4DF22-124E-DEF9-D972-A415837E2EEC}"/>
              </a:ext>
            </a:extLst>
          </p:cNvPr>
          <p:cNvSpPr txBox="1"/>
          <p:nvPr/>
        </p:nvSpPr>
        <p:spPr>
          <a:xfrm>
            <a:off x="5501038" y="4100082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[ 1.2413, -0.4306]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63C2D-6196-080E-4448-22F6060C5C3E}"/>
              </a:ext>
            </a:extLst>
          </p:cNvPr>
          <p:cNvSpPr txBox="1"/>
          <p:nvPr/>
        </p:nvSpPr>
        <p:spPr>
          <a:xfrm>
            <a:off x="3564935" y="3264923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[ 1.2413, -0.4306]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DC4681-FD99-FC79-CDC7-9DEDAD7B124C}"/>
              </a:ext>
            </a:extLst>
          </p:cNvPr>
          <p:cNvSpPr txBox="1"/>
          <p:nvPr/>
        </p:nvSpPr>
        <p:spPr>
          <a:xfrm>
            <a:off x="5605416" y="5187112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[ 1.2413, -0.4306]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C166C3-422D-CB62-2CC2-51E43BA1DB75}"/>
              </a:ext>
            </a:extLst>
          </p:cNvPr>
          <p:cNvSpPr txBox="1"/>
          <p:nvPr/>
        </p:nvSpPr>
        <p:spPr>
          <a:xfrm>
            <a:off x="5639665" y="6386189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[-2.7611, -0.0616]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CE816-47F8-9830-4ED5-7356005B5A05}"/>
              </a:ext>
            </a:extLst>
          </p:cNvPr>
          <p:cNvSpPr txBox="1"/>
          <p:nvPr/>
        </p:nvSpPr>
        <p:spPr>
          <a:xfrm>
            <a:off x="8912275" y="3255044"/>
            <a:ext cx="821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[-2.7611, -0.0616]</a:t>
            </a:r>
          </a:p>
        </p:txBody>
      </p:sp>
    </p:spTree>
    <p:extLst>
      <p:ext uri="{BB962C8B-B14F-4D97-AF65-F5344CB8AC3E}">
        <p14:creationId xmlns:p14="http://schemas.microsoft.com/office/powerpoint/2010/main" val="68690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VAE-Processed Graph Structure on same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8BB71-3029-717C-C8FD-247E6197B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43" y="1280813"/>
            <a:ext cx="2067213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B4D18-4754-FE07-15C1-0321835B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56" y="1280813"/>
            <a:ext cx="2057687" cy="215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ECC24-C06B-7312-2C32-0944920C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96" y="3433763"/>
            <a:ext cx="2029108" cy="2143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C9C80-A8E6-FC14-C35B-AFDF74862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807" y="3424092"/>
            <a:ext cx="2048161" cy="2124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B4CCAC-4E05-48EC-A7A5-97B5ED8F4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384" y="1261760"/>
            <a:ext cx="2019582" cy="2172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B0569E-3F12-481C-08A5-1D8823DBD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3596" y="1266523"/>
            <a:ext cx="2048161" cy="2181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C6C1C0-2973-86A8-C0C1-3A354BF37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6857" y="3462342"/>
            <a:ext cx="2038635" cy="21338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B1328B-BD16-4B13-B374-4EA899188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3596" y="3457579"/>
            <a:ext cx="2010056" cy="21338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88B995-A038-0C4D-7E23-BE24BCB74048}"/>
              </a:ext>
            </a:extLst>
          </p:cNvPr>
          <p:cNvSpPr txBox="1"/>
          <p:nvPr/>
        </p:nvSpPr>
        <p:spPr>
          <a:xfrm>
            <a:off x="980936" y="144362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[-0.5897, -1.6538]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FC8217-086D-C32F-C390-6DB09899071C}"/>
              </a:ext>
            </a:extLst>
          </p:cNvPr>
          <p:cNvSpPr txBox="1"/>
          <p:nvPr/>
        </p:nvSpPr>
        <p:spPr>
          <a:xfrm>
            <a:off x="6530257" y="145529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[-0.5926, -1.6135]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CFBE4-58F1-5B70-EA88-E73A3037BABE}"/>
              </a:ext>
            </a:extLst>
          </p:cNvPr>
          <p:cNvSpPr txBox="1"/>
          <p:nvPr/>
        </p:nvSpPr>
        <p:spPr>
          <a:xfrm>
            <a:off x="3096065" y="5155909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[-2.7611, -0.0616]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4E588-C3C9-4E6A-FEFB-64FF9E3D72C0}"/>
              </a:ext>
            </a:extLst>
          </p:cNvPr>
          <p:cNvSpPr txBox="1"/>
          <p:nvPr/>
        </p:nvSpPr>
        <p:spPr>
          <a:xfrm>
            <a:off x="1007276" y="518610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[ 1.2413, -0.4306]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E1586-2F07-1A06-8FC5-37AE9B258FB9}"/>
              </a:ext>
            </a:extLst>
          </p:cNvPr>
          <p:cNvSpPr txBox="1"/>
          <p:nvPr/>
        </p:nvSpPr>
        <p:spPr>
          <a:xfrm>
            <a:off x="3036385" y="145529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[-0.5098,  0.3396]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5F9060-1E17-5D1F-6B08-988DA8BED2D7}"/>
              </a:ext>
            </a:extLst>
          </p:cNvPr>
          <p:cNvSpPr txBox="1"/>
          <p:nvPr/>
        </p:nvSpPr>
        <p:spPr>
          <a:xfrm>
            <a:off x="8582885" y="515378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[-3.1036, -0.5236]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77C8DF-40C6-E6B3-6ED7-049E981BF43E}"/>
              </a:ext>
            </a:extLst>
          </p:cNvPr>
          <p:cNvSpPr txBox="1"/>
          <p:nvPr/>
        </p:nvSpPr>
        <p:spPr>
          <a:xfrm>
            <a:off x="6527013" y="5171562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[ 1.2092, -0.5703]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FB960-1D63-2C95-8450-233EBE5306A9}"/>
              </a:ext>
            </a:extLst>
          </p:cNvPr>
          <p:cNvSpPr txBox="1"/>
          <p:nvPr/>
        </p:nvSpPr>
        <p:spPr>
          <a:xfrm>
            <a:off x="8603239" y="1438022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[-0.3941,  0.3635]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99FA9-78AC-FD88-E252-89B49A2F62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0363" y="5810214"/>
            <a:ext cx="661127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8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5C8A0BD-B33C-9DF1-C431-24DB7A3F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43" y="3464341"/>
            <a:ext cx="1989888" cy="21073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79D926-70BC-DF21-2C3D-06F46934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27" y="3437237"/>
            <a:ext cx="2017340" cy="2143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06829E-524B-80BD-B654-C194CDB27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103" y="1248415"/>
            <a:ext cx="2051697" cy="2199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A45771-AA8E-FFD9-1A4F-C02EDC57B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91" y="1239009"/>
            <a:ext cx="2067793" cy="221857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VAE-Processed Graph Structure on similar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8BB71-3029-717C-C8FD-247E6197B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43" y="1280813"/>
            <a:ext cx="2067213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B4D18-4754-FE07-15C1-0321835B1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5756" y="1280813"/>
            <a:ext cx="2057687" cy="215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ECC24-C06B-7312-2C32-0944920C0F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596" y="3433763"/>
            <a:ext cx="2029108" cy="2143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C9C80-A8E6-FC14-C35B-AFDF74862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807" y="3424092"/>
            <a:ext cx="2048161" cy="21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88B995-A038-0C4D-7E23-BE24BCB74048}"/>
              </a:ext>
            </a:extLst>
          </p:cNvPr>
          <p:cNvSpPr txBox="1"/>
          <p:nvPr/>
        </p:nvSpPr>
        <p:spPr>
          <a:xfrm>
            <a:off x="980936" y="144362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[-0.5897, -1.6538]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FC8217-086D-C32F-C390-6DB09899071C}"/>
              </a:ext>
            </a:extLst>
          </p:cNvPr>
          <p:cNvSpPr txBox="1"/>
          <p:nvPr/>
        </p:nvSpPr>
        <p:spPr>
          <a:xfrm>
            <a:off x="6530257" y="145529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[-0.5569, -1.7440]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CFBE4-58F1-5B70-EA88-E73A3037BABE}"/>
              </a:ext>
            </a:extLst>
          </p:cNvPr>
          <p:cNvSpPr txBox="1"/>
          <p:nvPr/>
        </p:nvSpPr>
        <p:spPr>
          <a:xfrm>
            <a:off x="3096065" y="5155909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[-2.7611, -0.0616]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4E588-C3C9-4E6A-FEFB-64FF9E3D72C0}"/>
              </a:ext>
            </a:extLst>
          </p:cNvPr>
          <p:cNvSpPr txBox="1"/>
          <p:nvPr/>
        </p:nvSpPr>
        <p:spPr>
          <a:xfrm>
            <a:off x="1007276" y="518610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[ 1.2413, -0.4306]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E1586-2F07-1A06-8FC5-37AE9B258FB9}"/>
              </a:ext>
            </a:extLst>
          </p:cNvPr>
          <p:cNvSpPr txBox="1"/>
          <p:nvPr/>
        </p:nvSpPr>
        <p:spPr>
          <a:xfrm>
            <a:off x="3036385" y="145529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[-0.5098,  0.3396]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5F9060-1E17-5D1F-6B08-988DA8BED2D7}"/>
              </a:ext>
            </a:extLst>
          </p:cNvPr>
          <p:cNvSpPr txBox="1"/>
          <p:nvPr/>
        </p:nvSpPr>
        <p:spPr>
          <a:xfrm>
            <a:off x="8582885" y="515378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[-3.1885, -0.2798]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77C8DF-40C6-E6B3-6ED7-049E981BF43E}"/>
              </a:ext>
            </a:extLst>
          </p:cNvPr>
          <p:cNvSpPr txBox="1"/>
          <p:nvPr/>
        </p:nvSpPr>
        <p:spPr>
          <a:xfrm>
            <a:off x="6527013" y="5171562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[ 1.4781, -1.1060]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FB960-1D63-2C95-8450-233EBE5306A9}"/>
              </a:ext>
            </a:extLst>
          </p:cNvPr>
          <p:cNvSpPr txBox="1"/>
          <p:nvPr/>
        </p:nvSpPr>
        <p:spPr>
          <a:xfrm>
            <a:off x="8603239" y="1438022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[-1.2279, -0.0576]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E6EEAC-A042-E710-0A5A-09ADA955C9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4715" y="5819744"/>
            <a:ext cx="6128711" cy="4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3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787606-0A29-8663-A2D1-887C501E1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76" y="1236762"/>
            <a:ext cx="4234492" cy="431867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VAE-Processed Graph Structure on dissimilar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8BB71-3029-717C-C8FD-247E6197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3" y="1280813"/>
            <a:ext cx="2067213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B4D18-4754-FE07-15C1-0321835B1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756" y="1280813"/>
            <a:ext cx="2057687" cy="215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ECC24-C06B-7312-2C32-0944920C0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96" y="3433763"/>
            <a:ext cx="2029108" cy="2143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C9C80-A8E6-FC14-C35B-AFDF74862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807" y="3424092"/>
            <a:ext cx="2048161" cy="21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88B995-A038-0C4D-7E23-BE24BCB74048}"/>
              </a:ext>
            </a:extLst>
          </p:cNvPr>
          <p:cNvSpPr txBox="1"/>
          <p:nvPr/>
        </p:nvSpPr>
        <p:spPr>
          <a:xfrm>
            <a:off x="980936" y="144362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[-0.5897, -1.6538]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FC8217-086D-C32F-C390-6DB09899071C}"/>
              </a:ext>
            </a:extLst>
          </p:cNvPr>
          <p:cNvSpPr txBox="1"/>
          <p:nvPr/>
        </p:nvSpPr>
        <p:spPr>
          <a:xfrm>
            <a:off x="6530257" y="145529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[ 0.4704, -0.3856]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CFBE4-58F1-5B70-EA88-E73A3037BABE}"/>
              </a:ext>
            </a:extLst>
          </p:cNvPr>
          <p:cNvSpPr txBox="1"/>
          <p:nvPr/>
        </p:nvSpPr>
        <p:spPr>
          <a:xfrm>
            <a:off x="3096065" y="5155909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[-2.7611, -0.0616]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4E588-C3C9-4E6A-FEFB-64FF9E3D72C0}"/>
              </a:ext>
            </a:extLst>
          </p:cNvPr>
          <p:cNvSpPr txBox="1"/>
          <p:nvPr/>
        </p:nvSpPr>
        <p:spPr>
          <a:xfrm>
            <a:off x="1007276" y="518610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[ 1.2413, -0.4306]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E1586-2F07-1A06-8FC5-37AE9B258FB9}"/>
              </a:ext>
            </a:extLst>
          </p:cNvPr>
          <p:cNvSpPr txBox="1"/>
          <p:nvPr/>
        </p:nvSpPr>
        <p:spPr>
          <a:xfrm>
            <a:off x="3036385" y="1455296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[-0.5098,  0.3396]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5F9060-1E17-5D1F-6B08-988DA8BED2D7}"/>
              </a:ext>
            </a:extLst>
          </p:cNvPr>
          <p:cNvSpPr txBox="1"/>
          <p:nvPr/>
        </p:nvSpPr>
        <p:spPr>
          <a:xfrm>
            <a:off x="8582885" y="5153788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[-0.0025,  1.0138]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77C8DF-40C6-E6B3-6ED7-049E981BF43E}"/>
              </a:ext>
            </a:extLst>
          </p:cNvPr>
          <p:cNvSpPr txBox="1"/>
          <p:nvPr/>
        </p:nvSpPr>
        <p:spPr>
          <a:xfrm>
            <a:off x="6527013" y="5171562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[ 4.2611, -0.4834]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FB960-1D63-2C95-8450-233EBE5306A9}"/>
              </a:ext>
            </a:extLst>
          </p:cNvPr>
          <p:cNvSpPr txBox="1"/>
          <p:nvPr/>
        </p:nvSpPr>
        <p:spPr>
          <a:xfrm>
            <a:off x="8603239" y="1438022"/>
            <a:ext cx="20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[-0.4068, -0.2601]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F19BB0-9869-8817-F272-FEDE794C5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675" y="5868292"/>
            <a:ext cx="6667962" cy="4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7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Similarity Calculation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B002E-890E-544D-35A3-A9EC4FD0DB18}"/>
              </a:ext>
            </a:extLst>
          </p:cNvPr>
          <p:cNvSpPr txBox="1"/>
          <p:nvPr/>
        </p:nvSpPr>
        <p:spPr>
          <a:xfrm>
            <a:off x="476250" y="1174294"/>
            <a:ext cx="1123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latent dimension representation of every patch. Concatenate patch values from graph in an orderly fashion &amp; do </a:t>
            </a:r>
            <a:r>
              <a:rPr lang="en-US" sz="2000" b="1" dirty="0"/>
              <a:t>cosine similarity </a:t>
            </a:r>
            <a:r>
              <a:rPr lang="en-US" sz="2000" dirty="0"/>
              <a:t>with another graph constructed in the same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Justification: </a:t>
            </a:r>
            <a:r>
              <a:rPr lang="en-US" sz="2000" dirty="0"/>
              <a:t>Since we have successfully mapped different edge structures in the same area of distribution, the cosine similarity between 2 similar looking edge-filtered images should have a value near 1 and dissimilar images should have values between -1 and much less than 1.</a:t>
            </a:r>
            <a:endParaRPr lang="en-US" sz="2000" b="1" dirty="0"/>
          </a:p>
        </p:txBody>
      </p:sp>
      <p:pic>
        <p:nvPicPr>
          <p:cNvPr id="4098" name="Picture 2" descr="Cosine distance and cosine similarity | by Milana Shkhanukova | Medium">
            <a:extLst>
              <a:ext uri="{FF2B5EF4-FFF2-40B4-BE49-F238E27FC236}">
                <a16:creationId xmlns:a16="http://schemas.microsoft.com/office/drawing/2014/main" id="{5CFF4053-7B2F-8BEF-56BD-05C845D4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06" y="3572332"/>
            <a:ext cx="7215188" cy="284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8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8BFE24-7466-8F27-49D0-9C8D93A3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766218"/>
            <a:ext cx="11449050" cy="1325563"/>
          </a:xfrm>
        </p:spPr>
        <p:txBody>
          <a:bodyPr/>
          <a:lstStyle/>
          <a:p>
            <a:pPr algn="ctr"/>
            <a:r>
              <a:rPr lang="en-US" dirty="0"/>
              <a:t>Thank you :D</a:t>
            </a:r>
          </a:p>
        </p:txBody>
      </p:sp>
    </p:spTree>
    <p:extLst>
      <p:ext uri="{BB962C8B-B14F-4D97-AF65-F5344CB8AC3E}">
        <p14:creationId xmlns:p14="http://schemas.microsoft.com/office/powerpoint/2010/main" val="133454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FF9-885F-54D5-9F32-D2D6E08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F6B22-8D18-D2BA-A11D-53E5B36DC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709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60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2702024-4F76-7E11-727E-023E3148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64" y="791088"/>
            <a:ext cx="2637912" cy="26379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A624B1-7EA9-9B2D-67CA-B8CE6723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08" y="791088"/>
            <a:ext cx="2611130" cy="26379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8349A8-C829-5430-2E42-0325000A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062" y="3428998"/>
            <a:ext cx="2654715" cy="26379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7EBC3E4-0C20-87A6-30A3-9FF71B97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450" y="3428997"/>
            <a:ext cx="2643488" cy="26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01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2702024-4F76-7E11-727E-023E3148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20" y="582744"/>
            <a:ext cx="2637912" cy="26379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A624B1-7EA9-9B2D-67CA-B8CE6723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70" y="582745"/>
            <a:ext cx="2611130" cy="26379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8349A8-C829-5430-2E42-0325000A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17" y="3428995"/>
            <a:ext cx="2654715" cy="26379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7EBC3E4-0C20-87A6-30A3-9FF71B97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970" y="3428997"/>
            <a:ext cx="2643488" cy="26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2702024-4F76-7E11-727E-023E3148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1" y="556924"/>
            <a:ext cx="2637912" cy="26379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A624B1-7EA9-9B2D-67CA-B8CE6723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51" y="556925"/>
            <a:ext cx="2611130" cy="26379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8349A8-C829-5430-2E42-0325000A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98" y="3403175"/>
            <a:ext cx="2654715" cy="26379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7EBC3E4-0C20-87A6-30A3-9FF71B97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851" y="3403177"/>
            <a:ext cx="2643488" cy="26379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59B328-66CA-E9C6-6DBC-499B1278A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580" y="330220"/>
            <a:ext cx="2743902" cy="2889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F081C-AFB5-E27F-DD7E-FC44FA2C1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9677" y="399757"/>
            <a:ext cx="2684125" cy="2820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A12C6-8399-860A-1DED-E2BB748BB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1580" y="3220659"/>
            <a:ext cx="2709210" cy="2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02D84-7C76-1914-9A08-BF9A0BB609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9677" y="3220659"/>
            <a:ext cx="2684125" cy="28204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BC0BA3B-E72B-272A-701F-16A9874CE787}"/>
              </a:ext>
            </a:extLst>
          </p:cNvPr>
          <p:cNvSpPr/>
          <p:nvPr/>
        </p:nvSpPr>
        <p:spPr>
          <a:xfrm>
            <a:off x="5945163" y="3044471"/>
            <a:ext cx="518775" cy="55536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903</Words>
  <Application>Microsoft Office PowerPoint</Application>
  <PresentationFormat>Widescreen</PresentationFormat>
  <Paragraphs>191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Aptos</vt:lpstr>
      <vt:lpstr>Aptos Display</vt:lpstr>
      <vt:lpstr>Arial</vt:lpstr>
      <vt:lpstr>Office Theme</vt:lpstr>
      <vt:lpstr>Image Similarity Comparison</vt:lpstr>
      <vt:lpstr>Introduction</vt:lpstr>
      <vt:lpstr>Project Objective</vt:lpstr>
      <vt:lpstr>Current Similarity Techniques</vt:lpstr>
      <vt:lpstr>Can we do better using a graph-based approach?</vt:lpstr>
      <vt:lpstr>Pipeline:</vt:lpstr>
      <vt:lpstr>PowerPoint Presentation</vt:lpstr>
      <vt:lpstr>PowerPoint Presentation</vt:lpstr>
      <vt:lpstr>PowerPoint Presentation</vt:lpstr>
      <vt:lpstr>Edge Counts (Pixel &gt; 0)</vt:lpstr>
      <vt:lpstr>PowerPoint Presentation</vt:lpstr>
      <vt:lpstr>PowerPoint Presentation</vt:lpstr>
      <vt:lpstr>But there’s an inherent problem, did you notice it?</vt:lpstr>
      <vt:lpstr>But there’s an inherent problem, did you notice it?</vt:lpstr>
      <vt:lpstr>But there’s an inherent problem, did you notice it?</vt:lpstr>
      <vt:lpstr>PowerPoint Presentation</vt:lpstr>
      <vt:lpstr>PowerPoint Presentation</vt:lpstr>
      <vt:lpstr>Can we do better?</vt:lpstr>
      <vt:lpstr>Can we do better? Yes.</vt:lpstr>
      <vt:lpstr>Variational Autoencoder</vt:lpstr>
      <vt:lpstr>Why?</vt:lpstr>
      <vt:lpstr>General Idea</vt:lpstr>
      <vt:lpstr>“This information is represented  by some values”</vt:lpstr>
      <vt:lpstr>Variational Autoencoder</vt:lpstr>
      <vt:lpstr>Autoencoder</vt:lpstr>
      <vt:lpstr>Autoencoder</vt:lpstr>
      <vt:lpstr>One Slight Issue with Autoencoders</vt:lpstr>
      <vt:lpstr>PowerPoint Presentation</vt:lpstr>
      <vt:lpstr>PowerPoint Presentation</vt:lpstr>
      <vt:lpstr>Autoencoder</vt:lpstr>
      <vt:lpstr>Variational Autoencoder</vt:lpstr>
      <vt:lpstr>Variational Autoencoder</vt:lpstr>
      <vt:lpstr>Variational Autoencoder</vt:lpstr>
      <vt:lpstr>How do we use the Variational Autoencoder for  Edge Similarity?</vt:lpstr>
      <vt:lpstr>Variational Autoencoder</vt:lpstr>
      <vt:lpstr>Why reconstruct the original image?</vt:lpstr>
      <vt:lpstr>Why reconstruct the original image?</vt:lpstr>
      <vt:lpstr>General Idea</vt:lpstr>
      <vt:lpstr>Variational Autoencoder learns the  structure in its latent distribution</vt:lpstr>
      <vt:lpstr>Does this approach actually work?</vt:lpstr>
      <vt:lpstr>Checking Reconstruction</vt:lpstr>
      <vt:lpstr>Checking Loss</vt:lpstr>
      <vt:lpstr>Showcasing latent space of digit 0 (latent dim = 2)</vt:lpstr>
      <vt:lpstr>Showcasing latent space of digit 0 (latent dim = 2)</vt:lpstr>
      <vt:lpstr>Showcasing latent space of digit 0 (latent dim = 2)</vt:lpstr>
      <vt:lpstr>Showcasing latent space of digit 0 (latent dim = 2)</vt:lpstr>
      <vt:lpstr>Showcasing latent space of digit 0 (latent dim = 2)</vt:lpstr>
      <vt:lpstr>Showcasing latent space of digit 0 (latent dim = 2)</vt:lpstr>
      <vt:lpstr>Showcasing latent space of digit 0 (latent dim = 2)</vt:lpstr>
      <vt:lpstr>Showcasing latent space of digit 1 (latent dim = 2)</vt:lpstr>
      <vt:lpstr>Showcasing latent space of digit 9 (latent dim = 2)</vt:lpstr>
      <vt:lpstr>VAE-Processed Graph Structure</vt:lpstr>
      <vt:lpstr>PowerPoint Presentation</vt:lpstr>
      <vt:lpstr>PowerPoint Presentation</vt:lpstr>
      <vt:lpstr>VAE-Processed Graph Structure on same image</vt:lpstr>
      <vt:lpstr>VAE-Processed Graph Structure on similar image</vt:lpstr>
      <vt:lpstr>VAE-Processed Graph Structure on dissimilar image</vt:lpstr>
      <vt:lpstr>Similarity Calculation</vt:lpstr>
      <vt:lpstr>Thank you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Similarity Comparison</dc:title>
  <dc:creator>Sarim Aeyzaz</dc:creator>
  <cp:lastModifiedBy>Sarim Aeyzaz</cp:lastModifiedBy>
  <cp:revision>8</cp:revision>
  <dcterms:created xsi:type="dcterms:W3CDTF">2024-05-06T08:35:12Z</dcterms:created>
  <dcterms:modified xsi:type="dcterms:W3CDTF">2024-05-07T08:15:32Z</dcterms:modified>
</cp:coreProperties>
</file>