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5" r:id="rId15"/>
    <p:sldId id="274" r:id="rId16"/>
    <p:sldId id="271" r:id="rId17"/>
    <p:sldId id="273" r:id="rId18"/>
    <p:sldId id="270" r:id="rId19"/>
    <p:sldId id="272" r:id="rId20"/>
    <p:sldId id="276" r:id="rId21"/>
    <p:sldId id="277" r:id="rId22"/>
    <p:sldId id="26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18" d="100"/>
          <a:sy n="118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implilearn.com/tutorials/cloud-computing-tutorial/what-is-cloud-computing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implilearn.com/tutorials/cloud-computing-tutorial/what-is-cloud-comput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B5A69-A46E-4691-8086-E5A16DE43D5C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BB4C81-A448-4210-921B-C3C213E06994}">
      <dgm:prSet/>
      <dgm:spPr/>
      <dgm:t>
        <a:bodyPr/>
        <a:lstStyle/>
        <a:p>
          <a:r>
            <a:rPr lang="en-US" dirty="0"/>
            <a:t>There is an increasing gap between quest for seeking knowledge of teens in last few decades and teens of nowadays</a:t>
          </a:r>
        </a:p>
      </dgm:t>
    </dgm:pt>
    <dgm:pt modelId="{35BEBCDE-7A23-4682-8753-91F620556B8F}" type="parTrans" cxnId="{0B4CB7C1-5A54-4390-8361-572C8AD215AC}">
      <dgm:prSet/>
      <dgm:spPr/>
      <dgm:t>
        <a:bodyPr/>
        <a:lstStyle/>
        <a:p>
          <a:endParaRPr lang="en-US"/>
        </a:p>
      </dgm:t>
    </dgm:pt>
    <dgm:pt modelId="{EB1EB38C-BF88-40CF-998C-D521EB4BA569}" type="sibTrans" cxnId="{0B4CB7C1-5A54-4390-8361-572C8AD215AC}">
      <dgm:prSet/>
      <dgm:spPr/>
      <dgm:t>
        <a:bodyPr/>
        <a:lstStyle/>
        <a:p>
          <a:endParaRPr lang="en-US"/>
        </a:p>
      </dgm:t>
    </dgm:pt>
    <dgm:pt modelId="{6ABF9779-9CC1-4D33-81A2-10A6629F43BB}">
      <dgm:prSet/>
      <dgm:spPr/>
      <dgm:t>
        <a:bodyPr/>
        <a:lstStyle/>
        <a:p>
          <a:r>
            <a:rPr lang="en-US" dirty="0"/>
            <a:t>Social media addiction is a growing phenomenon not only in Nigeria but worldwide. </a:t>
          </a:r>
        </a:p>
      </dgm:t>
    </dgm:pt>
    <dgm:pt modelId="{45E528A2-4CAA-4F0C-A570-1D39627C6823}" type="parTrans" cxnId="{B03D9D6B-B796-47C8-A240-A02F68AB3B78}">
      <dgm:prSet/>
      <dgm:spPr/>
      <dgm:t>
        <a:bodyPr/>
        <a:lstStyle/>
        <a:p>
          <a:endParaRPr lang="en-US"/>
        </a:p>
      </dgm:t>
    </dgm:pt>
    <dgm:pt modelId="{174EE7EF-A04D-48E7-93CB-EEDB9DF2A3BA}" type="sibTrans" cxnId="{B03D9D6B-B796-47C8-A240-A02F68AB3B78}">
      <dgm:prSet/>
      <dgm:spPr/>
      <dgm:t>
        <a:bodyPr/>
        <a:lstStyle/>
        <a:p>
          <a:endParaRPr lang="en-US"/>
        </a:p>
      </dgm:t>
    </dgm:pt>
    <dgm:pt modelId="{24C39E9A-6197-41C1-9C45-87CE169F8D0C}">
      <dgm:prSet/>
      <dgm:spPr/>
      <dgm:t>
        <a:bodyPr/>
        <a:lstStyle/>
        <a:p>
          <a:r>
            <a:rPr lang="en-US" dirty="0"/>
            <a:t>The average person spends nearly 2 hours a day using social media (up to 9 hrs for teens)</a:t>
          </a:r>
        </a:p>
      </dgm:t>
    </dgm:pt>
    <dgm:pt modelId="{66E87CD7-307E-4A9B-99F5-AD34051C4637}" type="parTrans" cxnId="{DCD393A0-535E-4F5A-B401-ED028FE72DBD}">
      <dgm:prSet/>
      <dgm:spPr/>
      <dgm:t>
        <a:bodyPr/>
        <a:lstStyle/>
        <a:p>
          <a:endParaRPr lang="en-US"/>
        </a:p>
      </dgm:t>
    </dgm:pt>
    <dgm:pt modelId="{C5562728-D414-48AA-8DFC-25F2BB3F6306}" type="sibTrans" cxnId="{DCD393A0-535E-4F5A-B401-ED028FE72DBD}">
      <dgm:prSet/>
      <dgm:spPr/>
      <dgm:t>
        <a:bodyPr/>
        <a:lstStyle/>
        <a:p>
          <a:endParaRPr lang="en-US"/>
        </a:p>
      </dgm:t>
    </dgm:pt>
    <dgm:pt modelId="{4D0B473E-2938-4F86-A4E2-BA33690E1D36}">
      <dgm:prSet/>
      <dgm:spPr/>
      <dgm:t>
        <a:bodyPr/>
        <a:lstStyle/>
        <a:p>
          <a:r>
            <a:rPr lang="en-US" dirty="0"/>
            <a:t>Learners of different age groups find it difficult to dedicate time for learning</a:t>
          </a:r>
        </a:p>
      </dgm:t>
    </dgm:pt>
    <dgm:pt modelId="{B67D8A8A-4CDD-40F2-AFA2-EFD258733406}" type="parTrans" cxnId="{F581F313-2CAE-47E9-8B6B-3268D72FE063}">
      <dgm:prSet/>
      <dgm:spPr/>
      <dgm:t>
        <a:bodyPr/>
        <a:lstStyle/>
        <a:p>
          <a:endParaRPr lang="en-US"/>
        </a:p>
      </dgm:t>
    </dgm:pt>
    <dgm:pt modelId="{CA87F247-877D-4EF0-B518-D1B9EDAD8417}" type="sibTrans" cxnId="{F581F313-2CAE-47E9-8B6B-3268D72FE063}">
      <dgm:prSet/>
      <dgm:spPr/>
      <dgm:t>
        <a:bodyPr/>
        <a:lstStyle/>
        <a:p>
          <a:endParaRPr lang="en-US"/>
        </a:p>
      </dgm:t>
    </dgm:pt>
    <dgm:pt modelId="{95541450-A2DE-4AAD-8A3A-67A34D0C9605}">
      <dgm:prSet/>
      <dgm:spPr/>
      <dgm:t>
        <a:bodyPr/>
        <a:lstStyle/>
        <a:p>
          <a:r>
            <a:rPr lang="en-US" dirty="0"/>
            <a:t>Instructors struggle to deliver contents in a dynamic form suitable for the need of today’s learners</a:t>
          </a:r>
        </a:p>
      </dgm:t>
    </dgm:pt>
    <dgm:pt modelId="{E2D553CE-3230-4AF9-B11E-B1D768D2C6F6}" type="parTrans" cxnId="{132F5924-3027-40C2-9829-326910693E97}">
      <dgm:prSet/>
      <dgm:spPr/>
      <dgm:t>
        <a:bodyPr/>
        <a:lstStyle/>
        <a:p>
          <a:endParaRPr lang="en-US"/>
        </a:p>
      </dgm:t>
    </dgm:pt>
    <dgm:pt modelId="{3622A595-38DD-47F3-AF17-0D08D7B936A0}" type="sibTrans" cxnId="{132F5924-3027-40C2-9829-326910693E97}">
      <dgm:prSet/>
      <dgm:spPr/>
      <dgm:t>
        <a:bodyPr/>
        <a:lstStyle/>
        <a:p>
          <a:endParaRPr lang="en-US"/>
        </a:p>
      </dgm:t>
    </dgm:pt>
    <dgm:pt modelId="{04275988-A79A-46B9-830C-C3EF898AF394}" type="pres">
      <dgm:prSet presAssocID="{0C5B5A69-A46E-4691-8086-E5A16DE43D5C}" presName="linear" presStyleCnt="0">
        <dgm:presLayoutVars>
          <dgm:animLvl val="lvl"/>
          <dgm:resizeHandles val="exact"/>
        </dgm:presLayoutVars>
      </dgm:prSet>
      <dgm:spPr/>
    </dgm:pt>
    <dgm:pt modelId="{0E68DF4D-8C33-4BAD-AA0A-0AD808E72C90}" type="pres">
      <dgm:prSet presAssocID="{9ABB4C81-A448-4210-921B-C3C213E069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3F8707-DEEC-48AA-A10D-D5BAD243832D}" type="pres">
      <dgm:prSet presAssocID="{EB1EB38C-BF88-40CF-998C-D521EB4BA569}" presName="spacer" presStyleCnt="0"/>
      <dgm:spPr/>
    </dgm:pt>
    <dgm:pt modelId="{CF179395-4558-4AD5-B5F6-97074EB42FA3}" type="pres">
      <dgm:prSet presAssocID="{6ABF9779-9CC1-4D33-81A2-10A6629F43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5435A3-BED5-4D63-AB65-6848A1C8D763}" type="pres">
      <dgm:prSet presAssocID="{174EE7EF-A04D-48E7-93CB-EEDB9DF2A3BA}" presName="spacer" presStyleCnt="0"/>
      <dgm:spPr/>
    </dgm:pt>
    <dgm:pt modelId="{74251DD2-ABAB-4541-B310-260F6C1240AE}" type="pres">
      <dgm:prSet presAssocID="{24C39E9A-6197-41C1-9C45-87CE169F8D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E07357-E2FC-4786-9D8C-CF1886DA787D}" type="pres">
      <dgm:prSet presAssocID="{C5562728-D414-48AA-8DFC-25F2BB3F6306}" presName="spacer" presStyleCnt="0"/>
      <dgm:spPr/>
    </dgm:pt>
    <dgm:pt modelId="{374785B0-31BC-4251-AC1D-2E413DD1ACB6}" type="pres">
      <dgm:prSet presAssocID="{4D0B473E-2938-4F86-A4E2-BA33690E1D3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145CE7-09CA-4BC1-B085-CD2777BEB8BE}" type="pres">
      <dgm:prSet presAssocID="{CA87F247-877D-4EF0-B518-D1B9EDAD8417}" presName="spacer" presStyleCnt="0"/>
      <dgm:spPr/>
    </dgm:pt>
    <dgm:pt modelId="{61F8570D-6A08-40E6-A933-F9AE00B657DD}" type="pres">
      <dgm:prSet presAssocID="{95541450-A2DE-4AAD-8A3A-67A34D0C96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81F313-2CAE-47E9-8B6B-3268D72FE063}" srcId="{0C5B5A69-A46E-4691-8086-E5A16DE43D5C}" destId="{4D0B473E-2938-4F86-A4E2-BA33690E1D36}" srcOrd="3" destOrd="0" parTransId="{B67D8A8A-4CDD-40F2-AFA2-EFD258733406}" sibTransId="{CA87F247-877D-4EF0-B518-D1B9EDAD8417}"/>
    <dgm:cxn modelId="{132F5924-3027-40C2-9829-326910693E97}" srcId="{0C5B5A69-A46E-4691-8086-E5A16DE43D5C}" destId="{95541450-A2DE-4AAD-8A3A-67A34D0C9605}" srcOrd="4" destOrd="0" parTransId="{E2D553CE-3230-4AF9-B11E-B1D768D2C6F6}" sibTransId="{3622A595-38DD-47F3-AF17-0D08D7B936A0}"/>
    <dgm:cxn modelId="{A07C4C2A-B7A1-4E38-9FAA-D781E5C7AB17}" type="presOf" srcId="{24C39E9A-6197-41C1-9C45-87CE169F8D0C}" destId="{74251DD2-ABAB-4541-B310-260F6C1240AE}" srcOrd="0" destOrd="0" presId="urn:microsoft.com/office/officeart/2005/8/layout/vList2"/>
    <dgm:cxn modelId="{5F754469-9176-441D-B428-91427207E719}" type="presOf" srcId="{4D0B473E-2938-4F86-A4E2-BA33690E1D36}" destId="{374785B0-31BC-4251-AC1D-2E413DD1ACB6}" srcOrd="0" destOrd="0" presId="urn:microsoft.com/office/officeart/2005/8/layout/vList2"/>
    <dgm:cxn modelId="{B03D9D6B-B796-47C8-A240-A02F68AB3B78}" srcId="{0C5B5A69-A46E-4691-8086-E5A16DE43D5C}" destId="{6ABF9779-9CC1-4D33-81A2-10A6629F43BB}" srcOrd="1" destOrd="0" parTransId="{45E528A2-4CAA-4F0C-A570-1D39627C6823}" sibTransId="{174EE7EF-A04D-48E7-93CB-EEDB9DF2A3BA}"/>
    <dgm:cxn modelId="{DCD393A0-535E-4F5A-B401-ED028FE72DBD}" srcId="{0C5B5A69-A46E-4691-8086-E5A16DE43D5C}" destId="{24C39E9A-6197-41C1-9C45-87CE169F8D0C}" srcOrd="2" destOrd="0" parTransId="{66E87CD7-307E-4A9B-99F5-AD34051C4637}" sibTransId="{C5562728-D414-48AA-8DFC-25F2BB3F6306}"/>
    <dgm:cxn modelId="{0B4CB7C1-5A54-4390-8361-572C8AD215AC}" srcId="{0C5B5A69-A46E-4691-8086-E5A16DE43D5C}" destId="{9ABB4C81-A448-4210-921B-C3C213E06994}" srcOrd="0" destOrd="0" parTransId="{35BEBCDE-7A23-4682-8753-91F620556B8F}" sibTransId="{EB1EB38C-BF88-40CF-998C-D521EB4BA569}"/>
    <dgm:cxn modelId="{8BC4B3C4-C2C9-4FD2-B1C0-FF2B25C39697}" type="presOf" srcId="{95541450-A2DE-4AAD-8A3A-67A34D0C9605}" destId="{61F8570D-6A08-40E6-A933-F9AE00B657DD}" srcOrd="0" destOrd="0" presId="urn:microsoft.com/office/officeart/2005/8/layout/vList2"/>
    <dgm:cxn modelId="{6F3083D9-0390-4472-9AC5-8372278B9F2F}" type="presOf" srcId="{0C5B5A69-A46E-4691-8086-E5A16DE43D5C}" destId="{04275988-A79A-46B9-830C-C3EF898AF394}" srcOrd="0" destOrd="0" presId="urn:microsoft.com/office/officeart/2005/8/layout/vList2"/>
    <dgm:cxn modelId="{D08309DE-EB66-41FC-8FEE-75AD296E2BEE}" type="presOf" srcId="{9ABB4C81-A448-4210-921B-C3C213E06994}" destId="{0E68DF4D-8C33-4BAD-AA0A-0AD808E72C90}" srcOrd="0" destOrd="0" presId="urn:microsoft.com/office/officeart/2005/8/layout/vList2"/>
    <dgm:cxn modelId="{B845AFE1-B3EF-434B-BE4F-FE253118FF24}" type="presOf" srcId="{6ABF9779-9CC1-4D33-81A2-10A6629F43BB}" destId="{CF179395-4558-4AD5-B5F6-97074EB42FA3}" srcOrd="0" destOrd="0" presId="urn:microsoft.com/office/officeart/2005/8/layout/vList2"/>
    <dgm:cxn modelId="{157E3F92-9480-4600-95E9-FFA802272E33}" type="presParOf" srcId="{04275988-A79A-46B9-830C-C3EF898AF394}" destId="{0E68DF4D-8C33-4BAD-AA0A-0AD808E72C90}" srcOrd="0" destOrd="0" presId="urn:microsoft.com/office/officeart/2005/8/layout/vList2"/>
    <dgm:cxn modelId="{5C0F34E2-B22C-4B6D-99B7-97EE87829FD3}" type="presParOf" srcId="{04275988-A79A-46B9-830C-C3EF898AF394}" destId="{313F8707-DEEC-48AA-A10D-D5BAD243832D}" srcOrd="1" destOrd="0" presId="urn:microsoft.com/office/officeart/2005/8/layout/vList2"/>
    <dgm:cxn modelId="{184DEF47-E062-4835-A956-6819C89E4AC3}" type="presParOf" srcId="{04275988-A79A-46B9-830C-C3EF898AF394}" destId="{CF179395-4558-4AD5-B5F6-97074EB42FA3}" srcOrd="2" destOrd="0" presId="urn:microsoft.com/office/officeart/2005/8/layout/vList2"/>
    <dgm:cxn modelId="{C4807715-22A0-4004-B255-A402B17C1EF7}" type="presParOf" srcId="{04275988-A79A-46B9-830C-C3EF898AF394}" destId="{5F5435A3-BED5-4D63-AB65-6848A1C8D763}" srcOrd="3" destOrd="0" presId="urn:microsoft.com/office/officeart/2005/8/layout/vList2"/>
    <dgm:cxn modelId="{3DA54DB4-B78A-4320-B9AD-C6B079AB3C57}" type="presParOf" srcId="{04275988-A79A-46B9-830C-C3EF898AF394}" destId="{74251DD2-ABAB-4541-B310-260F6C1240AE}" srcOrd="4" destOrd="0" presId="urn:microsoft.com/office/officeart/2005/8/layout/vList2"/>
    <dgm:cxn modelId="{92FDEC5F-EC1F-4DDE-B918-1261FC454C67}" type="presParOf" srcId="{04275988-A79A-46B9-830C-C3EF898AF394}" destId="{15E07357-E2FC-4786-9D8C-CF1886DA787D}" srcOrd="5" destOrd="0" presId="urn:microsoft.com/office/officeart/2005/8/layout/vList2"/>
    <dgm:cxn modelId="{C7D2675A-7635-4E21-A401-1A8EC087154D}" type="presParOf" srcId="{04275988-A79A-46B9-830C-C3EF898AF394}" destId="{374785B0-31BC-4251-AC1D-2E413DD1ACB6}" srcOrd="6" destOrd="0" presId="urn:microsoft.com/office/officeart/2005/8/layout/vList2"/>
    <dgm:cxn modelId="{A7891757-8536-463D-B85A-11E20650DFA4}" type="presParOf" srcId="{04275988-A79A-46B9-830C-C3EF898AF394}" destId="{0D145CE7-09CA-4BC1-B085-CD2777BEB8BE}" srcOrd="7" destOrd="0" presId="urn:microsoft.com/office/officeart/2005/8/layout/vList2"/>
    <dgm:cxn modelId="{7A924B21-71A1-49B9-9715-495D2FFBE3A5}" type="presParOf" srcId="{04275988-A79A-46B9-830C-C3EF898AF394}" destId="{61F8570D-6A08-40E6-A933-F9AE00B657D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8C0E33-7863-4C51-8204-BC1CC6C4700B}" type="doc">
      <dgm:prSet loTypeId="urn:microsoft.com/office/officeart/2005/8/layout/venn1" loCatId="relationship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08EAE1-59ED-4BB4-995B-4B604EA261BE}">
      <dgm:prSet/>
      <dgm:spPr/>
      <dgm:t>
        <a:bodyPr/>
        <a:lstStyle/>
        <a:p>
          <a:r>
            <a:rPr lang="en-US"/>
            <a:t>Existing platforms offers less of individual monitoring of learners and addressing personal challenges.</a:t>
          </a:r>
        </a:p>
      </dgm:t>
    </dgm:pt>
    <dgm:pt modelId="{5573D535-BD52-4BC2-B795-E561361E5246}" type="parTrans" cxnId="{499F931A-F59D-4E90-B07D-5AEDE21B6753}">
      <dgm:prSet/>
      <dgm:spPr/>
      <dgm:t>
        <a:bodyPr/>
        <a:lstStyle/>
        <a:p>
          <a:endParaRPr lang="en-US"/>
        </a:p>
      </dgm:t>
    </dgm:pt>
    <dgm:pt modelId="{2E5A246F-91B2-46CA-8631-7A40A278B2DE}" type="sibTrans" cxnId="{499F931A-F59D-4E90-B07D-5AEDE21B6753}">
      <dgm:prSet/>
      <dgm:spPr/>
      <dgm:t>
        <a:bodyPr/>
        <a:lstStyle/>
        <a:p>
          <a:endParaRPr lang="en-US"/>
        </a:p>
      </dgm:t>
    </dgm:pt>
    <dgm:pt modelId="{596B8699-EE53-4F2C-80F1-AB0A037D99A2}">
      <dgm:prSet/>
      <dgm:spPr/>
      <dgm:t>
        <a:bodyPr/>
        <a:lstStyle/>
        <a:p>
          <a:r>
            <a:rPr lang="en-US"/>
            <a:t>The Gap is due to the fact that learners are no more where the knowledge is but now on social media.</a:t>
          </a:r>
        </a:p>
      </dgm:t>
    </dgm:pt>
    <dgm:pt modelId="{6EEA9941-F040-4654-A110-35296EF794DD}" type="parTrans" cxnId="{AF8D7F2B-AD81-4515-A15C-ADA9DB817D4B}">
      <dgm:prSet/>
      <dgm:spPr/>
      <dgm:t>
        <a:bodyPr/>
        <a:lstStyle/>
        <a:p>
          <a:endParaRPr lang="en-US"/>
        </a:p>
      </dgm:t>
    </dgm:pt>
    <dgm:pt modelId="{4BF1B867-508D-4CAE-941E-09F247730B36}" type="sibTrans" cxnId="{AF8D7F2B-AD81-4515-A15C-ADA9DB817D4B}">
      <dgm:prSet/>
      <dgm:spPr/>
      <dgm:t>
        <a:bodyPr/>
        <a:lstStyle/>
        <a:p>
          <a:endParaRPr lang="en-US"/>
        </a:p>
      </dgm:t>
    </dgm:pt>
    <dgm:pt modelId="{846A3811-D886-49B6-AEFE-47960170F686}">
      <dgm:prSet/>
      <dgm:spPr/>
      <dgm:t>
        <a:bodyPr/>
        <a:lstStyle/>
        <a:p>
          <a:r>
            <a:rPr lang="en-US"/>
            <a:t>Hence, ULMS seeks to take the knowledge to them where they are.</a:t>
          </a:r>
        </a:p>
      </dgm:t>
    </dgm:pt>
    <dgm:pt modelId="{B658810D-CDB8-4F99-91F4-C1227F3A5DB1}" type="parTrans" cxnId="{D07D7FDA-3A01-4717-905A-020110EA9993}">
      <dgm:prSet/>
      <dgm:spPr/>
      <dgm:t>
        <a:bodyPr/>
        <a:lstStyle/>
        <a:p>
          <a:endParaRPr lang="en-US"/>
        </a:p>
      </dgm:t>
    </dgm:pt>
    <dgm:pt modelId="{F6848773-E1A3-4C3F-A734-F2769E0D6FCB}" type="sibTrans" cxnId="{D07D7FDA-3A01-4717-905A-020110EA9993}">
      <dgm:prSet/>
      <dgm:spPr/>
      <dgm:t>
        <a:bodyPr/>
        <a:lstStyle/>
        <a:p>
          <a:endParaRPr lang="en-US"/>
        </a:p>
      </dgm:t>
    </dgm:pt>
    <dgm:pt modelId="{510B5349-45D8-4603-9D36-69FA4D5A9CA8}">
      <dgm:prSet/>
      <dgm:spPr/>
      <dgm:t>
        <a:bodyPr/>
        <a:lstStyle/>
        <a:p>
          <a:r>
            <a:rPr lang="en-US"/>
            <a:t>With WhatsApp ranked as the most used mobile messenger app in the world (2 billion users) targeted as the starting point.</a:t>
          </a:r>
        </a:p>
      </dgm:t>
    </dgm:pt>
    <dgm:pt modelId="{7B1F5232-8D39-4B35-B423-5B3EEA72142A}" type="parTrans" cxnId="{8B9ECA70-5553-4E5D-8582-984FFFDA0419}">
      <dgm:prSet/>
      <dgm:spPr/>
      <dgm:t>
        <a:bodyPr/>
        <a:lstStyle/>
        <a:p>
          <a:endParaRPr lang="en-US"/>
        </a:p>
      </dgm:t>
    </dgm:pt>
    <dgm:pt modelId="{DDF75121-11FD-4CC0-8C7A-CC94721A14BB}" type="sibTrans" cxnId="{8B9ECA70-5553-4E5D-8582-984FFFDA0419}">
      <dgm:prSet/>
      <dgm:spPr/>
      <dgm:t>
        <a:bodyPr/>
        <a:lstStyle/>
        <a:p>
          <a:endParaRPr lang="en-US"/>
        </a:p>
      </dgm:t>
    </dgm:pt>
    <dgm:pt modelId="{3BFF5018-A6EB-43DB-9C14-2937E402FA41}" type="pres">
      <dgm:prSet presAssocID="{D38C0E33-7863-4C51-8204-BC1CC6C4700B}" presName="compositeShape" presStyleCnt="0">
        <dgm:presLayoutVars>
          <dgm:chMax val="7"/>
          <dgm:dir/>
          <dgm:resizeHandles val="exact"/>
        </dgm:presLayoutVars>
      </dgm:prSet>
      <dgm:spPr/>
    </dgm:pt>
    <dgm:pt modelId="{5036E2C2-E817-4D69-843C-F1FD2EE6716C}" type="pres">
      <dgm:prSet presAssocID="{0508EAE1-59ED-4BB4-995B-4B604EA261BE}" presName="circ1" presStyleLbl="vennNode1" presStyleIdx="0" presStyleCnt="4"/>
      <dgm:spPr/>
    </dgm:pt>
    <dgm:pt modelId="{2DA72DEE-C191-4B7F-9006-62B185E90FA1}" type="pres">
      <dgm:prSet presAssocID="{0508EAE1-59ED-4BB4-995B-4B604EA261B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D8A80FF-ECDC-4715-A374-5DAF905A31FA}" type="pres">
      <dgm:prSet presAssocID="{596B8699-EE53-4F2C-80F1-AB0A037D99A2}" presName="circ2" presStyleLbl="vennNode1" presStyleIdx="1" presStyleCnt="4"/>
      <dgm:spPr/>
    </dgm:pt>
    <dgm:pt modelId="{67223F62-B01E-4A87-BA1E-44BCC3DE238B}" type="pres">
      <dgm:prSet presAssocID="{596B8699-EE53-4F2C-80F1-AB0A037D99A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7E5855-353A-4B76-85D9-C6EE463F53DA}" type="pres">
      <dgm:prSet presAssocID="{846A3811-D886-49B6-AEFE-47960170F686}" presName="circ3" presStyleLbl="vennNode1" presStyleIdx="2" presStyleCnt="4"/>
      <dgm:spPr/>
    </dgm:pt>
    <dgm:pt modelId="{2E78EC10-7B4C-41F7-8CB3-78B6EA2FEFBA}" type="pres">
      <dgm:prSet presAssocID="{846A3811-D886-49B6-AEFE-47960170F68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534CD18-B401-469C-8868-5CF230BF7845}" type="pres">
      <dgm:prSet presAssocID="{510B5349-45D8-4603-9D36-69FA4D5A9CA8}" presName="circ4" presStyleLbl="vennNode1" presStyleIdx="3" presStyleCnt="4"/>
      <dgm:spPr/>
    </dgm:pt>
    <dgm:pt modelId="{3DAF065E-3F05-4E0A-9D43-3C15415BDC4E}" type="pres">
      <dgm:prSet presAssocID="{510B5349-45D8-4603-9D36-69FA4D5A9CA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99F931A-F59D-4E90-B07D-5AEDE21B6753}" srcId="{D38C0E33-7863-4C51-8204-BC1CC6C4700B}" destId="{0508EAE1-59ED-4BB4-995B-4B604EA261BE}" srcOrd="0" destOrd="0" parTransId="{5573D535-BD52-4BC2-B795-E561361E5246}" sibTransId="{2E5A246F-91B2-46CA-8631-7A40A278B2DE}"/>
    <dgm:cxn modelId="{A71B4A21-1947-489B-896A-5D2A6BBB19F8}" type="presOf" srcId="{0508EAE1-59ED-4BB4-995B-4B604EA261BE}" destId="{5036E2C2-E817-4D69-843C-F1FD2EE6716C}" srcOrd="0" destOrd="0" presId="urn:microsoft.com/office/officeart/2005/8/layout/venn1"/>
    <dgm:cxn modelId="{5F34E728-A2BC-4746-B3BE-B0930EDFCC49}" type="presOf" srcId="{596B8699-EE53-4F2C-80F1-AB0A037D99A2}" destId="{8D8A80FF-ECDC-4715-A374-5DAF905A31FA}" srcOrd="0" destOrd="0" presId="urn:microsoft.com/office/officeart/2005/8/layout/venn1"/>
    <dgm:cxn modelId="{AF8D7F2B-AD81-4515-A15C-ADA9DB817D4B}" srcId="{D38C0E33-7863-4C51-8204-BC1CC6C4700B}" destId="{596B8699-EE53-4F2C-80F1-AB0A037D99A2}" srcOrd="1" destOrd="0" parTransId="{6EEA9941-F040-4654-A110-35296EF794DD}" sibTransId="{4BF1B867-508D-4CAE-941E-09F247730B36}"/>
    <dgm:cxn modelId="{9E2ACB5E-33EC-47D4-92FA-BDA5F5DCF801}" type="presOf" srcId="{846A3811-D886-49B6-AEFE-47960170F686}" destId="{2E78EC10-7B4C-41F7-8CB3-78B6EA2FEFBA}" srcOrd="1" destOrd="0" presId="urn:microsoft.com/office/officeart/2005/8/layout/venn1"/>
    <dgm:cxn modelId="{FE3C3963-6675-45E3-849E-D92E481DB014}" type="presOf" srcId="{510B5349-45D8-4603-9D36-69FA4D5A9CA8}" destId="{3DAF065E-3F05-4E0A-9D43-3C15415BDC4E}" srcOrd="1" destOrd="0" presId="urn:microsoft.com/office/officeart/2005/8/layout/venn1"/>
    <dgm:cxn modelId="{FEFA0E67-F6BA-4B7D-9706-71635B388030}" type="presOf" srcId="{510B5349-45D8-4603-9D36-69FA4D5A9CA8}" destId="{3534CD18-B401-469C-8868-5CF230BF7845}" srcOrd="0" destOrd="0" presId="urn:microsoft.com/office/officeart/2005/8/layout/venn1"/>
    <dgm:cxn modelId="{83D0CC6C-910B-4A44-89FA-E717BB53F8C8}" type="presOf" srcId="{846A3811-D886-49B6-AEFE-47960170F686}" destId="{C57E5855-353A-4B76-85D9-C6EE463F53DA}" srcOrd="0" destOrd="0" presId="urn:microsoft.com/office/officeart/2005/8/layout/venn1"/>
    <dgm:cxn modelId="{8B9ECA70-5553-4E5D-8582-984FFFDA0419}" srcId="{D38C0E33-7863-4C51-8204-BC1CC6C4700B}" destId="{510B5349-45D8-4603-9D36-69FA4D5A9CA8}" srcOrd="3" destOrd="0" parTransId="{7B1F5232-8D39-4B35-B423-5B3EEA72142A}" sibTransId="{DDF75121-11FD-4CC0-8C7A-CC94721A14BB}"/>
    <dgm:cxn modelId="{832B1353-EDE3-4A07-AAFF-0827364E39F7}" type="presOf" srcId="{D38C0E33-7863-4C51-8204-BC1CC6C4700B}" destId="{3BFF5018-A6EB-43DB-9C14-2937E402FA41}" srcOrd="0" destOrd="0" presId="urn:microsoft.com/office/officeart/2005/8/layout/venn1"/>
    <dgm:cxn modelId="{D07D7FDA-3A01-4717-905A-020110EA9993}" srcId="{D38C0E33-7863-4C51-8204-BC1CC6C4700B}" destId="{846A3811-D886-49B6-AEFE-47960170F686}" srcOrd="2" destOrd="0" parTransId="{B658810D-CDB8-4F99-91F4-C1227F3A5DB1}" sibTransId="{F6848773-E1A3-4C3F-A734-F2769E0D6FCB}"/>
    <dgm:cxn modelId="{EE49FAE7-C2EC-4128-B754-E788942DD1C4}" type="presOf" srcId="{596B8699-EE53-4F2C-80F1-AB0A037D99A2}" destId="{67223F62-B01E-4A87-BA1E-44BCC3DE238B}" srcOrd="1" destOrd="0" presId="urn:microsoft.com/office/officeart/2005/8/layout/venn1"/>
    <dgm:cxn modelId="{D9D7C3EB-01A5-4143-8CDE-32B94699F4A5}" type="presOf" srcId="{0508EAE1-59ED-4BB4-995B-4B604EA261BE}" destId="{2DA72DEE-C191-4B7F-9006-62B185E90FA1}" srcOrd="1" destOrd="0" presId="urn:microsoft.com/office/officeart/2005/8/layout/venn1"/>
    <dgm:cxn modelId="{4BBB46EC-BD53-40DB-AADE-794C694BE2CE}" type="presParOf" srcId="{3BFF5018-A6EB-43DB-9C14-2937E402FA41}" destId="{5036E2C2-E817-4D69-843C-F1FD2EE6716C}" srcOrd="0" destOrd="0" presId="urn:microsoft.com/office/officeart/2005/8/layout/venn1"/>
    <dgm:cxn modelId="{710D73A4-E6E0-4B2E-935E-E2D6038F3AA5}" type="presParOf" srcId="{3BFF5018-A6EB-43DB-9C14-2937E402FA41}" destId="{2DA72DEE-C191-4B7F-9006-62B185E90FA1}" srcOrd="1" destOrd="0" presId="urn:microsoft.com/office/officeart/2005/8/layout/venn1"/>
    <dgm:cxn modelId="{A741E354-B291-4A98-B9AE-3D163F97231D}" type="presParOf" srcId="{3BFF5018-A6EB-43DB-9C14-2937E402FA41}" destId="{8D8A80FF-ECDC-4715-A374-5DAF905A31FA}" srcOrd="2" destOrd="0" presId="urn:microsoft.com/office/officeart/2005/8/layout/venn1"/>
    <dgm:cxn modelId="{8E20A559-3368-4FF0-8983-F59F9E5ECC4C}" type="presParOf" srcId="{3BFF5018-A6EB-43DB-9C14-2937E402FA41}" destId="{67223F62-B01E-4A87-BA1E-44BCC3DE238B}" srcOrd="3" destOrd="0" presId="urn:microsoft.com/office/officeart/2005/8/layout/venn1"/>
    <dgm:cxn modelId="{B6C2317C-43E0-4C0A-856C-BCD7965CA829}" type="presParOf" srcId="{3BFF5018-A6EB-43DB-9C14-2937E402FA41}" destId="{C57E5855-353A-4B76-85D9-C6EE463F53DA}" srcOrd="4" destOrd="0" presId="urn:microsoft.com/office/officeart/2005/8/layout/venn1"/>
    <dgm:cxn modelId="{49273363-8FCD-4DB7-8615-184609C6850C}" type="presParOf" srcId="{3BFF5018-A6EB-43DB-9C14-2937E402FA41}" destId="{2E78EC10-7B4C-41F7-8CB3-78B6EA2FEFBA}" srcOrd="5" destOrd="0" presId="urn:microsoft.com/office/officeart/2005/8/layout/venn1"/>
    <dgm:cxn modelId="{3BB7DC70-9C4E-4EC3-9F57-2618BA44ED92}" type="presParOf" srcId="{3BFF5018-A6EB-43DB-9C14-2937E402FA41}" destId="{3534CD18-B401-469C-8868-5CF230BF7845}" srcOrd="6" destOrd="0" presId="urn:microsoft.com/office/officeart/2005/8/layout/venn1"/>
    <dgm:cxn modelId="{ED815796-8731-414E-B7B1-A0411EB67EBF}" type="presParOf" srcId="{3BFF5018-A6EB-43DB-9C14-2937E402FA41}" destId="{3DAF065E-3F05-4E0A-9D43-3C15415BDC4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A0FEC-B35F-432C-B91C-B838C73DF5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765756-3272-40CE-A8D8-50225490A061}">
      <dgm:prSet/>
      <dgm:spPr/>
      <dgm:t>
        <a:bodyPr/>
        <a:lstStyle/>
        <a:p>
          <a:r>
            <a:rPr lang="en-US"/>
            <a:t>Multitenancy is a form of</a:t>
          </a:r>
          <a:r>
            <a:rPr lang="en-US">
              <a:hlinkClick xmlns:r="http://schemas.openxmlformats.org/officeDocument/2006/relationships" r:id="rId1"/>
            </a:rPr>
            <a:t> cloud architecture</a:t>
          </a:r>
          <a:r>
            <a:rPr lang="en-US"/>
            <a:t> where multiple clients of a single cloud vendor share the same computing resources.</a:t>
          </a:r>
        </a:p>
      </dgm:t>
    </dgm:pt>
    <dgm:pt modelId="{E9DBDF6A-A160-4EF9-868A-3CB274306C56}" type="parTrans" cxnId="{BD60F1E7-AAFA-43F5-8392-6DE96E637607}">
      <dgm:prSet/>
      <dgm:spPr/>
      <dgm:t>
        <a:bodyPr/>
        <a:lstStyle/>
        <a:p>
          <a:endParaRPr lang="en-US"/>
        </a:p>
      </dgm:t>
    </dgm:pt>
    <dgm:pt modelId="{5B32F71A-32C8-422F-B22D-44C204168BFA}" type="sibTrans" cxnId="{BD60F1E7-AAFA-43F5-8392-6DE96E637607}">
      <dgm:prSet/>
      <dgm:spPr/>
      <dgm:t>
        <a:bodyPr/>
        <a:lstStyle/>
        <a:p>
          <a:endParaRPr lang="en-US"/>
        </a:p>
      </dgm:t>
    </dgm:pt>
    <dgm:pt modelId="{4ED0FE88-08D4-4FBD-92A7-D5082FC6AB1A}">
      <dgm:prSet/>
      <dgm:spPr/>
      <dgm:t>
        <a:bodyPr/>
        <a:lstStyle/>
        <a:p>
          <a:r>
            <a:rPr lang="en-US"/>
            <a:t>A single instance of software runs on a server and accommodates numerous tenants.</a:t>
          </a:r>
        </a:p>
      </dgm:t>
    </dgm:pt>
    <dgm:pt modelId="{39818A87-97BD-4722-A893-0A842C0532E7}" type="parTrans" cxnId="{3AD907FD-C185-4C9D-B014-D5604F1CD46A}">
      <dgm:prSet/>
      <dgm:spPr/>
      <dgm:t>
        <a:bodyPr/>
        <a:lstStyle/>
        <a:p>
          <a:endParaRPr lang="en-US"/>
        </a:p>
      </dgm:t>
    </dgm:pt>
    <dgm:pt modelId="{EEFFC05D-96A2-46C2-93DF-EAE98EE0FEAA}" type="sibTrans" cxnId="{3AD907FD-C185-4C9D-B014-D5604F1CD46A}">
      <dgm:prSet/>
      <dgm:spPr/>
      <dgm:t>
        <a:bodyPr/>
        <a:lstStyle/>
        <a:p>
          <a:endParaRPr lang="en-US"/>
        </a:p>
      </dgm:t>
    </dgm:pt>
    <dgm:pt modelId="{9D0EE3CA-3E8D-4133-9EFB-1B6F787379F8}">
      <dgm:prSet/>
      <dgm:spPr/>
      <dgm:t>
        <a:bodyPr/>
        <a:lstStyle/>
        <a:p>
          <a:r>
            <a:rPr lang="en-US"/>
            <a:t>Types of MultiTenancy : Single and Multiple Database </a:t>
          </a:r>
        </a:p>
      </dgm:t>
    </dgm:pt>
    <dgm:pt modelId="{7AE3133C-EFF7-402F-83F3-4EEA8D2CCBB6}" type="parTrans" cxnId="{24D713B4-AC12-4DBA-91DE-1C9DEA6C5EE9}">
      <dgm:prSet/>
      <dgm:spPr/>
      <dgm:t>
        <a:bodyPr/>
        <a:lstStyle/>
        <a:p>
          <a:endParaRPr lang="en-US"/>
        </a:p>
      </dgm:t>
    </dgm:pt>
    <dgm:pt modelId="{BD7C0245-58A7-4282-A03E-9CFDF60D353F}" type="sibTrans" cxnId="{24D713B4-AC12-4DBA-91DE-1C9DEA6C5EE9}">
      <dgm:prSet/>
      <dgm:spPr/>
      <dgm:t>
        <a:bodyPr/>
        <a:lstStyle/>
        <a:p>
          <a:endParaRPr lang="en-US"/>
        </a:p>
      </dgm:t>
    </dgm:pt>
    <dgm:pt modelId="{23630E50-E383-46B1-9BBE-4974796BC0A2}">
      <dgm:prSet/>
      <dgm:spPr/>
      <dgm:t>
        <a:bodyPr/>
        <a:lstStyle/>
        <a:p>
          <a:r>
            <a:rPr lang="en-US"/>
            <a:t>ULMS adopts hybrid Multitenancy System for accommodating different data usage level and security preferences of tenants.</a:t>
          </a:r>
        </a:p>
      </dgm:t>
    </dgm:pt>
    <dgm:pt modelId="{6D701C80-667D-4B9D-8BD5-B001A39C2342}" type="parTrans" cxnId="{E181ECB2-BF78-47D4-881B-8BAB081AF30C}">
      <dgm:prSet/>
      <dgm:spPr/>
      <dgm:t>
        <a:bodyPr/>
        <a:lstStyle/>
        <a:p>
          <a:endParaRPr lang="en-US"/>
        </a:p>
      </dgm:t>
    </dgm:pt>
    <dgm:pt modelId="{4BAD88B0-C960-491B-8383-834A24C70E48}" type="sibTrans" cxnId="{E181ECB2-BF78-47D4-881B-8BAB081AF30C}">
      <dgm:prSet/>
      <dgm:spPr/>
      <dgm:t>
        <a:bodyPr/>
        <a:lstStyle/>
        <a:p>
          <a:endParaRPr lang="en-US"/>
        </a:p>
      </dgm:t>
    </dgm:pt>
    <dgm:pt modelId="{2D8C816D-01AC-443C-92ED-61941F1C14B1}">
      <dgm:prSet/>
      <dgm:spPr/>
      <dgm:t>
        <a:bodyPr/>
        <a:lstStyle/>
        <a:p>
          <a:r>
            <a:rPr lang="en-US"/>
            <a:t>ULMS provides user interface on Whatsapp messenger to bring learning to users where they are.</a:t>
          </a:r>
        </a:p>
      </dgm:t>
    </dgm:pt>
    <dgm:pt modelId="{412A2899-7BE2-483F-9899-01E00DE51072}" type="parTrans" cxnId="{5644E074-F7D3-457F-872C-464F9F2CE5E0}">
      <dgm:prSet/>
      <dgm:spPr/>
      <dgm:t>
        <a:bodyPr/>
        <a:lstStyle/>
        <a:p>
          <a:endParaRPr lang="en-US"/>
        </a:p>
      </dgm:t>
    </dgm:pt>
    <dgm:pt modelId="{4DD4D12A-3DA3-4195-A576-03AA0CF92D96}" type="sibTrans" cxnId="{5644E074-F7D3-457F-872C-464F9F2CE5E0}">
      <dgm:prSet/>
      <dgm:spPr/>
      <dgm:t>
        <a:bodyPr/>
        <a:lstStyle/>
        <a:p>
          <a:endParaRPr lang="en-US"/>
        </a:p>
      </dgm:t>
    </dgm:pt>
    <dgm:pt modelId="{7820F0F5-8BAB-4EAC-9BCF-F5157B7B1117}" type="pres">
      <dgm:prSet presAssocID="{FF9A0FEC-B35F-432C-B91C-B838C73DF5B9}" presName="linear" presStyleCnt="0">
        <dgm:presLayoutVars>
          <dgm:animLvl val="lvl"/>
          <dgm:resizeHandles val="exact"/>
        </dgm:presLayoutVars>
      </dgm:prSet>
      <dgm:spPr/>
    </dgm:pt>
    <dgm:pt modelId="{C49A1F35-A189-4A1E-B096-0F2C7319F765}" type="pres">
      <dgm:prSet presAssocID="{29765756-3272-40CE-A8D8-50225490A0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DB0BB9-9D63-4493-8191-3170F0C0C927}" type="pres">
      <dgm:prSet presAssocID="{5B32F71A-32C8-422F-B22D-44C204168BFA}" presName="spacer" presStyleCnt="0"/>
      <dgm:spPr/>
    </dgm:pt>
    <dgm:pt modelId="{E94D48B7-C642-494D-8D80-5F63ECD4D898}" type="pres">
      <dgm:prSet presAssocID="{4ED0FE88-08D4-4FBD-92A7-D5082FC6AB1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DAC74DC-66A4-4026-8003-885817F77C1D}" type="pres">
      <dgm:prSet presAssocID="{EEFFC05D-96A2-46C2-93DF-EAE98EE0FEAA}" presName="spacer" presStyleCnt="0"/>
      <dgm:spPr/>
    </dgm:pt>
    <dgm:pt modelId="{2D3A45D0-2DAA-4E3F-968A-893A5748CE66}" type="pres">
      <dgm:prSet presAssocID="{9D0EE3CA-3E8D-4133-9EFB-1B6F787379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E59DE9A-8D22-4F46-89C7-B856C46F609C}" type="pres">
      <dgm:prSet presAssocID="{BD7C0245-58A7-4282-A03E-9CFDF60D353F}" presName="spacer" presStyleCnt="0"/>
      <dgm:spPr/>
    </dgm:pt>
    <dgm:pt modelId="{A149AF33-E85A-4859-86D2-0B149AB5FFC2}" type="pres">
      <dgm:prSet presAssocID="{23630E50-E383-46B1-9BBE-4974796BC0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048729-D25E-4102-8941-EF064A5A0B92}" type="pres">
      <dgm:prSet presAssocID="{4BAD88B0-C960-491B-8383-834A24C70E48}" presName="spacer" presStyleCnt="0"/>
      <dgm:spPr/>
    </dgm:pt>
    <dgm:pt modelId="{1A7113DB-BF04-4B98-A3CE-3231F2C14071}" type="pres">
      <dgm:prSet presAssocID="{2D8C816D-01AC-443C-92ED-61941F1C14B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3DE812-C138-4B7C-8DAD-E512A9E9659C}" type="presOf" srcId="{4ED0FE88-08D4-4FBD-92A7-D5082FC6AB1A}" destId="{E94D48B7-C642-494D-8D80-5F63ECD4D898}" srcOrd="0" destOrd="0" presId="urn:microsoft.com/office/officeart/2005/8/layout/vList2"/>
    <dgm:cxn modelId="{B1C9C81D-D4EA-4241-8023-F48F1D1C21FA}" type="presOf" srcId="{2D8C816D-01AC-443C-92ED-61941F1C14B1}" destId="{1A7113DB-BF04-4B98-A3CE-3231F2C14071}" srcOrd="0" destOrd="0" presId="urn:microsoft.com/office/officeart/2005/8/layout/vList2"/>
    <dgm:cxn modelId="{A150E767-ADD7-4A5D-850C-552C74E4FF5A}" type="presOf" srcId="{9D0EE3CA-3E8D-4133-9EFB-1B6F787379F8}" destId="{2D3A45D0-2DAA-4E3F-968A-893A5748CE66}" srcOrd="0" destOrd="0" presId="urn:microsoft.com/office/officeart/2005/8/layout/vList2"/>
    <dgm:cxn modelId="{F806AF6C-AAA4-4A30-B13B-9E06208ECE8C}" type="presOf" srcId="{29765756-3272-40CE-A8D8-50225490A061}" destId="{C49A1F35-A189-4A1E-B096-0F2C7319F765}" srcOrd="0" destOrd="0" presId="urn:microsoft.com/office/officeart/2005/8/layout/vList2"/>
    <dgm:cxn modelId="{5644E074-F7D3-457F-872C-464F9F2CE5E0}" srcId="{FF9A0FEC-B35F-432C-B91C-B838C73DF5B9}" destId="{2D8C816D-01AC-443C-92ED-61941F1C14B1}" srcOrd="4" destOrd="0" parTransId="{412A2899-7BE2-483F-9899-01E00DE51072}" sibTransId="{4DD4D12A-3DA3-4195-A576-03AA0CF92D96}"/>
    <dgm:cxn modelId="{2AF5367A-F75B-42A6-8365-EE4D91229EC4}" type="presOf" srcId="{FF9A0FEC-B35F-432C-B91C-B838C73DF5B9}" destId="{7820F0F5-8BAB-4EAC-9BCF-F5157B7B1117}" srcOrd="0" destOrd="0" presId="urn:microsoft.com/office/officeart/2005/8/layout/vList2"/>
    <dgm:cxn modelId="{DA6FA085-59C7-4AE2-8499-E68DC730E36F}" type="presOf" srcId="{23630E50-E383-46B1-9BBE-4974796BC0A2}" destId="{A149AF33-E85A-4859-86D2-0B149AB5FFC2}" srcOrd="0" destOrd="0" presId="urn:microsoft.com/office/officeart/2005/8/layout/vList2"/>
    <dgm:cxn modelId="{E181ECB2-BF78-47D4-881B-8BAB081AF30C}" srcId="{FF9A0FEC-B35F-432C-B91C-B838C73DF5B9}" destId="{23630E50-E383-46B1-9BBE-4974796BC0A2}" srcOrd="3" destOrd="0" parTransId="{6D701C80-667D-4B9D-8BD5-B001A39C2342}" sibTransId="{4BAD88B0-C960-491B-8383-834A24C70E48}"/>
    <dgm:cxn modelId="{24D713B4-AC12-4DBA-91DE-1C9DEA6C5EE9}" srcId="{FF9A0FEC-B35F-432C-B91C-B838C73DF5B9}" destId="{9D0EE3CA-3E8D-4133-9EFB-1B6F787379F8}" srcOrd="2" destOrd="0" parTransId="{7AE3133C-EFF7-402F-83F3-4EEA8D2CCBB6}" sibTransId="{BD7C0245-58A7-4282-A03E-9CFDF60D353F}"/>
    <dgm:cxn modelId="{BD60F1E7-AAFA-43F5-8392-6DE96E637607}" srcId="{FF9A0FEC-B35F-432C-B91C-B838C73DF5B9}" destId="{29765756-3272-40CE-A8D8-50225490A061}" srcOrd="0" destOrd="0" parTransId="{E9DBDF6A-A160-4EF9-868A-3CB274306C56}" sibTransId="{5B32F71A-32C8-422F-B22D-44C204168BFA}"/>
    <dgm:cxn modelId="{3AD907FD-C185-4C9D-B014-D5604F1CD46A}" srcId="{FF9A0FEC-B35F-432C-B91C-B838C73DF5B9}" destId="{4ED0FE88-08D4-4FBD-92A7-D5082FC6AB1A}" srcOrd="1" destOrd="0" parTransId="{39818A87-97BD-4722-A893-0A842C0532E7}" sibTransId="{EEFFC05D-96A2-46C2-93DF-EAE98EE0FEAA}"/>
    <dgm:cxn modelId="{9F575164-49F8-4272-A0B0-A04409EFF9A0}" type="presParOf" srcId="{7820F0F5-8BAB-4EAC-9BCF-F5157B7B1117}" destId="{C49A1F35-A189-4A1E-B096-0F2C7319F765}" srcOrd="0" destOrd="0" presId="urn:microsoft.com/office/officeart/2005/8/layout/vList2"/>
    <dgm:cxn modelId="{E5298F01-4EA5-4C94-9016-675836112A58}" type="presParOf" srcId="{7820F0F5-8BAB-4EAC-9BCF-F5157B7B1117}" destId="{A3DB0BB9-9D63-4493-8191-3170F0C0C927}" srcOrd="1" destOrd="0" presId="urn:microsoft.com/office/officeart/2005/8/layout/vList2"/>
    <dgm:cxn modelId="{094214A6-D649-4A70-8F4B-3DE4AC4EC29B}" type="presParOf" srcId="{7820F0F5-8BAB-4EAC-9BCF-F5157B7B1117}" destId="{E94D48B7-C642-494D-8D80-5F63ECD4D898}" srcOrd="2" destOrd="0" presId="urn:microsoft.com/office/officeart/2005/8/layout/vList2"/>
    <dgm:cxn modelId="{E4F757E7-0E4F-4278-91E4-EDF697CFAC74}" type="presParOf" srcId="{7820F0F5-8BAB-4EAC-9BCF-F5157B7B1117}" destId="{8DAC74DC-66A4-4026-8003-885817F77C1D}" srcOrd="3" destOrd="0" presId="urn:microsoft.com/office/officeart/2005/8/layout/vList2"/>
    <dgm:cxn modelId="{34F9A788-C5C1-40BF-8F37-D8E3ED98B466}" type="presParOf" srcId="{7820F0F5-8BAB-4EAC-9BCF-F5157B7B1117}" destId="{2D3A45D0-2DAA-4E3F-968A-893A5748CE66}" srcOrd="4" destOrd="0" presId="urn:microsoft.com/office/officeart/2005/8/layout/vList2"/>
    <dgm:cxn modelId="{6609E78F-7AAF-4109-818B-E7088DE5A856}" type="presParOf" srcId="{7820F0F5-8BAB-4EAC-9BCF-F5157B7B1117}" destId="{1E59DE9A-8D22-4F46-89C7-B856C46F609C}" srcOrd="5" destOrd="0" presId="urn:microsoft.com/office/officeart/2005/8/layout/vList2"/>
    <dgm:cxn modelId="{95E7DF70-C016-44F3-B7FF-468561855CD3}" type="presParOf" srcId="{7820F0F5-8BAB-4EAC-9BCF-F5157B7B1117}" destId="{A149AF33-E85A-4859-86D2-0B149AB5FFC2}" srcOrd="6" destOrd="0" presId="urn:microsoft.com/office/officeart/2005/8/layout/vList2"/>
    <dgm:cxn modelId="{25ACB617-AE57-49C3-AC58-B3334DC2DD8A}" type="presParOf" srcId="{7820F0F5-8BAB-4EAC-9BCF-F5157B7B1117}" destId="{32048729-D25E-4102-8941-EF064A5A0B92}" srcOrd="7" destOrd="0" presId="urn:microsoft.com/office/officeart/2005/8/layout/vList2"/>
    <dgm:cxn modelId="{48065218-3DC3-4E44-87B3-5A268B4A0A06}" type="presParOf" srcId="{7820F0F5-8BAB-4EAC-9BCF-F5157B7B1117}" destId="{1A7113DB-BF04-4B98-A3CE-3231F2C1407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7659F9-2395-45AE-A11E-AAD889FF7D6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D45DD6-CF07-4537-9C4B-4FDD2F2A7470}">
      <dgm:prSet/>
      <dgm:spPr/>
      <dgm:t>
        <a:bodyPr/>
        <a:lstStyle/>
        <a:p>
          <a:r>
            <a:rPr lang="en-US" b="0" i="0" baseline="0"/>
            <a:t>CODE</a:t>
          </a:r>
          <a:r>
            <a:rPr lang="en-US" b="0" i="1" baseline="0"/>
            <a:t>LEARNERS</a:t>
          </a:r>
          <a:r>
            <a:rPr lang="en-US" b="0" i="0" baseline="0"/>
            <a:t>HUB</a:t>
          </a:r>
          <a:endParaRPr lang="en-US"/>
        </a:p>
      </dgm:t>
    </dgm:pt>
    <dgm:pt modelId="{D3DE29DD-F257-42F9-AACF-CF75AFE9911C}" type="parTrans" cxnId="{76E68F38-C0AA-42AC-83C0-4C9807B7C5F8}">
      <dgm:prSet/>
      <dgm:spPr/>
      <dgm:t>
        <a:bodyPr/>
        <a:lstStyle/>
        <a:p>
          <a:endParaRPr lang="en-US"/>
        </a:p>
      </dgm:t>
    </dgm:pt>
    <dgm:pt modelId="{3343C79E-FD7D-4E96-A5B3-5E0AB8DFEFAB}" type="sibTrans" cxnId="{76E68F38-C0AA-42AC-83C0-4C9807B7C5F8}">
      <dgm:prSet/>
      <dgm:spPr/>
      <dgm:t>
        <a:bodyPr/>
        <a:lstStyle/>
        <a:p>
          <a:endParaRPr lang="en-US"/>
        </a:p>
      </dgm:t>
    </dgm:pt>
    <dgm:pt modelId="{747BC36E-78D4-4D55-98D3-343F550412C2}" type="pres">
      <dgm:prSet presAssocID="{C77659F9-2395-45AE-A11E-AAD889FF7D6B}" presName="linearFlow" presStyleCnt="0">
        <dgm:presLayoutVars>
          <dgm:dir/>
          <dgm:resizeHandles val="exact"/>
        </dgm:presLayoutVars>
      </dgm:prSet>
      <dgm:spPr/>
    </dgm:pt>
    <dgm:pt modelId="{4B46B457-73B1-4FAC-8991-5A67E03D8CCD}" type="pres">
      <dgm:prSet presAssocID="{9DD45DD6-CF07-4537-9C4B-4FDD2F2A7470}" presName="composite" presStyleCnt="0"/>
      <dgm:spPr/>
    </dgm:pt>
    <dgm:pt modelId="{592D70BA-FFEF-4992-8436-C270BF94DDD3}" type="pres">
      <dgm:prSet presAssocID="{9DD45DD6-CF07-4537-9C4B-4FDD2F2A7470}" presName="imgShp" presStyleLbl="fgImgPlace1" presStyleIdx="0" presStyleCnt="1"/>
      <dgm:spPr/>
    </dgm:pt>
    <dgm:pt modelId="{F9A9B4CD-300E-407D-B24F-29169258803C}" type="pres">
      <dgm:prSet presAssocID="{9DD45DD6-CF07-4537-9C4B-4FDD2F2A7470}" presName="txShp" presStyleLbl="node1" presStyleIdx="0" presStyleCnt="1">
        <dgm:presLayoutVars>
          <dgm:bulletEnabled val="1"/>
        </dgm:presLayoutVars>
      </dgm:prSet>
      <dgm:spPr/>
    </dgm:pt>
  </dgm:ptLst>
  <dgm:cxnLst>
    <dgm:cxn modelId="{76E68F38-C0AA-42AC-83C0-4C9807B7C5F8}" srcId="{C77659F9-2395-45AE-A11E-AAD889FF7D6B}" destId="{9DD45DD6-CF07-4537-9C4B-4FDD2F2A7470}" srcOrd="0" destOrd="0" parTransId="{D3DE29DD-F257-42F9-AACF-CF75AFE9911C}" sibTransId="{3343C79E-FD7D-4E96-A5B3-5E0AB8DFEFAB}"/>
    <dgm:cxn modelId="{6D56AF8C-F604-41B0-BBEE-0749A23924DC}" type="presOf" srcId="{C77659F9-2395-45AE-A11E-AAD889FF7D6B}" destId="{747BC36E-78D4-4D55-98D3-343F550412C2}" srcOrd="0" destOrd="0" presId="urn:microsoft.com/office/officeart/2005/8/layout/vList3"/>
    <dgm:cxn modelId="{E764A4CE-1BFA-40EF-B256-78080B145E73}" type="presOf" srcId="{9DD45DD6-CF07-4537-9C4B-4FDD2F2A7470}" destId="{F9A9B4CD-300E-407D-B24F-29169258803C}" srcOrd="0" destOrd="0" presId="urn:microsoft.com/office/officeart/2005/8/layout/vList3"/>
    <dgm:cxn modelId="{AADF7D48-8FD4-4BB6-87CE-0B926FE2AA2B}" type="presParOf" srcId="{747BC36E-78D4-4D55-98D3-343F550412C2}" destId="{4B46B457-73B1-4FAC-8991-5A67E03D8CCD}" srcOrd="0" destOrd="0" presId="urn:microsoft.com/office/officeart/2005/8/layout/vList3"/>
    <dgm:cxn modelId="{6E1283E4-2A47-4FE8-BF73-09838FDA44B8}" type="presParOf" srcId="{4B46B457-73B1-4FAC-8991-5A67E03D8CCD}" destId="{592D70BA-FFEF-4992-8436-C270BF94DDD3}" srcOrd="0" destOrd="0" presId="urn:microsoft.com/office/officeart/2005/8/layout/vList3"/>
    <dgm:cxn modelId="{0C6BAD39-33E7-4F40-9C84-9F375C90EA71}" type="presParOf" srcId="{4B46B457-73B1-4FAC-8991-5A67E03D8CCD}" destId="{F9A9B4CD-300E-407D-B24F-29169258803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8DF4D-8C33-4BAD-AA0A-0AD808E72C90}">
      <dsp:nvSpPr>
        <dsp:cNvPr id="0" name=""/>
        <dsp:cNvSpPr/>
      </dsp:nvSpPr>
      <dsp:spPr>
        <a:xfrm>
          <a:off x="0" y="26552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There is an increasing gap between quest for seeking knowledge of teens in last few decades and teens of nowadays</a:t>
          </a:r>
        </a:p>
      </dsp:txBody>
      <dsp:txXfrm>
        <a:off x="48547" y="75099"/>
        <a:ext cx="10418506" cy="897406"/>
      </dsp:txXfrm>
    </dsp:sp>
    <dsp:sp modelId="{CF179395-4558-4AD5-B5F6-97074EB42FA3}">
      <dsp:nvSpPr>
        <dsp:cNvPr id="0" name=""/>
        <dsp:cNvSpPr/>
      </dsp:nvSpPr>
      <dsp:spPr>
        <a:xfrm>
          <a:off x="0" y="1093052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Social media addiction is a growing phenomenon not only in Nigeria but worldwide. </a:t>
          </a:r>
        </a:p>
      </dsp:txBody>
      <dsp:txXfrm>
        <a:off x="48547" y="1141599"/>
        <a:ext cx="10418506" cy="897406"/>
      </dsp:txXfrm>
    </dsp:sp>
    <dsp:sp modelId="{74251DD2-ABAB-4541-B310-260F6C1240AE}">
      <dsp:nvSpPr>
        <dsp:cNvPr id="0" name=""/>
        <dsp:cNvSpPr/>
      </dsp:nvSpPr>
      <dsp:spPr>
        <a:xfrm>
          <a:off x="0" y="2159552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average person spends nearly 2 hours a day using social media (up to 9 hrs for teens)</a:t>
          </a:r>
        </a:p>
      </dsp:txBody>
      <dsp:txXfrm>
        <a:off x="48547" y="2208099"/>
        <a:ext cx="10418506" cy="897406"/>
      </dsp:txXfrm>
    </dsp:sp>
    <dsp:sp modelId="{374785B0-31BC-4251-AC1D-2E413DD1ACB6}">
      <dsp:nvSpPr>
        <dsp:cNvPr id="0" name=""/>
        <dsp:cNvSpPr/>
      </dsp:nvSpPr>
      <dsp:spPr>
        <a:xfrm>
          <a:off x="0" y="3226052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Learners of different age groups find it difficult to dedicate time for learning</a:t>
          </a:r>
        </a:p>
      </dsp:txBody>
      <dsp:txXfrm>
        <a:off x="48547" y="3274599"/>
        <a:ext cx="10418506" cy="897406"/>
      </dsp:txXfrm>
    </dsp:sp>
    <dsp:sp modelId="{61F8570D-6A08-40E6-A933-F9AE00B657DD}">
      <dsp:nvSpPr>
        <dsp:cNvPr id="0" name=""/>
        <dsp:cNvSpPr/>
      </dsp:nvSpPr>
      <dsp:spPr>
        <a:xfrm>
          <a:off x="0" y="4292552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Instructors struggle to deliver contents in a dynamic form suitable for the need of today’s learners</a:t>
          </a:r>
        </a:p>
      </dsp:txBody>
      <dsp:txXfrm>
        <a:off x="48547" y="4341099"/>
        <a:ext cx="10418506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6E2C2-E817-4D69-843C-F1FD2EE6716C}">
      <dsp:nvSpPr>
        <dsp:cNvPr id="0" name=""/>
        <dsp:cNvSpPr/>
      </dsp:nvSpPr>
      <dsp:spPr>
        <a:xfrm>
          <a:off x="4087096" y="46800"/>
          <a:ext cx="2433648" cy="2433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Existing platforms offers less of individual monitoring of learners and addressing personal challenges.</a:t>
          </a:r>
        </a:p>
      </dsp:txBody>
      <dsp:txXfrm>
        <a:off x="4367902" y="374407"/>
        <a:ext cx="1872037" cy="772215"/>
      </dsp:txXfrm>
    </dsp:sp>
    <dsp:sp modelId="{8D8A80FF-ECDC-4715-A374-5DAF905A31FA}">
      <dsp:nvSpPr>
        <dsp:cNvPr id="0" name=""/>
        <dsp:cNvSpPr/>
      </dsp:nvSpPr>
      <dsp:spPr>
        <a:xfrm>
          <a:off x="5163518" y="1123222"/>
          <a:ext cx="2433648" cy="2433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Gap is due to the fact that learners are no more where the knowledge is but now on social media.</a:t>
          </a:r>
        </a:p>
      </dsp:txBody>
      <dsp:txXfrm>
        <a:off x="6473944" y="1404027"/>
        <a:ext cx="936018" cy="1872037"/>
      </dsp:txXfrm>
    </dsp:sp>
    <dsp:sp modelId="{C57E5855-353A-4B76-85D9-C6EE463F53DA}">
      <dsp:nvSpPr>
        <dsp:cNvPr id="0" name=""/>
        <dsp:cNvSpPr/>
      </dsp:nvSpPr>
      <dsp:spPr>
        <a:xfrm>
          <a:off x="4087096" y="2199643"/>
          <a:ext cx="2433648" cy="2433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Hence, ULMS seeks to take the knowledge to them where they are.</a:t>
          </a:r>
        </a:p>
      </dsp:txBody>
      <dsp:txXfrm>
        <a:off x="4367902" y="3533470"/>
        <a:ext cx="1872037" cy="772215"/>
      </dsp:txXfrm>
    </dsp:sp>
    <dsp:sp modelId="{3534CD18-B401-469C-8868-5CF230BF7845}">
      <dsp:nvSpPr>
        <dsp:cNvPr id="0" name=""/>
        <dsp:cNvSpPr/>
      </dsp:nvSpPr>
      <dsp:spPr>
        <a:xfrm>
          <a:off x="3010675" y="1123222"/>
          <a:ext cx="2433648" cy="24336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With WhatsApp ranked as the most used mobile messenger app in the world (2 billion users) targeted as the starting point.</a:t>
          </a:r>
        </a:p>
      </dsp:txBody>
      <dsp:txXfrm>
        <a:off x="3197879" y="1404027"/>
        <a:ext cx="936018" cy="1872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A1F35-A189-4A1E-B096-0F2C7319F765}">
      <dsp:nvSpPr>
        <dsp:cNvPr id="0" name=""/>
        <dsp:cNvSpPr/>
      </dsp:nvSpPr>
      <dsp:spPr>
        <a:xfrm>
          <a:off x="0" y="30022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Multitenancy is a form of</a:t>
          </a:r>
          <a:r>
            <a:rPr lang="en-US" sz="2300" kern="1200">
              <a:hlinkClick xmlns:r="http://schemas.openxmlformats.org/officeDocument/2006/relationships" r:id="rId1"/>
            </a:rPr>
            <a:t> cloud architecture</a:t>
          </a:r>
          <a:r>
            <a:rPr lang="en-US" sz="2300" kern="1200"/>
            <a:t> where multiple clients of a single cloud vendor share the same computing resources.</a:t>
          </a:r>
        </a:p>
      </dsp:txBody>
      <dsp:txXfrm>
        <a:off x="44664" y="74686"/>
        <a:ext cx="10426272" cy="825612"/>
      </dsp:txXfrm>
    </dsp:sp>
    <dsp:sp modelId="{E94D48B7-C642-494D-8D80-5F63ECD4D898}">
      <dsp:nvSpPr>
        <dsp:cNvPr id="0" name=""/>
        <dsp:cNvSpPr/>
      </dsp:nvSpPr>
      <dsp:spPr>
        <a:xfrm>
          <a:off x="0" y="1011202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single instance of software runs on a server and accommodates numerous tenants.</a:t>
          </a:r>
        </a:p>
      </dsp:txBody>
      <dsp:txXfrm>
        <a:off x="44664" y="1055866"/>
        <a:ext cx="10426272" cy="825612"/>
      </dsp:txXfrm>
    </dsp:sp>
    <dsp:sp modelId="{2D3A45D0-2DAA-4E3F-968A-893A5748CE66}">
      <dsp:nvSpPr>
        <dsp:cNvPr id="0" name=""/>
        <dsp:cNvSpPr/>
      </dsp:nvSpPr>
      <dsp:spPr>
        <a:xfrm>
          <a:off x="0" y="1992382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Types of MultiTenancy : Single and Multiple Database </a:t>
          </a:r>
        </a:p>
      </dsp:txBody>
      <dsp:txXfrm>
        <a:off x="44664" y="2037046"/>
        <a:ext cx="10426272" cy="825612"/>
      </dsp:txXfrm>
    </dsp:sp>
    <dsp:sp modelId="{A149AF33-E85A-4859-86D2-0B149AB5FFC2}">
      <dsp:nvSpPr>
        <dsp:cNvPr id="0" name=""/>
        <dsp:cNvSpPr/>
      </dsp:nvSpPr>
      <dsp:spPr>
        <a:xfrm>
          <a:off x="0" y="2973562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ULMS adopts hybrid Multitenancy System for accommodating different data usage level and security preferences of tenants.</a:t>
          </a:r>
        </a:p>
      </dsp:txBody>
      <dsp:txXfrm>
        <a:off x="44664" y="3018226"/>
        <a:ext cx="10426272" cy="825612"/>
      </dsp:txXfrm>
    </dsp:sp>
    <dsp:sp modelId="{1A7113DB-BF04-4B98-A3CE-3231F2C14071}">
      <dsp:nvSpPr>
        <dsp:cNvPr id="0" name=""/>
        <dsp:cNvSpPr/>
      </dsp:nvSpPr>
      <dsp:spPr>
        <a:xfrm>
          <a:off x="0" y="3954743"/>
          <a:ext cx="10515600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ULMS provides user interface on Whatsapp messenger to bring learning to users where they are.</a:t>
          </a:r>
        </a:p>
      </dsp:txBody>
      <dsp:txXfrm>
        <a:off x="44664" y="3999407"/>
        <a:ext cx="10426272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9B4CD-300E-407D-B24F-29169258803C}">
      <dsp:nvSpPr>
        <dsp:cNvPr id="0" name=""/>
        <dsp:cNvSpPr/>
      </dsp:nvSpPr>
      <dsp:spPr>
        <a:xfrm rot="10800000">
          <a:off x="441247" y="0"/>
          <a:ext cx="1385242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65" tIns="38100" rIns="7112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CODE</a:t>
          </a:r>
          <a:r>
            <a:rPr lang="en-US" sz="1000" b="0" i="1" kern="1200" baseline="0"/>
            <a:t>LEARNERS</a:t>
          </a:r>
          <a:r>
            <a:rPr lang="en-US" sz="1000" b="0" i="0" kern="1200" baseline="0"/>
            <a:t>HUB</a:t>
          </a:r>
          <a:endParaRPr lang="en-US" sz="1000" kern="1200"/>
        </a:p>
      </dsp:txBody>
      <dsp:txXfrm rot="10800000">
        <a:off x="533580" y="0"/>
        <a:ext cx="1292909" cy="369332"/>
      </dsp:txXfrm>
    </dsp:sp>
    <dsp:sp modelId="{592D70BA-FFEF-4992-8436-C270BF94DDD3}">
      <dsp:nvSpPr>
        <dsp:cNvPr id="0" name=""/>
        <dsp:cNvSpPr/>
      </dsp:nvSpPr>
      <dsp:spPr>
        <a:xfrm>
          <a:off x="256581" y="0"/>
          <a:ext cx="369332" cy="36933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5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988E-BDF7-4F00-8788-9683A2DF68F5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6DB17-050A-428E-B88E-0871C251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434" y="3255095"/>
            <a:ext cx="9144000" cy="1098447"/>
          </a:xfrm>
        </p:spPr>
        <p:txBody>
          <a:bodyPr/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sz="2800" dirty="0">
                <a:latin typeface="Century" panose="02040604050505020304" pitchFamily="18" charset="0"/>
              </a:rPr>
              <a:t>Yunus O. Olalekan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3425" y="607006"/>
            <a:ext cx="9144000" cy="2025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6700" b="1" dirty="0">
                <a:latin typeface="Bell MT" panose="02020503060305020303" pitchFamily="18" charset="0"/>
                <a:ea typeface="Cambria Math" panose="02040503050406030204" pitchFamily="18" charset="0"/>
              </a:rPr>
              <a:t>UNIQUE LEARNING MANAGEMENT SYSTEM</a:t>
            </a:r>
            <a:r>
              <a:rPr lang="en-US" sz="6700" dirty="0">
                <a:latin typeface="Bell MT" panose="02020503060305020303" pitchFamily="18" charset="0"/>
                <a:ea typeface="Cambria Math" panose="02040503050406030204" pitchFamily="18" charset="0"/>
              </a:rPr>
              <a:t> </a:t>
            </a:r>
            <a:r>
              <a:rPr lang="en-US" sz="6700" dirty="0">
                <a:latin typeface="Agency FB" panose="020B0503020202020204" pitchFamily="34" charset="0"/>
                <a:ea typeface="Cambria Math" panose="02040503050406030204" pitchFamily="18" charset="0"/>
              </a:rPr>
              <a:t>(</a:t>
            </a:r>
            <a:r>
              <a:rPr lang="en-US" sz="6700" b="1" dirty="0">
                <a:latin typeface="Agency FB" panose="020B0503020202020204" pitchFamily="34" charset="0"/>
                <a:ea typeface="Cambria Math" panose="02040503050406030204" pitchFamily="18" charset="0"/>
              </a:rPr>
              <a:t>ULMS</a:t>
            </a:r>
            <a:r>
              <a:rPr lang="en-US" sz="6700" dirty="0">
                <a:latin typeface="Agency FB" panose="020B0503020202020204" pitchFamily="34" charset="0"/>
                <a:ea typeface="Cambria Math" panose="02040503050406030204" pitchFamily="18" charset="0"/>
              </a:rPr>
              <a:t>)</a:t>
            </a:r>
            <a:br>
              <a:rPr lang="en-US" sz="6700" dirty="0">
                <a:latin typeface="Agency FB" panose="020B0503020202020204" pitchFamily="34" charset="0"/>
                <a:ea typeface="Cambria Math" panose="02040503050406030204" pitchFamily="18" charset="0"/>
              </a:rPr>
            </a:b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07146" y="2559291"/>
            <a:ext cx="8869562" cy="53730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Software Documentation Presentation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48224" y="4817257"/>
            <a:ext cx="9144000" cy="1098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sz="5100" dirty="0" err="1">
                <a:latin typeface="Copperplate Gothic Bold" panose="020E0705020206020404" pitchFamily="34" charset="0"/>
              </a:rPr>
              <a:t>CodeLearnersHub</a:t>
            </a:r>
            <a:endParaRPr lang="en-US" sz="5100" dirty="0">
              <a:latin typeface="Copperplate Gothic Bold" panose="020E0705020206020404" pitchFamily="34" charset="0"/>
            </a:endParaRPr>
          </a:p>
          <a:p>
            <a:r>
              <a:rPr lang="en-US" sz="3400" dirty="0">
                <a:latin typeface="Arial Rounded MT Bold" panose="020F0704030504030204" pitchFamily="34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7955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10515600" cy="1325563"/>
          </a:xfrm>
        </p:spPr>
        <p:txBody>
          <a:bodyPr/>
          <a:lstStyle/>
          <a:p>
            <a:r>
              <a:rPr lang="en-US" b="1" dirty="0"/>
              <a:t>Use-Case Diagram for Learner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78" y="1022685"/>
            <a:ext cx="6924675" cy="54262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52375" y="120006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5582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10515600" cy="1325563"/>
          </a:xfrm>
        </p:spPr>
        <p:txBody>
          <a:bodyPr/>
          <a:lstStyle/>
          <a:p>
            <a:r>
              <a:rPr lang="en-US" b="1" dirty="0"/>
              <a:t>Admin’s Work Flow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8" y="1325563"/>
            <a:ext cx="6906696" cy="48487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11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10515600" cy="1325563"/>
          </a:xfrm>
        </p:spPr>
        <p:txBody>
          <a:bodyPr/>
          <a:lstStyle/>
          <a:p>
            <a:r>
              <a:rPr lang="en-US" b="1" dirty="0"/>
              <a:t>Instructor’s Work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66" y="1075764"/>
            <a:ext cx="7735267" cy="52820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4884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68" y="0"/>
            <a:ext cx="10515600" cy="1325563"/>
          </a:xfrm>
        </p:spPr>
        <p:txBody>
          <a:bodyPr/>
          <a:lstStyle/>
          <a:p>
            <a:r>
              <a:rPr lang="en-US" b="1" dirty="0"/>
              <a:t>Learner’s Work Flow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58" y="1325563"/>
            <a:ext cx="6296483" cy="46879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000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61" y="-344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Activity Diagram for Registration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24" y="469527"/>
            <a:ext cx="7986824" cy="5963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568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61" y="-344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Activity Diagram for Assignment of Course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15" y="570154"/>
            <a:ext cx="8358692" cy="57983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283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53" y="-193637"/>
            <a:ext cx="10515600" cy="1325563"/>
          </a:xfrm>
        </p:spPr>
        <p:txBody>
          <a:bodyPr/>
          <a:lstStyle/>
          <a:p>
            <a:r>
              <a:rPr lang="en-US" b="1" dirty="0"/>
              <a:t>Activity Diagram for Course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742279"/>
            <a:ext cx="8373427" cy="51870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4378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1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Activity Diagram for Approval/Rejection of Course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556" y="570155"/>
            <a:ext cx="8810512" cy="58951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08929" y="10757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344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53" y="-193637"/>
            <a:ext cx="10515600" cy="1325563"/>
          </a:xfrm>
        </p:spPr>
        <p:txBody>
          <a:bodyPr/>
          <a:lstStyle/>
          <a:p>
            <a:r>
              <a:rPr lang="en-US" b="1" dirty="0"/>
              <a:t>Activity Diagram for Creating Assessment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910" y="731520"/>
            <a:ext cx="62636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0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53" y="-193637"/>
            <a:ext cx="10515600" cy="1325563"/>
          </a:xfrm>
        </p:spPr>
        <p:txBody>
          <a:bodyPr/>
          <a:lstStyle/>
          <a:p>
            <a:r>
              <a:rPr lang="en-US" b="1" dirty="0"/>
              <a:t>Activity Diagram for Taking Assessment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43" y="892885"/>
            <a:ext cx="7454489" cy="5303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8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444597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ULMS is a Learning Management System software that allows Instructors to connect with their learners online from anywhere in the world.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gives Learners access to online training material (courses, guides, quizzes, videos, etc.) any time they want.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28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Expected Contribution To Learning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Learning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tracking and reporting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your Course Up-to-date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results through engagement and gamification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ULMS additionally offers tracking of learner’s progress through alerting Instructor / Admin of learner’s poor performances, assignment of supplementary courses to Learner through special groups and recommended time to complete a course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2262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42" y="0"/>
            <a:ext cx="10515600" cy="3460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Entity Relationship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797" y="674890"/>
            <a:ext cx="7474859" cy="6257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922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THANKS FOR LISTENING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064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8BFC-6B5D-2716-85B3-FD36A76C66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 fontScale="90000"/>
          </a:bodyPr>
          <a:lstStyle/>
          <a:p>
            <a:r>
              <a:rPr lang="en-US" dirty="0"/>
              <a:t> 		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			</a:t>
            </a:r>
            <a:r>
              <a:rPr lang="en-US" dirty="0"/>
              <a:t> </a:t>
            </a:r>
            <a:r>
              <a:rPr lang="en-US" sz="2000" b="1" i="1" dirty="0"/>
              <a:t>The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Important Of Console        					Application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6A170-0DCF-0274-EAE9-0E4B5D13E6E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 vert="horz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Flexible</a:t>
            </a:r>
          </a:p>
          <a:p>
            <a:r>
              <a:rPr lang="en-US" dirty="0"/>
              <a:t>It is readable i.e. (Easy to understand code ).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Reusability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ighlight>
                  <a:srgbClr val="00FF00"/>
                </a:highlight>
              </a:rPr>
              <a:t>.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maintainability</a:t>
            </a:r>
          </a:p>
          <a:p>
            <a:pPr>
              <a:lnSpc>
                <a:spcPct val="100000"/>
              </a:lnSpc>
            </a:pPr>
            <a:r>
              <a:rPr lang="en-US" dirty="0">
                <a:highlight>
                  <a:srgbClr val="00FF00"/>
                </a:highlight>
              </a:rPr>
              <a:t>Reliable.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5143FFA-4007-FC8D-1682-B505CDCECED2}"/>
              </a:ext>
            </a:extLst>
          </p:cNvPr>
          <p:cNvSpPr/>
          <p:nvPr/>
        </p:nvSpPr>
        <p:spPr>
          <a:xfrm>
            <a:off x="5943600" y="3429000"/>
            <a:ext cx="432262" cy="1650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71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2" y="1185545"/>
            <a:ext cx="10515600" cy="4980124"/>
          </a:xfrm>
        </p:spPr>
        <p:txBody>
          <a:bodyPr/>
          <a:lstStyle/>
          <a:p>
            <a:pPr algn="just"/>
            <a:r>
              <a:rPr lang="en-US" sz="3200" b="1" dirty="0"/>
              <a:t>Create:</a:t>
            </a:r>
            <a:r>
              <a:rPr lang="en-US" sz="3200" dirty="0"/>
              <a:t> Build online lessons (or eLearning content, as it’s referred to in the industry). You can take individual lessons and turn them into courses.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Deliver:</a:t>
            </a:r>
            <a:r>
              <a:rPr lang="en-US" sz="3200" dirty="0"/>
              <a:t> Assign, offer, or sell those courses to employees, partners, customers, or a wider audience.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b="1" dirty="0"/>
              <a:t>Monitor:</a:t>
            </a:r>
            <a:r>
              <a:rPr lang="en-US" sz="3200" dirty="0"/>
              <a:t> Enroll and manage your training audiences. You can also track and assess their performance.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20102" y="130763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457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086" y="587828"/>
            <a:ext cx="8475617" cy="6325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Who uses ULMS?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2" y="986971"/>
            <a:ext cx="10515600" cy="5486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Businesses of all sizes, from large multinational enterprises to small and medium businesses</a:t>
            </a:r>
          </a:p>
          <a:p>
            <a:pPr algn="just"/>
            <a:r>
              <a:rPr lang="en-US" sz="3200" dirty="0"/>
              <a:t>Government organizations, government agencies, and regional government offices</a:t>
            </a:r>
          </a:p>
          <a:p>
            <a:pPr algn="just"/>
            <a:r>
              <a:rPr lang="en-US" sz="3200" dirty="0"/>
              <a:t>Non-government organizations and nonprofits</a:t>
            </a:r>
          </a:p>
          <a:p>
            <a:pPr algn="just"/>
            <a:r>
              <a:rPr lang="en-US" sz="3200" dirty="0"/>
              <a:t>Consulting firms</a:t>
            </a:r>
          </a:p>
          <a:p>
            <a:pPr algn="just"/>
            <a:r>
              <a:rPr lang="en-US" sz="3200" dirty="0"/>
              <a:t>Traditional educational institutions (schools, universities, colleges)</a:t>
            </a:r>
          </a:p>
          <a:p>
            <a:pPr algn="just"/>
            <a:r>
              <a:rPr lang="en-US" sz="3200" dirty="0"/>
              <a:t>Online and eLearning-based educational institutions</a:t>
            </a:r>
          </a:p>
          <a:p>
            <a:pPr algn="just"/>
            <a:r>
              <a:rPr lang="en-US" sz="3200" dirty="0"/>
              <a:t>Independent instructors and coaches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87828" y="60703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257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PROBLEM STATEMENT CONT’D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7719C5-3ECB-C06B-7F8D-D1B8B2D24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72014"/>
              </p:ext>
            </p:extLst>
          </p:nvPr>
        </p:nvGraphicFramePr>
        <p:xfrm>
          <a:off x="838200" y="1071154"/>
          <a:ext cx="10515600" cy="531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9841617" y="87733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87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PROBLEM STATEMENT CONT’D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776CA0-F516-501B-FE93-BF530DB8B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483284"/>
              </p:ext>
            </p:extLst>
          </p:nvPr>
        </p:nvGraphicFramePr>
        <p:xfrm>
          <a:off x="838200" y="1407886"/>
          <a:ext cx="10607842" cy="4680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9830860" y="112991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212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376"/>
            <a:ext cx="9485377" cy="1324812"/>
          </a:xfrm>
        </p:spPr>
        <p:txBody>
          <a:bodyPr/>
          <a:lstStyle/>
          <a:p>
            <a:r>
              <a:rPr lang="en-US" b="1" dirty="0"/>
              <a:t>Features - MultiTenancy And Whatsapp UI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4050BA-D5B2-E277-F7A9-F6AA3C5C7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347739"/>
              </p:ext>
            </p:extLst>
          </p:nvPr>
        </p:nvGraphicFramePr>
        <p:xfrm>
          <a:off x="838200" y="1277257"/>
          <a:ext cx="10515600" cy="489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7EB6B3-2E38-A1C2-1761-903D59E6F88B}"/>
              </a:ext>
            </a:extLst>
          </p:cNvPr>
          <p:cNvGraphicFramePr/>
          <p:nvPr/>
        </p:nvGraphicFramePr>
        <p:xfrm>
          <a:off x="9744322" y="6171611"/>
          <a:ext cx="208307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266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129515"/>
            <a:ext cx="10515600" cy="1325563"/>
          </a:xfrm>
        </p:spPr>
        <p:txBody>
          <a:bodyPr/>
          <a:lstStyle/>
          <a:p>
            <a:r>
              <a:rPr lang="en-US" b="1" dirty="0"/>
              <a:t>Use-Case Diagram for Administrator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25" y="1455078"/>
            <a:ext cx="6343039" cy="4812630"/>
          </a:xfrm>
        </p:spPr>
      </p:pic>
      <p:sp>
        <p:nvSpPr>
          <p:cNvPr id="6" name="Rectangle 5"/>
          <p:cNvSpPr/>
          <p:nvPr/>
        </p:nvSpPr>
        <p:spPr>
          <a:xfrm>
            <a:off x="9830859" y="180459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674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204" y="0"/>
            <a:ext cx="10515600" cy="1325563"/>
          </a:xfrm>
        </p:spPr>
        <p:txBody>
          <a:bodyPr/>
          <a:lstStyle/>
          <a:p>
            <a:r>
              <a:rPr lang="en-US" b="1" dirty="0"/>
              <a:t>Use-Case Diagram for Instructor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9992224" y="109248"/>
            <a:ext cx="2083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CODE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LEARNERS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HUB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31" y="1131377"/>
            <a:ext cx="6601146" cy="54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6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618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Agency FB</vt:lpstr>
      <vt:lpstr>Arial</vt:lpstr>
      <vt:lpstr>Arial Black</vt:lpstr>
      <vt:lpstr>Arial Rounded MT Bold</vt:lpstr>
      <vt:lpstr>Bahnschrift SemiBold</vt:lpstr>
      <vt:lpstr>Bell MT</vt:lpstr>
      <vt:lpstr>Calibri</vt:lpstr>
      <vt:lpstr>Calibri Light</vt:lpstr>
      <vt:lpstr>Century</vt:lpstr>
      <vt:lpstr>Copperplate Gothic Bold</vt:lpstr>
      <vt:lpstr>Times New Roman</vt:lpstr>
      <vt:lpstr>Office Theme</vt:lpstr>
      <vt:lpstr>Software Documentation Presentation</vt:lpstr>
      <vt:lpstr>BACKGROUND</vt:lpstr>
      <vt:lpstr>What It Does</vt:lpstr>
      <vt:lpstr>Who uses ULMS? </vt:lpstr>
      <vt:lpstr>PROBLEM STATEMENT CONT’D</vt:lpstr>
      <vt:lpstr>PROBLEM STATEMENT CONT’D</vt:lpstr>
      <vt:lpstr>Features - MultiTenancy And Whatsapp UI</vt:lpstr>
      <vt:lpstr>Use-Case Diagram for Administrator</vt:lpstr>
      <vt:lpstr>Use-Case Diagram for Instructor</vt:lpstr>
      <vt:lpstr>Use-Case Diagram for Learner</vt:lpstr>
      <vt:lpstr>Admin’s Work Flow Diagram</vt:lpstr>
      <vt:lpstr>Instructor’s Work Flow Diagram</vt:lpstr>
      <vt:lpstr>Learner’s Work Flow Diagram</vt:lpstr>
      <vt:lpstr>Activity Diagram for Registration </vt:lpstr>
      <vt:lpstr>Activity Diagram for Assignment of Course</vt:lpstr>
      <vt:lpstr>Activity Diagram for Course Request</vt:lpstr>
      <vt:lpstr>Activity Diagram for Approval/Rejection of Course Request</vt:lpstr>
      <vt:lpstr>Activity Diagram for Creating Assessment</vt:lpstr>
      <vt:lpstr>Activity Diagram for Taking Assessment</vt:lpstr>
      <vt:lpstr>Expected Contribution To Learning System</vt:lpstr>
      <vt:lpstr>Entity Relationship Diagram</vt:lpstr>
      <vt:lpstr>PowerPoint Presentation</vt:lpstr>
      <vt:lpstr>        The Important Of Console            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Yunus Olalekan</dc:creator>
  <cp:lastModifiedBy>Harwal</cp:lastModifiedBy>
  <cp:revision>79</cp:revision>
  <dcterms:created xsi:type="dcterms:W3CDTF">2022-02-02T08:49:21Z</dcterms:created>
  <dcterms:modified xsi:type="dcterms:W3CDTF">2023-07-08T14:34:30Z</dcterms:modified>
</cp:coreProperties>
</file>