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A545DAD2-EE20-CB92-B169-3E0ACD435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8" b="361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57E87-6657-34C6-BB54-1CA509D1C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KE" dirty="0">
                <a:solidFill>
                  <a:schemeClr val="bg2"/>
                </a:solidFill>
                <a:latin typeface="Marker Felt Thin" panose="02000400000000000000" pitchFamily="2" charset="77"/>
              </a:rPr>
              <a:t>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66EB5-C1A8-CF91-4A2F-76CF078B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KE">
                <a:solidFill>
                  <a:schemeClr val="bg2"/>
                </a:solidFill>
              </a:rPr>
              <a:t>MICROSOFT RESEARCH MOVIE ANALYSIS</a:t>
            </a:r>
          </a:p>
        </p:txBody>
      </p:sp>
    </p:spTree>
    <p:extLst>
      <p:ext uri="{BB962C8B-B14F-4D97-AF65-F5344CB8AC3E}">
        <p14:creationId xmlns:p14="http://schemas.microsoft.com/office/powerpoint/2010/main" val="41998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830D9-4F33-E866-C3C2-3B58CD0A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  <a:latin typeface="Marker Felt Thin" panose="02000400000000000000" pitchFamily="2" charset="77"/>
              </a:rPr>
              <a:t>Overview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C34B-C509-118A-5613-8BC52A69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1615" y="791570"/>
            <a:ext cx="5287413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movie industry, a significant and profitable global sector, has captivated audiences for over a century. 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players include genre, actors, and producers. 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Microsoft, a technology firm, offers operating systems, cloud services, developer tools, and cybersecurity solutions.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173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B86A2-821C-B44E-9C60-2859579A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7292" y="634029"/>
            <a:ext cx="5854694" cy="1667737"/>
          </a:xfrm>
        </p:spPr>
        <p:txBody>
          <a:bodyPr>
            <a:normAutofit/>
          </a:bodyPr>
          <a:lstStyle/>
          <a:p>
            <a:r>
              <a:rPr lang="en-KE" sz="4000" dirty="0">
                <a:latin typeface="Marker Felt Thin" panose="02000400000000000000" pitchFamily="2" charset="77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E94E-FE30-BBDB-E31F-398FD123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7292" y="2606566"/>
            <a:ext cx="6221688" cy="3624552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plans to launch a new movie company, despite lacking experience in film production.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aims to identify the best box office genres, identify trends in movie popularity, and determine if higher production budgets correlate with higher revenue.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 include the release month, highest-rated movies, and production budgets. The goal is to guide the company's film production.</a:t>
            </a:r>
            <a:endParaRPr lang="en-K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A7FE452-342D-A02C-BDB5-0C70A698C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6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4F09-7B43-E577-9209-31988DF3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E" sz="4000" dirty="0">
                <a:latin typeface="Marker Felt Thin" panose="02000400000000000000" pitchFamily="2" charset="77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93AD-3D01-3AAA-A0D0-A4620FAB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specific months or seasons when movies tend to perform better?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noticeable trends in movie popularity?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higher production budget correlated with higher revenue?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6778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F75FF-4291-D805-0543-61BBB8CD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Marker Felt Thin" panose="02000400000000000000" pitchFamily="2" charset="77"/>
              </a:rPr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7CFFC-CB81-7B62-80FA-88A4ABB9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year with the most movie releases is 2015, and the month with the most releases is January.</a:t>
            </a:r>
          </a:p>
          <a:p>
            <a:pPr algn="just">
              <a:lnSpc>
                <a:spcPct val="150000"/>
              </a:lnSpc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implies that 2015 experienced a lot of new movie releases, with January being especially active.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50C8800-B647-1609-E3FB-3BFD983CC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1467" y="2201810"/>
            <a:ext cx="6517065" cy="21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F3BC9-4B6B-DA8D-63FF-7EA67303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896C1-987B-3023-6F9C-78BD970CA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ROI and Popularity is linear Therefore the change in popularity score affects ROI.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aph showing the difference between the number of scores&#10;&#10;Description automatically generated with medium confidence">
            <a:extLst>
              <a:ext uri="{FF2B5EF4-FFF2-40B4-BE49-F238E27FC236}">
                <a16:creationId xmlns:a16="http://schemas.microsoft.com/office/drawing/2014/main" id="{3AC6FF25-E470-7733-7051-F01A27E37F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1467" y="955421"/>
            <a:ext cx="6517065" cy="462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587F-70FC-B194-21EC-3671ED1D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875" y="1819826"/>
            <a:ext cx="8118944" cy="759714"/>
          </a:xfrm>
        </p:spPr>
        <p:txBody>
          <a:bodyPr anchor="ctr">
            <a:normAutofit/>
          </a:bodyPr>
          <a:lstStyle/>
          <a:p>
            <a:pPr defTabSz="905256"/>
            <a:r>
              <a:rPr lang="en-KE" sz="3200" kern="1200" cap="all" baseline="0" dirty="0">
                <a:latin typeface="Marker Felt Thin" panose="02000400000000000000" pitchFamily="2" charset="77"/>
              </a:rPr>
              <a:t>Recommendation and Conclusions</a:t>
            </a:r>
            <a:endParaRPr lang="en-KE" sz="3200" dirty="0">
              <a:latin typeface="Marker Felt Thin" panose="02000400000000000000" pitchFamily="2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FE731-8DA4-0C67-8C1E-3BF23BA1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114" y="2548169"/>
            <a:ext cx="7468466" cy="2494348"/>
          </a:xfrm>
        </p:spPr>
        <p:txBody>
          <a:bodyPr anchor="ctr">
            <a:normAutofit/>
          </a:bodyPr>
          <a:lstStyle/>
          <a:p>
            <a:pPr algn="l" defTabSz="905256">
              <a:lnSpc>
                <a:spcPct val="102000"/>
              </a:lnSpc>
              <a:spcAft>
                <a:spcPts val="600"/>
              </a:spcAft>
            </a:pPr>
            <a:r>
              <a:rPr lang="en-GB" sz="2000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January saw the highest number of movie releases, possibly indicating a specific trend in the movie industry during that time.</a:t>
            </a:r>
          </a:p>
          <a:p>
            <a:pPr algn="l" defTabSz="905256">
              <a:lnSpc>
                <a:spcPct val="102000"/>
              </a:lnSpc>
              <a:spcAft>
                <a:spcPts val="600"/>
              </a:spcAft>
            </a:pPr>
            <a:r>
              <a:rPr lang="en-GB" sz="2000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budget movies are most popular due to high production quality, marketing, and promotions, with a positive correlation between budget size and audience popularity.</a:t>
            </a:r>
            <a:endParaRPr lang="en-K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354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1838</TotalTime>
  <Words>271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Marker Felt Thin</vt:lpstr>
      <vt:lpstr>Marker Felt Thin</vt:lpstr>
      <vt:lpstr>Times New Roman</vt:lpstr>
      <vt:lpstr>Crop</vt:lpstr>
      <vt:lpstr>movie analysis</vt:lpstr>
      <vt:lpstr>Overview </vt:lpstr>
      <vt:lpstr>Business Understanding</vt:lpstr>
      <vt:lpstr>Objectives</vt:lpstr>
      <vt:lpstr>DATA ANALYSIS</vt:lpstr>
      <vt:lpstr>PowerPoint Presentation</vt:lpstr>
      <vt:lpstr>Recommendation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Hassan Abdi</dc:creator>
  <cp:lastModifiedBy>Hassan Abdi</cp:lastModifiedBy>
  <cp:revision>2</cp:revision>
  <dcterms:created xsi:type="dcterms:W3CDTF">2023-09-13T12:28:23Z</dcterms:created>
  <dcterms:modified xsi:type="dcterms:W3CDTF">2023-09-14T19:06:48Z</dcterms:modified>
</cp:coreProperties>
</file>