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5430-7A60-4546-87E8-4B6ACF360920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E61D-23B9-4A44-8A18-AD03FF48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3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5430-7A60-4546-87E8-4B6ACF360920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E61D-23B9-4A44-8A18-AD03FF48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3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5430-7A60-4546-87E8-4B6ACF360920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E61D-23B9-4A44-8A18-AD03FF48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4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5430-7A60-4546-87E8-4B6ACF360920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E61D-23B9-4A44-8A18-AD03FF48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7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5430-7A60-4546-87E8-4B6ACF360920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E61D-23B9-4A44-8A18-AD03FF48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0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5430-7A60-4546-87E8-4B6ACF360920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E61D-23B9-4A44-8A18-AD03FF48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9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5430-7A60-4546-87E8-4B6ACF360920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E61D-23B9-4A44-8A18-AD03FF48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10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5430-7A60-4546-87E8-4B6ACF360920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E61D-23B9-4A44-8A18-AD03FF48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7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5430-7A60-4546-87E8-4B6ACF360920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E61D-23B9-4A44-8A18-AD03FF48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6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5430-7A60-4546-87E8-4B6ACF360920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E61D-23B9-4A44-8A18-AD03FF48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3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5430-7A60-4546-87E8-4B6ACF360920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E61D-23B9-4A44-8A18-AD03FF48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8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75430-7A60-4546-87E8-4B6ACF360920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9E61D-23B9-4A44-8A18-AD03FF48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4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 </a:t>
            </a:r>
            <a:r>
              <a:rPr lang="en-US" dirty="0" smtClean="0"/>
              <a:t>CUSTOMERS</a:t>
            </a:r>
            <a:r>
              <a:rPr lang="en-US" dirty="0" smtClean="0"/>
              <a:t> </a:t>
            </a:r>
            <a:r>
              <a:rPr lang="en-US" dirty="0" smtClean="0"/>
              <a:t>PREDICTIONS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77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0608" y="334851"/>
            <a:ext cx="5241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The most important variables in the model is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length of stay</a:t>
            </a:r>
            <a:r>
              <a:rPr lang="en-US" dirty="0" smtClean="0"/>
              <a:t>, which is </a:t>
            </a:r>
            <a:r>
              <a:rPr lang="en-US" dirty="0"/>
              <a:t> number of days spent at </a:t>
            </a:r>
            <a:r>
              <a:rPr lang="en-US" dirty="0" smtClean="0"/>
              <a:t>destination and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purchase lead</a:t>
            </a:r>
            <a:r>
              <a:rPr lang="en-US" dirty="0" smtClean="0"/>
              <a:t>, which is </a:t>
            </a:r>
            <a:r>
              <a:rPr lang="en-US" dirty="0"/>
              <a:t> number of days between </a:t>
            </a:r>
            <a:r>
              <a:rPr lang="en-US" dirty="0" smtClean="0"/>
              <a:t>departure and booking.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0608" y="3464417"/>
            <a:ext cx="50485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The accuracy of the model for the positives is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0.29 </a:t>
            </a:r>
            <a:r>
              <a:rPr lang="en-US" dirty="0" smtClean="0"/>
              <a:t>(precision) and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0.63</a:t>
            </a:r>
            <a:r>
              <a:rPr lang="en-US" dirty="0" smtClean="0"/>
              <a:t> (recall). The  model needs more improvements. I suggest </a:t>
            </a:r>
            <a:r>
              <a:rPr lang="en-US" dirty="0"/>
              <a:t>c</a:t>
            </a:r>
            <a:r>
              <a:rPr lang="en-US" dirty="0" smtClean="0"/>
              <a:t>onsider </a:t>
            </a:r>
            <a:r>
              <a:rPr lang="en-US" dirty="0"/>
              <a:t>leveraging additional data points or features that can help improve the precision of the predictions.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89442" y="231820"/>
            <a:ext cx="409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 IMPORTANCES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5155" y="1828800"/>
            <a:ext cx="4726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Information about flight such as flight hour and duration was also important </a:t>
            </a:r>
            <a:r>
              <a:rPr lang="en-US" dirty="0" err="1" smtClean="0"/>
              <a:t>important</a:t>
            </a:r>
            <a:r>
              <a:rPr lang="en-US" dirty="0" smtClean="0"/>
              <a:t>. Although, information about the routes was not important.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310" y="601152"/>
            <a:ext cx="6310647" cy="464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15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89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BA CUSTOMERS PREDICTIONS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 BOOKING PREDICTIONS</dc:title>
  <dc:creator>Microsoft account</dc:creator>
  <cp:lastModifiedBy>Microsoft account</cp:lastModifiedBy>
  <cp:revision>8</cp:revision>
  <dcterms:created xsi:type="dcterms:W3CDTF">2023-07-07T06:32:33Z</dcterms:created>
  <dcterms:modified xsi:type="dcterms:W3CDTF">2023-07-08T20:26:13Z</dcterms:modified>
</cp:coreProperties>
</file>