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08/07/2023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British Airway Review Analysis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Sentiment Analysis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248" y="1027906"/>
            <a:ext cx="4000643" cy="24563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1217" y="2137893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smtClean="0"/>
              <a:t>The pie chart shows</a:t>
            </a:r>
            <a:r>
              <a:rPr lang="en-US" dirty="0" smtClean="0"/>
              <a:t> </a:t>
            </a:r>
            <a:r>
              <a:rPr lang="en-US" dirty="0" smtClean="0"/>
              <a:t>that majority of the reviews are </a:t>
            </a:r>
            <a:r>
              <a:rPr lang="en-US" dirty="0" smtClean="0">
                <a:solidFill>
                  <a:srgbClr val="00B050"/>
                </a:solidFill>
              </a:rPr>
              <a:t>positive</a:t>
            </a:r>
            <a:r>
              <a:rPr lang="en-US" dirty="0" smtClean="0"/>
              <a:t> statement. While </a:t>
            </a:r>
            <a:r>
              <a:rPr lang="en-US" dirty="0" smtClean="0">
                <a:solidFill>
                  <a:srgbClr val="FF0000"/>
                </a:solidFill>
              </a:rPr>
              <a:t>33%</a:t>
            </a:r>
            <a:r>
              <a:rPr lang="en-US" dirty="0" smtClean="0"/>
              <a:t> of the statements are negative statements.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" t="-45706" r="-7895" b="19521"/>
          <a:stretch/>
        </p:blipFill>
        <p:spPr>
          <a:xfrm>
            <a:off x="7048500" y="1652960"/>
            <a:ext cx="5143500" cy="4988072"/>
          </a:xfrm>
        </p:spPr>
      </p:pic>
      <p:sp>
        <p:nvSpPr>
          <p:cNvPr id="9" name="TextBox 8"/>
          <p:cNvSpPr txBox="1"/>
          <p:nvPr/>
        </p:nvSpPr>
        <p:spPr>
          <a:xfrm>
            <a:off x="721217" y="3747752"/>
            <a:ext cx="49197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The </a:t>
            </a:r>
            <a:r>
              <a:rPr lang="en-US" dirty="0" err="1" smtClean="0"/>
              <a:t>wordcloud</a:t>
            </a:r>
            <a:r>
              <a:rPr lang="en-US" dirty="0" smtClean="0"/>
              <a:t> shows that </a:t>
            </a:r>
            <a:r>
              <a:rPr lang="en-US" dirty="0" smtClean="0"/>
              <a:t>majority of the words used in the negative statements are: </a:t>
            </a:r>
            <a:r>
              <a:rPr lang="en-US" dirty="0" smtClean="0">
                <a:solidFill>
                  <a:srgbClr val="C00000"/>
                </a:solidFill>
              </a:rPr>
              <a:t>Flight, Service, Time, Food, Seat, Hour etc</a:t>
            </a:r>
            <a:r>
              <a:rPr lang="en-US" dirty="0" smtClean="0"/>
              <a:t>. Showing that majority of customers with negative statements we mostly talking about their flight schedule and their </a:t>
            </a:r>
            <a:r>
              <a:rPr lang="en-US" smtClean="0"/>
              <a:t>service.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817475" y="3977719"/>
            <a:ext cx="346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Negative statements </a:t>
            </a:r>
            <a:r>
              <a:rPr lang="en-US" sz="1600" dirty="0" err="1" smtClean="0"/>
              <a:t>WordCloud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80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 Review Analysis</vt:lpstr>
      <vt:lpstr>Sentiment 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Microsoft account</cp:lastModifiedBy>
  <cp:revision>7</cp:revision>
  <dcterms:created xsi:type="dcterms:W3CDTF">2022-12-06T11:13:27Z</dcterms:created>
  <dcterms:modified xsi:type="dcterms:W3CDTF">2023-07-08T09:25:48Z</dcterms:modified>
</cp:coreProperties>
</file>