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1288E7-C6A7-407C-9B8A-9F11258626DD}" type="datetimeFigureOut">
              <a:rPr lang="id-ID" smtClean="0"/>
              <a:t>20/08/2019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33D3CCF-38D9-49E5-A0F9-5AA1A80AE3C5}"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41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288E7-C6A7-407C-9B8A-9F11258626DD}" type="datetimeFigureOut">
              <a:rPr lang="id-ID" smtClean="0"/>
              <a:t>20/08/2019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33D3CCF-38D9-49E5-A0F9-5AA1A80AE3C5}" type="slidenum">
              <a:rPr lang="id-ID" smtClean="0"/>
              <a:t>‹#›</a:t>
            </a:fld>
            <a:endParaRPr lang="id-ID"/>
          </a:p>
        </p:txBody>
      </p:sp>
    </p:spTree>
    <p:extLst>
      <p:ext uri="{BB962C8B-B14F-4D97-AF65-F5344CB8AC3E}">
        <p14:creationId xmlns:p14="http://schemas.microsoft.com/office/powerpoint/2010/main" val="19260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288E7-C6A7-407C-9B8A-9F11258626DD}" type="datetimeFigureOut">
              <a:rPr lang="id-ID" smtClean="0"/>
              <a:t>20/08/2019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33D3CCF-38D9-49E5-A0F9-5AA1A80AE3C5}" type="slidenum">
              <a:rPr lang="id-ID" smtClean="0"/>
              <a:t>‹#›</a:t>
            </a:fld>
            <a:endParaRPr lang="id-ID"/>
          </a:p>
        </p:txBody>
      </p:sp>
    </p:spTree>
    <p:extLst>
      <p:ext uri="{BB962C8B-B14F-4D97-AF65-F5344CB8AC3E}">
        <p14:creationId xmlns:p14="http://schemas.microsoft.com/office/powerpoint/2010/main" val="162929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288E7-C6A7-407C-9B8A-9F11258626DD}" type="datetimeFigureOut">
              <a:rPr lang="id-ID" smtClean="0"/>
              <a:t>20/08/2019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33D3CCF-38D9-49E5-A0F9-5AA1A80AE3C5}" type="slidenum">
              <a:rPr lang="id-ID" smtClean="0"/>
              <a:t>‹#›</a:t>
            </a:fld>
            <a:endParaRPr lang="id-ID"/>
          </a:p>
        </p:txBody>
      </p:sp>
    </p:spTree>
    <p:extLst>
      <p:ext uri="{BB962C8B-B14F-4D97-AF65-F5344CB8AC3E}">
        <p14:creationId xmlns:p14="http://schemas.microsoft.com/office/powerpoint/2010/main" val="177127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1288E7-C6A7-407C-9B8A-9F11258626DD}" type="datetimeFigureOut">
              <a:rPr lang="id-ID" smtClean="0"/>
              <a:t>20/08/2019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33D3CCF-38D9-49E5-A0F9-5AA1A80AE3C5}"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37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288E7-C6A7-407C-9B8A-9F11258626DD}" type="datetimeFigureOut">
              <a:rPr lang="id-ID" smtClean="0"/>
              <a:t>20/08/2019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33D3CCF-38D9-49E5-A0F9-5AA1A80AE3C5}" type="slidenum">
              <a:rPr lang="id-ID" smtClean="0"/>
              <a:t>‹#›</a:t>
            </a:fld>
            <a:endParaRPr lang="id-ID"/>
          </a:p>
        </p:txBody>
      </p:sp>
    </p:spTree>
    <p:extLst>
      <p:ext uri="{BB962C8B-B14F-4D97-AF65-F5344CB8AC3E}">
        <p14:creationId xmlns:p14="http://schemas.microsoft.com/office/powerpoint/2010/main" val="130358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1288E7-C6A7-407C-9B8A-9F11258626DD}" type="datetimeFigureOut">
              <a:rPr lang="id-ID" smtClean="0"/>
              <a:t>20/08/2019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33D3CCF-38D9-49E5-A0F9-5AA1A80AE3C5}" type="slidenum">
              <a:rPr lang="id-ID" smtClean="0"/>
              <a:t>‹#›</a:t>
            </a:fld>
            <a:endParaRPr lang="id-ID"/>
          </a:p>
        </p:txBody>
      </p:sp>
    </p:spTree>
    <p:extLst>
      <p:ext uri="{BB962C8B-B14F-4D97-AF65-F5344CB8AC3E}">
        <p14:creationId xmlns:p14="http://schemas.microsoft.com/office/powerpoint/2010/main" val="366488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1288E7-C6A7-407C-9B8A-9F11258626DD}" type="datetimeFigureOut">
              <a:rPr lang="id-ID" smtClean="0"/>
              <a:t>20/08/2019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33D3CCF-38D9-49E5-A0F9-5AA1A80AE3C5}" type="slidenum">
              <a:rPr lang="id-ID" smtClean="0"/>
              <a:t>‹#›</a:t>
            </a:fld>
            <a:endParaRPr lang="id-ID"/>
          </a:p>
        </p:txBody>
      </p:sp>
    </p:spTree>
    <p:extLst>
      <p:ext uri="{BB962C8B-B14F-4D97-AF65-F5344CB8AC3E}">
        <p14:creationId xmlns:p14="http://schemas.microsoft.com/office/powerpoint/2010/main" val="358783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1288E7-C6A7-407C-9B8A-9F11258626DD}" type="datetimeFigureOut">
              <a:rPr lang="id-ID" smtClean="0"/>
              <a:t>20/08/2019</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533D3CCF-38D9-49E5-A0F9-5AA1A80AE3C5}" type="slidenum">
              <a:rPr lang="id-ID" smtClean="0"/>
              <a:t>‹#›</a:t>
            </a:fld>
            <a:endParaRPr lang="id-ID"/>
          </a:p>
        </p:txBody>
      </p:sp>
    </p:spTree>
    <p:extLst>
      <p:ext uri="{BB962C8B-B14F-4D97-AF65-F5344CB8AC3E}">
        <p14:creationId xmlns:p14="http://schemas.microsoft.com/office/powerpoint/2010/main" val="170216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1288E7-C6A7-407C-9B8A-9F11258626DD}" type="datetimeFigureOut">
              <a:rPr lang="id-ID" smtClean="0"/>
              <a:t>20/08/2019</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3D3CCF-38D9-49E5-A0F9-5AA1A80AE3C5}" type="slidenum">
              <a:rPr lang="id-ID" smtClean="0"/>
              <a:t>‹#›</a:t>
            </a:fld>
            <a:endParaRPr lang="id-ID"/>
          </a:p>
        </p:txBody>
      </p:sp>
    </p:spTree>
    <p:extLst>
      <p:ext uri="{BB962C8B-B14F-4D97-AF65-F5344CB8AC3E}">
        <p14:creationId xmlns:p14="http://schemas.microsoft.com/office/powerpoint/2010/main" val="66235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1288E7-C6A7-407C-9B8A-9F11258626DD}" type="datetimeFigureOut">
              <a:rPr lang="id-ID" smtClean="0"/>
              <a:t>20/08/2019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33D3CCF-38D9-49E5-A0F9-5AA1A80AE3C5}" type="slidenum">
              <a:rPr lang="id-ID" smtClean="0"/>
              <a:t>‹#›</a:t>
            </a:fld>
            <a:endParaRPr lang="id-ID"/>
          </a:p>
        </p:txBody>
      </p:sp>
    </p:spTree>
    <p:extLst>
      <p:ext uri="{BB962C8B-B14F-4D97-AF65-F5344CB8AC3E}">
        <p14:creationId xmlns:p14="http://schemas.microsoft.com/office/powerpoint/2010/main" val="357787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1288E7-C6A7-407C-9B8A-9F11258626DD}" type="datetimeFigureOut">
              <a:rPr lang="id-ID" smtClean="0"/>
              <a:t>20/08/2019</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3D3CCF-38D9-49E5-A0F9-5AA1A80AE3C5}"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66831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devaradise.com/id/2013/10/mengenal-pengertian-perbedaan-server-client-side-scripting.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evaradise.com/id/2014/06/pengertian-arti-belajar-kode-script-html.html" TargetMode="External"/><Relationship Id="rId2" Type="http://schemas.openxmlformats.org/officeDocument/2006/relationships/hyperlink" Target="https://www.devaradise.com/id/2013/08/mengenal-apa-itu-css-dan-bagaimana-menggunakanny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D607-BBC0-4A0D-9DC2-9631F2BA0443}"/>
              </a:ext>
            </a:extLst>
          </p:cNvPr>
          <p:cNvSpPr>
            <a:spLocks noGrp="1"/>
          </p:cNvSpPr>
          <p:nvPr>
            <p:ph type="ctrTitle"/>
          </p:nvPr>
        </p:nvSpPr>
        <p:spPr>
          <a:xfrm>
            <a:off x="810001" y="1449148"/>
            <a:ext cx="10572000" cy="1448798"/>
          </a:xfrm>
        </p:spPr>
        <p:txBody>
          <a:bodyPr/>
          <a:lstStyle/>
          <a:p>
            <a:r>
              <a:rPr lang="en-AU" dirty="0" err="1"/>
              <a:t>Apa</a:t>
            </a:r>
            <a:r>
              <a:rPr lang="en-AU" dirty="0"/>
              <a:t> </a:t>
            </a:r>
            <a:r>
              <a:rPr lang="en-AU" dirty="0" err="1"/>
              <a:t>itu</a:t>
            </a:r>
            <a:r>
              <a:rPr lang="en-AU" dirty="0"/>
              <a:t> JavaScript?</a:t>
            </a:r>
            <a:endParaRPr lang="id-ID" dirty="0"/>
          </a:p>
        </p:txBody>
      </p:sp>
    </p:spTree>
    <p:extLst>
      <p:ext uri="{BB962C8B-B14F-4D97-AF65-F5344CB8AC3E}">
        <p14:creationId xmlns:p14="http://schemas.microsoft.com/office/powerpoint/2010/main" val="388612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AFC-F74D-43BF-9A14-34A51B8791AB}"/>
              </a:ext>
            </a:extLst>
          </p:cNvPr>
          <p:cNvSpPr>
            <a:spLocks noGrp="1"/>
          </p:cNvSpPr>
          <p:nvPr>
            <p:ph type="title"/>
          </p:nvPr>
        </p:nvSpPr>
        <p:spPr/>
        <p:txBody>
          <a:bodyPr/>
          <a:lstStyle/>
          <a:p>
            <a:r>
              <a:rPr lang="en-AU" dirty="0" err="1"/>
              <a:t>Penjelasan</a:t>
            </a:r>
            <a:endParaRPr lang="id-ID" dirty="0"/>
          </a:p>
        </p:txBody>
      </p:sp>
      <p:sp>
        <p:nvSpPr>
          <p:cNvPr id="4" name="TextBox 3">
            <a:extLst>
              <a:ext uri="{FF2B5EF4-FFF2-40B4-BE49-F238E27FC236}">
                <a16:creationId xmlns:a16="http://schemas.microsoft.com/office/drawing/2014/main" id="{0C292D9A-E064-4CC6-81F1-743018C50732}"/>
              </a:ext>
            </a:extLst>
          </p:cNvPr>
          <p:cNvSpPr txBox="1"/>
          <p:nvPr/>
        </p:nvSpPr>
        <p:spPr>
          <a:xfrm>
            <a:off x="815546" y="2057401"/>
            <a:ext cx="10948086" cy="4401205"/>
          </a:xfrm>
          <a:prstGeom prst="rect">
            <a:avLst/>
          </a:prstGeom>
          <a:noFill/>
        </p:spPr>
        <p:txBody>
          <a:bodyPr wrap="square" rtlCol="0">
            <a:spAutoFit/>
          </a:bodyPr>
          <a:lstStyle/>
          <a:p>
            <a:r>
              <a:rPr lang="id-ID" sz="2800" dirty="0"/>
              <a:t>Javascript adalah sebuah bahasa komputer atau kode </a:t>
            </a:r>
            <a:r>
              <a:rPr lang="en-AU" sz="2800" dirty="0"/>
              <a:t>  </a:t>
            </a:r>
            <a:r>
              <a:rPr lang="id-ID" sz="2800" dirty="0"/>
              <a:t>pemrograman yang digunakan pada website agar website tersebut menjadi lebih interaktif dan dinamis. Javascript adalah jenis </a:t>
            </a:r>
            <a:r>
              <a:rPr lang="id-ID" sz="2800" dirty="0">
                <a:hlinkClick r:id="rId2" tooltip="Apa itu Client-side dan Server-side Scripting?"/>
              </a:rPr>
              <a:t>bahasa pemrograman client side</a:t>
            </a:r>
            <a:r>
              <a:rPr lang="id-ID" sz="2800" dirty="0"/>
              <a:t>. Penggunaan kode javascript pada sebuah website bersifat opsional, artinya tidak harus selalu ada. Namun, website-website maupun blog modern saat ini hampir semuanya menggunakan kode javascript walaupun sedikit. Hal ini karena tanpa javascript, sebuah website bagaikan </a:t>
            </a:r>
            <a:r>
              <a:rPr lang="id-ID" sz="2800" i="1" dirty="0"/>
              <a:t>sayur tanpa garam</a:t>
            </a:r>
            <a:r>
              <a:rPr lang="en-AU" sz="2800" i="1" dirty="0"/>
              <a:t>.</a:t>
            </a:r>
            <a:endParaRPr lang="id-ID" sz="2800" dirty="0"/>
          </a:p>
        </p:txBody>
      </p:sp>
    </p:spTree>
    <p:extLst>
      <p:ext uri="{BB962C8B-B14F-4D97-AF65-F5344CB8AC3E}">
        <p14:creationId xmlns:p14="http://schemas.microsoft.com/office/powerpoint/2010/main" val="4087632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E87B-6FB6-475F-974B-5E9D8AB34FB5}"/>
              </a:ext>
            </a:extLst>
          </p:cNvPr>
          <p:cNvSpPr>
            <a:spLocks noGrp="1"/>
          </p:cNvSpPr>
          <p:nvPr>
            <p:ph type="title"/>
          </p:nvPr>
        </p:nvSpPr>
        <p:spPr/>
        <p:txBody>
          <a:bodyPr/>
          <a:lstStyle/>
          <a:p>
            <a:r>
              <a:rPr lang="en-AU" dirty="0" err="1"/>
              <a:t>Manfaat</a:t>
            </a:r>
            <a:r>
              <a:rPr lang="en-AU" dirty="0"/>
              <a:t>, </a:t>
            </a:r>
            <a:r>
              <a:rPr lang="en-AU" dirty="0" err="1"/>
              <a:t>fungsi</a:t>
            </a:r>
            <a:r>
              <a:rPr lang="en-AU" dirty="0"/>
              <a:t>, </a:t>
            </a:r>
            <a:r>
              <a:rPr lang="en-AU" dirty="0" err="1"/>
              <a:t>peran</a:t>
            </a:r>
            <a:r>
              <a:rPr lang="en-AU" dirty="0"/>
              <a:t> </a:t>
            </a:r>
            <a:r>
              <a:rPr lang="en-AU" dirty="0" err="1"/>
              <a:t>javascript</a:t>
            </a:r>
            <a:endParaRPr lang="id-ID" dirty="0"/>
          </a:p>
        </p:txBody>
      </p:sp>
      <p:sp>
        <p:nvSpPr>
          <p:cNvPr id="5" name="TextBox 4">
            <a:extLst>
              <a:ext uri="{FF2B5EF4-FFF2-40B4-BE49-F238E27FC236}">
                <a16:creationId xmlns:a16="http://schemas.microsoft.com/office/drawing/2014/main" id="{35ACE397-6626-4BAA-B645-FE01E2751273}"/>
              </a:ext>
            </a:extLst>
          </p:cNvPr>
          <p:cNvSpPr txBox="1"/>
          <p:nvPr/>
        </p:nvSpPr>
        <p:spPr>
          <a:xfrm>
            <a:off x="667265" y="2409567"/>
            <a:ext cx="11096367" cy="3108543"/>
          </a:xfrm>
          <a:prstGeom prst="rect">
            <a:avLst/>
          </a:prstGeom>
          <a:noFill/>
        </p:spPr>
        <p:txBody>
          <a:bodyPr wrap="square" rtlCol="0">
            <a:spAutoFit/>
          </a:bodyPr>
          <a:lstStyle/>
          <a:p>
            <a:r>
              <a:rPr lang="id-ID" sz="2800" dirty="0"/>
              <a:t> </a:t>
            </a:r>
            <a:r>
              <a:rPr lang="en-AU" sz="2800" dirty="0"/>
              <a:t>J</a:t>
            </a:r>
            <a:r>
              <a:rPr lang="id-ID" sz="2800" dirty="0"/>
              <a:t>avascript berfungsi membuat sebuah halaman website lebih interaktif dan dinamis. Penggunaan kode javascript sangat dibutuhkan untuk website-website yang berorientasi pada kenyamanan pengakses (user-experience). Namun, penggunaan kode javascript ini tidak akan maksimal jika tidak dibarengi dengan penggunaan</a:t>
            </a:r>
            <a:r>
              <a:rPr lang="id-ID" sz="2800" dirty="0">
                <a:hlinkClick r:id="rId2" tooltip="Mengenal apa itu CSS dan bagaimana menggunakannya"/>
              </a:rPr>
              <a:t> css</a:t>
            </a:r>
            <a:r>
              <a:rPr lang="id-ID" sz="2800" dirty="0"/>
              <a:t> karena javascript juga tidak akan lepas dari </a:t>
            </a:r>
            <a:r>
              <a:rPr lang="id-ID" sz="2800" dirty="0">
                <a:hlinkClick r:id="rId3" tooltip="Mengenal Apa itu HTML(Hypertext Markup Language)"/>
              </a:rPr>
              <a:t>html</a:t>
            </a:r>
            <a:r>
              <a:rPr lang="id-ID" sz="2800" dirty="0"/>
              <a:t>.</a:t>
            </a:r>
          </a:p>
        </p:txBody>
      </p:sp>
    </p:spTree>
    <p:extLst>
      <p:ext uri="{BB962C8B-B14F-4D97-AF65-F5344CB8AC3E}">
        <p14:creationId xmlns:p14="http://schemas.microsoft.com/office/powerpoint/2010/main" val="429154923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E737-1C57-499C-A43A-8FF218F1D10A}"/>
              </a:ext>
            </a:extLst>
          </p:cNvPr>
          <p:cNvSpPr>
            <a:spLocks noGrp="1"/>
          </p:cNvSpPr>
          <p:nvPr>
            <p:ph type="title"/>
          </p:nvPr>
        </p:nvSpPr>
        <p:spPr/>
        <p:txBody>
          <a:bodyPr/>
          <a:lstStyle/>
          <a:p>
            <a:r>
              <a:rPr lang="en-AU" dirty="0"/>
              <a:t>Event pada </a:t>
            </a:r>
            <a:r>
              <a:rPr lang="en-AU" dirty="0" err="1"/>
              <a:t>javascript</a:t>
            </a:r>
            <a:endParaRPr lang="id-ID" dirty="0"/>
          </a:p>
        </p:txBody>
      </p:sp>
      <p:sp>
        <p:nvSpPr>
          <p:cNvPr id="4" name="TextBox 3">
            <a:extLst>
              <a:ext uri="{FF2B5EF4-FFF2-40B4-BE49-F238E27FC236}">
                <a16:creationId xmlns:a16="http://schemas.microsoft.com/office/drawing/2014/main" id="{7BB3BA19-2E40-4C6E-BA5A-D01F8760F664}"/>
              </a:ext>
            </a:extLst>
          </p:cNvPr>
          <p:cNvSpPr txBox="1"/>
          <p:nvPr/>
        </p:nvSpPr>
        <p:spPr>
          <a:xfrm>
            <a:off x="395416" y="1940011"/>
            <a:ext cx="11306433" cy="4401205"/>
          </a:xfrm>
          <a:prstGeom prst="rect">
            <a:avLst/>
          </a:prstGeom>
          <a:noFill/>
        </p:spPr>
        <p:txBody>
          <a:bodyPr wrap="square" rtlCol="0">
            <a:spAutoFit/>
          </a:bodyPr>
          <a:lstStyle/>
          <a:p>
            <a:r>
              <a:rPr lang="id-ID" sz="2800" dirty="0"/>
              <a:t>Event pada javascript adalah sesuatu yang terjadi pada element. pasti teman-teman pada bingung kan dengan pengertian event pada javascript. jadi gini, misalnya kita memiliki sebuah tombol di halaman website atau aplikasi yang kita bangun, dan kita ingin memberikan suatu aksi jika tombol tersebut di klik. jadi yang menjadi event di sini adalah “klik”. misalnya jika tombol di klik maka akan di tampilkan pesan yang menampilkan sebuah kalimat. jadi event nya adalah klik. adapun beberapa event yang terdapat pada javascript adalah sebagai berikut</a:t>
            </a:r>
          </a:p>
        </p:txBody>
      </p:sp>
    </p:spTree>
    <p:extLst>
      <p:ext uri="{BB962C8B-B14F-4D97-AF65-F5344CB8AC3E}">
        <p14:creationId xmlns:p14="http://schemas.microsoft.com/office/powerpoint/2010/main" val="1962630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A94464-BD86-41BE-B2A1-2A81B6D7BF8E}"/>
              </a:ext>
            </a:extLst>
          </p:cNvPr>
          <p:cNvSpPr>
            <a:spLocks noGrp="1"/>
          </p:cNvSpPr>
          <p:nvPr>
            <p:ph type="title"/>
          </p:nvPr>
        </p:nvSpPr>
        <p:spPr/>
        <p:txBody>
          <a:bodyPr/>
          <a:lstStyle/>
          <a:p>
            <a:r>
              <a:rPr lang="en-AU" dirty="0" err="1"/>
              <a:t>Macam</a:t>
            </a:r>
            <a:r>
              <a:rPr lang="en-AU" dirty="0"/>
              <a:t> </a:t>
            </a:r>
            <a:r>
              <a:rPr lang="en-AU" dirty="0" err="1"/>
              <a:t>macam</a:t>
            </a:r>
            <a:r>
              <a:rPr lang="en-AU" dirty="0"/>
              <a:t> event</a:t>
            </a:r>
            <a:endParaRPr lang="id-ID" dirty="0"/>
          </a:p>
        </p:txBody>
      </p:sp>
      <p:sp>
        <p:nvSpPr>
          <p:cNvPr id="5" name="Content Placeholder 4">
            <a:extLst>
              <a:ext uri="{FF2B5EF4-FFF2-40B4-BE49-F238E27FC236}">
                <a16:creationId xmlns:a16="http://schemas.microsoft.com/office/drawing/2014/main" id="{2B836B74-3371-4E05-82AD-87A296740576}"/>
              </a:ext>
            </a:extLst>
          </p:cNvPr>
          <p:cNvSpPr>
            <a:spLocks noGrp="1"/>
          </p:cNvSpPr>
          <p:nvPr>
            <p:ph idx="1"/>
          </p:nvPr>
        </p:nvSpPr>
        <p:spPr/>
        <p:txBody>
          <a:bodyPr>
            <a:normAutofit fontScale="92500" lnSpcReduction="10000"/>
          </a:bodyPr>
          <a:lstStyle/>
          <a:p>
            <a:r>
              <a:rPr lang="id-ID" sz="2800" dirty="0"/>
              <a:t>onclick = adalah event jika sebuah element html di klik.</a:t>
            </a:r>
          </a:p>
          <a:p>
            <a:r>
              <a:rPr lang="id-ID" sz="2800" dirty="0"/>
              <a:t>onchange = adalah event jika sebuah element html berubah.</a:t>
            </a:r>
          </a:p>
          <a:p>
            <a:r>
              <a:rPr lang="id-ID" sz="2800" dirty="0"/>
              <a:t>onmouseover = adalah event jika sebuah element html di letakkan cursor mouse.</a:t>
            </a:r>
          </a:p>
          <a:p>
            <a:r>
              <a:rPr lang="id-ID" sz="2800" dirty="0"/>
              <a:t>onmouseout = adalah event jika saat cursor mouse meninggalkan element html.</a:t>
            </a:r>
          </a:p>
          <a:p>
            <a:r>
              <a:rPr lang="id-ID" sz="2800" dirty="0"/>
              <a:t>onkeydown = adalah event jika saat di terjadi pengetikan pada elemnet html.</a:t>
            </a:r>
          </a:p>
          <a:p>
            <a:r>
              <a:rPr lang="id-ID" sz="2800" dirty="0"/>
              <a:t>onload = adalah event ketika jika saat element atau halaman di buka.</a:t>
            </a:r>
          </a:p>
          <a:p>
            <a:endParaRPr lang="id-ID" dirty="0"/>
          </a:p>
        </p:txBody>
      </p:sp>
    </p:spTree>
    <p:extLst>
      <p:ext uri="{BB962C8B-B14F-4D97-AF65-F5344CB8AC3E}">
        <p14:creationId xmlns:p14="http://schemas.microsoft.com/office/powerpoint/2010/main" val="2603918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207</TotalTime>
  <Words>204</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Apa itu JavaScript?</vt:lpstr>
      <vt:lpstr>Penjelasan</vt:lpstr>
      <vt:lpstr>Manfaat, fungsi, peran javascript</vt:lpstr>
      <vt:lpstr>Event pada javascript</vt:lpstr>
      <vt:lpstr>Macam macam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itu JavaScript?</dc:title>
  <dc:creator>Raga Rasyad</dc:creator>
  <cp:lastModifiedBy>LUTBHI GUSTIANA ALI</cp:lastModifiedBy>
  <cp:revision>8</cp:revision>
  <dcterms:created xsi:type="dcterms:W3CDTF">2019-08-19T16:37:51Z</dcterms:created>
  <dcterms:modified xsi:type="dcterms:W3CDTF">2019-08-20T07:19:56Z</dcterms:modified>
</cp:coreProperties>
</file>