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195716" y="3715595"/>
            <a:ext cx="9063584" cy="269176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PROYECTO FINAL</a:t>
            </a:r>
          </a:p>
        </p:txBody>
      </p:sp>
      <p:sp>
        <p:nvSpPr>
          <p:cNvPr name="TextBox 5" id="5"/>
          <p:cNvSpPr txBox="true"/>
          <p:nvPr/>
        </p:nvSpPr>
        <p:spPr>
          <a:xfrm rot="0">
            <a:off x="8869276" y="6116464"/>
            <a:ext cx="8390024" cy="863600"/>
          </a:xfrm>
          <a:prstGeom prst="rect">
            <a:avLst/>
          </a:prstGeom>
        </p:spPr>
        <p:txBody>
          <a:bodyPr anchor="t" rtlCol="false" tIns="0" lIns="0" bIns="0" rIns="0">
            <a:spAutoFit/>
          </a:bodyPr>
          <a:lstStyle/>
          <a:p>
            <a:pPr algn="ctr">
              <a:lnSpc>
                <a:spcPts val="7000"/>
              </a:lnSpc>
            </a:pPr>
            <a:r>
              <a:rPr lang="en-US" sz="5000" spc="400">
                <a:solidFill>
                  <a:srgbClr val="F4F6FC"/>
                </a:solidFill>
                <a:latin typeface="HK Grotesk Bold"/>
              </a:rPr>
              <a:t>Christopher Díaz</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4350" y="1254577"/>
            <a:ext cx="17259300" cy="141541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¿QUÉ DESCUBRÍ DE MÍ?</a:t>
            </a:r>
          </a:p>
        </p:txBody>
      </p:sp>
      <p:sp>
        <p:nvSpPr>
          <p:cNvPr name="TextBox 3" id="3"/>
          <p:cNvSpPr txBox="true"/>
          <p:nvPr/>
        </p:nvSpPr>
        <p:spPr>
          <a:xfrm rot="0">
            <a:off x="208187" y="2565217"/>
            <a:ext cx="17259300" cy="7362945"/>
          </a:xfrm>
          <a:prstGeom prst="rect">
            <a:avLst/>
          </a:prstGeom>
        </p:spPr>
        <p:txBody>
          <a:bodyPr anchor="t" rtlCol="false" tIns="0" lIns="0" bIns="0" rIns="0">
            <a:spAutoFit/>
          </a:bodyPr>
          <a:lstStyle/>
          <a:p>
            <a:pPr algn="just" marL="1132458" indent="-566229" lvl="1">
              <a:lnSpc>
                <a:spcPts val="7343"/>
              </a:lnSpc>
              <a:buFont typeface="Arial"/>
              <a:buChar char="•"/>
            </a:pPr>
            <a:r>
              <a:rPr lang="en-US" sz="5245" spc="419">
                <a:solidFill>
                  <a:srgbClr val="F4F6FC"/>
                </a:solidFill>
                <a:latin typeface="HK Grotesk Bold"/>
              </a:rPr>
              <a:t>Durante este proyecto me di cuenta lo mucho que me apasiona la ciencia de datos, y aplicar los conceptos matemáticos para resolver problemas de la vida real utilizando datos recopilados de ciertos estudios. Además, aprendí que a veces recibir ayuda no es malo, sino que te hace ver las cosas desde un punto de vista diferente y mejorar lo que haces.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4350" y="1254577"/>
            <a:ext cx="17259300" cy="141541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¿QUÉ DESCUBRÍ DE MÍ?</a:t>
            </a:r>
          </a:p>
        </p:txBody>
      </p:sp>
      <p:sp>
        <p:nvSpPr>
          <p:cNvPr name="TextBox 3" id="3"/>
          <p:cNvSpPr txBox="true"/>
          <p:nvPr/>
        </p:nvSpPr>
        <p:spPr>
          <a:xfrm rot="0">
            <a:off x="1028700" y="2819280"/>
            <a:ext cx="16149533" cy="6439020"/>
          </a:xfrm>
          <a:prstGeom prst="rect">
            <a:avLst/>
          </a:prstGeom>
        </p:spPr>
        <p:txBody>
          <a:bodyPr anchor="t" rtlCol="false" tIns="0" lIns="0" bIns="0" rIns="0">
            <a:spAutoFit/>
          </a:bodyPr>
          <a:lstStyle/>
          <a:p>
            <a:pPr algn="just" marL="1132458" indent="-566229" lvl="1">
              <a:lnSpc>
                <a:spcPts val="7343"/>
              </a:lnSpc>
              <a:buFont typeface="Arial"/>
              <a:buChar char="•"/>
            </a:pPr>
            <a:r>
              <a:rPr lang="en-US" sz="5245" spc="419">
                <a:solidFill>
                  <a:srgbClr val="F4F6FC"/>
                </a:solidFill>
                <a:latin typeface="HK Grotesk Bold"/>
              </a:rPr>
              <a:t>Muchas veces puede ser frustrante no entender un tema a la primera vez, y está bien, nos ayuda a crear resistencia hacia la adversidad y poder superar ese obstáculo. Pues buscamos la forma de entenderlo y seguir adelante. así mismo aplicarlo a la vida.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15412"/>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SOBRE LOS DATOS</a:t>
            </a:r>
          </a:p>
        </p:txBody>
      </p:sp>
      <p:sp>
        <p:nvSpPr>
          <p:cNvPr name="TextBox 3" id="3"/>
          <p:cNvSpPr txBox="true"/>
          <p:nvPr/>
        </p:nvSpPr>
        <p:spPr>
          <a:xfrm rot="0">
            <a:off x="2737824" y="3039735"/>
            <a:ext cx="12812353" cy="6439020"/>
          </a:xfrm>
          <a:prstGeom prst="rect">
            <a:avLst/>
          </a:prstGeom>
        </p:spPr>
        <p:txBody>
          <a:bodyPr anchor="t" rtlCol="false" tIns="0" lIns="0" bIns="0" rIns="0">
            <a:spAutoFit/>
          </a:bodyPr>
          <a:lstStyle/>
          <a:p>
            <a:pPr algn="just" marL="1132458" indent="-566229" lvl="1">
              <a:lnSpc>
                <a:spcPts val="7343"/>
              </a:lnSpc>
              <a:buFont typeface="Arial"/>
              <a:buChar char="•"/>
            </a:pPr>
            <a:r>
              <a:rPr lang="en-US" sz="5245" spc="419">
                <a:solidFill>
                  <a:srgbClr val="F4F6FC"/>
                </a:solidFill>
                <a:latin typeface="HK Grotesk Bold"/>
              </a:rPr>
              <a:t>Tratar cada base de datos sin ninguna relación alguna fue  retador debido a que se tenía que entender cada una a su ritmo, y más implementar los códigos que utilizamos para  llevar a cabo el análisis de las 10 bases de datos.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15412"/>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SOBRE LOS DATOS</a:t>
            </a:r>
          </a:p>
        </p:txBody>
      </p:sp>
      <p:sp>
        <p:nvSpPr>
          <p:cNvPr name="TextBox 3" id="3"/>
          <p:cNvSpPr txBox="true"/>
          <p:nvPr/>
        </p:nvSpPr>
        <p:spPr>
          <a:xfrm rot="0">
            <a:off x="643300" y="3342639"/>
            <a:ext cx="17001400" cy="5275870"/>
          </a:xfrm>
          <a:prstGeom prst="rect">
            <a:avLst/>
          </a:prstGeom>
        </p:spPr>
        <p:txBody>
          <a:bodyPr anchor="t" rtlCol="false" tIns="0" lIns="0" bIns="0" rIns="0">
            <a:spAutoFit/>
          </a:bodyPr>
          <a:lstStyle/>
          <a:p>
            <a:pPr algn="just" marL="1084379" indent="-542189" lvl="1">
              <a:lnSpc>
                <a:spcPts val="7031"/>
              </a:lnSpc>
              <a:buFont typeface="Arial"/>
              <a:buChar char="•"/>
            </a:pPr>
            <a:r>
              <a:rPr lang="en-US" sz="5022" spc="401">
                <a:solidFill>
                  <a:srgbClr val="F4F6FC"/>
                </a:solidFill>
                <a:latin typeface="HK Grotesk Bold"/>
              </a:rPr>
              <a:t>Hubieron bases de datos que no pudimos analizar debido a la alta cantidad de variables categóricas que contenían, por lo que tuvimos que iniciar el análisis de nuevas bases de datos, esto fue algo que encontré retador, pero que pudimos analizar con éxito.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4077786" y="3544664"/>
            <a:ext cx="10132428" cy="5995444"/>
          </a:xfrm>
          <a:custGeom>
            <a:avLst/>
            <a:gdLst/>
            <a:ahLst/>
            <a:cxnLst/>
            <a:rect r="r" b="b" t="t" l="l"/>
            <a:pathLst>
              <a:path h="5995444" w="10132428">
                <a:moveTo>
                  <a:pt x="0" y="0"/>
                </a:moveTo>
                <a:lnTo>
                  <a:pt x="10132428" y="0"/>
                </a:lnTo>
                <a:lnTo>
                  <a:pt x="10132428" y="5995444"/>
                </a:lnTo>
                <a:lnTo>
                  <a:pt x="0" y="5995444"/>
                </a:lnTo>
                <a:lnTo>
                  <a:pt x="0" y="0"/>
                </a:lnTo>
                <a:close/>
              </a:path>
            </a:pathLst>
          </a:custGeom>
          <a:blipFill>
            <a:blip r:embed="rId2"/>
            <a:stretch>
              <a:fillRect l="0" t="0" r="0" b="0"/>
            </a:stretch>
          </a:blipFill>
        </p:spPr>
      </p:sp>
      <p:sp>
        <p:nvSpPr>
          <p:cNvPr name="TextBox 3" id="3"/>
          <p:cNvSpPr txBox="true"/>
          <p:nvPr/>
        </p:nvSpPr>
        <p:spPr>
          <a:xfrm rot="0">
            <a:off x="1028700" y="149673"/>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INTERESANTE</a:t>
            </a:r>
          </a:p>
        </p:txBody>
      </p:sp>
      <p:sp>
        <p:nvSpPr>
          <p:cNvPr name="TextBox 4" id="4"/>
          <p:cNvSpPr txBox="true"/>
          <p:nvPr/>
        </p:nvSpPr>
        <p:spPr>
          <a:xfrm rot="0">
            <a:off x="2908017" y="2385509"/>
            <a:ext cx="12471966" cy="788036"/>
          </a:xfrm>
          <a:prstGeom prst="rect">
            <a:avLst/>
          </a:prstGeom>
        </p:spPr>
        <p:txBody>
          <a:bodyPr anchor="t" rtlCol="false" tIns="0" lIns="0" bIns="0" rIns="0">
            <a:spAutoFit/>
          </a:bodyPr>
          <a:lstStyle/>
          <a:p>
            <a:pPr algn="ctr">
              <a:lnSpc>
                <a:spcPts val="6439"/>
              </a:lnSpc>
            </a:pPr>
            <a:r>
              <a:rPr lang="en-US" sz="4599">
                <a:solidFill>
                  <a:srgbClr val="F4F6FC"/>
                </a:solidFill>
                <a:latin typeface="HK Grotesk Medium"/>
              </a:rPr>
              <a:t>El salario vs la edad vs los años de experiencia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688201" y="6412308"/>
            <a:ext cx="12911597" cy="2845992"/>
          </a:xfrm>
          <a:custGeom>
            <a:avLst/>
            <a:gdLst/>
            <a:ahLst/>
            <a:cxnLst/>
            <a:rect r="r" b="b" t="t" l="l"/>
            <a:pathLst>
              <a:path h="2845992" w="12911597">
                <a:moveTo>
                  <a:pt x="0" y="0"/>
                </a:moveTo>
                <a:lnTo>
                  <a:pt x="12911598" y="0"/>
                </a:lnTo>
                <a:lnTo>
                  <a:pt x="12911598" y="2845992"/>
                </a:lnTo>
                <a:lnTo>
                  <a:pt x="0" y="2845992"/>
                </a:lnTo>
                <a:lnTo>
                  <a:pt x="0" y="0"/>
                </a:lnTo>
                <a:close/>
              </a:path>
            </a:pathLst>
          </a:custGeom>
          <a:blipFill>
            <a:blip r:embed="rId2"/>
            <a:stretch>
              <a:fillRect l="0" t="0" r="0" b="0"/>
            </a:stretch>
          </a:blipFill>
        </p:spPr>
      </p:sp>
      <p:sp>
        <p:nvSpPr>
          <p:cNvPr name="Freeform 3" id="3"/>
          <p:cNvSpPr/>
          <p:nvPr/>
        </p:nvSpPr>
        <p:spPr>
          <a:xfrm flipH="false" flipV="false" rot="0">
            <a:off x="2688201" y="3893768"/>
            <a:ext cx="12911597" cy="2499464"/>
          </a:xfrm>
          <a:custGeom>
            <a:avLst/>
            <a:gdLst/>
            <a:ahLst/>
            <a:cxnLst/>
            <a:rect r="r" b="b" t="t" l="l"/>
            <a:pathLst>
              <a:path h="2499464" w="12911597">
                <a:moveTo>
                  <a:pt x="0" y="0"/>
                </a:moveTo>
                <a:lnTo>
                  <a:pt x="12911598" y="0"/>
                </a:lnTo>
                <a:lnTo>
                  <a:pt x="12911598" y="2499464"/>
                </a:lnTo>
                <a:lnTo>
                  <a:pt x="0" y="2499464"/>
                </a:lnTo>
                <a:lnTo>
                  <a:pt x="0" y="0"/>
                </a:lnTo>
                <a:close/>
              </a:path>
            </a:pathLst>
          </a:custGeom>
          <a:blipFill>
            <a:blip r:embed="rId3"/>
            <a:stretch>
              <a:fillRect l="0" t="0" r="0" b="0"/>
            </a:stretch>
          </a:blipFill>
        </p:spPr>
      </p:sp>
      <p:sp>
        <p:nvSpPr>
          <p:cNvPr name="TextBox 4" id="4"/>
          <p:cNvSpPr txBox="true"/>
          <p:nvPr/>
        </p:nvSpPr>
        <p:spPr>
          <a:xfrm rot="0">
            <a:off x="1028700" y="149673"/>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INTERESANTE</a:t>
            </a:r>
          </a:p>
        </p:txBody>
      </p:sp>
      <p:sp>
        <p:nvSpPr>
          <p:cNvPr name="TextBox 5" id="5"/>
          <p:cNvSpPr txBox="true"/>
          <p:nvPr/>
        </p:nvSpPr>
        <p:spPr>
          <a:xfrm rot="0">
            <a:off x="994496" y="2385509"/>
            <a:ext cx="16299008" cy="788036"/>
          </a:xfrm>
          <a:prstGeom prst="rect">
            <a:avLst/>
          </a:prstGeom>
        </p:spPr>
        <p:txBody>
          <a:bodyPr anchor="t" rtlCol="false" tIns="0" lIns="0" bIns="0" rIns="0">
            <a:spAutoFit/>
          </a:bodyPr>
          <a:lstStyle/>
          <a:p>
            <a:pPr algn="ctr">
              <a:lnSpc>
                <a:spcPts val="6439"/>
              </a:lnSpc>
            </a:pPr>
            <a:r>
              <a:rPr lang="en-US" sz="4599">
                <a:solidFill>
                  <a:srgbClr val="F4F6FC"/>
                </a:solidFill>
                <a:latin typeface="HK Grotesk Medium"/>
              </a:rPr>
              <a:t>El salario vs los años de experiencia vs un título de trabajo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DAFpqAhaqy4</dc:identifier>
  <dcterms:modified xsi:type="dcterms:W3CDTF">2011-08-01T06:04:30Z</dcterms:modified>
  <cp:revision>1</cp:revision>
  <dc:title>presentación Proyecto final figuras geometricas azul</dc:title>
</cp:coreProperties>
</file>