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-41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58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8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83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827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3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49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8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7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1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A32-6CE5-D3D6-63C6-D9401114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Perpustakaan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AF9B5-8221-72E8-8BB8-2D51EA329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 : </a:t>
            </a:r>
            <a:r>
              <a:rPr lang="en-US" dirty="0" err="1"/>
              <a:t>Yustina</a:t>
            </a:r>
            <a:r>
              <a:rPr lang="en-US" dirty="0"/>
              <a:t> </a:t>
            </a:r>
            <a:r>
              <a:rPr lang="en-US" dirty="0" err="1"/>
              <a:t>Intan</a:t>
            </a:r>
            <a:endParaRPr lang="en-US" dirty="0"/>
          </a:p>
          <a:p>
            <a:r>
              <a:rPr lang="en-US" dirty="0"/>
              <a:t>NIM : 191220022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715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kelengkapan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disetiap</a:t>
            </a:r>
            <a:r>
              <a:rPr lang="en-ID" dirty="0"/>
              <a:t> </a:t>
            </a:r>
            <a:r>
              <a:rPr lang="en-ID" dirty="0" err="1"/>
              <a:t>lembaga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formal </a:t>
            </a:r>
            <a:r>
              <a:rPr lang="en-ID" dirty="0" err="1"/>
              <a:t>maupun</a:t>
            </a:r>
            <a:r>
              <a:rPr lang="en-ID" dirty="0"/>
              <a:t> non-formal </a:t>
            </a:r>
            <a:r>
              <a:rPr lang="en-ID" dirty="0" err="1"/>
              <a:t>diberbagai</a:t>
            </a:r>
            <a:r>
              <a:rPr lang="en-ID" dirty="0"/>
              <a:t> </a:t>
            </a:r>
            <a:r>
              <a:rPr lang="en-ID" dirty="0" err="1"/>
              <a:t>tingkatan</a:t>
            </a:r>
            <a:r>
              <a:rPr lang="en-ID" dirty="0"/>
              <a:t>.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dan </a:t>
            </a:r>
            <a:r>
              <a:rPr lang="en-ID" dirty="0" err="1"/>
              <a:t>terbiasa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Siswa</a:t>
            </a:r>
            <a:r>
              <a:rPr lang="en-ID" dirty="0"/>
              <a:t> yang </a:t>
            </a:r>
            <a:r>
              <a:rPr lang="en-ID" dirty="0" err="1"/>
              <a:t>senang</a:t>
            </a:r>
            <a:r>
              <a:rPr lang="en-ID" dirty="0"/>
              <a:t> dan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mewujudkan</a:t>
            </a:r>
            <a:r>
              <a:rPr lang="en-ID" dirty="0"/>
              <a:t> </a:t>
            </a:r>
            <a:r>
              <a:rPr lang="en-ID" dirty="0" err="1"/>
              <a:t>prestasi</a:t>
            </a:r>
            <a:r>
              <a:rPr lang="en-ID" dirty="0"/>
              <a:t> dan </a:t>
            </a:r>
            <a:r>
              <a:rPr lang="en-ID" dirty="0" err="1"/>
              <a:t>cita-cita</a:t>
            </a:r>
            <a:r>
              <a:rPr lang="en-ID" dirty="0"/>
              <a:t> </a:t>
            </a:r>
            <a:r>
              <a:rPr lang="en-ID" dirty="0" err="1"/>
              <a:t>pendidikannya</a:t>
            </a:r>
            <a:r>
              <a:rPr lang="en-ID" dirty="0"/>
              <a:t>. Unit </a:t>
            </a:r>
            <a:r>
              <a:rPr lang="en-ID" dirty="0" err="1"/>
              <a:t>perpustakaan</a:t>
            </a:r>
            <a:r>
              <a:rPr lang="en-ID" dirty="0"/>
              <a:t> pada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aset-aset</a:t>
            </a:r>
            <a:r>
              <a:rPr lang="en-ID" dirty="0"/>
              <a:t> yang </a:t>
            </a:r>
            <a:r>
              <a:rPr lang="en-ID" dirty="0" err="1"/>
              <a:t>dimilikinya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pendataan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, proses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pinjam-meninjam</a:t>
            </a:r>
            <a:r>
              <a:rPr lang="en-ID" dirty="0"/>
              <a:t>, </a:t>
            </a:r>
            <a:r>
              <a:rPr lang="en-ID" dirty="0" err="1"/>
              <a:t>pengembalian</a:t>
            </a:r>
            <a:r>
              <a:rPr lang="en-ID" dirty="0"/>
              <a:t>, dan </a:t>
            </a:r>
            <a:r>
              <a:rPr lang="en-ID" dirty="0" err="1"/>
              <a:t>perpanjangan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pendataan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 yang </a:t>
            </a:r>
            <a:r>
              <a:rPr lang="en-ID" dirty="0" err="1"/>
              <a:t>rusak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hilang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fi-FI" dirty="0"/>
              <a:t>aplikasi perpustakaan merupakan solusi dari kebutuhan pengelolaan perpustakaan secara terkomputerisasi.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3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dibuatnya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pustakawan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proses </a:t>
            </a:r>
            <a:r>
              <a:rPr lang="en-ID" dirty="0" err="1"/>
              <a:t>pendataan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 daftar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pinjam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pustakawan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peminjaman</a:t>
            </a:r>
            <a:r>
              <a:rPr lang="en-ID" dirty="0"/>
              <a:t> dan </a:t>
            </a:r>
            <a:r>
              <a:rPr lang="en-ID" dirty="0" err="1"/>
              <a:t>pengembalian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 </a:t>
            </a:r>
            <a:endParaRPr lang="en-US" dirty="0"/>
          </a:p>
          <a:p>
            <a:pPr marL="342900" indent="-34290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36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database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07C13-2EA7-4303-9046-6DE4EB4EF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43" y="2638425"/>
            <a:ext cx="5517314" cy="3101975"/>
          </a:xfrm>
        </p:spPr>
      </p:pic>
    </p:spTree>
    <p:extLst>
      <p:ext uri="{BB962C8B-B14F-4D97-AF65-F5344CB8AC3E}">
        <p14:creationId xmlns:p14="http://schemas.microsoft.com/office/powerpoint/2010/main" val="124447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6026A-58EC-4E8D-9569-F11DE9EF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 r="888" b="6021"/>
          <a:stretch/>
        </p:blipFill>
        <p:spPr bwMode="auto">
          <a:xfrm>
            <a:off x="3218806" y="2897842"/>
            <a:ext cx="5703318" cy="26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2726C-1BF9-4765-92B4-79AEBAC9C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8146" r="331" b="6021"/>
          <a:stretch/>
        </p:blipFill>
        <p:spPr>
          <a:xfrm>
            <a:off x="3220570" y="2891118"/>
            <a:ext cx="5741895" cy="2662517"/>
          </a:xfrm>
        </p:spPr>
      </p:pic>
    </p:spTree>
    <p:extLst>
      <p:ext uri="{BB962C8B-B14F-4D97-AF65-F5344CB8AC3E}">
        <p14:creationId xmlns:p14="http://schemas.microsoft.com/office/powerpoint/2010/main" val="310943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E87B8C-9812-4C1B-A6D4-291BD520A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" t="8796"/>
          <a:stretch/>
        </p:blipFill>
        <p:spPr>
          <a:xfrm>
            <a:off x="3247465" y="2911288"/>
            <a:ext cx="5713274" cy="2829112"/>
          </a:xfrm>
        </p:spPr>
      </p:pic>
    </p:spTree>
    <p:extLst>
      <p:ext uri="{BB962C8B-B14F-4D97-AF65-F5344CB8AC3E}">
        <p14:creationId xmlns:p14="http://schemas.microsoft.com/office/powerpoint/2010/main" val="21478983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</TotalTime>
  <Words>158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Perpustakaan</vt:lpstr>
      <vt:lpstr>Latar Belakang</vt:lpstr>
      <vt:lpstr>Tujuan</vt:lpstr>
      <vt:lpstr>Desain database</vt:lpstr>
      <vt:lpstr>Tampilan APlikasi</vt:lpstr>
      <vt:lpstr>Tampilan APlikasi</vt:lpstr>
      <vt:lpstr>Tampilan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Aplikasi</dc:title>
  <dc:creator>Rajo Intan</dc:creator>
  <cp:lastModifiedBy>asus</cp:lastModifiedBy>
  <cp:revision>3</cp:revision>
  <dcterms:created xsi:type="dcterms:W3CDTF">2022-07-26T06:57:25Z</dcterms:created>
  <dcterms:modified xsi:type="dcterms:W3CDTF">2022-08-01T14:44:14Z</dcterms:modified>
</cp:coreProperties>
</file>