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DC09-B6BE-4C22-BDB3-AB1C0E82F449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31CC-D7AB-4E3C-A46E-A943BF0B3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46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F31CC-D7AB-4E3C-A46E-A943BF0B3D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82574-2C51-65F0-FC68-BA55A4EB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C6FE14-8631-1637-AE78-F2B5BB49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81EB0-A163-75EE-9AF5-89C400E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0D8F3A-0939-A8CC-1DF8-9E1DCB6C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D4146-C01C-3863-8F8F-A14B8A99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17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76B35-0E4A-00AC-E751-4A50603E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BACDFC-AB55-3A11-2726-2D4AE10A9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9CF2F-0312-37BD-5428-9A556F58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4A6B1-EFE5-FC41-EC4E-23FC6B7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62028-72B0-FA51-C380-0CA9C99C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CD56B5-C050-6E98-651B-65E8ABF6F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B0A40E-CE12-2441-08E0-8D4BEFD74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D425-5D00-6F99-F054-000A2F25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1BF54-F6A3-557B-4085-43D4C065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D7070-0B6C-07F4-F25A-8149C5D7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1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3A5D4-25BA-7E41-09D7-1A77906D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038C9-09DC-B613-E23E-32DE07AA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1860F-8E7B-FDFF-25BF-0E2FEBE5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E9168A-437D-EED3-7FA6-FC7FAC16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D8037-7BBF-7949-64E5-0132276D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61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C9BE1-4C0B-2541-6056-773B3AAE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7C3B17-718D-5006-B0F2-70199544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F3DB6-011E-0605-77C2-0D4F748F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C9B11-3557-ADB7-D443-7BB0D545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36A2A-418B-DF96-7674-8383F806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7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E10C9-7751-E6C7-DD28-960866B2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246A8-77B5-9EC7-9C1B-D60B6855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CD8431-A064-CFC3-EFCE-33708560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FB39B2-DEFA-3A55-94EC-3D2DBE53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15F210-B7B8-7064-EF00-6E9E8477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4FEC38-175B-6533-4F04-94B1832F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6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D87F7-8D57-BB52-3F79-7CE7695A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90768B-2FBD-56D7-CD5F-D4F9807E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B5F2CF-FD92-D280-5E3E-324DE7F34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357AB-7E44-ED47-A841-22B64A651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4D18E9-7E06-F98E-BA7D-EB26A92F2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B81464-FFCF-6EAC-1B7F-327CA946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9B03A5-430F-A1C1-F8FB-E597F0B7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14060D-F873-E223-9FEC-88C0D76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1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BD6D4-BEFA-C900-6AEA-33C6A6D3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48E19E-DA5B-3F2B-235B-9FC67BA4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AA157A-0730-0BE3-D13A-6157934B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63BE8-2E52-D00C-CCB5-3DA659BE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EFDD22-15CE-679E-4EF5-84A8BD12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047A96-DE9A-B642-5C4F-5E87987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60BB95-9BF2-9E07-55A7-EA0F0A90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7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2DC64-32C2-9974-8EE4-53C794DF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62DBD-F7D2-F535-DDE9-B3540095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122FAB-4BBA-6629-B285-3408B64D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46E9D3-33FC-6C78-DBF5-91CC1B3C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63263A-0DF3-3F56-A1E1-3209F3ED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B7844-7036-6BB7-5B57-D9B482D9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9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18DE-413B-7DE8-7A5C-904205A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70F2DE-A4F7-6EC6-503A-9E6E2DED4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78AF38-1EBF-9434-D105-7B54D334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067E60-7BAD-D32E-7F12-856C4A7A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35B995-D3EF-9F9A-4E3F-7A57DB02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A3D751-CC52-7B46-513C-60B8DC50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52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7864-5AFA-F7D5-B157-89232F36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737D9E-703E-2089-8D65-39DC0CFC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E5823-8A8C-F4B4-EF6F-65D748E0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A85E3-2F46-4D72-A3AA-83C6A83660EF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02A8CE-8C1B-07AE-B724-2B1022E04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856D5-09EA-87EF-314F-1159B1FB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4E12-4FF5-4C9D-814C-AFA987E57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66DA19-1FB2-BD36-AF05-8E8912D5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80"/>
                    </a14:imgEffect>
                    <a14:imgEffect>
                      <a14:saturation sat="12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4567"/>
            <a:ext cx="12192000" cy="91821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CA29D-0617-6B1A-725A-510842F33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912" y="-602212"/>
            <a:ext cx="7837311" cy="1068621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ZakharVSaNYAAAA</a:t>
            </a:r>
            <a:r>
              <a:rPr lang="ru-RU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US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ZVS)</a:t>
            </a:r>
            <a:endParaRPr lang="ru-RU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5321872-F2D8-BED4-E8A6-856F79D1DD40}"/>
              </a:ext>
            </a:extLst>
          </p:cNvPr>
          <p:cNvSpPr txBox="1">
            <a:spLocks/>
          </p:cNvSpPr>
          <p:nvPr/>
        </p:nvSpPr>
        <p:spPr>
          <a:xfrm>
            <a:off x="135466" y="1196622"/>
            <a:ext cx="10205156" cy="4625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Основная идея игры </a:t>
            </a:r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ZakharVSaNYAAAA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это захватывающий файтинг, где два игрока могут сразится на арене. Каждому персонажу присущи уникальные особенности и таланты, которые делают сражения непредсказуемыми и напряженными. Поэтому давайте же начнем и покажем свое мастерство ! За основу была взята достаточно популярная игра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Mortal Combat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 (Смертельная Битва) – это серия </a:t>
            </a:r>
            <a:r>
              <a:rPr lang="ru-RU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файтингов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 впервые выпущенная в 1992 году компанией 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Midway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. Игра быстро завоевала популярность благодаря уникальному стилю, интенсивной боевой механике и культовому насилию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7F6C2D7-CDD8-53F7-7FD2-AC97DB9B3C8A}"/>
              </a:ext>
            </a:extLst>
          </p:cNvPr>
          <p:cNvSpPr txBox="1">
            <a:spLocks/>
          </p:cNvSpPr>
          <p:nvPr/>
        </p:nvSpPr>
        <p:spPr>
          <a:xfrm>
            <a:off x="2122310" y="4531174"/>
            <a:ext cx="10205156" cy="1522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Концепция и идея игры(Руководитель)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Святослав Аристов-Алтунин Студент 2-1 ИС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Программист(программная часть игры)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Святослав Аристов-Алтунин Студент 2-1 ИС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Художник по спрайтам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Даниил Максимов и Егор Нагорнов Студенты 2-1 ИС</a:t>
            </a:r>
          </a:p>
        </p:txBody>
      </p:sp>
    </p:spTree>
    <p:extLst>
      <p:ext uri="{BB962C8B-B14F-4D97-AF65-F5344CB8AC3E}">
        <p14:creationId xmlns:p14="http://schemas.microsoft.com/office/powerpoint/2010/main" val="48084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D089-8575-FCF4-B915-A4FDB78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3ACC9-A06A-881A-24F9-9008561A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A0D04F-3423-2F43-B26F-CB452B7C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80"/>
                    </a14:imgEffect>
                    <a14:imgEffect>
                      <a14:saturation sat="12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62050"/>
            <a:ext cx="12192000" cy="91821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D8D57A1-0A60-4959-D25C-8A643F46F415}"/>
              </a:ext>
            </a:extLst>
          </p:cNvPr>
          <p:cNvSpPr txBox="1">
            <a:spLocks/>
          </p:cNvSpPr>
          <p:nvPr/>
        </p:nvSpPr>
        <p:spPr>
          <a:xfrm>
            <a:off x="3516489" y="-274935"/>
            <a:ext cx="7837311" cy="132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ZakharVSaNYAAAA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ZVS)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21674D-C64E-DE78-FE27-E24A24C8B6FF}"/>
              </a:ext>
            </a:extLst>
          </p:cNvPr>
          <p:cNvSpPr txBox="1">
            <a:spLocks/>
          </p:cNvSpPr>
          <p:nvPr/>
        </p:nvSpPr>
        <p:spPr>
          <a:xfrm>
            <a:off x="4869083" y="641192"/>
            <a:ext cx="3981691" cy="753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Боевые механики  игры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04D84F8-7563-E3AE-254C-68C5E9B9DC03}"/>
              </a:ext>
            </a:extLst>
          </p:cNvPr>
          <p:cNvSpPr txBox="1">
            <a:spLocks/>
          </p:cNvSpPr>
          <p:nvPr/>
        </p:nvSpPr>
        <p:spPr>
          <a:xfrm>
            <a:off x="0" y="1171444"/>
            <a:ext cx="7837311" cy="156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6D94C5E-BCFC-BC21-22B8-551C0C20C314}"/>
              </a:ext>
            </a:extLst>
          </p:cNvPr>
          <p:cNvSpPr txBox="1">
            <a:spLocks/>
          </p:cNvSpPr>
          <p:nvPr/>
        </p:nvSpPr>
        <p:spPr>
          <a:xfrm>
            <a:off x="119775" y="786273"/>
            <a:ext cx="12072224" cy="522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Основными боевыми механиками 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ZVS </a:t>
            </a:r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являются</a:t>
            </a:r>
          </a:p>
          <a:p>
            <a:endParaRPr lang="ru-RU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Удары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Игроки могут выполнять удары и выбирая направления ударов.</a:t>
            </a:r>
          </a:p>
          <a:p>
            <a:endParaRPr lang="ru-RU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Спецприемы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У каждого из персонажей присутствуют свои спецприемы, которые отличаются по эффективности и сложности исполнения</a:t>
            </a:r>
          </a:p>
          <a:p>
            <a:endParaRPr lang="ru-RU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Блок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</a:t>
            </a:r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У каждого из персонажей присутствует механика частичного блокирования урона, ведь важно уметь защищаться чтобы минимизировать получаемый урон !</a:t>
            </a:r>
          </a:p>
          <a:p>
            <a:endParaRPr lang="ru-RU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Прыжок</a:t>
            </a: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</a:t>
            </a:r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Механика позволяет подпрыгнуть и быть более маневренным для </a:t>
            </a:r>
            <a:r>
              <a:rPr lang="ru-RU" sz="2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уворота</a:t>
            </a:r>
            <a:r>
              <a:rPr lang="ru-RU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от ударов, но если вы получаете урон в воздухе то получаемый урон увеличивается.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144456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D089-8575-FCF4-B915-A4FDB78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3ACC9-A06A-881A-24F9-9008561A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A0D04F-3423-2F43-B26F-CB452B7C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80"/>
                    </a14:imgEffect>
                    <a14:imgEffect>
                      <a14:saturation sat="12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2050"/>
            <a:ext cx="12192000" cy="91821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DF2E93-86B6-8668-91E6-D99D4E46C051}"/>
              </a:ext>
            </a:extLst>
          </p:cNvPr>
          <p:cNvSpPr txBox="1">
            <a:spLocks/>
          </p:cNvSpPr>
          <p:nvPr/>
        </p:nvSpPr>
        <p:spPr>
          <a:xfrm>
            <a:off x="3473711" y="-468977"/>
            <a:ext cx="7837311" cy="156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ZakharVSaNYAAAA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ZVS)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C60F212-A418-21C6-8C3C-67758509328E}"/>
              </a:ext>
            </a:extLst>
          </p:cNvPr>
          <p:cNvSpPr txBox="1">
            <a:spLocks/>
          </p:cNvSpPr>
          <p:nvPr/>
        </p:nvSpPr>
        <p:spPr>
          <a:xfrm>
            <a:off x="4991921" y="597821"/>
            <a:ext cx="3307127" cy="814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Персонажи игры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DDBCF8-4DA5-711B-A41A-0E1671ECE905}"/>
              </a:ext>
            </a:extLst>
          </p:cNvPr>
          <p:cNvSpPr txBox="1">
            <a:spLocks/>
          </p:cNvSpPr>
          <p:nvPr/>
        </p:nvSpPr>
        <p:spPr>
          <a:xfrm>
            <a:off x="166584" y="1330052"/>
            <a:ext cx="12025416" cy="493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Персонажи игры</a:t>
            </a:r>
          </a:p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Саня – Отец Захара который поссорился с сыном по поводу влияния компьютера на здоровье. Он убежден, что Захар должен уделять больше времени физическим упражнениям и другим увлечениям вместо того чтобы проводить все своё время за компьютером</a:t>
            </a:r>
          </a:p>
          <a:p>
            <a:endParaRPr lang="ru-RU" sz="2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Захар – Интроверт, который все своё время проводит дома, крайне редко выходя на улицу и, по возможности, вовсе избегает покидать дом. Его главное увлечение – компьютерные игры, чем он посвящает практически все своё свободное время. Такое поведение вызывает серьезное недовольство отца.</a:t>
            </a:r>
          </a:p>
        </p:txBody>
      </p:sp>
    </p:spTree>
    <p:extLst>
      <p:ext uri="{BB962C8B-B14F-4D97-AF65-F5344CB8AC3E}">
        <p14:creationId xmlns:p14="http://schemas.microsoft.com/office/powerpoint/2010/main" val="312416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D089-8575-FCF4-B915-A4FDB78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3ACC9-A06A-881A-24F9-9008561A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A0D04F-3423-2F43-B26F-CB452B7C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80"/>
                    </a14:imgEffect>
                    <a14:imgEffect>
                      <a14:saturation sat="12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36" y="-959203"/>
            <a:ext cx="12192000" cy="91821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E4EC4A-603C-787C-E320-A6E6C3C97836}"/>
              </a:ext>
            </a:extLst>
          </p:cNvPr>
          <p:cNvSpPr txBox="1">
            <a:spLocks/>
          </p:cNvSpPr>
          <p:nvPr/>
        </p:nvSpPr>
        <p:spPr>
          <a:xfrm>
            <a:off x="3485284" y="-468977"/>
            <a:ext cx="7837311" cy="156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ZakharVSaNYAAAA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ZVS)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B894A66-336A-9C5D-9C76-B4948753B062}"/>
              </a:ext>
            </a:extLst>
          </p:cNvPr>
          <p:cNvSpPr txBox="1">
            <a:spLocks/>
          </p:cNvSpPr>
          <p:nvPr/>
        </p:nvSpPr>
        <p:spPr>
          <a:xfrm>
            <a:off x="4831643" y="778933"/>
            <a:ext cx="3928535" cy="91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Жанр игры, дизайн и сюжет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6E91287-F976-6090-9AD1-A024E3F5EEFF}"/>
              </a:ext>
            </a:extLst>
          </p:cNvPr>
          <p:cNvSpPr txBox="1">
            <a:spLocks/>
          </p:cNvSpPr>
          <p:nvPr/>
        </p:nvSpPr>
        <p:spPr>
          <a:xfrm>
            <a:off x="25236" y="1461857"/>
            <a:ext cx="12166764" cy="4715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Жанр игры 2д файтинг, при этом графика в игре пиксель арт. </a:t>
            </a:r>
          </a:p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Сюжет игры заключается в том что Захар последнее время стал плохо учиться в техникуме и получаться плохие отметки при этом продолжая прожигать свое время в компьютерных играх. На попытки отца вразумить сына взяться за учебу Захар никак не реагировал из-за чего Сане пришлось принимать более радикальные меры и показать сыну в бою кто здесь отец.</a:t>
            </a:r>
          </a:p>
          <a:p>
            <a:endParaRPr lang="ru-RU" sz="23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D089-8575-FCF4-B915-A4FDB78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3ACC9-A06A-881A-24F9-9008561A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A0D04F-3423-2F43-B26F-CB452B7C2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780"/>
                    </a14:imgEffect>
                    <a14:imgEffect>
                      <a14:saturation sat="12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7558"/>
            <a:ext cx="12192000" cy="91821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D9F18B9-5C75-0DFC-C72E-EB651CFD35A4}"/>
              </a:ext>
            </a:extLst>
          </p:cNvPr>
          <p:cNvSpPr txBox="1">
            <a:spLocks/>
          </p:cNvSpPr>
          <p:nvPr/>
        </p:nvSpPr>
        <p:spPr>
          <a:xfrm>
            <a:off x="3496573" y="-468977"/>
            <a:ext cx="7837311" cy="1566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ZakharVSaNYAAAA</a:t>
            </a:r>
            <a:r>
              <a:rPr lang="ru-RU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ZVS)</a:t>
            </a:r>
            <a:endParaRPr lang="ru-R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A0FF01F-E8C5-0C74-5FAA-F46347D2E63F}"/>
              </a:ext>
            </a:extLst>
          </p:cNvPr>
          <p:cNvSpPr txBox="1">
            <a:spLocks/>
          </p:cNvSpPr>
          <p:nvPr/>
        </p:nvSpPr>
        <p:spPr>
          <a:xfrm>
            <a:off x="5192891" y="781265"/>
            <a:ext cx="3273778" cy="593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Разработка игры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13C8A98-5E7C-AD7E-6C82-D864FA65530C}"/>
              </a:ext>
            </a:extLst>
          </p:cNvPr>
          <p:cNvSpPr txBox="1">
            <a:spLocks/>
          </p:cNvSpPr>
          <p:nvPr/>
        </p:nvSpPr>
        <p:spPr>
          <a:xfrm>
            <a:off x="141112" y="1374597"/>
            <a:ext cx="12050887" cy="205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Разработка игры началась с обсуждения того, как мы хотим реализовать движения персонажей. У нас было два варианта: нарисовать всё с нуля или использовать записи движений реальных людей, чтобы затем срисовать с них анимации. Мы выбрали второй вариант. Сначала мы отсняли все движения на видео, затем преобразовали полученные </a:t>
            </a:r>
            <a:r>
              <a:rPr lang="ru-RU" sz="1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футажи</a:t>
            </a:r>
            <a:r>
              <a:rPr lang="ru-RU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в кадры для игры. Это позволило нам создать более реалистичные и плавные анимации.</a:t>
            </a:r>
          </a:p>
          <a:p>
            <a:endParaRPr lang="ru-RU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После этого мы приступили к созданию элементов интерфейса, таких как индикаторы здоровья (HP бар) и энергии (HGA бар). Затем началась покадровая обработка </a:t>
            </a:r>
            <a:r>
              <a:rPr lang="ru-RU" sz="14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ассетов</a:t>
            </a:r>
            <a:r>
              <a:rPr lang="ru-RU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для игры. Мы удаляли ненужные кадры и по возможности корректировали плохо интегрированные элементы, чтобы добиться наилучшего качества и визуальной целостности.</a:t>
            </a:r>
          </a:p>
          <a:p>
            <a:endParaRPr lang="ru-RU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Каждый шаг разработки был важен для создания аутентичного и увлекательного игрового процесса, который погружает игрока в мир Захара и Александра, где их конфликт оживает на экране через тщательно проработанные анимации и пиксельную графику.</a:t>
            </a:r>
          </a:p>
          <a:p>
            <a:r>
              <a:rPr lang="ru-RU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Ниже будет немного кадров со съемки</a:t>
            </a:r>
          </a:p>
        </p:txBody>
      </p:sp>
      <p:pic>
        <p:nvPicPr>
          <p:cNvPr id="14" name="Объект 4">
            <a:extLst>
              <a:ext uri="{FF2B5EF4-FFF2-40B4-BE49-F238E27FC236}">
                <a16:creationId xmlns:a16="http://schemas.microsoft.com/office/drawing/2014/main" id="{89B4B456-A39B-FD5E-7813-D08ECF809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8139"/>
            <a:ext cx="1958434" cy="34865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1D0616-72A4-6A73-E623-C804F7FB8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177" y="3558139"/>
            <a:ext cx="2072813" cy="36147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330637D-5E92-BC89-4D4E-6A200707A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991" y="3558139"/>
            <a:ext cx="2004890" cy="346323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3064F9F-EFA5-7FC4-302E-2F9EDAF910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82" y="3558138"/>
            <a:ext cx="2160358" cy="36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59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553</Words>
  <Application>Microsoft Office PowerPoint</Application>
  <PresentationFormat>Широкоэкранный</PresentationFormat>
  <Paragraphs>35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Тема Office</vt:lpstr>
      <vt:lpstr>ZakharVSaNYAAAA(ZVS)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st1121</dc:creator>
  <cp:lastModifiedBy>st1121</cp:lastModifiedBy>
  <cp:revision>2</cp:revision>
  <dcterms:created xsi:type="dcterms:W3CDTF">2024-06-18T05:51:54Z</dcterms:created>
  <dcterms:modified xsi:type="dcterms:W3CDTF">2024-06-18T07:43:33Z</dcterms:modified>
</cp:coreProperties>
</file>