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64" r:id="rId5"/>
    <p:sldId id="258"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8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9289BF5-08FE-4E3E-9166-2452669AD599}" type="datetimeFigureOut">
              <a:rPr lang="en-US" smtClean="0"/>
              <a:pPr/>
              <a:t>10/26/2023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CFCCDDB-1CAC-4D61-A34F-7B4B41E01E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289BF5-08FE-4E3E-9166-2452669AD59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CCDDB-1CAC-4D61-A34F-7B4B41E01E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289BF5-08FE-4E3E-9166-2452669AD59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CCDDB-1CAC-4D61-A34F-7B4B41E01E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289BF5-08FE-4E3E-9166-2452669AD59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CCDDB-1CAC-4D61-A34F-7B4B41E01E49}"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9289BF5-08FE-4E3E-9166-2452669AD59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CCDDB-1CAC-4D61-A34F-7B4B41E01E4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289BF5-08FE-4E3E-9166-2452669AD599}"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CCDDB-1CAC-4D61-A34F-7B4B41E01E49}"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9289BF5-08FE-4E3E-9166-2452669AD599}" type="datetimeFigureOut">
              <a:rPr lang="en-US" smtClean="0"/>
              <a:pPr/>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CCDDB-1CAC-4D61-A34F-7B4B41E01E4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9289BF5-08FE-4E3E-9166-2452669AD599}" type="datetimeFigureOut">
              <a:rPr lang="en-US" smtClean="0"/>
              <a:pPr/>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CCDDB-1CAC-4D61-A34F-7B4B41E01E49}"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89BF5-08FE-4E3E-9166-2452669AD599}" type="datetimeFigureOut">
              <a:rPr lang="en-US" smtClean="0"/>
              <a:pPr/>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CCDDB-1CAC-4D61-A34F-7B4B41E01E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9289BF5-08FE-4E3E-9166-2452669AD599}"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CCDDB-1CAC-4D61-A34F-7B4B41E01E4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9289BF5-08FE-4E3E-9166-2452669AD599}" type="datetimeFigureOut">
              <a:rPr lang="en-US" smtClean="0"/>
              <a:pPr/>
              <a:t>10/26/2023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CFCCDDB-1CAC-4D61-A34F-7B4B41E01E4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9289BF5-08FE-4E3E-9166-2452669AD599}" type="datetimeFigureOut">
              <a:rPr lang="en-US" smtClean="0"/>
              <a:pPr/>
              <a:t>10/26/2023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CFCCDDB-1CAC-4D61-A34F-7B4B41E01E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990600"/>
            <a:ext cx="8839200" cy="2134562"/>
          </a:xfrm>
        </p:spPr>
        <p:txBody>
          <a:bodyPr>
            <a:normAutofit fontScale="90000"/>
          </a:bodyPr>
          <a:lstStyle/>
          <a:p>
            <a:r>
              <a:rPr lang="en-US" dirty="0">
                <a:effectLst/>
              </a:rPr>
              <a:t>HealthCare Hub - Revolutionizing </a:t>
            </a:r>
            <a:r>
              <a:rPr lang="en-US" dirty="0" smtClean="0">
                <a:effectLst/>
              </a:rPr>
              <a:t>Healthcare Access</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Developed</a:t>
            </a:r>
            <a:endParaRPr lang="en-US" dirty="0" smtClean="0"/>
          </a:p>
          <a:p>
            <a:r>
              <a:rPr lang="en-US" dirty="0" smtClean="0"/>
              <a:t>By</a:t>
            </a:r>
          </a:p>
          <a:p>
            <a:r>
              <a:rPr lang="en-US" dirty="0" smtClean="0"/>
              <a:t>Yusuf Muhammad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Access to quality healthcare and effective medical services remains a significant challenge in the Northern region of Nigeria, where residents often face issues related to appointment scheduling, remote consultations, and culturally sensitive healthcare. Many individuals in this region encounter barriers such as long waiting times, inadequate access to healthcare professionals, and a lack of tailored health information</a:t>
            </a:r>
            <a:r>
              <a:rPr lang="en-US" dirty="0" smtClean="0"/>
              <a:t>.</a:t>
            </a:r>
          </a:p>
        </p:txBody>
      </p:sp>
      <p:sp>
        <p:nvSpPr>
          <p:cNvPr id="2" name="Title 1"/>
          <p:cNvSpPr>
            <a:spLocks noGrp="1"/>
          </p:cNvSpPr>
          <p:nvPr>
            <p:ph type="title"/>
          </p:nvPr>
        </p:nvSpPr>
        <p:spPr/>
        <p:txBody>
          <a:bodyPr/>
          <a:lstStyle/>
          <a:p>
            <a:r>
              <a:rPr lang="en-US" dirty="0">
                <a:effectLst/>
              </a:rPr>
              <a:t>Problem Statement:</a:t>
            </a:r>
            <a:endParaRPr lang="en-US" b="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Our solution, the HealthCare Hub, aims to address these challenges by providing an innovative healthcare appointment scheduling and reminders system. It offers features such as appointment scheduling, telemedicine, AI health recommendations, and cultural sensitivity, all while leveraging advanced technologies to improve access to healthcare, foster proactive wellness, and bridge geographical </a:t>
            </a:r>
            <a:r>
              <a:rPr lang="en-US" dirty="0" smtClean="0"/>
              <a:t>gaps.</a:t>
            </a:r>
            <a:endParaRPr lang="en-US" dirty="0"/>
          </a:p>
        </p:txBody>
      </p:sp>
      <p:sp>
        <p:nvSpPr>
          <p:cNvPr id="2" name="Title 1"/>
          <p:cNvSpPr>
            <a:spLocks noGrp="1"/>
          </p:cNvSpPr>
          <p:nvPr>
            <p:ph type="title"/>
          </p:nvPr>
        </p:nvSpPr>
        <p:spPr/>
        <p:txBody>
          <a:bodyPr/>
          <a:lstStyle/>
          <a:p>
            <a:r>
              <a:rPr lang="en-US" dirty="0">
                <a:effectLst/>
              </a:rPr>
              <a:t>The Solution: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a:t>
            </a:r>
            <a:endParaRPr lang="en-US" dirty="0"/>
          </a:p>
        </p:txBody>
      </p:sp>
      <p:sp>
        <p:nvSpPr>
          <p:cNvPr id="3" name="Content Placeholder 2"/>
          <p:cNvSpPr>
            <a:spLocks noGrp="1"/>
          </p:cNvSpPr>
          <p:nvPr>
            <p:ph idx="1"/>
          </p:nvPr>
        </p:nvSpPr>
        <p:spPr/>
        <p:txBody>
          <a:bodyPr/>
          <a:lstStyle/>
          <a:p>
            <a:r>
              <a:rPr lang="en-US" b="1" dirty="0"/>
              <a:t>Appointment </a:t>
            </a:r>
            <a:r>
              <a:rPr lang="en-US" b="1" dirty="0" smtClean="0"/>
              <a:t>Scheduling: </a:t>
            </a:r>
            <a:r>
              <a:rPr lang="en-US" dirty="0"/>
              <a:t>Users can easily schedule appointments with healthcare providers. Choose specific providers, preferred dates, and times. Receive instant confirmation and reminders for upcoming appointments.</a:t>
            </a:r>
          </a:p>
          <a:p>
            <a:pPr marL="109728"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Telemedicine Integration</a:t>
            </a:r>
            <a:r>
              <a:rPr lang="en-US" dirty="0"/>
              <a:t> Enable real-time video consultations with healthcare providers. Access medical advice and care remotely, bridging geographical gaps</a:t>
            </a:r>
            <a:endParaRPr lang="en-US" dirty="0"/>
          </a:p>
        </p:txBody>
      </p:sp>
      <p:sp>
        <p:nvSpPr>
          <p:cNvPr id="2" name="Title 1"/>
          <p:cNvSpPr>
            <a:spLocks noGrp="1"/>
          </p:cNvSpPr>
          <p:nvPr>
            <p:ph type="title"/>
          </p:nvPr>
        </p:nvSpPr>
        <p:spPr/>
        <p:txBody>
          <a:bodyPr/>
          <a:lstStyle/>
          <a:p>
            <a:r>
              <a:rPr lang="en-US" dirty="0" smtClean="0"/>
              <a:t>FEATURES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AI Health Recommendations </a:t>
            </a:r>
            <a:r>
              <a:rPr lang="en-US" dirty="0"/>
              <a:t>Receive personalized health recommendations based on medical history and symptoms. Stay informed about preventive measures and wellness tips.</a:t>
            </a:r>
          </a:p>
        </p:txBody>
      </p:sp>
      <p:sp>
        <p:nvSpPr>
          <p:cNvPr id="2" name="Title 1"/>
          <p:cNvSpPr>
            <a:spLocks noGrp="1"/>
          </p:cNvSpPr>
          <p:nvPr>
            <p:ph type="title"/>
          </p:nvPr>
        </p:nvSpPr>
        <p:spPr/>
        <p:txBody>
          <a:bodyPr>
            <a:normAutofit/>
          </a:bodyPr>
          <a:lstStyle/>
          <a:p>
            <a:r>
              <a:rPr lang="en-US" dirty="0"/>
              <a:t>FEATURES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S PowerPoint Them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MS PowerPoint Theme" id="{DC850D35-9709-4D11-AA17-B8F867B1D11F}" vid="{DE362784-2357-499D-9844-5206DCE98803}"/>
    </a:ext>
  </a:extLst>
</a:theme>
</file>

<file path=docProps/app.xml><?xml version="1.0" encoding="utf-8"?>
<Properties xmlns="http://schemas.openxmlformats.org/officeDocument/2006/extended-properties" xmlns:vt="http://schemas.openxmlformats.org/officeDocument/2006/docPropsVTypes">
  <Template>MS PowerPoint Theme</Template>
  <TotalTime>10041</TotalTime>
  <Words>218</Words>
  <Application>Microsoft Office PowerPoint</Application>
  <PresentationFormat>On-screen Show (4:3)</PresentationFormat>
  <Paragraphs>14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Lucida Sans Unicode</vt:lpstr>
      <vt:lpstr>Verdana</vt:lpstr>
      <vt:lpstr>Wingdings 2</vt:lpstr>
      <vt:lpstr>Wingdings 3</vt:lpstr>
      <vt:lpstr>MS PowerPoint Theme</vt:lpstr>
      <vt:lpstr>HealthCare Hub - Revolutionizing Healthcare Access</vt:lpstr>
      <vt:lpstr>Problem Statement:</vt:lpstr>
      <vt:lpstr>The Solution:</vt:lpstr>
      <vt:lpstr>FEATURES</vt:lpstr>
      <vt:lpstr>FEATURES</vt:lpstr>
      <vt:lpstr>FEATURES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HP</cp:lastModifiedBy>
  <cp:revision>7</cp:revision>
  <dcterms:created xsi:type="dcterms:W3CDTF">2019-07-23T10:00:17Z</dcterms:created>
  <dcterms:modified xsi:type="dcterms:W3CDTF">2023-10-26T06:03:21Z</dcterms:modified>
</cp:coreProperties>
</file>