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0ad5e083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0ad5e08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0ad5e083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f0ad5e08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39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TASK 2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619600"/>
            <a:ext cx="85206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Forage Data Science Project</a:t>
            </a:r>
            <a:endParaRPr sz="12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64100" y="2681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fr" sz="2200">
                <a:solidFill>
                  <a:schemeClr val="dk1"/>
                </a:solidFill>
              </a:rPr>
              <a:t>Predicting customer buying behaviour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39738" y="421550"/>
            <a:ext cx="434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2400"/>
              <a:t>Feature Importances</a:t>
            </a:r>
            <a:endParaRPr b="1" sz="24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5902725" y="1596425"/>
            <a:ext cx="3071400" cy="22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</a:rPr>
              <a:t>Correlation:</a:t>
            </a:r>
            <a:r>
              <a:rPr lang="fr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fr" sz="1200">
                <a:solidFill>
                  <a:schemeClr val="dk1"/>
                </a:solidFill>
              </a:rPr>
              <a:t>encoded_route: 0.48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fr" sz="1200">
                <a:solidFill>
                  <a:schemeClr val="dk1"/>
                </a:solidFill>
              </a:rPr>
              <a:t>encoded_booking_origin: 0.42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fr" sz="1200">
                <a:solidFill>
                  <a:schemeClr val="dk1"/>
                </a:solidFill>
              </a:rPr>
              <a:t>total_service_preferences: 0.06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fr" sz="1200">
                <a:solidFill>
                  <a:schemeClr val="dk1"/>
                </a:solidFill>
              </a:rPr>
              <a:t>flight_duration: -0.15</a:t>
            </a:r>
            <a:endParaRPr sz="1200">
              <a:solidFill>
                <a:srgbClr val="0000FF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25" y="1251275"/>
            <a:ext cx="5704099" cy="30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039738" y="421550"/>
            <a:ext cx="434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2400"/>
              <a:t>Model Evaluation</a:t>
            </a:r>
            <a:endParaRPr b="1" sz="24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5112025" y="1146650"/>
            <a:ext cx="3780300" cy="12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This model can get a significant enhancement. (e.g. by incorporating additional customer focused features)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250" y="1146650"/>
            <a:ext cx="4795500" cy="3264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