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F495C1-4CA7-4140-8F1A-612D32503B75}" v="21" dt="2024-09-19T14:37:08.069"/>
    <p1510:client id="{A7705247-2BB7-0442-2FF1-0A85AA6DC538}" v="484" dt="2024-09-19T14:02:18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886C2-5408-41CC-BD83-86702B28C87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235547-86B0-49DA-B622-E3C91BFE76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Purpose Statement (What are we talking about?)</a:t>
          </a:r>
        </a:p>
      </dgm:t>
    </dgm:pt>
    <dgm:pt modelId="{47715739-C7E8-48CC-B9DA-29BA17FB759B}" type="parTrans" cxnId="{770B7A93-0B2E-41DB-8A5B-56036F2B447A}">
      <dgm:prSet/>
      <dgm:spPr/>
      <dgm:t>
        <a:bodyPr/>
        <a:lstStyle/>
        <a:p>
          <a:endParaRPr lang="en-US"/>
        </a:p>
      </dgm:t>
    </dgm:pt>
    <dgm:pt modelId="{89EA121E-CF6E-45DA-83E5-9F509F838162}" type="sibTrans" cxnId="{770B7A93-0B2E-41DB-8A5B-56036F2B447A}">
      <dgm:prSet/>
      <dgm:spPr/>
      <dgm:t>
        <a:bodyPr/>
        <a:lstStyle/>
        <a:p>
          <a:endParaRPr lang="en-US"/>
        </a:p>
      </dgm:t>
    </dgm:pt>
    <dgm:pt modelId="{8E179D21-6D94-48D8-8E38-84478157E4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Description of the Data Source</a:t>
          </a:r>
        </a:p>
      </dgm:t>
    </dgm:pt>
    <dgm:pt modelId="{7A208CA5-99C8-444C-81E3-276B03CB4AE7}" type="parTrans" cxnId="{F026AD4A-3DBD-42FD-8422-989DEBD6C483}">
      <dgm:prSet/>
      <dgm:spPr/>
      <dgm:t>
        <a:bodyPr/>
        <a:lstStyle/>
        <a:p>
          <a:endParaRPr lang="en-US"/>
        </a:p>
      </dgm:t>
    </dgm:pt>
    <dgm:pt modelId="{256DF134-3591-479A-8E69-00586A40D94B}" type="sibTrans" cxnId="{F026AD4A-3DBD-42FD-8422-989DEBD6C483}">
      <dgm:prSet/>
      <dgm:spPr/>
      <dgm:t>
        <a:bodyPr/>
        <a:lstStyle/>
        <a:p>
          <a:endParaRPr lang="en-US"/>
        </a:p>
      </dgm:t>
    </dgm:pt>
    <dgm:pt modelId="{45127AE3-4650-49D4-B4AF-0215E2988A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Cleaning Process of the Data</a:t>
          </a:r>
        </a:p>
      </dgm:t>
    </dgm:pt>
    <dgm:pt modelId="{ADE20B2E-5213-4169-94C8-DD5A9FDC0034}" type="parTrans" cxnId="{A128E429-3D9C-4B90-9C29-273C91EACAE1}">
      <dgm:prSet/>
      <dgm:spPr/>
      <dgm:t>
        <a:bodyPr/>
        <a:lstStyle/>
        <a:p>
          <a:endParaRPr lang="en-US"/>
        </a:p>
      </dgm:t>
    </dgm:pt>
    <dgm:pt modelId="{651D587E-CA1B-40D2-95DF-05759DC1777B}" type="sibTrans" cxnId="{A128E429-3D9C-4B90-9C29-273C91EACAE1}">
      <dgm:prSet/>
      <dgm:spPr/>
      <dgm:t>
        <a:bodyPr/>
        <a:lstStyle/>
        <a:p>
          <a:endParaRPr lang="en-US"/>
        </a:p>
      </dgm:t>
    </dgm:pt>
    <dgm:pt modelId="{D1A05670-6345-47B8-B4DD-50A26E22CE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Story (the analysis of the data)</a:t>
          </a:r>
        </a:p>
      </dgm:t>
    </dgm:pt>
    <dgm:pt modelId="{6DD43B6B-1D8E-402E-97CB-D704EFB56820}" type="parTrans" cxnId="{75943088-C617-4EFC-9B81-79D7F1A4BE36}">
      <dgm:prSet/>
      <dgm:spPr/>
      <dgm:t>
        <a:bodyPr/>
        <a:lstStyle/>
        <a:p>
          <a:endParaRPr lang="en-US"/>
        </a:p>
      </dgm:t>
    </dgm:pt>
    <dgm:pt modelId="{7EE5E2A0-BB09-4513-9182-76C720E55F58}" type="sibTrans" cxnId="{75943088-C617-4EFC-9B81-79D7F1A4BE36}">
      <dgm:prSet/>
      <dgm:spPr/>
      <dgm:t>
        <a:bodyPr/>
        <a:lstStyle/>
        <a:p>
          <a:endParaRPr lang="en-US"/>
        </a:p>
      </dgm:t>
    </dgm:pt>
    <dgm:pt modelId="{99FC2C90-6DA4-46B0-A401-B510AD4B90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</a:t>
          </a:r>
        </a:p>
      </dgm:t>
    </dgm:pt>
    <dgm:pt modelId="{C7A8F913-4A7D-42D4-AD66-47936B832B32}" type="parTrans" cxnId="{9589B533-751B-4710-9661-725C978D0C82}">
      <dgm:prSet/>
      <dgm:spPr/>
      <dgm:t>
        <a:bodyPr/>
        <a:lstStyle/>
        <a:p>
          <a:endParaRPr lang="en-US"/>
        </a:p>
      </dgm:t>
    </dgm:pt>
    <dgm:pt modelId="{1A44222C-B529-4DE2-A18B-D8AC970C9140}" type="sibTrans" cxnId="{9589B533-751B-4710-9661-725C978D0C82}">
      <dgm:prSet/>
      <dgm:spPr/>
      <dgm:t>
        <a:bodyPr/>
        <a:lstStyle/>
        <a:p>
          <a:endParaRPr lang="en-US"/>
        </a:p>
      </dgm:t>
    </dgm:pt>
    <dgm:pt modelId="{D6106B82-151D-4FA5-A15D-76F597696254}" type="pres">
      <dgm:prSet presAssocID="{8EB886C2-5408-41CC-BD83-86702B28C876}" presName="root" presStyleCnt="0">
        <dgm:presLayoutVars>
          <dgm:dir/>
          <dgm:resizeHandles val="exact"/>
        </dgm:presLayoutVars>
      </dgm:prSet>
      <dgm:spPr/>
    </dgm:pt>
    <dgm:pt modelId="{5328B753-6B11-4B8A-BCD6-08092EFB4ACB}" type="pres">
      <dgm:prSet presAssocID="{65235547-86B0-49DA-B622-E3C91BFE76A6}" presName="compNode" presStyleCnt="0"/>
      <dgm:spPr/>
    </dgm:pt>
    <dgm:pt modelId="{CDDAAF54-AA5C-4AEA-853F-0F160D973E6F}" type="pres">
      <dgm:prSet presAssocID="{65235547-86B0-49DA-B622-E3C91BFE76A6}" presName="bgRect" presStyleLbl="bgShp" presStyleIdx="0" presStyleCnt="5"/>
      <dgm:spPr/>
    </dgm:pt>
    <dgm:pt modelId="{DD74B048-3694-4CDF-8752-C1FC4198AC29}" type="pres">
      <dgm:prSet presAssocID="{65235547-86B0-49DA-B622-E3C91BFE76A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BCA533CF-3D4B-45BC-AB55-B9B542202C32}" type="pres">
      <dgm:prSet presAssocID="{65235547-86B0-49DA-B622-E3C91BFE76A6}" presName="spaceRect" presStyleCnt="0"/>
      <dgm:spPr/>
    </dgm:pt>
    <dgm:pt modelId="{111A2AE2-AE55-4FEF-9D02-150A0338A87E}" type="pres">
      <dgm:prSet presAssocID="{65235547-86B0-49DA-B622-E3C91BFE76A6}" presName="parTx" presStyleLbl="revTx" presStyleIdx="0" presStyleCnt="5">
        <dgm:presLayoutVars>
          <dgm:chMax val="0"/>
          <dgm:chPref val="0"/>
        </dgm:presLayoutVars>
      </dgm:prSet>
      <dgm:spPr/>
    </dgm:pt>
    <dgm:pt modelId="{544F3EE6-485A-4B75-B00C-0FA0C9F503E1}" type="pres">
      <dgm:prSet presAssocID="{89EA121E-CF6E-45DA-83E5-9F509F838162}" presName="sibTrans" presStyleCnt="0"/>
      <dgm:spPr/>
    </dgm:pt>
    <dgm:pt modelId="{86B1A54E-D33F-4AE7-AA07-1F5A86A23E54}" type="pres">
      <dgm:prSet presAssocID="{8E179D21-6D94-48D8-8E38-84478157E4CE}" presName="compNode" presStyleCnt="0"/>
      <dgm:spPr/>
    </dgm:pt>
    <dgm:pt modelId="{379F5E95-1F27-431F-BB98-7D24FAB1827A}" type="pres">
      <dgm:prSet presAssocID="{8E179D21-6D94-48D8-8E38-84478157E4CE}" presName="bgRect" presStyleLbl="bgShp" presStyleIdx="1" presStyleCnt="5"/>
      <dgm:spPr/>
    </dgm:pt>
    <dgm:pt modelId="{99E4B509-2C0C-4E9C-92F6-7DDC63265356}" type="pres">
      <dgm:prSet presAssocID="{8E179D21-6D94-48D8-8E38-84478157E4C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025D2F0-5DCB-4F2C-9FD2-BE4AB1B4E341}" type="pres">
      <dgm:prSet presAssocID="{8E179D21-6D94-48D8-8E38-84478157E4CE}" presName="spaceRect" presStyleCnt="0"/>
      <dgm:spPr/>
    </dgm:pt>
    <dgm:pt modelId="{25265481-9D43-4170-AA19-8A3CC45B5FF1}" type="pres">
      <dgm:prSet presAssocID="{8E179D21-6D94-48D8-8E38-84478157E4CE}" presName="parTx" presStyleLbl="revTx" presStyleIdx="1" presStyleCnt="5">
        <dgm:presLayoutVars>
          <dgm:chMax val="0"/>
          <dgm:chPref val="0"/>
        </dgm:presLayoutVars>
      </dgm:prSet>
      <dgm:spPr/>
    </dgm:pt>
    <dgm:pt modelId="{DE830885-23FE-4E2F-837D-1605A6A2F7B8}" type="pres">
      <dgm:prSet presAssocID="{256DF134-3591-479A-8E69-00586A40D94B}" presName="sibTrans" presStyleCnt="0"/>
      <dgm:spPr/>
    </dgm:pt>
    <dgm:pt modelId="{7845CBDC-6C14-470D-BB97-5FDDEACB36B5}" type="pres">
      <dgm:prSet presAssocID="{45127AE3-4650-49D4-B4AF-0215E2988A94}" presName="compNode" presStyleCnt="0"/>
      <dgm:spPr/>
    </dgm:pt>
    <dgm:pt modelId="{D3A15055-F6F9-403A-BD62-87CAD3F29F4A}" type="pres">
      <dgm:prSet presAssocID="{45127AE3-4650-49D4-B4AF-0215E2988A94}" presName="bgRect" presStyleLbl="bgShp" presStyleIdx="2" presStyleCnt="5"/>
      <dgm:spPr/>
    </dgm:pt>
    <dgm:pt modelId="{960DAED2-C082-4688-A436-186B6AC97374}" type="pres">
      <dgm:prSet presAssocID="{45127AE3-4650-49D4-B4AF-0215E2988A9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67685D75-8B12-4A09-9EFD-0927EACEA422}" type="pres">
      <dgm:prSet presAssocID="{45127AE3-4650-49D4-B4AF-0215E2988A94}" presName="spaceRect" presStyleCnt="0"/>
      <dgm:spPr/>
    </dgm:pt>
    <dgm:pt modelId="{D665A755-0D24-44E9-A7A8-7D71CA624972}" type="pres">
      <dgm:prSet presAssocID="{45127AE3-4650-49D4-B4AF-0215E2988A94}" presName="parTx" presStyleLbl="revTx" presStyleIdx="2" presStyleCnt="5">
        <dgm:presLayoutVars>
          <dgm:chMax val="0"/>
          <dgm:chPref val="0"/>
        </dgm:presLayoutVars>
      </dgm:prSet>
      <dgm:spPr/>
    </dgm:pt>
    <dgm:pt modelId="{BCD66ABA-CE76-4765-B553-02AB43735789}" type="pres">
      <dgm:prSet presAssocID="{651D587E-CA1B-40D2-95DF-05759DC1777B}" presName="sibTrans" presStyleCnt="0"/>
      <dgm:spPr/>
    </dgm:pt>
    <dgm:pt modelId="{6AC7252C-26AB-411E-B111-E782AD88D2C6}" type="pres">
      <dgm:prSet presAssocID="{D1A05670-6345-47B8-B4DD-50A26E22CE7A}" presName="compNode" presStyleCnt="0"/>
      <dgm:spPr/>
    </dgm:pt>
    <dgm:pt modelId="{DA824E67-BAD5-4D14-81F4-733A261EBC1D}" type="pres">
      <dgm:prSet presAssocID="{D1A05670-6345-47B8-B4DD-50A26E22CE7A}" presName="bgRect" presStyleLbl="bgShp" presStyleIdx="3" presStyleCnt="5"/>
      <dgm:spPr/>
    </dgm:pt>
    <dgm:pt modelId="{119AB6E7-DEBB-48A4-B51D-7A66759D087C}" type="pres">
      <dgm:prSet presAssocID="{D1A05670-6345-47B8-B4DD-50A26E22CE7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ED13D0E2-71F3-4B14-A0BB-ADD164F5B72B}" type="pres">
      <dgm:prSet presAssocID="{D1A05670-6345-47B8-B4DD-50A26E22CE7A}" presName="spaceRect" presStyleCnt="0"/>
      <dgm:spPr/>
    </dgm:pt>
    <dgm:pt modelId="{931ACAB7-45EB-46F3-A81C-3B4AC1B99854}" type="pres">
      <dgm:prSet presAssocID="{D1A05670-6345-47B8-B4DD-50A26E22CE7A}" presName="parTx" presStyleLbl="revTx" presStyleIdx="3" presStyleCnt="5">
        <dgm:presLayoutVars>
          <dgm:chMax val="0"/>
          <dgm:chPref val="0"/>
        </dgm:presLayoutVars>
      </dgm:prSet>
      <dgm:spPr/>
    </dgm:pt>
    <dgm:pt modelId="{294EC843-C129-4B6B-92AB-380561037E37}" type="pres">
      <dgm:prSet presAssocID="{7EE5E2A0-BB09-4513-9182-76C720E55F58}" presName="sibTrans" presStyleCnt="0"/>
      <dgm:spPr/>
    </dgm:pt>
    <dgm:pt modelId="{C485C566-A2E7-4575-ADF0-5E190EEA2B3D}" type="pres">
      <dgm:prSet presAssocID="{99FC2C90-6DA4-46B0-A401-B510AD4B90DE}" presName="compNode" presStyleCnt="0"/>
      <dgm:spPr/>
    </dgm:pt>
    <dgm:pt modelId="{E9B390DA-62CE-46DB-8006-EAA0BC73D582}" type="pres">
      <dgm:prSet presAssocID="{99FC2C90-6DA4-46B0-A401-B510AD4B90DE}" presName="bgRect" presStyleLbl="bgShp" presStyleIdx="4" presStyleCnt="5"/>
      <dgm:spPr/>
    </dgm:pt>
    <dgm:pt modelId="{0B6E2720-0292-4403-8D5A-16E40F6CD2D1}" type="pres">
      <dgm:prSet presAssocID="{99FC2C90-6DA4-46B0-A401-B510AD4B90D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7486534-67C4-4B95-B2C6-3A46E81B6FD2}" type="pres">
      <dgm:prSet presAssocID="{99FC2C90-6DA4-46B0-A401-B510AD4B90DE}" presName="spaceRect" presStyleCnt="0"/>
      <dgm:spPr/>
    </dgm:pt>
    <dgm:pt modelId="{F96748B7-1006-41ED-B0B1-66F0959399E1}" type="pres">
      <dgm:prSet presAssocID="{99FC2C90-6DA4-46B0-A401-B510AD4B90D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EA22D01-DC18-4CC6-B81A-B348ECCE02F8}" type="presOf" srcId="{99FC2C90-6DA4-46B0-A401-B510AD4B90DE}" destId="{F96748B7-1006-41ED-B0B1-66F0959399E1}" srcOrd="0" destOrd="0" presId="urn:microsoft.com/office/officeart/2018/2/layout/IconVerticalSolidList"/>
    <dgm:cxn modelId="{A128E429-3D9C-4B90-9C29-273C91EACAE1}" srcId="{8EB886C2-5408-41CC-BD83-86702B28C876}" destId="{45127AE3-4650-49D4-B4AF-0215E2988A94}" srcOrd="2" destOrd="0" parTransId="{ADE20B2E-5213-4169-94C8-DD5A9FDC0034}" sibTransId="{651D587E-CA1B-40D2-95DF-05759DC1777B}"/>
    <dgm:cxn modelId="{9589B533-751B-4710-9661-725C978D0C82}" srcId="{8EB886C2-5408-41CC-BD83-86702B28C876}" destId="{99FC2C90-6DA4-46B0-A401-B510AD4B90DE}" srcOrd="4" destOrd="0" parTransId="{C7A8F913-4A7D-42D4-AD66-47936B832B32}" sibTransId="{1A44222C-B529-4DE2-A18B-D8AC970C9140}"/>
    <dgm:cxn modelId="{4FF15A4A-DDB1-4DF1-A371-8E8AF51D7EA6}" type="presOf" srcId="{8E179D21-6D94-48D8-8E38-84478157E4CE}" destId="{25265481-9D43-4170-AA19-8A3CC45B5FF1}" srcOrd="0" destOrd="0" presId="urn:microsoft.com/office/officeart/2018/2/layout/IconVerticalSolidList"/>
    <dgm:cxn modelId="{F026AD4A-3DBD-42FD-8422-989DEBD6C483}" srcId="{8EB886C2-5408-41CC-BD83-86702B28C876}" destId="{8E179D21-6D94-48D8-8E38-84478157E4CE}" srcOrd="1" destOrd="0" parTransId="{7A208CA5-99C8-444C-81E3-276B03CB4AE7}" sibTransId="{256DF134-3591-479A-8E69-00586A40D94B}"/>
    <dgm:cxn modelId="{8A6F116F-166D-4D27-9CE7-8A3BC49A3EF5}" type="presOf" srcId="{45127AE3-4650-49D4-B4AF-0215E2988A94}" destId="{D665A755-0D24-44E9-A7A8-7D71CA624972}" srcOrd="0" destOrd="0" presId="urn:microsoft.com/office/officeart/2018/2/layout/IconVerticalSolidList"/>
    <dgm:cxn modelId="{75943088-C617-4EFC-9B81-79D7F1A4BE36}" srcId="{8EB886C2-5408-41CC-BD83-86702B28C876}" destId="{D1A05670-6345-47B8-B4DD-50A26E22CE7A}" srcOrd="3" destOrd="0" parTransId="{6DD43B6B-1D8E-402E-97CB-D704EFB56820}" sibTransId="{7EE5E2A0-BB09-4513-9182-76C720E55F58}"/>
    <dgm:cxn modelId="{770B7A93-0B2E-41DB-8A5B-56036F2B447A}" srcId="{8EB886C2-5408-41CC-BD83-86702B28C876}" destId="{65235547-86B0-49DA-B622-E3C91BFE76A6}" srcOrd="0" destOrd="0" parTransId="{47715739-C7E8-48CC-B9DA-29BA17FB759B}" sibTransId="{89EA121E-CF6E-45DA-83E5-9F509F838162}"/>
    <dgm:cxn modelId="{B7E19CA6-43DD-42D1-BFAD-AB9CFDC52F1A}" type="presOf" srcId="{8EB886C2-5408-41CC-BD83-86702B28C876}" destId="{D6106B82-151D-4FA5-A15D-76F597696254}" srcOrd="0" destOrd="0" presId="urn:microsoft.com/office/officeart/2018/2/layout/IconVerticalSolidList"/>
    <dgm:cxn modelId="{F23E64DC-A112-4F8B-AE76-2F0556A174EA}" type="presOf" srcId="{D1A05670-6345-47B8-B4DD-50A26E22CE7A}" destId="{931ACAB7-45EB-46F3-A81C-3B4AC1B99854}" srcOrd="0" destOrd="0" presId="urn:microsoft.com/office/officeart/2018/2/layout/IconVerticalSolidList"/>
    <dgm:cxn modelId="{F1B7CAE0-B151-4802-9CE0-724D29DC6160}" type="presOf" srcId="{65235547-86B0-49DA-B622-E3C91BFE76A6}" destId="{111A2AE2-AE55-4FEF-9D02-150A0338A87E}" srcOrd="0" destOrd="0" presId="urn:microsoft.com/office/officeart/2018/2/layout/IconVerticalSolidList"/>
    <dgm:cxn modelId="{3280DBF0-70B2-4E28-A13E-046DFE40CAF1}" type="presParOf" srcId="{D6106B82-151D-4FA5-A15D-76F597696254}" destId="{5328B753-6B11-4B8A-BCD6-08092EFB4ACB}" srcOrd="0" destOrd="0" presId="urn:microsoft.com/office/officeart/2018/2/layout/IconVerticalSolidList"/>
    <dgm:cxn modelId="{151AAC8D-5440-44E7-B2E9-0DCF33885D3E}" type="presParOf" srcId="{5328B753-6B11-4B8A-BCD6-08092EFB4ACB}" destId="{CDDAAF54-AA5C-4AEA-853F-0F160D973E6F}" srcOrd="0" destOrd="0" presId="urn:microsoft.com/office/officeart/2018/2/layout/IconVerticalSolidList"/>
    <dgm:cxn modelId="{52E8FEF1-201E-4DFB-86F3-3FB8AF064D83}" type="presParOf" srcId="{5328B753-6B11-4B8A-BCD6-08092EFB4ACB}" destId="{DD74B048-3694-4CDF-8752-C1FC4198AC29}" srcOrd="1" destOrd="0" presId="urn:microsoft.com/office/officeart/2018/2/layout/IconVerticalSolidList"/>
    <dgm:cxn modelId="{58B129D7-3914-4D9E-B9E1-265D91A627A0}" type="presParOf" srcId="{5328B753-6B11-4B8A-BCD6-08092EFB4ACB}" destId="{BCA533CF-3D4B-45BC-AB55-B9B542202C32}" srcOrd="2" destOrd="0" presId="urn:microsoft.com/office/officeart/2018/2/layout/IconVerticalSolidList"/>
    <dgm:cxn modelId="{BF7B0947-76C3-48C9-AADB-1BE8F62B2EC5}" type="presParOf" srcId="{5328B753-6B11-4B8A-BCD6-08092EFB4ACB}" destId="{111A2AE2-AE55-4FEF-9D02-150A0338A87E}" srcOrd="3" destOrd="0" presId="urn:microsoft.com/office/officeart/2018/2/layout/IconVerticalSolidList"/>
    <dgm:cxn modelId="{93348C93-D506-4C0F-B187-0C93823FEFBD}" type="presParOf" srcId="{D6106B82-151D-4FA5-A15D-76F597696254}" destId="{544F3EE6-485A-4B75-B00C-0FA0C9F503E1}" srcOrd="1" destOrd="0" presId="urn:microsoft.com/office/officeart/2018/2/layout/IconVerticalSolidList"/>
    <dgm:cxn modelId="{2BEF47A4-A184-4E46-B67E-96F676C0EA92}" type="presParOf" srcId="{D6106B82-151D-4FA5-A15D-76F597696254}" destId="{86B1A54E-D33F-4AE7-AA07-1F5A86A23E54}" srcOrd="2" destOrd="0" presId="urn:microsoft.com/office/officeart/2018/2/layout/IconVerticalSolidList"/>
    <dgm:cxn modelId="{635E7B58-3E70-430E-8DCB-FB27974B8949}" type="presParOf" srcId="{86B1A54E-D33F-4AE7-AA07-1F5A86A23E54}" destId="{379F5E95-1F27-431F-BB98-7D24FAB1827A}" srcOrd="0" destOrd="0" presId="urn:microsoft.com/office/officeart/2018/2/layout/IconVerticalSolidList"/>
    <dgm:cxn modelId="{5B2302D9-342C-49E9-A3FC-B8300B92B842}" type="presParOf" srcId="{86B1A54E-D33F-4AE7-AA07-1F5A86A23E54}" destId="{99E4B509-2C0C-4E9C-92F6-7DDC63265356}" srcOrd="1" destOrd="0" presId="urn:microsoft.com/office/officeart/2018/2/layout/IconVerticalSolidList"/>
    <dgm:cxn modelId="{1BD35C22-3D7D-4CD9-BBEA-8776E6ADC2A4}" type="presParOf" srcId="{86B1A54E-D33F-4AE7-AA07-1F5A86A23E54}" destId="{9025D2F0-5DCB-4F2C-9FD2-BE4AB1B4E341}" srcOrd="2" destOrd="0" presId="urn:microsoft.com/office/officeart/2018/2/layout/IconVerticalSolidList"/>
    <dgm:cxn modelId="{D7EE1DEB-0517-4D23-9C15-D74C6CF5ECB8}" type="presParOf" srcId="{86B1A54E-D33F-4AE7-AA07-1F5A86A23E54}" destId="{25265481-9D43-4170-AA19-8A3CC45B5FF1}" srcOrd="3" destOrd="0" presId="urn:microsoft.com/office/officeart/2018/2/layout/IconVerticalSolidList"/>
    <dgm:cxn modelId="{69AF8439-A8B0-4732-AECC-0DBE73BDBB7A}" type="presParOf" srcId="{D6106B82-151D-4FA5-A15D-76F597696254}" destId="{DE830885-23FE-4E2F-837D-1605A6A2F7B8}" srcOrd="3" destOrd="0" presId="urn:microsoft.com/office/officeart/2018/2/layout/IconVerticalSolidList"/>
    <dgm:cxn modelId="{2E3D1EF2-C825-4E74-BA3F-8B08FD17AD57}" type="presParOf" srcId="{D6106B82-151D-4FA5-A15D-76F597696254}" destId="{7845CBDC-6C14-470D-BB97-5FDDEACB36B5}" srcOrd="4" destOrd="0" presId="urn:microsoft.com/office/officeart/2018/2/layout/IconVerticalSolidList"/>
    <dgm:cxn modelId="{91D591F4-A0CC-450E-B5E9-C9E607E63AE9}" type="presParOf" srcId="{7845CBDC-6C14-470D-BB97-5FDDEACB36B5}" destId="{D3A15055-F6F9-403A-BD62-87CAD3F29F4A}" srcOrd="0" destOrd="0" presId="urn:microsoft.com/office/officeart/2018/2/layout/IconVerticalSolidList"/>
    <dgm:cxn modelId="{07FBB7BB-38C5-4AEF-B84B-D7E848B161ED}" type="presParOf" srcId="{7845CBDC-6C14-470D-BB97-5FDDEACB36B5}" destId="{960DAED2-C082-4688-A436-186B6AC97374}" srcOrd="1" destOrd="0" presId="urn:microsoft.com/office/officeart/2018/2/layout/IconVerticalSolidList"/>
    <dgm:cxn modelId="{D4CC7C11-6983-48CC-A65D-A9E239D6DB41}" type="presParOf" srcId="{7845CBDC-6C14-470D-BB97-5FDDEACB36B5}" destId="{67685D75-8B12-4A09-9EFD-0927EACEA422}" srcOrd="2" destOrd="0" presId="urn:microsoft.com/office/officeart/2018/2/layout/IconVerticalSolidList"/>
    <dgm:cxn modelId="{E44A10C4-A650-4E5A-834C-85F08600636E}" type="presParOf" srcId="{7845CBDC-6C14-470D-BB97-5FDDEACB36B5}" destId="{D665A755-0D24-44E9-A7A8-7D71CA624972}" srcOrd="3" destOrd="0" presId="urn:microsoft.com/office/officeart/2018/2/layout/IconVerticalSolidList"/>
    <dgm:cxn modelId="{CC0F2E2B-F127-481C-B855-A08A0AA1FAE4}" type="presParOf" srcId="{D6106B82-151D-4FA5-A15D-76F597696254}" destId="{BCD66ABA-CE76-4765-B553-02AB43735789}" srcOrd="5" destOrd="0" presId="urn:microsoft.com/office/officeart/2018/2/layout/IconVerticalSolidList"/>
    <dgm:cxn modelId="{3C53F986-1A45-4696-AF05-E805D84A6EB2}" type="presParOf" srcId="{D6106B82-151D-4FA5-A15D-76F597696254}" destId="{6AC7252C-26AB-411E-B111-E782AD88D2C6}" srcOrd="6" destOrd="0" presId="urn:microsoft.com/office/officeart/2018/2/layout/IconVerticalSolidList"/>
    <dgm:cxn modelId="{941B64CB-E499-42C2-BEC1-5CA03C43050E}" type="presParOf" srcId="{6AC7252C-26AB-411E-B111-E782AD88D2C6}" destId="{DA824E67-BAD5-4D14-81F4-733A261EBC1D}" srcOrd="0" destOrd="0" presId="urn:microsoft.com/office/officeart/2018/2/layout/IconVerticalSolidList"/>
    <dgm:cxn modelId="{46201D63-8043-49E7-9305-4A37E2EF88D0}" type="presParOf" srcId="{6AC7252C-26AB-411E-B111-E782AD88D2C6}" destId="{119AB6E7-DEBB-48A4-B51D-7A66759D087C}" srcOrd="1" destOrd="0" presId="urn:microsoft.com/office/officeart/2018/2/layout/IconVerticalSolidList"/>
    <dgm:cxn modelId="{011CCDC4-559B-4148-BB0C-03BD30C57D86}" type="presParOf" srcId="{6AC7252C-26AB-411E-B111-E782AD88D2C6}" destId="{ED13D0E2-71F3-4B14-A0BB-ADD164F5B72B}" srcOrd="2" destOrd="0" presId="urn:microsoft.com/office/officeart/2018/2/layout/IconVerticalSolidList"/>
    <dgm:cxn modelId="{BD920C03-E511-4752-B1DF-C318102EF4B0}" type="presParOf" srcId="{6AC7252C-26AB-411E-B111-E782AD88D2C6}" destId="{931ACAB7-45EB-46F3-A81C-3B4AC1B99854}" srcOrd="3" destOrd="0" presId="urn:microsoft.com/office/officeart/2018/2/layout/IconVerticalSolidList"/>
    <dgm:cxn modelId="{DE085A09-5324-4151-80C0-A034B54AEC44}" type="presParOf" srcId="{D6106B82-151D-4FA5-A15D-76F597696254}" destId="{294EC843-C129-4B6B-92AB-380561037E37}" srcOrd="7" destOrd="0" presId="urn:microsoft.com/office/officeart/2018/2/layout/IconVerticalSolidList"/>
    <dgm:cxn modelId="{2E1B47E1-7A90-4A1E-BCCD-FDE76CC2C2EB}" type="presParOf" srcId="{D6106B82-151D-4FA5-A15D-76F597696254}" destId="{C485C566-A2E7-4575-ADF0-5E190EEA2B3D}" srcOrd="8" destOrd="0" presId="urn:microsoft.com/office/officeart/2018/2/layout/IconVerticalSolidList"/>
    <dgm:cxn modelId="{00358BFD-D52D-43CB-BCDB-C78B1CC02139}" type="presParOf" srcId="{C485C566-A2E7-4575-ADF0-5E190EEA2B3D}" destId="{E9B390DA-62CE-46DB-8006-EAA0BC73D582}" srcOrd="0" destOrd="0" presId="urn:microsoft.com/office/officeart/2018/2/layout/IconVerticalSolidList"/>
    <dgm:cxn modelId="{FCA03F5D-4AB7-4E4D-A8CE-6628A3718C39}" type="presParOf" srcId="{C485C566-A2E7-4575-ADF0-5E190EEA2B3D}" destId="{0B6E2720-0292-4403-8D5A-16E40F6CD2D1}" srcOrd="1" destOrd="0" presId="urn:microsoft.com/office/officeart/2018/2/layout/IconVerticalSolidList"/>
    <dgm:cxn modelId="{A3F924E8-F549-4095-9952-71AE597D22BC}" type="presParOf" srcId="{C485C566-A2E7-4575-ADF0-5E190EEA2B3D}" destId="{37486534-67C4-4B95-B2C6-3A46E81B6FD2}" srcOrd="2" destOrd="0" presId="urn:microsoft.com/office/officeart/2018/2/layout/IconVerticalSolidList"/>
    <dgm:cxn modelId="{C91D2872-9BFC-4549-BB23-E8A74EF67D30}" type="presParOf" srcId="{C485C566-A2E7-4575-ADF0-5E190EEA2B3D}" destId="{F96748B7-1006-41ED-B0B1-66F0959399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671EEC-7E64-45F6-AF47-37A2312E7F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813EF819-023F-46D3-9CBD-51A135D878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objective is to identify correlations between annual and casual members in terms of how and when they use their bikes. </a:t>
          </a:r>
        </a:p>
      </dgm:t>
    </dgm:pt>
    <dgm:pt modelId="{349129B5-3D74-4ECD-890B-C4BC7B366D57}" type="parTrans" cxnId="{ABD3451F-12D7-4C5F-8E85-28E7A33000E4}">
      <dgm:prSet/>
      <dgm:spPr/>
      <dgm:t>
        <a:bodyPr/>
        <a:lstStyle/>
        <a:p>
          <a:endParaRPr lang="en-US"/>
        </a:p>
      </dgm:t>
    </dgm:pt>
    <dgm:pt modelId="{CFB0994F-A12B-43A2-AC2B-5FA4A7F2B967}" type="sibTrans" cxnId="{ABD3451F-12D7-4C5F-8E85-28E7A33000E4}">
      <dgm:prSet/>
      <dgm:spPr/>
      <dgm:t>
        <a:bodyPr/>
        <a:lstStyle/>
        <a:p>
          <a:endParaRPr lang="en-US"/>
        </a:p>
      </dgm:t>
    </dgm:pt>
    <dgm:pt modelId="{98AFE872-8418-4348-BC8B-FB093BD635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will enable us to understand why casual cyclists would buy a membership and how we can convert them into annual members.</a:t>
          </a:r>
        </a:p>
      </dgm:t>
    </dgm:pt>
    <dgm:pt modelId="{B32D7582-49FF-46C1-96A8-C854C54214C5}" type="parTrans" cxnId="{7EC4A330-19E3-4316-B224-996EEF82A74C}">
      <dgm:prSet/>
      <dgm:spPr/>
      <dgm:t>
        <a:bodyPr/>
        <a:lstStyle/>
        <a:p>
          <a:endParaRPr lang="en-US"/>
        </a:p>
      </dgm:t>
    </dgm:pt>
    <dgm:pt modelId="{11FDBFCB-2E10-4AEF-8C6B-0FB64D253832}" type="sibTrans" cxnId="{7EC4A330-19E3-4316-B224-996EEF82A74C}">
      <dgm:prSet/>
      <dgm:spPr/>
      <dgm:t>
        <a:bodyPr/>
        <a:lstStyle/>
        <a:p>
          <a:endParaRPr lang="en-US"/>
        </a:p>
      </dgm:t>
    </dgm:pt>
    <dgm:pt modelId="{C7C59685-EDC3-4CE7-ADBB-7D212F58D8A9}" type="pres">
      <dgm:prSet presAssocID="{4F671EEC-7E64-45F6-AF47-37A2312E7FB5}" presName="root" presStyleCnt="0">
        <dgm:presLayoutVars>
          <dgm:dir/>
          <dgm:resizeHandles val="exact"/>
        </dgm:presLayoutVars>
      </dgm:prSet>
      <dgm:spPr/>
    </dgm:pt>
    <dgm:pt modelId="{EF7D319D-FC48-4E7B-B1CB-B295FAFED86A}" type="pres">
      <dgm:prSet presAssocID="{813EF819-023F-46D3-9CBD-51A135D878FF}" presName="compNode" presStyleCnt="0"/>
      <dgm:spPr/>
    </dgm:pt>
    <dgm:pt modelId="{42D023C1-FB67-4220-97F2-20BA1F568908}" type="pres">
      <dgm:prSet presAssocID="{813EF819-023F-46D3-9CBD-51A135D878FF}" presName="bgRect" presStyleLbl="bgShp" presStyleIdx="0" presStyleCnt="2"/>
      <dgm:spPr/>
    </dgm:pt>
    <dgm:pt modelId="{83306CAC-EF47-4912-B5CA-35E66489CAB8}" type="pres">
      <dgm:prSet presAssocID="{813EF819-023F-46D3-9CBD-51A135D878F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4AE568A9-A06A-44B9-9B21-8E8B7982F8E6}" type="pres">
      <dgm:prSet presAssocID="{813EF819-023F-46D3-9CBD-51A135D878FF}" presName="spaceRect" presStyleCnt="0"/>
      <dgm:spPr/>
    </dgm:pt>
    <dgm:pt modelId="{4650F634-1AC2-4628-97FE-79F0F9430E21}" type="pres">
      <dgm:prSet presAssocID="{813EF819-023F-46D3-9CBD-51A135D878FF}" presName="parTx" presStyleLbl="revTx" presStyleIdx="0" presStyleCnt="2">
        <dgm:presLayoutVars>
          <dgm:chMax val="0"/>
          <dgm:chPref val="0"/>
        </dgm:presLayoutVars>
      </dgm:prSet>
      <dgm:spPr/>
    </dgm:pt>
    <dgm:pt modelId="{E01A8262-95A9-40F3-A897-BE723C572A56}" type="pres">
      <dgm:prSet presAssocID="{CFB0994F-A12B-43A2-AC2B-5FA4A7F2B967}" presName="sibTrans" presStyleCnt="0"/>
      <dgm:spPr/>
    </dgm:pt>
    <dgm:pt modelId="{55AE1365-B6FB-40BA-8906-9F9C6D85604E}" type="pres">
      <dgm:prSet presAssocID="{98AFE872-8418-4348-BC8B-FB093BD635C5}" presName="compNode" presStyleCnt="0"/>
      <dgm:spPr/>
    </dgm:pt>
    <dgm:pt modelId="{08BE2C14-387A-47A8-B19A-5DE3B9B0FEAC}" type="pres">
      <dgm:prSet presAssocID="{98AFE872-8418-4348-BC8B-FB093BD635C5}" presName="bgRect" presStyleLbl="bgShp" presStyleIdx="1" presStyleCnt="2"/>
      <dgm:spPr/>
    </dgm:pt>
    <dgm:pt modelId="{D0AAACF9-D314-42C2-8C52-035E522AD64A}" type="pres">
      <dgm:prSet presAssocID="{98AFE872-8418-4348-BC8B-FB093BD635C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DF0F7216-C527-4D66-9DFB-D4CC5BC71D1C}" type="pres">
      <dgm:prSet presAssocID="{98AFE872-8418-4348-BC8B-FB093BD635C5}" presName="spaceRect" presStyleCnt="0"/>
      <dgm:spPr/>
    </dgm:pt>
    <dgm:pt modelId="{97ADA693-3D47-4943-93DC-5BBDBFB9FAEB}" type="pres">
      <dgm:prSet presAssocID="{98AFE872-8418-4348-BC8B-FB093BD635C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BD3451F-12D7-4C5F-8E85-28E7A33000E4}" srcId="{4F671EEC-7E64-45F6-AF47-37A2312E7FB5}" destId="{813EF819-023F-46D3-9CBD-51A135D878FF}" srcOrd="0" destOrd="0" parTransId="{349129B5-3D74-4ECD-890B-C4BC7B366D57}" sibTransId="{CFB0994F-A12B-43A2-AC2B-5FA4A7F2B967}"/>
    <dgm:cxn modelId="{7EC4A330-19E3-4316-B224-996EEF82A74C}" srcId="{4F671EEC-7E64-45F6-AF47-37A2312E7FB5}" destId="{98AFE872-8418-4348-BC8B-FB093BD635C5}" srcOrd="1" destOrd="0" parTransId="{B32D7582-49FF-46C1-96A8-C854C54214C5}" sibTransId="{11FDBFCB-2E10-4AEF-8C6B-0FB64D253832}"/>
    <dgm:cxn modelId="{2D2FE693-54E1-475A-A2A6-C55C971335CC}" type="presOf" srcId="{813EF819-023F-46D3-9CBD-51A135D878FF}" destId="{4650F634-1AC2-4628-97FE-79F0F9430E21}" srcOrd="0" destOrd="0" presId="urn:microsoft.com/office/officeart/2018/2/layout/IconVerticalSolidList"/>
    <dgm:cxn modelId="{0F4BE5AA-53E2-4FE1-8152-73F7A3FAA435}" type="presOf" srcId="{98AFE872-8418-4348-BC8B-FB093BD635C5}" destId="{97ADA693-3D47-4943-93DC-5BBDBFB9FAEB}" srcOrd="0" destOrd="0" presId="urn:microsoft.com/office/officeart/2018/2/layout/IconVerticalSolidList"/>
    <dgm:cxn modelId="{5E0C71EA-B282-40DC-8C24-B741F8AF6823}" type="presOf" srcId="{4F671EEC-7E64-45F6-AF47-37A2312E7FB5}" destId="{C7C59685-EDC3-4CE7-ADBB-7D212F58D8A9}" srcOrd="0" destOrd="0" presId="urn:microsoft.com/office/officeart/2018/2/layout/IconVerticalSolidList"/>
    <dgm:cxn modelId="{9E25F152-7F35-461B-843E-D92196A9D458}" type="presParOf" srcId="{C7C59685-EDC3-4CE7-ADBB-7D212F58D8A9}" destId="{EF7D319D-FC48-4E7B-B1CB-B295FAFED86A}" srcOrd="0" destOrd="0" presId="urn:microsoft.com/office/officeart/2018/2/layout/IconVerticalSolidList"/>
    <dgm:cxn modelId="{85430762-011E-42AA-8FA3-A9AB9603573F}" type="presParOf" srcId="{EF7D319D-FC48-4E7B-B1CB-B295FAFED86A}" destId="{42D023C1-FB67-4220-97F2-20BA1F568908}" srcOrd="0" destOrd="0" presId="urn:microsoft.com/office/officeart/2018/2/layout/IconVerticalSolidList"/>
    <dgm:cxn modelId="{02D0CF0E-35D4-4957-A4F2-F9FDA71B0FA9}" type="presParOf" srcId="{EF7D319D-FC48-4E7B-B1CB-B295FAFED86A}" destId="{83306CAC-EF47-4912-B5CA-35E66489CAB8}" srcOrd="1" destOrd="0" presId="urn:microsoft.com/office/officeart/2018/2/layout/IconVerticalSolidList"/>
    <dgm:cxn modelId="{860F70BC-BD02-4612-8EB5-BB8A3FBD168D}" type="presParOf" srcId="{EF7D319D-FC48-4E7B-B1CB-B295FAFED86A}" destId="{4AE568A9-A06A-44B9-9B21-8E8B7982F8E6}" srcOrd="2" destOrd="0" presId="urn:microsoft.com/office/officeart/2018/2/layout/IconVerticalSolidList"/>
    <dgm:cxn modelId="{CAB30F5C-ADAB-4C03-8153-489580FD114C}" type="presParOf" srcId="{EF7D319D-FC48-4E7B-B1CB-B295FAFED86A}" destId="{4650F634-1AC2-4628-97FE-79F0F9430E21}" srcOrd="3" destOrd="0" presId="urn:microsoft.com/office/officeart/2018/2/layout/IconVerticalSolidList"/>
    <dgm:cxn modelId="{016C5A1F-C41B-46AA-B50D-85E0D513F1AB}" type="presParOf" srcId="{C7C59685-EDC3-4CE7-ADBB-7D212F58D8A9}" destId="{E01A8262-95A9-40F3-A897-BE723C572A56}" srcOrd="1" destOrd="0" presId="urn:microsoft.com/office/officeart/2018/2/layout/IconVerticalSolidList"/>
    <dgm:cxn modelId="{443E5289-CA90-4DC2-B3BF-1A9744985E07}" type="presParOf" srcId="{C7C59685-EDC3-4CE7-ADBB-7D212F58D8A9}" destId="{55AE1365-B6FB-40BA-8906-9F9C6D85604E}" srcOrd="2" destOrd="0" presId="urn:microsoft.com/office/officeart/2018/2/layout/IconVerticalSolidList"/>
    <dgm:cxn modelId="{92A6543F-BDD9-48D1-864F-028B324E2030}" type="presParOf" srcId="{55AE1365-B6FB-40BA-8906-9F9C6D85604E}" destId="{08BE2C14-387A-47A8-B19A-5DE3B9B0FEAC}" srcOrd="0" destOrd="0" presId="urn:microsoft.com/office/officeart/2018/2/layout/IconVerticalSolidList"/>
    <dgm:cxn modelId="{FEA54374-A310-45F8-AD31-22A71AA546AC}" type="presParOf" srcId="{55AE1365-B6FB-40BA-8906-9F9C6D85604E}" destId="{D0AAACF9-D314-42C2-8C52-035E522AD64A}" srcOrd="1" destOrd="0" presId="urn:microsoft.com/office/officeart/2018/2/layout/IconVerticalSolidList"/>
    <dgm:cxn modelId="{C4A5A160-A7B8-4860-96E4-E8D1A3F388FD}" type="presParOf" srcId="{55AE1365-B6FB-40BA-8906-9F9C6D85604E}" destId="{DF0F7216-C527-4D66-9DFB-D4CC5BC71D1C}" srcOrd="2" destOrd="0" presId="urn:microsoft.com/office/officeart/2018/2/layout/IconVerticalSolidList"/>
    <dgm:cxn modelId="{E6C6B3A6-57DA-455D-813D-2FCC2C2878F5}" type="presParOf" srcId="{55AE1365-B6FB-40BA-8906-9F9C6D85604E}" destId="{97ADA693-3D47-4943-93DC-5BBDBFB9FA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60539E-1A76-4A19-8E93-C5947FA7B44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A16125-ADAD-48B4-9A75-43D3AC6830B7}">
      <dgm:prSet/>
      <dgm:spPr/>
      <dgm:t>
        <a:bodyPr/>
        <a:lstStyle/>
        <a:p>
          <a:r>
            <a:rPr lang="en-GB"/>
            <a:t>First of all, I imported </a:t>
          </a:r>
          <a:r>
            <a:rPr lang="en-GB" b="1"/>
            <a:t>pandas </a:t>
          </a:r>
          <a:r>
            <a:rPr lang="en-GB"/>
            <a:t>and </a:t>
          </a:r>
          <a:r>
            <a:rPr lang="en-GB" b="1"/>
            <a:t>sqlite3 </a:t>
          </a:r>
          <a:r>
            <a:rPr lang="en-GB"/>
            <a:t>libraries for the data process. </a:t>
          </a:r>
          <a:endParaRPr lang="en-US"/>
        </a:p>
      </dgm:t>
    </dgm:pt>
    <dgm:pt modelId="{7E49ECE7-A188-4D63-890D-3218B2E2BDA6}" type="parTrans" cxnId="{F35BAF5F-5F95-49C1-B2D7-171B9DB78A6E}">
      <dgm:prSet/>
      <dgm:spPr/>
      <dgm:t>
        <a:bodyPr/>
        <a:lstStyle/>
        <a:p>
          <a:endParaRPr lang="en-US"/>
        </a:p>
      </dgm:t>
    </dgm:pt>
    <dgm:pt modelId="{513A485B-F5CA-4EBC-981D-14901CE5ECB1}" type="sibTrans" cxnId="{F35BAF5F-5F95-49C1-B2D7-171B9DB78A6E}">
      <dgm:prSet/>
      <dgm:spPr/>
      <dgm:t>
        <a:bodyPr/>
        <a:lstStyle/>
        <a:p>
          <a:endParaRPr lang="en-US"/>
        </a:p>
      </dgm:t>
    </dgm:pt>
    <dgm:pt modelId="{28A1E47E-7DF1-4FF9-8D39-1CFBF9E1DEF0}">
      <dgm:prSet/>
      <dgm:spPr/>
      <dgm:t>
        <a:bodyPr/>
        <a:lstStyle/>
        <a:p>
          <a:r>
            <a:rPr lang="en-GB"/>
            <a:t>Next, I dropped the null values and converted the </a:t>
          </a:r>
          <a:r>
            <a:rPr lang="en-GB" i="1"/>
            <a:t>started_at </a:t>
          </a:r>
          <a:r>
            <a:rPr lang="en-GB"/>
            <a:t>and </a:t>
          </a:r>
          <a:r>
            <a:rPr lang="en-GB" i="1"/>
            <a:t>ended_at </a:t>
          </a:r>
          <a:r>
            <a:rPr lang="en-GB"/>
            <a:t>features into Date Time. </a:t>
          </a:r>
          <a:endParaRPr lang="en-US"/>
        </a:p>
      </dgm:t>
    </dgm:pt>
    <dgm:pt modelId="{9E0D2AC0-338D-4072-A66E-288FAE1B08A7}" type="parTrans" cxnId="{36996DC8-2BB1-4F4D-BD3F-CBE651862E5A}">
      <dgm:prSet/>
      <dgm:spPr/>
      <dgm:t>
        <a:bodyPr/>
        <a:lstStyle/>
        <a:p>
          <a:endParaRPr lang="en-US"/>
        </a:p>
      </dgm:t>
    </dgm:pt>
    <dgm:pt modelId="{0CC2300C-8FE7-49D6-B97E-26752A392380}" type="sibTrans" cxnId="{36996DC8-2BB1-4F4D-BD3F-CBE651862E5A}">
      <dgm:prSet/>
      <dgm:spPr/>
      <dgm:t>
        <a:bodyPr/>
        <a:lstStyle/>
        <a:p>
          <a:endParaRPr lang="en-US"/>
        </a:p>
      </dgm:t>
    </dgm:pt>
    <dgm:pt modelId="{A39862D7-88E1-4EAF-A4E6-B634582BB765}">
      <dgm:prSet/>
      <dgm:spPr/>
      <dgm:t>
        <a:bodyPr/>
        <a:lstStyle/>
        <a:p>
          <a:r>
            <a:rPr lang="en-GB"/>
            <a:t>I created features </a:t>
          </a:r>
          <a:r>
            <a:rPr lang="en-GB" i="1"/>
            <a:t>ride_length </a:t>
          </a:r>
          <a:r>
            <a:rPr lang="en-GB"/>
            <a:t>and </a:t>
          </a:r>
          <a:r>
            <a:rPr lang="en-GB" i="1"/>
            <a:t>day_of_week</a:t>
          </a:r>
          <a:r>
            <a:rPr lang="en-GB"/>
            <a:t>. </a:t>
          </a:r>
          <a:endParaRPr lang="en-US"/>
        </a:p>
      </dgm:t>
    </dgm:pt>
    <dgm:pt modelId="{6C2713E0-D5CC-4635-8759-7F0C15A80689}" type="parTrans" cxnId="{199C5B39-2600-4A1F-8BB1-5E6CACF58154}">
      <dgm:prSet/>
      <dgm:spPr/>
      <dgm:t>
        <a:bodyPr/>
        <a:lstStyle/>
        <a:p>
          <a:endParaRPr lang="en-US"/>
        </a:p>
      </dgm:t>
    </dgm:pt>
    <dgm:pt modelId="{D59A07F8-C4B8-4766-AD4B-13BAAE6691D8}" type="sibTrans" cxnId="{199C5B39-2600-4A1F-8BB1-5E6CACF58154}">
      <dgm:prSet/>
      <dgm:spPr/>
      <dgm:t>
        <a:bodyPr/>
        <a:lstStyle/>
        <a:p>
          <a:endParaRPr lang="en-US"/>
        </a:p>
      </dgm:t>
    </dgm:pt>
    <dgm:pt modelId="{E6F00CDD-0920-4D62-A7B4-83CFBB38B961}">
      <dgm:prSet/>
      <dgm:spPr/>
      <dgm:t>
        <a:bodyPr/>
        <a:lstStyle/>
        <a:p>
          <a:r>
            <a:rPr lang="en-GB"/>
            <a:t>I cleaned the data frames by dropping the rows having ride length zero and interchanging the incorrect date values. </a:t>
          </a:r>
          <a:endParaRPr lang="en-US"/>
        </a:p>
      </dgm:t>
    </dgm:pt>
    <dgm:pt modelId="{BB490B69-E11C-4CEE-8D3E-5015805DEBEC}" type="parTrans" cxnId="{613D5D7D-514D-49DA-B794-4AF68D111637}">
      <dgm:prSet/>
      <dgm:spPr/>
      <dgm:t>
        <a:bodyPr/>
        <a:lstStyle/>
        <a:p>
          <a:endParaRPr lang="en-US"/>
        </a:p>
      </dgm:t>
    </dgm:pt>
    <dgm:pt modelId="{95E39556-36BD-435A-9699-CC962EC92C6B}" type="sibTrans" cxnId="{613D5D7D-514D-49DA-B794-4AF68D111637}">
      <dgm:prSet/>
      <dgm:spPr/>
      <dgm:t>
        <a:bodyPr/>
        <a:lstStyle/>
        <a:p>
          <a:endParaRPr lang="en-US"/>
        </a:p>
      </dgm:t>
    </dgm:pt>
    <dgm:pt modelId="{F5CA4CE3-4E25-4720-A228-C209358C5824}">
      <dgm:prSet/>
      <dgm:spPr/>
      <dgm:t>
        <a:bodyPr/>
        <a:lstStyle/>
        <a:p>
          <a:r>
            <a:rPr lang="en-GB"/>
            <a:t>I created SQL tables for each month using sqlite3. </a:t>
          </a:r>
          <a:endParaRPr lang="en-US"/>
        </a:p>
      </dgm:t>
    </dgm:pt>
    <dgm:pt modelId="{24B42D0F-9C44-4280-B95F-F74A977E0519}" type="parTrans" cxnId="{B980B4B6-0EF8-476D-AD4C-CD5AA060B510}">
      <dgm:prSet/>
      <dgm:spPr/>
      <dgm:t>
        <a:bodyPr/>
        <a:lstStyle/>
        <a:p>
          <a:endParaRPr lang="en-US"/>
        </a:p>
      </dgm:t>
    </dgm:pt>
    <dgm:pt modelId="{CC0A40A8-8800-474C-9DBD-74D894FD095F}" type="sibTrans" cxnId="{B980B4B6-0EF8-476D-AD4C-CD5AA060B510}">
      <dgm:prSet/>
      <dgm:spPr/>
      <dgm:t>
        <a:bodyPr/>
        <a:lstStyle/>
        <a:p>
          <a:endParaRPr lang="en-US"/>
        </a:p>
      </dgm:t>
    </dgm:pt>
    <dgm:pt modelId="{E827DD92-F46E-4564-BC15-7B695890A1C0}">
      <dgm:prSet/>
      <dgm:spPr/>
      <dgm:t>
        <a:bodyPr/>
        <a:lstStyle/>
        <a:p>
          <a:r>
            <a:rPr lang="en-GB"/>
            <a:t>Finally, I grouped all the months by seasons and concatenated them to create year data frame.</a:t>
          </a:r>
          <a:endParaRPr lang="en-US"/>
        </a:p>
      </dgm:t>
    </dgm:pt>
    <dgm:pt modelId="{4199C0EC-4628-46DB-98CA-D6F986812D8C}" type="parTrans" cxnId="{59680156-9926-4CD1-B4C4-7FD8C362B513}">
      <dgm:prSet/>
      <dgm:spPr/>
      <dgm:t>
        <a:bodyPr/>
        <a:lstStyle/>
        <a:p>
          <a:endParaRPr lang="en-US"/>
        </a:p>
      </dgm:t>
    </dgm:pt>
    <dgm:pt modelId="{765376E1-A10F-4045-BEE5-24AF15A0CDC1}" type="sibTrans" cxnId="{59680156-9926-4CD1-B4C4-7FD8C362B513}">
      <dgm:prSet/>
      <dgm:spPr/>
      <dgm:t>
        <a:bodyPr/>
        <a:lstStyle/>
        <a:p>
          <a:endParaRPr lang="en-US"/>
        </a:p>
      </dgm:t>
    </dgm:pt>
    <dgm:pt modelId="{6689C1D3-2BAC-48DF-9B22-C4A5B0D08515}" type="pres">
      <dgm:prSet presAssocID="{C560539E-1A76-4A19-8E93-C5947FA7B44F}" presName="Name0" presStyleCnt="0">
        <dgm:presLayoutVars>
          <dgm:dir/>
          <dgm:resizeHandles val="exact"/>
        </dgm:presLayoutVars>
      </dgm:prSet>
      <dgm:spPr/>
    </dgm:pt>
    <dgm:pt modelId="{D81E7625-6D05-435C-AB4D-E23B19237E70}" type="pres">
      <dgm:prSet presAssocID="{20A16125-ADAD-48B4-9A75-43D3AC6830B7}" presName="node" presStyleLbl="node1" presStyleIdx="0" presStyleCnt="6">
        <dgm:presLayoutVars>
          <dgm:bulletEnabled val="1"/>
        </dgm:presLayoutVars>
      </dgm:prSet>
      <dgm:spPr/>
    </dgm:pt>
    <dgm:pt modelId="{2263AE43-686F-4569-BE01-FF0B7E2BD5F4}" type="pres">
      <dgm:prSet presAssocID="{513A485B-F5CA-4EBC-981D-14901CE5ECB1}" presName="sibTrans" presStyleLbl="sibTrans1D1" presStyleIdx="0" presStyleCnt="5"/>
      <dgm:spPr/>
    </dgm:pt>
    <dgm:pt modelId="{7824FACD-FB7B-40EA-9490-6F50E08E3AA6}" type="pres">
      <dgm:prSet presAssocID="{513A485B-F5CA-4EBC-981D-14901CE5ECB1}" presName="connectorText" presStyleLbl="sibTrans1D1" presStyleIdx="0" presStyleCnt="5"/>
      <dgm:spPr/>
    </dgm:pt>
    <dgm:pt modelId="{7DF73C05-6E50-4B4B-AB2F-15D1070528DD}" type="pres">
      <dgm:prSet presAssocID="{28A1E47E-7DF1-4FF9-8D39-1CFBF9E1DEF0}" presName="node" presStyleLbl="node1" presStyleIdx="1" presStyleCnt="6">
        <dgm:presLayoutVars>
          <dgm:bulletEnabled val="1"/>
        </dgm:presLayoutVars>
      </dgm:prSet>
      <dgm:spPr/>
    </dgm:pt>
    <dgm:pt modelId="{D3656AF2-789D-43F0-A700-1CB4D87D7832}" type="pres">
      <dgm:prSet presAssocID="{0CC2300C-8FE7-49D6-B97E-26752A392380}" presName="sibTrans" presStyleLbl="sibTrans1D1" presStyleIdx="1" presStyleCnt="5"/>
      <dgm:spPr/>
    </dgm:pt>
    <dgm:pt modelId="{22F2FFDE-DD7B-4C38-9014-66BD14ED7A89}" type="pres">
      <dgm:prSet presAssocID="{0CC2300C-8FE7-49D6-B97E-26752A392380}" presName="connectorText" presStyleLbl="sibTrans1D1" presStyleIdx="1" presStyleCnt="5"/>
      <dgm:spPr/>
    </dgm:pt>
    <dgm:pt modelId="{36254E5F-2D4F-40B1-80D8-87E1E384BC6D}" type="pres">
      <dgm:prSet presAssocID="{A39862D7-88E1-4EAF-A4E6-B634582BB765}" presName="node" presStyleLbl="node1" presStyleIdx="2" presStyleCnt="6">
        <dgm:presLayoutVars>
          <dgm:bulletEnabled val="1"/>
        </dgm:presLayoutVars>
      </dgm:prSet>
      <dgm:spPr/>
    </dgm:pt>
    <dgm:pt modelId="{84062555-2244-47E2-9938-866C237A51C1}" type="pres">
      <dgm:prSet presAssocID="{D59A07F8-C4B8-4766-AD4B-13BAAE6691D8}" presName="sibTrans" presStyleLbl="sibTrans1D1" presStyleIdx="2" presStyleCnt="5"/>
      <dgm:spPr/>
    </dgm:pt>
    <dgm:pt modelId="{390D89DF-E920-4293-9D09-4B1423EB9FC7}" type="pres">
      <dgm:prSet presAssocID="{D59A07F8-C4B8-4766-AD4B-13BAAE6691D8}" presName="connectorText" presStyleLbl="sibTrans1D1" presStyleIdx="2" presStyleCnt="5"/>
      <dgm:spPr/>
    </dgm:pt>
    <dgm:pt modelId="{FBA224E6-4ED4-42EE-AC8E-2AAF286ABB30}" type="pres">
      <dgm:prSet presAssocID="{E6F00CDD-0920-4D62-A7B4-83CFBB38B961}" presName="node" presStyleLbl="node1" presStyleIdx="3" presStyleCnt="6">
        <dgm:presLayoutVars>
          <dgm:bulletEnabled val="1"/>
        </dgm:presLayoutVars>
      </dgm:prSet>
      <dgm:spPr/>
    </dgm:pt>
    <dgm:pt modelId="{63C0771C-103A-4E94-8548-6B87120A6853}" type="pres">
      <dgm:prSet presAssocID="{95E39556-36BD-435A-9699-CC962EC92C6B}" presName="sibTrans" presStyleLbl="sibTrans1D1" presStyleIdx="3" presStyleCnt="5"/>
      <dgm:spPr/>
    </dgm:pt>
    <dgm:pt modelId="{14C0B44A-3D7F-4237-B4E5-DB8B5CAAEFFE}" type="pres">
      <dgm:prSet presAssocID="{95E39556-36BD-435A-9699-CC962EC92C6B}" presName="connectorText" presStyleLbl="sibTrans1D1" presStyleIdx="3" presStyleCnt="5"/>
      <dgm:spPr/>
    </dgm:pt>
    <dgm:pt modelId="{D768FF40-0699-4DE7-A030-905B9F7FAFF6}" type="pres">
      <dgm:prSet presAssocID="{F5CA4CE3-4E25-4720-A228-C209358C5824}" presName="node" presStyleLbl="node1" presStyleIdx="4" presStyleCnt="6">
        <dgm:presLayoutVars>
          <dgm:bulletEnabled val="1"/>
        </dgm:presLayoutVars>
      </dgm:prSet>
      <dgm:spPr/>
    </dgm:pt>
    <dgm:pt modelId="{711F4701-C3AD-47DC-B38A-BC1B21EB8562}" type="pres">
      <dgm:prSet presAssocID="{CC0A40A8-8800-474C-9DBD-74D894FD095F}" presName="sibTrans" presStyleLbl="sibTrans1D1" presStyleIdx="4" presStyleCnt="5"/>
      <dgm:spPr/>
    </dgm:pt>
    <dgm:pt modelId="{74C1F836-CA4F-4545-B10A-C798F84177BA}" type="pres">
      <dgm:prSet presAssocID="{CC0A40A8-8800-474C-9DBD-74D894FD095F}" presName="connectorText" presStyleLbl="sibTrans1D1" presStyleIdx="4" presStyleCnt="5"/>
      <dgm:spPr/>
    </dgm:pt>
    <dgm:pt modelId="{548497D6-659A-46E2-8B3B-CEB7AEA322B4}" type="pres">
      <dgm:prSet presAssocID="{E827DD92-F46E-4564-BC15-7B695890A1C0}" presName="node" presStyleLbl="node1" presStyleIdx="5" presStyleCnt="6">
        <dgm:presLayoutVars>
          <dgm:bulletEnabled val="1"/>
        </dgm:presLayoutVars>
      </dgm:prSet>
      <dgm:spPr/>
    </dgm:pt>
  </dgm:ptLst>
  <dgm:cxnLst>
    <dgm:cxn modelId="{0F29890E-8FF4-4BDB-938E-AB103C46D2C9}" type="presOf" srcId="{513A485B-F5CA-4EBC-981D-14901CE5ECB1}" destId="{2263AE43-686F-4569-BE01-FF0B7E2BD5F4}" srcOrd="0" destOrd="0" presId="urn:microsoft.com/office/officeart/2016/7/layout/RepeatingBendingProcessNew"/>
    <dgm:cxn modelId="{FB4CD523-C19F-476D-849F-DD9EEC96A296}" type="presOf" srcId="{95E39556-36BD-435A-9699-CC962EC92C6B}" destId="{14C0B44A-3D7F-4237-B4E5-DB8B5CAAEFFE}" srcOrd="1" destOrd="0" presId="urn:microsoft.com/office/officeart/2016/7/layout/RepeatingBendingProcessNew"/>
    <dgm:cxn modelId="{D6936A2B-82E5-4DF9-A153-BBD5EDD2107E}" type="presOf" srcId="{E6F00CDD-0920-4D62-A7B4-83CFBB38B961}" destId="{FBA224E6-4ED4-42EE-AC8E-2AAF286ABB30}" srcOrd="0" destOrd="0" presId="urn:microsoft.com/office/officeart/2016/7/layout/RepeatingBendingProcessNew"/>
    <dgm:cxn modelId="{6157A72E-386C-4736-8550-0BA19D732D6E}" type="presOf" srcId="{20A16125-ADAD-48B4-9A75-43D3AC6830B7}" destId="{D81E7625-6D05-435C-AB4D-E23B19237E70}" srcOrd="0" destOrd="0" presId="urn:microsoft.com/office/officeart/2016/7/layout/RepeatingBendingProcessNew"/>
    <dgm:cxn modelId="{5592C32F-1EC6-4E39-9938-D431CB3C3CA0}" type="presOf" srcId="{0CC2300C-8FE7-49D6-B97E-26752A392380}" destId="{22F2FFDE-DD7B-4C38-9014-66BD14ED7A89}" srcOrd="1" destOrd="0" presId="urn:microsoft.com/office/officeart/2016/7/layout/RepeatingBendingProcessNew"/>
    <dgm:cxn modelId="{2A27D82F-5B81-40AD-AE78-F41FEE3A7DFB}" type="presOf" srcId="{CC0A40A8-8800-474C-9DBD-74D894FD095F}" destId="{711F4701-C3AD-47DC-B38A-BC1B21EB8562}" srcOrd="0" destOrd="0" presId="urn:microsoft.com/office/officeart/2016/7/layout/RepeatingBendingProcessNew"/>
    <dgm:cxn modelId="{199C5B39-2600-4A1F-8BB1-5E6CACF58154}" srcId="{C560539E-1A76-4A19-8E93-C5947FA7B44F}" destId="{A39862D7-88E1-4EAF-A4E6-B634582BB765}" srcOrd="2" destOrd="0" parTransId="{6C2713E0-D5CC-4635-8759-7F0C15A80689}" sibTransId="{D59A07F8-C4B8-4766-AD4B-13BAAE6691D8}"/>
    <dgm:cxn modelId="{719BFF5E-438F-4331-B2EC-8EBE45621D07}" type="presOf" srcId="{D59A07F8-C4B8-4766-AD4B-13BAAE6691D8}" destId="{390D89DF-E920-4293-9D09-4B1423EB9FC7}" srcOrd="1" destOrd="0" presId="urn:microsoft.com/office/officeart/2016/7/layout/RepeatingBendingProcessNew"/>
    <dgm:cxn modelId="{F35BAF5F-5F95-49C1-B2D7-171B9DB78A6E}" srcId="{C560539E-1A76-4A19-8E93-C5947FA7B44F}" destId="{20A16125-ADAD-48B4-9A75-43D3AC6830B7}" srcOrd="0" destOrd="0" parTransId="{7E49ECE7-A188-4D63-890D-3218B2E2BDA6}" sibTransId="{513A485B-F5CA-4EBC-981D-14901CE5ECB1}"/>
    <dgm:cxn modelId="{AAE67763-0E29-4B0F-84A7-26E5B564D583}" type="presOf" srcId="{D59A07F8-C4B8-4766-AD4B-13BAAE6691D8}" destId="{84062555-2244-47E2-9938-866C237A51C1}" srcOrd="0" destOrd="0" presId="urn:microsoft.com/office/officeart/2016/7/layout/RepeatingBendingProcessNew"/>
    <dgm:cxn modelId="{25ED4B52-0075-450D-AF60-B775255101EC}" type="presOf" srcId="{C560539E-1A76-4A19-8E93-C5947FA7B44F}" destId="{6689C1D3-2BAC-48DF-9B22-C4A5B0D08515}" srcOrd="0" destOrd="0" presId="urn:microsoft.com/office/officeart/2016/7/layout/RepeatingBendingProcessNew"/>
    <dgm:cxn modelId="{59680156-9926-4CD1-B4C4-7FD8C362B513}" srcId="{C560539E-1A76-4A19-8E93-C5947FA7B44F}" destId="{E827DD92-F46E-4564-BC15-7B695890A1C0}" srcOrd="5" destOrd="0" parTransId="{4199C0EC-4628-46DB-98CA-D6F986812D8C}" sibTransId="{765376E1-A10F-4045-BEE5-24AF15A0CDC1}"/>
    <dgm:cxn modelId="{613D5D7D-514D-49DA-B794-4AF68D111637}" srcId="{C560539E-1A76-4A19-8E93-C5947FA7B44F}" destId="{E6F00CDD-0920-4D62-A7B4-83CFBB38B961}" srcOrd="3" destOrd="0" parTransId="{BB490B69-E11C-4CEE-8D3E-5015805DEBEC}" sibTransId="{95E39556-36BD-435A-9699-CC962EC92C6B}"/>
    <dgm:cxn modelId="{6579377E-E6EA-4796-8B76-C66373E00EA3}" type="presOf" srcId="{513A485B-F5CA-4EBC-981D-14901CE5ECB1}" destId="{7824FACD-FB7B-40EA-9490-6F50E08E3AA6}" srcOrd="1" destOrd="0" presId="urn:microsoft.com/office/officeart/2016/7/layout/RepeatingBendingProcessNew"/>
    <dgm:cxn modelId="{12928C9A-82AA-449A-88C0-0ED5D8C095C0}" type="presOf" srcId="{0CC2300C-8FE7-49D6-B97E-26752A392380}" destId="{D3656AF2-789D-43F0-A700-1CB4D87D7832}" srcOrd="0" destOrd="0" presId="urn:microsoft.com/office/officeart/2016/7/layout/RepeatingBendingProcessNew"/>
    <dgm:cxn modelId="{7ACCFEA0-AC7C-4EED-BC4A-5C248EF2EDDC}" type="presOf" srcId="{28A1E47E-7DF1-4FF9-8D39-1CFBF9E1DEF0}" destId="{7DF73C05-6E50-4B4B-AB2F-15D1070528DD}" srcOrd="0" destOrd="0" presId="urn:microsoft.com/office/officeart/2016/7/layout/RepeatingBendingProcessNew"/>
    <dgm:cxn modelId="{097434A2-37A7-49A9-AF9D-E8AF47840F0A}" type="presOf" srcId="{A39862D7-88E1-4EAF-A4E6-B634582BB765}" destId="{36254E5F-2D4F-40B1-80D8-87E1E384BC6D}" srcOrd="0" destOrd="0" presId="urn:microsoft.com/office/officeart/2016/7/layout/RepeatingBendingProcessNew"/>
    <dgm:cxn modelId="{D7AC13A4-E4F0-4093-BD6A-3B14BB0E4D66}" type="presOf" srcId="{E827DD92-F46E-4564-BC15-7B695890A1C0}" destId="{548497D6-659A-46E2-8B3B-CEB7AEA322B4}" srcOrd="0" destOrd="0" presId="urn:microsoft.com/office/officeart/2016/7/layout/RepeatingBendingProcessNew"/>
    <dgm:cxn modelId="{B980B4B6-0EF8-476D-AD4C-CD5AA060B510}" srcId="{C560539E-1A76-4A19-8E93-C5947FA7B44F}" destId="{F5CA4CE3-4E25-4720-A228-C209358C5824}" srcOrd="4" destOrd="0" parTransId="{24B42D0F-9C44-4280-B95F-F74A977E0519}" sibTransId="{CC0A40A8-8800-474C-9DBD-74D894FD095F}"/>
    <dgm:cxn modelId="{36996DC8-2BB1-4F4D-BD3F-CBE651862E5A}" srcId="{C560539E-1A76-4A19-8E93-C5947FA7B44F}" destId="{28A1E47E-7DF1-4FF9-8D39-1CFBF9E1DEF0}" srcOrd="1" destOrd="0" parTransId="{9E0D2AC0-338D-4072-A66E-288FAE1B08A7}" sibTransId="{0CC2300C-8FE7-49D6-B97E-26752A392380}"/>
    <dgm:cxn modelId="{7A78BFCC-8F11-43A5-852D-0EF9E1274A24}" type="presOf" srcId="{95E39556-36BD-435A-9699-CC962EC92C6B}" destId="{63C0771C-103A-4E94-8548-6B87120A6853}" srcOrd="0" destOrd="0" presId="urn:microsoft.com/office/officeart/2016/7/layout/RepeatingBendingProcessNew"/>
    <dgm:cxn modelId="{D96F64EE-529C-43DD-96D4-EACE0BA992A0}" type="presOf" srcId="{F5CA4CE3-4E25-4720-A228-C209358C5824}" destId="{D768FF40-0699-4DE7-A030-905B9F7FAFF6}" srcOrd="0" destOrd="0" presId="urn:microsoft.com/office/officeart/2016/7/layout/RepeatingBendingProcessNew"/>
    <dgm:cxn modelId="{3BB556F4-83F6-44AC-A562-24B06CEBA5DC}" type="presOf" srcId="{CC0A40A8-8800-474C-9DBD-74D894FD095F}" destId="{74C1F836-CA4F-4545-B10A-C798F84177BA}" srcOrd="1" destOrd="0" presId="urn:microsoft.com/office/officeart/2016/7/layout/RepeatingBendingProcessNew"/>
    <dgm:cxn modelId="{0E0C52E0-A5AF-49B4-B9F4-07682277BB1F}" type="presParOf" srcId="{6689C1D3-2BAC-48DF-9B22-C4A5B0D08515}" destId="{D81E7625-6D05-435C-AB4D-E23B19237E70}" srcOrd="0" destOrd="0" presId="urn:microsoft.com/office/officeart/2016/7/layout/RepeatingBendingProcessNew"/>
    <dgm:cxn modelId="{EF75D03A-B73C-4219-83D2-FBBBC3206D51}" type="presParOf" srcId="{6689C1D3-2BAC-48DF-9B22-C4A5B0D08515}" destId="{2263AE43-686F-4569-BE01-FF0B7E2BD5F4}" srcOrd="1" destOrd="0" presId="urn:microsoft.com/office/officeart/2016/7/layout/RepeatingBendingProcessNew"/>
    <dgm:cxn modelId="{7BD77910-5C9A-4B0F-B9F0-4189A1FC23AE}" type="presParOf" srcId="{2263AE43-686F-4569-BE01-FF0B7E2BD5F4}" destId="{7824FACD-FB7B-40EA-9490-6F50E08E3AA6}" srcOrd="0" destOrd="0" presId="urn:microsoft.com/office/officeart/2016/7/layout/RepeatingBendingProcessNew"/>
    <dgm:cxn modelId="{006B7630-4C87-4E09-B49E-83FC2F316E94}" type="presParOf" srcId="{6689C1D3-2BAC-48DF-9B22-C4A5B0D08515}" destId="{7DF73C05-6E50-4B4B-AB2F-15D1070528DD}" srcOrd="2" destOrd="0" presId="urn:microsoft.com/office/officeart/2016/7/layout/RepeatingBendingProcessNew"/>
    <dgm:cxn modelId="{C727745E-D3FA-4B11-94AD-2B419BEC5B29}" type="presParOf" srcId="{6689C1D3-2BAC-48DF-9B22-C4A5B0D08515}" destId="{D3656AF2-789D-43F0-A700-1CB4D87D7832}" srcOrd="3" destOrd="0" presId="urn:microsoft.com/office/officeart/2016/7/layout/RepeatingBendingProcessNew"/>
    <dgm:cxn modelId="{BF996732-C603-4226-82A1-1B44C52F0F14}" type="presParOf" srcId="{D3656AF2-789D-43F0-A700-1CB4D87D7832}" destId="{22F2FFDE-DD7B-4C38-9014-66BD14ED7A89}" srcOrd="0" destOrd="0" presId="urn:microsoft.com/office/officeart/2016/7/layout/RepeatingBendingProcessNew"/>
    <dgm:cxn modelId="{AC50397F-4192-4577-A524-BD93E63EDCC5}" type="presParOf" srcId="{6689C1D3-2BAC-48DF-9B22-C4A5B0D08515}" destId="{36254E5F-2D4F-40B1-80D8-87E1E384BC6D}" srcOrd="4" destOrd="0" presId="urn:microsoft.com/office/officeart/2016/7/layout/RepeatingBendingProcessNew"/>
    <dgm:cxn modelId="{0147229E-EB57-49B3-B0BD-1C36507B6E00}" type="presParOf" srcId="{6689C1D3-2BAC-48DF-9B22-C4A5B0D08515}" destId="{84062555-2244-47E2-9938-866C237A51C1}" srcOrd="5" destOrd="0" presId="urn:microsoft.com/office/officeart/2016/7/layout/RepeatingBendingProcessNew"/>
    <dgm:cxn modelId="{F74DF3E9-D5FB-4ACC-9B08-608F48B064FC}" type="presParOf" srcId="{84062555-2244-47E2-9938-866C237A51C1}" destId="{390D89DF-E920-4293-9D09-4B1423EB9FC7}" srcOrd="0" destOrd="0" presId="urn:microsoft.com/office/officeart/2016/7/layout/RepeatingBendingProcessNew"/>
    <dgm:cxn modelId="{D3E935F8-4B66-434B-BBBC-1E2EA1D42810}" type="presParOf" srcId="{6689C1D3-2BAC-48DF-9B22-C4A5B0D08515}" destId="{FBA224E6-4ED4-42EE-AC8E-2AAF286ABB30}" srcOrd="6" destOrd="0" presId="urn:microsoft.com/office/officeart/2016/7/layout/RepeatingBendingProcessNew"/>
    <dgm:cxn modelId="{5C78FCD4-9784-4B4A-817E-2613F4CA4E1F}" type="presParOf" srcId="{6689C1D3-2BAC-48DF-9B22-C4A5B0D08515}" destId="{63C0771C-103A-4E94-8548-6B87120A6853}" srcOrd="7" destOrd="0" presId="urn:microsoft.com/office/officeart/2016/7/layout/RepeatingBendingProcessNew"/>
    <dgm:cxn modelId="{1AEDA435-97BF-4F0A-BBAC-CAAD82F73355}" type="presParOf" srcId="{63C0771C-103A-4E94-8548-6B87120A6853}" destId="{14C0B44A-3D7F-4237-B4E5-DB8B5CAAEFFE}" srcOrd="0" destOrd="0" presId="urn:microsoft.com/office/officeart/2016/7/layout/RepeatingBendingProcessNew"/>
    <dgm:cxn modelId="{53604338-79CD-4FA8-AA7D-F5FFE9F201FE}" type="presParOf" srcId="{6689C1D3-2BAC-48DF-9B22-C4A5B0D08515}" destId="{D768FF40-0699-4DE7-A030-905B9F7FAFF6}" srcOrd="8" destOrd="0" presId="urn:microsoft.com/office/officeart/2016/7/layout/RepeatingBendingProcessNew"/>
    <dgm:cxn modelId="{BD37400A-8C93-46FC-808B-D7C5AEBFA25A}" type="presParOf" srcId="{6689C1D3-2BAC-48DF-9B22-C4A5B0D08515}" destId="{711F4701-C3AD-47DC-B38A-BC1B21EB8562}" srcOrd="9" destOrd="0" presId="urn:microsoft.com/office/officeart/2016/7/layout/RepeatingBendingProcessNew"/>
    <dgm:cxn modelId="{2D7FB06F-22F7-4ACA-8754-3519B660B092}" type="presParOf" srcId="{711F4701-C3AD-47DC-B38A-BC1B21EB8562}" destId="{74C1F836-CA4F-4545-B10A-C798F84177BA}" srcOrd="0" destOrd="0" presId="urn:microsoft.com/office/officeart/2016/7/layout/RepeatingBendingProcessNew"/>
    <dgm:cxn modelId="{DE0E6D4A-E65B-400F-8DE4-B62178E0FC97}" type="presParOf" srcId="{6689C1D3-2BAC-48DF-9B22-C4A5B0D08515}" destId="{548497D6-659A-46E2-8B3B-CEB7AEA322B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AAF54-AA5C-4AEA-853F-0F160D973E6F}">
      <dsp:nvSpPr>
        <dsp:cNvPr id="0" name=""/>
        <dsp:cNvSpPr/>
      </dsp:nvSpPr>
      <dsp:spPr>
        <a:xfrm>
          <a:off x="0" y="2921"/>
          <a:ext cx="10691265" cy="622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4B048-3694-4CDF-8752-C1FC4198AC29}">
      <dsp:nvSpPr>
        <dsp:cNvPr id="0" name=""/>
        <dsp:cNvSpPr/>
      </dsp:nvSpPr>
      <dsp:spPr>
        <a:xfrm>
          <a:off x="188258" y="142948"/>
          <a:ext cx="342288" cy="342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A2AE2-AE55-4FEF-9D02-150A0338A87E}">
      <dsp:nvSpPr>
        <dsp:cNvPr id="0" name=""/>
        <dsp:cNvSpPr/>
      </dsp:nvSpPr>
      <dsp:spPr>
        <a:xfrm>
          <a:off x="718805" y="2921"/>
          <a:ext cx="9972459" cy="622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65" tIns="65865" rIns="65865" bIns="6586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Purpose Statement (What are we talking about?)</a:t>
          </a:r>
        </a:p>
      </dsp:txBody>
      <dsp:txXfrm>
        <a:off x="718805" y="2921"/>
        <a:ext cx="9972459" cy="622342"/>
      </dsp:txXfrm>
    </dsp:sp>
    <dsp:sp modelId="{379F5E95-1F27-431F-BB98-7D24FAB1827A}">
      <dsp:nvSpPr>
        <dsp:cNvPr id="0" name=""/>
        <dsp:cNvSpPr/>
      </dsp:nvSpPr>
      <dsp:spPr>
        <a:xfrm>
          <a:off x="0" y="780849"/>
          <a:ext cx="10691265" cy="622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4B509-2C0C-4E9C-92F6-7DDC63265356}">
      <dsp:nvSpPr>
        <dsp:cNvPr id="0" name=""/>
        <dsp:cNvSpPr/>
      </dsp:nvSpPr>
      <dsp:spPr>
        <a:xfrm>
          <a:off x="188258" y="920876"/>
          <a:ext cx="342288" cy="342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65481-9D43-4170-AA19-8A3CC45B5FF1}">
      <dsp:nvSpPr>
        <dsp:cNvPr id="0" name=""/>
        <dsp:cNvSpPr/>
      </dsp:nvSpPr>
      <dsp:spPr>
        <a:xfrm>
          <a:off x="718805" y="780849"/>
          <a:ext cx="9972459" cy="622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65" tIns="65865" rIns="65865" bIns="6586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Description of the Data Source</a:t>
          </a:r>
        </a:p>
      </dsp:txBody>
      <dsp:txXfrm>
        <a:off x="718805" y="780849"/>
        <a:ext cx="9972459" cy="622342"/>
      </dsp:txXfrm>
    </dsp:sp>
    <dsp:sp modelId="{D3A15055-F6F9-403A-BD62-87CAD3F29F4A}">
      <dsp:nvSpPr>
        <dsp:cNvPr id="0" name=""/>
        <dsp:cNvSpPr/>
      </dsp:nvSpPr>
      <dsp:spPr>
        <a:xfrm>
          <a:off x="0" y="1558776"/>
          <a:ext cx="10691265" cy="622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DAED2-C082-4688-A436-186B6AC97374}">
      <dsp:nvSpPr>
        <dsp:cNvPr id="0" name=""/>
        <dsp:cNvSpPr/>
      </dsp:nvSpPr>
      <dsp:spPr>
        <a:xfrm>
          <a:off x="188258" y="1698803"/>
          <a:ext cx="342288" cy="342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5A755-0D24-44E9-A7A8-7D71CA624972}">
      <dsp:nvSpPr>
        <dsp:cNvPr id="0" name=""/>
        <dsp:cNvSpPr/>
      </dsp:nvSpPr>
      <dsp:spPr>
        <a:xfrm>
          <a:off x="718805" y="1558776"/>
          <a:ext cx="9972459" cy="622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65" tIns="65865" rIns="65865" bIns="6586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Cleaning Process of the Data</a:t>
          </a:r>
        </a:p>
      </dsp:txBody>
      <dsp:txXfrm>
        <a:off x="718805" y="1558776"/>
        <a:ext cx="9972459" cy="622342"/>
      </dsp:txXfrm>
    </dsp:sp>
    <dsp:sp modelId="{DA824E67-BAD5-4D14-81F4-733A261EBC1D}">
      <dsp:nvSpPr>
        <dsp:cNvPr id="0" name=""/>
        <dsp:cNvSpPr/>
      </dsp:nvSpPr>
      <dsp:spPr>
        <a:xfrm>
          <a:off x="0" y="2336704"/>
          <a:ext cx="10691265" cy="622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AB6E7-DEBB-48A4-B51D-7A66759D087C}">
      <dsp:nvSpPr>
        <dsp:cNvPr id="0" name=""/>
        <dsp:cNvSpPr/>
      </dsp:nvSpPr>
      <dsp:spPr>
        <a:xfrm>
          <a:off x="188258" y="2476731"/>
          <a:ext cx="342288" cy="342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ACAB7-45EB-46F3-A81C-3B4AC1B99854}">
      <dsp:nvSpPr>
        <dsp:cNvPr id="0" name=""/>
        <dsp:cNvSpPr/>
      </dsp:nvSpPr>
      <dsp:spPr>
        <a:xfrm>
          <a:off x="718805" y="2336704"/>
          <a:ext cx="9972459" cy="622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65" tIns="65865" rIns="65865" bIns="6586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Story (the analysis of the data)</a:t>
          </a:r>
        </a:p>
      </dsp:txBody>
      <dsp:txXfrm>
        <a:off x="718805" y="2336704"/>
        <a:ext cx="9972459" cy="622342"/>
      </dsp:txXfrm>
    </dsp:sp>
    <dsp:sp modelId="{E9B390DA-62CE-46DB-8006-EAA0BC73D582}">
      <dsp:nvSpPr>
        <dsp:cNvPr id="0" name=""/>
        <dsp:cNvSpPr/>
      </dsp:nvSpPr>
      <dsp:spPr>
        <a:xfrm>
          <a:off x="0" y="3114632"/>
          <a:ext cx="10691265" cy="622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E2720-0292-4403-8D5A-16E40F6CD2D1}">
      <dsp:nvSpPr>
        <dsp:cNvPr id="0" name=""/>
        <dsp:cNvSpPr/>
      </dsp:nvSpPr>
      <dsp:spPr>
        <a:xfrm>
          <a:off x="188258" y="3254659"/>
          <a:ext cx="342288" cy="3422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748B7-1006-41ED-B0B1-66F0959399E1}">
      <dsp:nvSpPr>
        <dsp:cNvPr id="0" name=""/>
        <dsp:cNvSpPr/>
      </dsp:nvSpPr>
      <dsp:spPr>
        <a:xfrm>
          <a:off x="718805" y="3114632"/>
          <a:ext cx="9972459" cy="622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65" tIns="65865" rIns="65865" bIns="6586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718805" y="3114632"/>
        <a:ext cx="9972459" cy="6223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023C1-FB67-4220-97F2-20BA1F568908}">
      <dsp:nvSpPr>
        <dsp:cNvPr id="0" name=""/>
        <dsp:cNvSpPr/>
      </dsp:nvSpPr>
      <dsp:spPr>
        <a:xfrm>
          <a:off x="0" y="879157"/>
          <a:ext cx="5676900" cy="16230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06CAC-EF47-4912-B5CA-35E66489CAB8}">
      <dsp:nvSpPr>
        <dsp:cNvPr id="0" name=""/>
        <dsp:cNvSpPr/>
      </dsp:nvSpPr>
      <dsp:spPr>
        <a:xfrm>
          <a:off x="490975" y="1244345"/>
          <a:ext cx="892683" cy="8926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0F634-1AC2-4628-97FE-79F0F9430E21}">
      <dsp:nvSpPr>
        <dsp:cNvPr id="0" name=""/>
        <dsp:cNvSpPr/>
      </dsp:nvSpPr>
      <dsp:spPr>
        <a:xfrm>
          <a:off x="1874634" y="879157"/>
          <a:ext cx="3802265" cy="1623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774" tIns="171774" rIns="171774" bIns="17177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objective is to identify correlations between annual and casual members in terms of how and when they use their bikes. </a:t>
          </a:r>
        </a:p>
      </dsp:txBody>
      <dsp:txXfrm>
        <a:off x="1874634" y="879157"/>
        <a:ext cx="3802265" cy="1623060"/>
      </dsp:txXfrm>
    </dsp:sp>
    <dsp:sp modelId="{08BE2C14-387A-47A8-B19A-5DE3B9B0FEAC}">
      <dsp:nvSpPr>
        <dsp:cNvPr id="0" name=""/>
        <dsp:cNvSpPr/>
      </dsp:nvSpPr>
      <dsp:spPr>
        <a:xfrm>
          <a:off x="0" y="2907982"/>
          <a:ext cx="5676900" cy="16230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AACF9-D314-42C2-8C52-035E522AD64A}">
      <dsp:nvSpPr>
        <dsp:cNvPr id="0" name=""/>
        <dsp:cNvSpPr/>
      </dsp:nvSpPr>
      <dsp:spPr>
        <a:xfrm>
          <a:off x="490975" y="3273171"/>
          <a:ext cx="892683" cy="8926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DA693-3D47-4943-93DC-5BBDBFB9FAEB}">
      <dsp:nvSpPr>
        <dsp:cNvPr id="0" name=""/>
        <dsp:cNvSpPr/>
      </dsp:nvSpPr>
      <dsp:spPr>
        <a:xfrm>
          <a:off x="1874634" y="2907982"/>
          <a:ext cx="3802265" cy="1623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774" tIns="171774" rIns="171774" bIns="17177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will enable us to understand why casual cyclists would buy a membership and how we can convert them into annual members.</a:t>
          </a:r>
        </a:p>
      </dsp:txBody>
      <dsp:txXfrm>
        <a:off x="1874634" y="2907982"/>
        <a:ext cx="3802265" cy="16230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3AE43-686F-4569-BE01-FF0B7E2BD5F4}">
      <dsp:nvSpPr>
        <dsp:cNvPr id="0" name=""/>
        <dsp:cNvSpPr/>
      </dsp:nvSpPr>
      <dsp:spPr>
        <a:xfrm>
          <a:off x="2398898" y="477754"/>
          <a:ext cx="3691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12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3467" y="521474"/>
        <a:ext cx="19986" cy="4001"/>
      </dsp:txXfrm>
    </dsp:sp>
    <dsp:sp modelId="{D81E7625-6D05-435C-AB4D-E23B19237E70}">
      <dsp:nvSpPr>
        <dsp:cNvPr id="0" name=""/>
        <dsp:cNvSpPr/>
      </dsp:nvSpPr>
      <dsp:spPr>
        <a:xfrm>
          <a:off x="662764" y="2094"/>
          <a:ext cx="1737933" cy="1042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160" tIns="89391" rIns="85160" bIns="8939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First of all, I imported </a:t>
          </a:r>
          <a:r>
            <a:rPr lang="en-GB" sz="1200" b="1" kern="1200"/>
            <a:t>pandas </a:t>
          </a:r>
          <a:r>
            <a:rPr lang="en-GB" sz="1200" kern="1200"/>
            <a:t>and </a:t>
          </a:r>
          <a:r>
            <a:rPr lang="en-GB" sz="1200" b="1" kern="1200"/>
            <a:t>sqlite3 </a:t>
          </a:r>
          <a:r>
            <a:rPr lang="en-GB" sz="1200" kern="1200"/>
            <a:t>libraries for the data process. </a:t>
          </a:r>
          <a:endParaRPr lang="en-US" sz="1200" kern="1200"/>
        </a:p>
      </dsp:txBody>
      <dsp:txXfrm>
        <a:off x="662764" y="2094"/>
        <a:ext cx="1737933" cy="1042760"/>
      </dsp:txXfrm>
    </dsp:sp>
    <dsp:sp modelId="{D3656AF2-789D-43F0-A700-1CB4D87D7832}">
      <dsp:nvSpPr>
        <dsp:cNvPr id="0" name=""/>
        <dsp:cNvSpPr/>
      </dsp:nvSpPr>
      <dsp:spPr>
        <a:xfrm>
          <a:off x="1531731" y="1043055"/>
          <a:ext cx="2137658" cy="369124"/>
        </a:xfrm>
        <a:custGeom>
          <a:avLst/>
          <a:gdLst/>
          <a:ahLst/>
          <a:cxnLst/>
          <a:rect l="0" t="0" r="0" b="0"/>
          <a:pathLst>
            <a:path>
              <a:moveTo>
                <a:pt x="2137658" y="0"/>
              </a:moveTo>
              <a:lnTo>
                <a:pt x="2137658" y="201662"/>
              </a:lnTo>
              <a:lnTo>
                <a:pt x="0" y="201662"/>
              </a:lnTo>
              <a:lnTo>
                <a:pt x="0" y="36912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6192" y="1225616"/>
        <a:ext cx="108735" cy="4001"/>
      </dsp:txXfrm>
    </dsp:sp>
    <dsp:sp modelId="{7DF73C05-6E50-4B4B-AB2F-15D1070528DD}">
      <dsp:nvSpPr>
        <dsp:cNvPr id="0" name=""/>
        <dsp:cNvSpPr/>
      </dsp:nvSpPr>
      <dsp:spPr>
        <a:xfrm>
          <a:off x="2800422" y="2094"/>
          <a:ext cx="1737933" cy="1042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160" tIns="89391" rIns="85160" bIns="8939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Next, I dropped the null values and converted the </a:t>
          </a:r>
          <a:r>
            <a:rPr lang="en-GB" sz="1200" i="1" kern="1200"/>
            <a:t>started_at </a:t>
          </a:r>
          <a:r>
            <a:rPr lang="en-GB" sz="1200" kern="1200"/>
            <a:t>and </a:t>
          </a:r>
          <a:r>
            <a:rPr lang="en-GB" sz="1200" i="1" kern="1200"/>
            <a:t>ended_at </a:t>
          </a:r>
          <a:r>
            <a:rPr lang="en-GB" sz="1200" kern="1200"/>
            <a:t>features into Date Time. </a:t>
          </a:r>
          <a:endParaRPr lang="en-US" sz="1200" kern="1200"/>
        </a:p>
      </dsp:txBody>
      <dsp:txXfrm>
        <a:off x="2800422" y="2094"/>
        <a:ext cx="1737933" cy="1042760"/>
      </dsp:txXfrm>
    </dsp:sp>
    <dsp:sp modelId="{84062555-2244-47E2-9938-866C237A51C1}">
      <dsp:nvSpPr>
        <dsp:cNvPr id="0" name=""/>
        <dsp:cNvSpPr/>
      </dsp:nvSpPr>
      <dsp:spPr>
        <a:xfrm>
          <a:off x="2398898" y="1920240"/>
          <a:ext cx="3691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12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3467" y="1963959"/>
        <a:ext cx="19986" cy="4001"/>
      </dsp:txXfrm>
    </dsp:sp>
    <dsp:sp modelId="{36254E5F-2D4F-40B1-80D8-87E1E384BC6D}">
      <dsp:nvSpPr>
        <dsp:cNvPr id="0" name=""/>
        <dsp:cNvSpPr/>
      </dsp:nvSpPr>
      <dsp:spPr>
        <a:xfrm>
          <a:off x="662764" y="1444579"/>
          <a:ext cx="1737933" cy="1042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160" tIns="89391" rIns="85160" bIns="8939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I created features </a:t>
          </a:r>
          <a:r>
            <a:rPr lang="en-GB" sz="1200" i="1" kern="1200"/>
            <a:t>ride_length </a:t>
          </a:r>
          <a:r>
            <a:rPr lang="en-GB" sz="1200" kern="1200"/>
            <a:t>and </a:t>
          </a:r>
          <a:r>
            <a:rPr lang="en-GB" sz="1200" i="1" kern="1200"/>
            <a:t>day_of_week</a:t>
          </a:r>
          <a:r>
            <a:rPr lang="en-GB" sz="1200" kern="1200"/>
            <a:t>. </a:t>
          </a:r>
          <a:endParaRPr lang="en-US" sz="1200" kern="1200"/>
        </a:p>
      </dsp:txBody>
      <dsp:txXfrm>
        <a:off x="662764" y="1444579"/>
        <a:ext cx="1737933" cy="1042760"/>
      </dsp:txXfrm>
    </dsp:sp>
    <dsp:sp modelId="{63C0771C-103A-4E94-8548-6B87120A6853}">
      <dsp:nvSpPr>
        <dsp:cNvPr id="0" name=""/>
        <dsp:cNvSpPr/>
      </dsp:nvSpPr>
      <dsp:spPr>
        <a:xfrm>
          <a:off x="1531731" y="2485540"/>
          <a:ext cx="2137658" cy="369124"/>
        </a:xfrm>
        <a:custGeom>
          <a:avLst/>
          <a:gdLst/>
          <a:ahLst/>
          <a:cxnLst/>
          <a:rect l="0" t="0" r="0" b="0"/>
          <a:pathLst>
            <a:path>
              <a:moveTo>
                <a:pt x="2137658" y="0"/>
              </a:moveTo>
              <a:lnTo>
                <a:pt x="2137658" y="201662"/>
              </a:lnTo>
              <a:lnTo>
                <a:pt x="0" y="201662"/>
              </a:lnTo>
              <a:lnTo>
                <a:pt x="0" y="36912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6192" y="2668101"/>
        <a:ext cx="108735" cy="4001"/>
      </dsp:txXfrm>
    </dsp:sp>
    <dsp:sp modelId="{FBA224E6-4ED4-42EE-AC8E-2AAF286ABB30}">
      <dsp:nvSpPr>
        <dsp:cNvPr id="0" name=""/>
        <dsp:cNvSpPr/>
      </dsp:nvSpPr>
      <dsp:spPr>
        <a:xfrm>
          <a:off x="2800422" y="1444579"/>
          <a:ext cx="1737933" cy="1042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160" tIns="89391" rIns="85160" bIns="8939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I cleaned the data frames by dropping the rows having ride length zero and interchanging the incorrect date values. </a:t>
          </a:r>
          <a:endParaRPr lang="en-US" sz="1200" kern="1200"/>
        </a:p>
      </dsp:txBody>
      <dsp:txXfrm>
        <a:off x="2800422" y="1444579"/>
        <a:ext cx="1737933" cy="1042760"/>
      </dsp:txXfrm>
    </dsp:sp>
    <dsp:sp modelId="{711F4701-C3AD-47DC-B38A-BC1B21EB8562}">
      <dsp:nvSpPr>
        <dsp:cNvPr id="0" name=""/>
        <dsp:cNvSpPr/>
      </dsp:nvSpPr>
      <dsp:spPr>
        <a:xfrm>
          <a:off x="2398898" y="3362725"/>
          <a:ext cx="3691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12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3467" y="3406444"/>
        <a:ext cx="19986" cy="4001"/>
      </dsp:txXfrm>
    </dsp:sp>
    <dsp:sp modelId="{D768FF40-0699-4DE7-A030-905B9F7FAFF6}">
      <dsp:nvSpPr>
        <dsp:cNvPr id="0" name=""/>
        <dsp:cNvSpPr/>
      </dsp:nvSpPr>
      <dsp:spPr>
        <a:xfrm>
          <a:off x="662764" y="2887064"/>
          <a:ext cx="1737933" cy="1042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160" tIns="89391" rIns="85160" bIns="8939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I created SQL tables for each month using sqlite3. </a:t>
          </a:r>
          <a:endParaRPr lang="en-US" sz="1200" kern="1200"/>
        </a:p>
      </dsp:txBody>
      <dsp:txXfrm>
        <a:off x="662764" y="2887064"/>
        <a:ext cx="1737933" cy="1042760"/>
      </dsp:txXfrm>
    </dsp:sp>
    <dsp:sp modelId="{548497D6-659A-46E2-8B3B-CEB7AEA322B4}">
      <dsp:nvSpPr>
        <dsp:cNvPr id="0" name=""/>
        <dsp:cNvSpPr/>
      </dsp:nvSpPr>
      <dsp:spPr>
        <a:xfrm>
          <a:off x="2800422" y="2887064"/>
          <a:ext cx="1737933" cy="1042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160" tIns="89391" rIns="85160" bIns="8939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Finally, I grouped all the months by seasons and concatenated them to create year data frame.</a:t>
          </a:r>
          <a:endParaRPr lang="en-US" sz="1200" kern="1200"/>
        </a:p>
      </dsp:txBody>
      <dsp:txXfrm>
        <a:off x="2800422" y="2887064"/>
        <a:ext cx="1737933" cy="1042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9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0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9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7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8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6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1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2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1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0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69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F35DCE8-E200-9AB0-0976-2E54912E34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21F66AB-6D67-4C86-A415-0B6E4EEC5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23811" y="423809"/>
            <a:ext cx="6858002" cy="601038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1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786" y="908651"/>
            <a:ext cx="5230366" cy="4005454"/>
          </a:xfrm>
        </p:spPr>
        <p:txBody>
          <a:bodyPr anchor="t">
            <a:normAutofit/>
          </a:bodyPr>
          <a:lstStyle/>
          <a:p>
            <a:r>
              <a:rPr lang="en-US" sz="6800"/>
              <a:t>Cyclistic Bikes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787" y="5050632"/>
            <a:ext cx="3793200" cy="112988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endParaRPr lang="en-US" sz="1700"/>
          </a:p>
          <a:p>
            <a:pPr>
              <a:lnSpc>
                <a:spcPct val="100000"/>
              </a:lnSpc>
            </a:pPr>
            <a:r>
              <a:rPr lang="en-US" sz="1700" b="1" dirty="0"/>
              <a:t>Presented by:</a:t>
            </a:r>
            <a:r>
              <a:rPr lang="en-US" sz="1700" dirty="0"/>
              <a:t> Yusuf Serdar Aytekin</a:t>
            </a:r>
          </a:p>
          <a:p>
            <a:pPr>
              <a:lnSpc>
                <a:spcPct val="100000"/>
              </a:lnSpc>
            </a:pPr>
            <a:r>
              <a:rPr lang="en-GB" sz="1700" b="1" dirty="0">
                <a:latin typeface="Lato"/>
                <a:ea typeface="Lato"/>
                <a:cs typeface="Lato"/>
              </a:rPr>
              <a:t>Last Updated:</a:t>
            </a:r>
            <a:r>
              <a:rPr lang="en-GB" sz="1700" dirty="0">
                <a:latin typeface="Lato"/>
                <a:ea typeface="Lato"/>
                <a:cs typeface="Lato"/>
              </a:rPr>
              <a:t> September 9th, 2024</a:t>
            </a:r>
            <a:endParaRPr lang="en-US" sz="17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B66F5E1-B07D-4718-F4B4-5FCE4B7E8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00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Vintage bike parked on country road at sunset">
            <a:extLst>
              <a:ext uri="{FF2B5EF4-FFF2-40B4-BE49-F238E27FC236}">
                <a16:creationId xmlns:a16="http://schemas.microsoft.com/office/drawing/2014/main" id="{E14A6FD3-1BEF-8B2E-97EE-3BCC44A712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419" r="13790" b="-3"/>
          <a:stretch/>
        </p:blipFill>
        <p:spPr>
          <a:xfrm>
            <a:off x="7583424" y="10"/>
            <a:ext cx="460857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0CF9DB-15A1-3167-48B2-C9CA2BC6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67CA5-588D-90A1-F41E-5FF33A1A9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317500">
              <a:spcBef>
                <a:spcPct val="0"/>
              </a:spcBef>
              <a:spcAft>
                <a:spcPts val="600"/>
              </a:spcAft>
              <a:buFont typeface="Arial,Sans-Serif" panose="020B0604020202020204" pitchFamily="34" charset="0"/>
              <a:buChar char="●"/>
            </a:pPr>
            <a:r>
              <a:rPr lang="en-GB">
                <a:latin typeface="Arial"/>
                <a:cs typeface="Arial"/>
              </a:rPr>
              <a:t>We should find better alternative bike types to docked bikes.</a:t>
            </a:r>
            <a:endParaRPr lang="en-US">
              <a:latin typeface="Arial"/>
              <a:cs typeface="Arial"/>
            </a:endParaRPr>
          </a:p>
          <a:p>
            <a:pPr marL="457200" indent="-317500">
              <a:spcBef>
                <a:spcPct val="0"/>
              </a:spcBef>
              <a:spcAft>
                <a:spcPts val="600"/>
              </a:spcAft>
              <a:buFont typeface="Arial,Sans-Serif" panose="020B0604020202020204" pitchFamily="34" charset="0"/>
              <a:buChar char="●"/>
            </a:pPr>
            <a:r>
              <a:rPr lang="en-GB">
                <a:latin typeface="Arial"/>
                <a:cs typeface="Arial"/>
              </a:rPr>
              <a:t>We should investigate further why casual members generally prefer riding on weekends.</a:t>
            </a:r>
            <a:endParaRPr lang="en-US">
              <a:latin typeface="Arial"/>
              <a:cs typeface="Arial"/>
            </a:endParaRPr>
          </a:p>
          <a:p>
            <a:pPr marL="457200" indent="-317500">
              <a:spcBef>
                <a:spcPct val="0"/>
              </a:spcBef>
              <a:spcAft>
                <a:spcPts val="600"/>
              </a:spcAft>
              <a:buFont typeface="Arial,Sans-Serif" panose="020B0604020202020204" pitchFamily="34" charset="0"/>
              <a:buChar char="●"/>
            </a:pPr>
            <a:r>
              <a:rPr lang="en-GB">
                <a:latin typeface="Arial"/>
                <a:cs typeface="Arial"/>
              </a:rPr>
              <a:t>We may organise events or other projects for annual members in summer to attract casual members.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7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DD78-B69B-6585-B72C-C2413F59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Cyclistic</a:t>
            </a:r>
            <a:r>
              <a:rPr lang="en-US" sz="3600" dirty="0"/>
              <a:t> bikes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ACC21AAB-F524-BCC8-3B6B-32BCD09FD2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62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604516-F583-413C-8C0B-E7944F33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"/>
            <a:ext cx="4876800" cy="6857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2D50DF-4220-B2D7-F59B-14271D44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24528" cy="36702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Purpose statement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E002838-AE61-0564-EC80-D8014A494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681042"/>
              </p:ext>
            </p:extLst>
          </p:nvPr>
        </p:nvGraphicFramePr>
        <p:xfrm>
          <a:off x="5715000" y="723901"/>
          <a:ext cx="56769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139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Illuminated server room panel">
            <a:extLst>
              <a:ext uri="{FF2B5EF4-FFF2-40B4-BE49-F238E27FC236}">
                <a16:creationId xmlns:a16="http://schemas.microsoft.com/office/drawing/2014/main" id="{5BBE7A9D-A6BA-F104-7A18-AF8DE260F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49" r="33153" b="-3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A32999-A500-56F3-AF17-BB21D9D34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US"/>
              <a:t>Description of  the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E559A-1D93-ACF5-A6B5-8D7195B06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2189" y="3463707"/>
            <a:ext cx="5329788" cy="232749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data set comprised 12 months of </a:t>
            </a:r>
            <a:r>
              <a:rPr lang="en-US" err="1"/>
              <a:t>cyclistic</a:t>
            </a:r>
            <a:r>
              <a:rPr lang="en-US" dirty="0"/>
              <a:t> trip data from the previous year (2022).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Each entry included the ride ID, date, and station information, along with up to 12 features.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26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EDBD0161-D50E-8AD1-6B5A-07B2A956B0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366" r="22366"/>
          <a:stretch/>
        </p:blipFill>
        <p:spPr>
          <a:xfrm>
            <a:off x="20" y="10"/>
            <a:ext cx="568674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496F96-7B00-7B37-508F-5BA82CBB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r>
              <a:rPr lang="en-GB" sz="3700">
                <a:latin typeface="Arial"/>
                <a:cs typeface="Arial"/>
              </a:rPr>
              <a:t>Cleaning Process of The Data</a:t>
            </a:r>
            <a:endParaRPr lang="en-US" sz="370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A9B878C-5384-86DB-8AC8-2585EEC8F4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90838" y="2236843"/>
          <a:ext cx="5201121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6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 descr="A group of blue and orange bars&#10;&#10;Description automatically generated">
            <a:extLst>
              <a:ext uri="{FF2B5EF4-FFF2-40B4-BE49-F238E27FC236}">
                <a16:creationId xmlns:a16="http://schemas.microsoft.com/office/drawing/2014/main" id="{B0BB48D5-C809-B6DE-2898-8B006DF217A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958" r="5957" b="-1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B98D30-41B5-4D9E-827D-17EE4BAF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DE1ED-503C-3C99-9B8B-A61A98C4E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387600"/>
            <a:ext cx="3799763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b="1" dirty="0"/>
              <a:t>Preferred Days of Members</a:t>
            </a:r>
            <a:endParaRPr lang="en-US" dirty="0"/>
          </a:p>
          <a:p>
            <a:pPr marL="0" indent="-228600">
              <a:buFont typeface="Arial" panose="020B0604020202020204" pitchFamily="34" charset="0"/>
              <a:buChar char="•"/>
            </a:pPr>
            <a:endParaRPr lang="en-US" b="1"/>
          </a:p>
          <a:p>
            <a:pPr marL="0" indent="-228600">
              <a:buFont typeface="Arial" panose="020B0604020202020204" pitchFamily="34" charset="0"/>
              <a:buChar char="•"/>
            </a:pPr>
            <a:endParaRPr lang="en-US" b="1"/>
          </a:p>
          <a:p>
            <a:pPr marL="493395" indent="-228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Casual members prefer to ride on weekends.</a:t>
            </a:r>
          </a:p>
          <a:p>
            <a:pPr marL="493395" indent="-228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Annual members generally prefer to ride on weekdays.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06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8E22-3059-3F55-8536-9EDBCBDE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400" b="1" dirty="0">
                <a:latin typeface="Lato"/>
                <a:ea typeface="Lato"/>
                <a:cs typeface="Lato"/>
              </a:rPr>
              <a:t>Number of Members in Each Season</a:t>
            </a:r>
            <a:endParaRPr lang="en-US" dirty="0"/>
          </a:p>
        </p:txBody>
      </p:sp>
      <p:pic>
        <p:nvPicPr>
          <p:cNvPr id="5" name="Picture Placeholder 4" descr="A group of blue and orange bars&#10;&#10;Description automatically generated">
            <a:extLst>
              <a:ext uri="{FF2B5EF4-FFF2-40B4-BE49-F238E27FC236}">
                <a16:creationId xmlns:a16="http://schemas.microsoft.com/office/drawing/2014/main" id="{FEBCAB4B-94C2-2B5B-B27B-47C7342F6F1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710" r="2710"/>
          <a:stretch/>
        </p:blipFill>
        <p:spPr>
          <a:xfrm>
            <a:off x="5497513" y="1425575"/>
            <a:ext cx="5543550" cy="40767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CB96E-DBA7-153D-5ABC-9FA1CFC4E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sz="1400" b="1" cap="all" dirty="0">
              <a:latin typeface="Lato"/>
              <a:ea typeface="Lato"/>
              <a:cs typeface="Lato"/>
            </a:endParaRPr>
          </a:p>
          <a:p>
            <a:pPr marL="493395" indent="-360045">
              <a:lnSpc>
                <a:spcPct val="114999"/>
              </a:lnSpc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❏"/>
            </a:pPr>
            <a:r>
              <a:rPr lang="en-GB" sz="1800" dirty="0">
                <a:solidFill>
                  <a:srgbClr val="595959"/>
                </a:solidFill>
                <a:latin typeface="Arial"/>
                <a:ea typeface="Lato"/>
                <a:cs typeface="Arial"/>
              </a:rPr>
              <a:t>Casual members generally prefer riding in Summer.</a:t>
            </a:r>
            <a:endParaRPr lang="en-US" sz="1800">
              <a:latin typeface="Arial"/>
              <a:ea typeface="Lato"/>
              <a:cs typeface="Arial"/>
            </a:endParaRPr>
          </a:p>
          <a:p>
            <a:pPr marL="493395" indent="-360045">
              <a:lnSpc>
                <a:spcPct val="114999"/>
              </a:lnSpc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❏"/>
            </a:pPr>
            <a:r>
              <a:rPr lang="en-GB" sz="1800" dirty="0">
                <a:solidFill>
                  <a:srgbClr val="595959"/>
                </a:solidFill>
                <a:latin typeface="Arial"/>
                <a:ea typeface="Lato"/>
                <a:cs typeface="Arial"/>
              </a:rPr>
              <a:t>Annual members don’t have a preference.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3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25EE7-DC08-E125-BDDD-480101C7F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992" y="719453"/>
            <a:ext cx="3676397" cy="30707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/>
              <a:t>Average Ride Length of The Members</a:t>
            </a:r>
            <a:endParaRPr lang="en-US" sz="4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A7021-0FBE-D38C-BB05-CC43EFDB2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70994" y="4514097"/>
            <a:ext cx="3076126" cy="161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The average ride length of casual members is generally higher than that of annual members.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E450509-9303-E5CE-FEB9-8FAECFC7FA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710" r="2710"/>
          <a:stretch/>
        </p:blipFill>
        <p:spPr>
          <a:xfrm>
            <a:off x="613725" y="719453"/>
            <a:ext cx="7113909" cy="5528361"/>
          </a:xfrm>
          <a:prstGeom prst="rect">
            <a:avLst/>
          </a:prstGeom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5769" y="4053540"/>
            <a:ext cx="9144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46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CD75EC5D-AFF3-DFAA-146D-3AB4F26124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285" r="318" b="-3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E3CAE1-F6B3-35F5-329C-59BD8784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552" y="871758"/>
            <a:ext cx="5825448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Conclusion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42809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_2SEEDS">
      <a:dk1>
        <a:srgbClr val="000000"/>
      </a:dk1>
      <a:lt1>
        <a:srgbClr val="FFFFFF"/>
      </a:lt1>
      <a:dk2>
        <a:srgbClr val="1D2033"/>
      </a:dk2>
      <a:lt2>
        <a:srgbClr val="E2E4E8"/>
      </a:lt2>
      <a:accent1>
        <a:srgbClr val="B18C3B"/>
      </a:accent1>
      <a:accent2>
        <a:srgbClr val="C36C4D"/>
      </a:accent2>
      <a:accent3>
        <a:srgbClr val="9DA742"/>
      </a:accent3>
      <a:accent4>
        <a:srgbClr val="3B85B1"/>
      </a:accent4>
      <a:accent5>
        <a:srgbClr val="4D65C3"/>
      </a:accent5>
      <a:accent6>
        <a:srgbClr val="543BB1"/>
      </a:accent6>
      <a:hlink>
        <a:srgbClr val="3F68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ChronicleVTI</vt:lpstr>
      <vt:lpstr>Cyclistic Bikes</vt:lpstr>
      <vt:lpstr>Cyclistic bikes</vt:lpstr>
      <vt:lpstr>Purpose statement</vt:lpstr>
      <vt:lpstr>Description of  the data source</vt:lpstr>
      <vt:lpstr>Cleaning Process of The Data</vt:lpstr>
      <vt:lpstr>Story</vt:lpstr>
      <vt:lpstr>Number of Members in Each Season</vt:lpstr>
      <vt:lpstr>Average Ride Length of The Members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224</cp:revision>
  <dcterms:created xsi:type="dcterms:W3CDTF">2024-09-19T13:02:30Z</dcterms:created>
  <dcterms:modified xsi:type="dcterms:W3CDTF">2024-09-19T14:38:07Z</dcterms:modified>
</cp:coreProperties>
</file>