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4B7F7A8-F52D-4E4F-8004-5D3207E19456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D17C69-BC2A-4B53-B57D-8A6519BEC3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11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F7A8-F52D-4E4F-8004-5D3207E19456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7C69-BC2A-4B53-B57D-8A6519BEC3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58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F7A8-F52D-4E4F-8004-5D3207E19456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7C69-BC2A-4B53-B57D-8A6519BEC3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445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F7A8-F52D-4E4F-8004-5D3207E19456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7C69-BC2A-4B53-B57D-8A6519BEC3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9266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F7A8-F52D-4E4F-8004-5D3207E19456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7C69-BC2A-4B53-B57D-8A6519BEC3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940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F7A8-F52D-4E4F-8004-5D3207E19456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7C69-BC2A-4B53-B57D-8A6519BEC3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088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F7A8-F52D-4E4F-8004-5D3207E19456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7C69-BC2A-4B53-B57D-8A6519BEC3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0885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4B7F7A8-F52D-4E4F-8004-5D3207E19456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7C69-BC2A-4B53-B57D-8A6519BEC3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368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4B7F7A8-F52D-4E4F-8004-5D3207E19456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7C69-BC2A-4B53-B57D-8A6519BEC3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95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F7A8-F52D-4E4F-8004-5D3207E19456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7C69-BC2A-4B53-B57D-8A6519BEC3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69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F7A8-F52D-4E4F-8004-5D3207E19456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7C69-BC2A-4B53-B57D-8A6519BEC3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79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F7A8-F52D-4E4F-8004-5D3207E19456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7C69-BC2A-4B53-B57D-8A6519BEC3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91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F7A8-F52D-4E4F-8004-5D3207E19456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7C69-BC2A-4B53-B57D-8A6519BEC3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87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F7A8-F52D-4E4F-8004-5D3207E19456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7C69-BC2A-4B53-B57D-8A6519BEC3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14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F7A8-F52D-4E4F-8004-5D3207E19456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7C69-BC2A-4B53-B57D-8A6519BEC3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17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F7A8-F52D-4E4F-8004-5D3207E19456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7C69-BC2A-4B53-B57D-8A6519BEC3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06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F7A8-F52D-4E4F-8004-5D3207E19456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7C69-BC2A-4B53-B57D-8A6519BEC3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699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4B7F7A8-F52D-4E4F-8004-5D3207E19456}" type="datetimeFigureOut">
              <a:rPr lang="en-CA" smtClean="0"/>
              <a:t>2020-10-04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D17C69-BC2A-4B53-B57D-8A6519BEC3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53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BB3AA-12AF-41B5-AD15-758B18BD5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Asteroid Hub</a:t>
            </a:r>
            <a:endParaRPr lang="en-CA" sz="6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53155-9546-4845-928A-2549F611C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</a:rPr>
              <a:t>Yusuf Shaik</a:t>
            </a:r>
            <a:endParaRPr lang="en-CA" sz="2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10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DD8104-D6AC-4F67-80FF-0CB43C65EB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90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8D62FB-3288-4616-A438-C926E82B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Purpose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3A997-43A6-451D-AD5E-BF9AF0BCE861}"/>
              </a:ext>
            </a:extLst>
          </p:cNvPr>
          <p:cNvSpPr txBox="1"/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/>
              <a:t>Challenge: Hey! What are you looking at?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/>
              <a:t>Browse orbital diagrams of asteroids that could potentially impact earth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/>
              <a:t>SMS subscription service for hazardous asteroids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35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DFDE0-DA02-4A74-AD57-02C46025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Screen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77ABF-4107-46BB-B59D-D3BB97B84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4" r="23875"/>
          <a:stretch/>
        </p:blipFill>
        <p:spPr>
          <a:xfrm>
            <a:off x="0" y="2603500"/>
            <a:ext cx="5445927" cy="35791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DA7BEE-82A2-4936-9E97-F61E2B271347}"/>
              </a:ext>
            </a:extLst>
          </p:cNvPr>
          <p:cNvSpPr txBox="1"/>
          <p:nvPr/>
        </p:nvSpPr>
        <p:spPr>
          <a:xfrm>
            <a:off x="5248783" y="2864141"/>
            <a:ext cx="6671974" cy="3318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/>
              <a:t>Date search by asteroid’s close approach date to earth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18DE98-03DD-4113-A7A8-33CDB521B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61" y="2525085"/>
            <a:ext cx="4755729" cy="369301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7CDBFB2-A56B-4256-B9C0-96621674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Asteroid Orbitals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45DC8-1438-430C-AE9F-DD2BE4CBACF8}"/>
              </a:ext>
            </a:extLst>
          </p:cNvPr>
          <p:cNvSpPr txBox="1"/>
          <p:nvPr/>
        </p:nvSpPr>
        <p:spPr>
          <a:xfrm>
            <a:off x="5953458" y="2745467"/>
            <a:ext cx="5407204" cy="3378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/>
              <a:t>Graphs Generated dynamically using matplotlib, then embedded into the website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/>
              <a:t>Official Jet Propulsion Laboratory Reference available for each diagram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/>
              <a:t>Plan: Add hazardous asteroids to the top of the page. Add the ability to sort data once presented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4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9672-99F5-443E-9681-CC206DCC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86962" cy="706964"/>
          </a:xfrm>
        </p:spPr>
        <p:txBody>
          <a:bodyPr/>
          <a:lstStyle/>
          <a:p>
            <a:r>
              <a:rPr lang="en-US" dirty="0"/>
              <a:t>Hazardous Asteroid Subscription Service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6D4136-705E-4925-BD6E-B75D7DF02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061" y="2718033"/>
            <a:ext cx="4428913" cy="350286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D287EE-E6D4-4C5B-8326-1BD7694F4633}"/>
              </a:ext>
            </a:extLst>
          </p:cNvPr>
          <p:cNvSpPr txBox="1"/>
          <p:nvPr/>
        </p:nvSpPr>
        <p:spPr>
          <a:xfrm>
            <a:off x="6096000" y="2718034"/>
            <a:ext cx="5407204" cy="350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/>
              <a:t>Set up script on server to constantly check for new hazardous asteroids. Texts will be sent out as soon as a new asteroid is found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/>
              <a:t>Plan: Create webpage to register new users. Add email list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1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D813-0260-42EC-ABA4-1920EBCEF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22F5F-AD1D-48C8-9269-4B135439EAA7}"/>
              </a:ext>
            </a:extLst>
          </p:cNvPr>
          <p:cNvSpPr txBox="1"/>
          <p:nvPr/>
        </p:nvSpPr>
        <p:spPr>
          <a:xfrm>
            <a:off x="713064" y="2516697"/>
            <a:ext cx="10647598" cy="4135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/>
              <a:t>Python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/>
              <a:t>Flask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/>
              <a:t>Matplotlib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 err="1"/>
              <a:t>poliastro</a:t>
            </a:r>
            <a:endParaRPr lang="en-US" sz="2400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02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132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Asteroid Hub</vt:lpstr>
      <vt:lpstr>Purpose</vt:lpstr>
      <vt:lpstr>Initial Screen</vt:lpstr>
      <vt:lpstr>Asteroid Orbitals</vt:lpstr>
      <vt:lpstr>Hazardous Asteroid Subscription Service</vt:lpstr>
      <vt:lpstr>Tech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Asteroid Hub</dc:title>
  <dc:creator>Yusuf Shaik</dc:creator>
  <cp:lastModifiedBy>Yusuf Shaik</cp:lastModifiedBy>
  <cp:revision>8</cp:revision>
  <dcterms:created xsi:type="dcterms:W3CDTF">2020-10-04T15:29:15Z</dcterms:created>
  <dcterms:modified xsi:type="dcterms:W3CDTF">2020-10-04T15:50:04Z</dcterms:modified>
</cp:coreProperties>
</file>