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eb.fc.utm.my/" TargetMode="External"/><Relationship Id="rId4" Type="http://schemas.openxmlformats.org/officeDocument/2006/relationships/hyperlink" Target="http://web.fc.utm.my/ttms/web_man_webservice_json.cg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MY"/>
              <a:t>Application Development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MY"/>
              <a:t>SECR3104/SECJ3104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MY"/>
              <a:t>20212022-1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MY"/>
              <a:t>Case Study Description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Project Theme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Education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Teaching &amp; Learning Support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Timetable management system at School of Computing, UTM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Case Study Background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Current timetable system only available as desktop type Web-based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 Not suitable and user friendly to be displayed in mobile device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Need to deploy the current system in a new platform (PWA - mobile) by using JSON data service provided by the current existing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Case Study Resources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The current system is accessible via </a:t>
            </a:r>
            <a:r>
              <a:rPr lang="en-MY" u="sng">
                <a:solidFill>
                  <a:schemeClr val="hlink"/>
                </a:solidFill>
                <a:hlinkClick r:id="rId3"/>
              </a:rPr>
              <a:t>http://web.fc.utm.my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JSON data service is accessible via </a:t>
            </a:r>
            <a:r>
              <a:rPr lang="en-MY" u="sng">
                <a:solidFill>
                  <a:schemeClr val="hlink"/>
                </a:solidFill>
                <a:hlinkClick r:id="rId4"/>
              </a:rPr>
              <a:t>http://web.fc.utm.my/ttms/web_man_webservice_json.cgi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User acct.  for testing: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MY"/>
              <a:t>Lecturer : 12085 - S808323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MY"/>
              <a:t>Student: A16CS4016 - 201608M10112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