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8" r:id="rId10"/>
    <p:sldId id="265" r:id="rId11"/>
    <p:sldId id="266" r:id="rId12"/>
    <p:sldId id="267"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2"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E7105-7EB8-4C70-BB8A-17F104BC3B9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CAFD3D-3F73-4999-95F8-37479FDEFFA6}">
      <dgm:prSet/>
      <dgm:spPr/>
      <dgm:t>
        <a:bodyPr/>
        <a:lstStyle/>
        <a:p>
          <a:pPr>
            <a:lnSpc>
              <a:spcPct val="100000"/>
            </a:lnSpc>
            <a:defRPr b="1"/>
          </a:pPr>
          <a:r>
            <a:rPr lang="en-US" b="0" i="0"/>
            <a:t>Existing Desktop type Web-based is only available, cannot be viewed on cell phone apps.</a:t>
          </a:r>
          <a:endParaRPr lang="en-US"/>
        </a:p>
      </dgm:t>
    </dgm:pt>
    <dgm:pt modelId="{2D613BB2-64F7-4C59-9D4D-C7B41A96D71D}" type="parTrans" cxnId="{C8140183-BAA3-468B-B10E-3387A5902851}">
      <dgm:prSet/>
      <dgm:spPr/>
      <dgm:t>
        <a:bodyPr/>
        <a:lstStyle/>
        <a:p>
          <a:endParaRPr lang="en-US"/>
        </a:p>
      </dgm:t>
    </dgm:pt>
    <dgm:pt modelId="{0FDF948C-E88A-401F-AB57-74B063FBA5EF}" type="sibTrans" cxnId="{C8140183-BAA3-468B-B10E-3387A5902851}">
      <dgm:prSet/>
      <dgm:spPr/>
      <dgm:t>
        <a:bodyPr/>
        <a:lstStyle/>
        <a:p>
          <a:endParaRPr lang="en-US"/>
        </a:p>
      </dgm:t>
    </dgm:pt>
    <dgm:pt modelId="{30BC7C4D-557F-4709-9F20-A72DF84E56E2}">
      <dgm:prSet/>
      <dgm:spPr/>
      <dgm:t>
        <a:bodyPr/>
        <a:lstStyle/>
        <a:p>
          <a:pPr>
            <a:lnSpc>
              <a:spcPct val="100000"/>
            </a:lnSpc>
            <a:defRPr b="1"/>
          </a:pPr>
          <a:r>
            <a:rPr lang="en-US" b="0" i="0"/>
            <a:t>Current website are hard and trouble to understand because the information are everywhere.</a:t>
          </a:r>
          <a:endParaRPr lang="en-US"/>
        </a:p>
      </dgm:t>
    </dgm:pt>
    <dgm:pt modelId="{82F8B829-F474-4544-81A0-7A7EE0403FA5}" type="parTrans" cxnId="{EA0502FF-9C23-44AE-ADFD-CDA79630107B}">
      <dgm:prSet/>
      <dgm:spPr/>
      <dgm:t>
        <a:bodyPr/>
        <a:lstStyle/>
        <a:p>
          <a:endParaRPr lang="en-US"/>
        </a:p>
      </dgm:t>
    </dgm:pt>
    <dgm:pt modelId="{0F4F8C2B-91EB-4A05-9EC3-17CDA47FCC7D}" type="sibTrans" cxnId="{EA0502FF-9C23-44AE-ADFD-CDA79630107B}">
      <dgm:prSet/>
      <dgm:spPr/>
      <dgm:t>
        <a:bodyPr/>
        <a:lstStyle/>
        <a:p>
          <a:endParaRPr lang="en-US"/>
        </a:p>
      </dgm:t>
    </dgm:pt>
    <dgm:pt modelId="{137585B4-065B-4765-8A27-5F1BE65C308A}">
      <dgm:prSet/>
      <dgm:spPr/>
      <dgm:t>
        <a:bodyPr/>
        <a:lstStyle/>
        <a:p>
          <a:pPr>
            <a:lnSpc>
              <a:spcPct val="100000"/>
            </a:lnSpc>
            <a:defRPr b="1"/>
          </a:pPr>
          <a:r>
            <a:rPr lang="en-US" b="0" i="0"/>
            <a:t>Improvements need to be done are:</a:t>
          </a:r>
          <a:endParaRPr lang="en-US"/>
        </a:p>
      </dgm:t>
    </dgm:pt>
    <dgm:pt modelId="{4341D98F-3A8E-46D8-8428-7ACBFC80A18E}" type="parTrans" cxnId="{D7C52089-C206-457C-A39F-71A9D607CA10}">
      <dgm:prSet/>
      <dgm:spPr/>
      <dgm:t>
        <a:bodyPr/>
        <a:lstStyle/>
        <a:p>
          <a:endParaRPr lang="en-US"/>
        </a:p>
      </dgm:t>
    </dgm:pt>
    <dgm:pt modelId="{8F46F99A-B5FC-461F-BAE2-C4CA068AFBD4}" type="sibTrans" cxnId="{D7C52089-C206-457C-A39F-71A9D607CA10}">
      <dgm:prSet/>
      <dgm:spPr/>
      <dgm:t>
        <a:bodyPr/>
        <a:lstStyle/>
        <a:p>
          <a:endParaRPr lang="en-US"/>
        </a:p>
      </dgm:t>
    </dgm:pt>
    <dgm:pt modelId="{EB04B17A-E0A0-4815-8931-D050CAE3850F}">
      <dgm:prSet/>
      <dgm:spPr/>
      <dgm:t>
        <a:bodyPr/>
        <a:lstStyle/>
        <a:p>
          <a:pPr>
            <a:lnSpc>
              <a:spcPct val="100000"/>
            </a:lnSpc>
          </a:pPr>
          <a:r>
            <a:rPr lang="en-US" b="0" i="0"/>
            <a:t>1. UI that is easier to navigate and eye-pleasing  to users</a:t>
          </a:r>
          <a:endParaRPr lang="en-US" dirty="0"/>
        </a:p>
      </dgm:t>
    </dgm:pt>
    <dgm:pt modelId="{41364085-749E-4B7C-B67B-912304D85D45}" type="parTrans" cxnId="{2659D198-173F-4B90-A6CB-64F9554E4961}">
      <dgm:prSet/>
      <dgm:spPr/>
      <dgm:t>
        <a:bodyPr/>
        <a:lstStyle/>
        <a:p>
          <a:endParaRPr lang="en-US"/>
        </a:p>
      </dgm:t>
    </dgm:pt>
    <dgm:pt modelId="{CB30A5D5-50A4-49ED-8163-F174DF9726F8}" type="sibTrans" cxnId="{2659D198-173F-4B90-A6CB-64F9554E4961}">
      <dgm:prSet/>
      <dgm:spPr/>
      <dgm:t>
        <a:bodyPr/>
        <a:lstStyle/>
        <a:p>
          <a:endParaRPr lang="en-US"/>
        </a:p>
      </dgm:t>
    </dgm:pt>
    <dgm:pt modelId="{BF9101CE-E4E8-4AA5-AF25-90DDBA251209}">
      <dgm:prSet/>
      <dgm:spPr/>
      <dgm:t>
        <a:bodyPr/>
        <a:lstStyle/>
        <a:p>
          <a:pPr>
            <a:lnSpc>
              <a:spcPct val="100000"/>
            </a:lnSpc>
          </a:pPr>
          <a:r>
            <a:rPr lang="en-US" b="0" i="0"/>
            <a:t>2. Filter function will be provided in order to view only useful information</a:t>
          </a:r>
          <a:endParaRPr lang="en-US" dirty="0"/>
        </a:p>
      </dgm:t>
    </dgm:pt>
    <dgm:pt modelId="{B3F79AA5-8519-4F6A-9467-38FDF3F48C7D}" type="parTrans" cxnId="{53076BF9-A6F8-49E0-A56B-198C31ECEAB3}">
      <dgm:prSet/>
      <dgm:spPr/>
      <dgm:t>
        <a:bodyPr/>
        <a:lstStyle/>
        <a:p>
          <a:endParaRPr lang="en-US"/>
        </a:p>
      </dgm:t>
    </dgm:pt>
    <dgm:pt modelId="{82851382-ECD4-4F89-960D-F83B9ECD0153}" type="sibTrans" cxnId="{53076BF9-A6F8-49E0-A56B-198C31ECEAB3}">
      <dgm:prSet/>
      <dgm:spPr/>
      <dgm:t>
        <a:bodyPr/>
        <a:lstStyle/>
        <a:p>
          <a:endParaRPr lang="en-US"/>
        </a:p>
      </dgm:t>
    </dgm:pt>
    <dgm:pt modelId="{F15B8FEA-E31C-4E6B-9567-D38BA80FE45B}">
      <dgm:prSet/>
      <dgm:spPr/>
      <dgm:t>
        <a:bodyPr/>
        <a:lstStyle/>
        <a:p>
          <a:pPr>
            <a:lnSpc>
              <a:spcPct val="100000"/>
            </a:lnSpc>
          </a:pPr>
          <a:r>
            <a:rPr lang="en-US" b="0" i="0"/>
            <a:t>3. Search function to search for students more efficiently</a:t>
          </a:r>
          <a:endParaRPr lang="en-US" dirty="0"/>
        </a:p>
      </dgm:t>
    </dgm:pt>
    <dgm:pt modelId="{49CA9682-C51F-4791-BA07-92EDA74CE071}" type="parTrans" cxnId="{FD872E0C-708B-42E6-8663-B82AB232C18A}">
      <dgm:prSet/>
      <dgm:spPr/>
      <dgm:t>
        <a:bodyPr/>
        <a:lstStyle/>
        <a:p>
          <a:endParaRPr lang="en-US"/>
        </a:p>
      </dgm:t>
    </dgm:pt>
    <dgm:pt modelId="{02524ED8-8F1A-4E49-BB16-D936269CA26B}" type="sibTrans" cxnId="{FD872E0C-708B-42E6-8663-B82AB232C18A}">
      <dgm:prSet/>
      <dgm:spPr/>
      <dgm:t>
        <a:bodyPr/>
        <a:lstStyle/>
        <a:p>
          <a:endParaRPr lang="en-US"/>
        </a:p>
      </dgm:t>
    </dgm:pt>
    <dgm:pt modelId="{7E67C8C6-D3BB-412E-B64A-D16B8FAE1DD7}" type="pres">
      <dgm:prSet presAssocID="{1C4E7105-7EB8-4C70-BB8A-17F104BC3B93}" presName="root" presStyleCnt="0">
        <dgm:presLayoutVars>
          <dgm:dir/>
          <dgm:resizeHandles val="exact"/>
        </dgm:presLayoutVars>
      </dgm:prSet>
      <dgm:spPr/>
    </dgm:pt>
    <dgm:pt modelId="{BD12D4E2-474F-49A8-8C29-3FABC5ADBBB9}" type="pres">
      <dgm:prSet presAssocID="{50CAFD3D-3F73-4999-95F8-37479FDEFFA6}" presName="compNode" presStyleCnt="0"/>
      <dgm:spPr/>
    </dgm:pt>
    <dgm:pt modelId="{1CFDE5C5-59CE-489B-B061-16A9A8A47E59}" type="pres">
      <dgm:prSet presAssocID="{50CAFD3D-3F73-4999-95F8-37479FDEFF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2D29EFA5-5991-4671-8C5A-CF31A7322605}" type="pres">
      <dgm:prSet presAssocID="{50CAFD3D-3F73-4999-95F8-37479FDEFFA6}" presName="iconSpace" presStyleCnt="0"/>
      <dgm:spPr/>
    </dgm:pt>
    <dgm:pt modelId="{F8EB139A-FEB5-49C5-AD01-CA1DA68048DA}" type="pres">
      <dgm:prSet presAssocID="{50CAFD3D-3F73-4999-95F8-37479FDEFFA6}" presName="parTx" presStyleLbl="revTx" presStyleIdx="0" presStyleCnt="6">
        <dgm:presLayoutVars>
          <dgm:chMax val="0"/>
          <dgm:chPref val="0"/>
        </dgm:presLayoutVars>
      </dgm:prSet>
      <dgm:spPr/>
    </dgm:pt>
    <dgm:pt modelId="{092EC237-35C6-4BF5-BD7E-1BF9291633C8}" type="pres">
      <dgm:prSet presAssocID="{50CAFD3D-3F73-4999-95F8-37479FDEFFA6}" presName="txSpace" presStyleCnt="0"/>
      <dgm:spPr/>
    </dgm:pt>
    <dgm:pt modelId="{D40C0D67-5717-4583-ADDA-38D103C9910D}" type="pres">
      <dgm:prSet presAssocID="{50CAFD3D-3F73-4999-95F8-37479FDEFFA6}" presName="desTx" presStyleLbl="revTx" presStyleIdx="1" presStyleCnt="6">
        <dgm:presLayoutVars/>
      </dgm:prSet>
      <dgm:spPr/>
    </dgm:pt>
    <dgm:pt modelId="{720948EB-72C2-4228-9B2D-CFF1CEB46E9B}" type="pres">
      <dgm:prSet presAssocID="{0FDF948C-E88A-401F-AB57-74B063FBA5EF}" presName="sibTrans" presStyleCnt="0"/>
      <dgm:spPr/>
    </dgm:pt>
    <dgm:pt modelId="{047B75FB-E884-4CD3-99D9-2A0FD0C74B2B}" type="pres">
      <dgm:prSet presAssocID="{30BC7C4D-557F-4709-9F20-A72DF84E56E2}" presName="compNode" presStyleCnt="0"/>
      <dgm:spPr/>
    </dgm:pt>
    <dgm:pt modelId="{9473BED6-A559-4EF4-9B21-5A7B2F2D3A74}" type="pres">
      <dgm:prSet presAssocID="{30BC7C4D-557F-4709-9F20-A72DF84E56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BC790D37-712C-43FE-B5F1-C71E4AEB95D1}" type="pres">
      <dgm:prSet presAssocID="{30BC7C4D-557F-4709-9F20-A72DF84E56E2}" presName="iconSpace" presStyleCnt="0"/>
      <dgm:spPr/>
    </dgm:pt>
    <dgm:pt modelId="{BF354492-2DCC-4039-AE6D-B43D6BCC9B30}" type="pres">
      <dgm:prSet presAssocID="{30BC7C4D-557F-4709-9F20-A72DF84E56E2}" presName="parTx" presStyleLbl="revTx" presStyleIdx="2" presStyleCnt="6">
        <dgm:presLayoutVars>
          <dgm:chMax val="0"/>
          <dgm:chPref val="0"/>
        </dgm:presLayoutVars>
      </dgm:prSet>
      <dgm:spPr/>
    </dgm:pt>
    <dgm:pt modelId="{746AE312-2838-4643-A56C-F308C9BC8473}" type="pres">
      <dgm:prSet presAssocID="{30BC7C4D-557F-4709-9F20-A72DF84E56E2}" presName="txSpace" presStyleCnt="0"/>
      <dgm:spPr/>
    </dgm:pt>
    <dgm:pt modelId="{3C68F302-66F9-4200-992A-11DC4CAC1A52}" type="pres">
      <dgm:prSet presAssocID="{30BC7C4D-557F-4709-9F20-A72DF84E56E2}" presName="desTx" presStyleLbl="revTx" presStyleIdx="3" presStyleCnt="6">
        <dgm:presLayoutVars/>
      </dgm:prSet>
      <dgm:spPr/>
    </dgm:pt>
    <dgm:pt modelId="{D3816895-A0F3-48EE-A251-14BBC6A5AE59}" type="pres">
      <dgm:prSet presAssocID="{0F4F8C2B-91EB-4A05-9EC3-17CDA47FCC7D}" presName="sibTrans" presStyleCnt="0"/>
      <dgm:spPr/>
    </dgm:pt>
    <dgm:pt modelId="{336A513F-BE4D-4AED-975B-0817FB1C439F}" type="pres">
      <dgm:prSet presAssocID="{137585B4-065B-4765-8A27-5F1BE65C308A}" presName="compNode" presStyleCnt="0"/>
      <dgm:spPr/>
    </dgm:pt>
    <dgm:pt modelId="{3B94F59A-3807-4718-B4C5-CDD2F8C72612}" type="pres">
      <dgm:prSet presAssocID="{137585B4-065B-4765-8A27-5F1BE65C30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49D0CA40-5FEC-455E-85CC-2F9B5CF52004}" type="pres">
      <dgm:prSet presAssocID="{137585B4-065B-4765-8A27-5F1BE65C308A}" presName="iconSpace" presStyleCnt="0"/>
      <dgm:spPr/>
    </dgm:pt>
    <dgm:pt modelId="{36B74E62-B6F2-4BF0-8B25-958B7FC5E86B}" type="pres">
      <dgm:prSet presAssocID="{137585B4-065B-4765-8A27-5F1BE65C308A}" presName="parTx" presStyleLbl="revTx" presStyleIdx="4" presStyleCnt="6">
        <dgm:presLayoutVars>
          <dgm:chMax val="0"/>
          <dgm:chPref val="0"/>
        </dgm:presLayoutVars>
      </dgm:prSet>
      <dgm:spPr/>
    </dgm:pt>
    <dgm:pt modelId="{6015BE5C-BCF5-4F1D-92AA-DF5ACA94105A}" type="pres">
      <dgm:prSet presAssocID="{137585B4-065B-4765-8A27-5F1BE65C308A}" presName="txSpace" presStyleCnt="0"/>
      <dgm:spPr/>
    </dgm:pt>
    <dgm:pt modelId="{81F7D25E-1D1F-4458-9AA3-4E45AE733EA6}" type="pres">
      <dgm:prSet presAssocID="{137585B4-065B-4765-8A27-5F1BE65C308A}" presName="desTx" presStyleLbl="revTx" presStyleIdx="5" presStyleCnt="6" custLinFactNeighborX="0" custLinFactNeighborY="-33028">
        <dgm:presLayoutVars/>
      </dgm:prSet>
      <dgm:spPr/>
    </dgm:pt>
  </dgm:ptLst>
  <dgm:cxnLst>
    <dgm:cxn modelId="{FD872E0C-708B-42E6-8663-B82AB232C18A}" srcId="{137585B4-065B-4765-8A27-5F1BE65C308A}" destId="{F15B8FEA-E31C-4E6B-9567-D38BA80FE45B}" srcOrd="2" destOrd="0" parTransId="{49CA9682-C51F-4791-BA07-92EDA74CE071}" sibTransId="{02524ED8-8F1A-4E49-BB16-D936269CA26B}"/>
    <dgm:cxn modelId="{85425E2E-D24C-4F49-A2D9-A1662655D191}" type="presOf" srcId="{BF9101CE-E4E8-4AA5-AF25-90DDBA251209}" destId="{81F7D25E-1D1F-4458-9AA3-4E45AE733EA6}" srcOrd="0" destOrd="1" presId="urn:microsoft.com/office/officeart/2018/2/layout/IconLabelDescriptionList"/>
    <dgm:cxn modelId="{0FE02940-1DD0-4FFB-8C2B-C3E8D44B76AD}" type="presOf" srcId="{137585B4-065B-4765-8A27-5F1BE65C308A}" destId="{36B74E62-B6F2-4BF0-8B25-958B7FC5E86B}" srcOrd="0" destOrd="0" presId="urn:microsoft.com/office/officeart/2018/2/layout/IconLabelDescriptionList"/>
    <dgm:cxn modelId="{8C96CA5C-F3D6-4A94-AB4E-3BD7539F2A26}" type="presOf" srcId="{50CAFD3D-3F73-4999-95F8-37479FDEFFA6}" destId="{F8EB139A-FEB5-49C5-AD01-CA1DA68048DA}" srcOrd="0" destOrd="0" presId="urn:microsoft.com/office/officeart/2018/2/layout/IconLabelDescriptionList"/>
    <dgm:cxn modelId="{C14A4566-5373-476E-955F-96CDD6C483BC}" type="presOf" srcId="{EB04B17A-E0A0-4815-8931-D050CAE3850F}" destId="{81F7D25E-1D1F-4458-9AA3-4E45AE733EA6}" srcOrd="0" destOrd="0" presId="urn:microsoft.com/office/officeart/2018/2/layout/IconLabelDescriptionList"/>
    <dgm:cxn modelId="{C90F2F77-855D-40EA-97F1-F96942C7E0EC}" type="presOf" srcId="{F15B8FEA-E31C-4E6B-9567-D38BA80FE45B}" destId="{81F7D25E-1D1F-4458-9AA3-4E45AE733EA6}" srcOrd="0" destOrd="2" presId="urn:microsoft.com/office/officeart/2018/2/layout/IconLabelDescriptionList"/>
    <dgm:cxn modelId="{D2411F7A-E276-44D2-A2E9-96202B0A32D0}" type="presOf" srcId="{1C4E7105-7EB8-4C70-BB8A-17F104BC3B93}" destId="{7E67C8C6-D3BB-412E-B64A-D16B8FAE1DD7}" srcOrd="0" destOrd="0" presId="urn:microsoft.com/office/officeart/2018/2/layout/IconLabelDescriptionList"/>
    <dgm:cxn modelId="{C8140183-BAA3-468B-B10E-3387A5902851}" srcId="{1C4E7105-7EB8-4C70-BB8A-17F104BC3B93}" destId="{50CAFD3D-3F73-4999-95F8-37479FDEFFA6}" srcOrd="0" destOrd="0" parTransId="{2D613BB2-64F7-4C59-9D4D-C7B41A96D71D}" sibTransId="{0FDF948C-E88A-401F-AB57-74B063FBA5EF}"/>
    <dgm:cxn modelId="{D7C52089-C206-457C-A39F-71A9D607CA10}" srcId="{1C4E7105-7EB8-4C70-BB8A-17F104BC3B93}" destId="{137585B4-065B-4765-8A27-5F1BE65C308A}" srcOrd="2" destOrd="0" parTransId="{4341D98F-3A8E-46D8-8428-7ACBFC80A18E}" sibTransId="{8F46F99A-B5FC-461F-BAE2-C4CA068AFBD4}"/>
    <dgm:cxn modelId="{2659D198-173F-4B90-A6CB-64F9554E4961}" srcId="{137585B4-065B-4765-8A27-5F1BE65C308A}" destId="{EB04B17A-E0A0-4815-8931-D050CAE3850F}" srcOrd="0" destOrd="0" parTransId="{41364085-749E-4B7C-B67B-912304D85D45}" sibTransId="{CB30A5D5-50A4-49ED-8163-F174DF9726F8}"/>
    <dgm:cxn modelId="{1DA2A7CC-0F9D-453D-A168-6C3F368C9585}" type="presOf" srcId="{30BC7C4D-557F-4709-9F20-A72DF84E56E2}" destId="{BF354492-2DCC-4039-AE6D-B43D6BCC9B30}" srcOrd="0" destOrd="0" presId="urn:microsoft.com/office/officeart/2018/2/layout/IconLabelDescriptionList"/>
    <dgm:cxn modelId="{53076BF9-A6F8-49E0-A56B-198C31ECEAB3}" srcId="{137585B4-065B-4765-8A27-5F1BE65C308A}" destId="{BF9101CE-E4E8-4AA5-AF25-90DDBA251209}" srcOrd="1" destOrd="0" parTransId="{B3F79AA5-8519-4F6A-9467-38FDF3F48C7D}" sibTransId="{82851382-ECD4-4F89-960D-F83B9ECD0153}"/>
    <dgm:cxn modelId="{EA0502FF-9C23-44AE-ADFD-CDA79630107B}" srcId="{1C4E7105-7EB8-4C70-BB8A-17F104BC3B93}" destId="{30BC7C4D-557F-4709-9F20-A72DF84E56E2}" srcOrd="1" destOrd="0" parTransId="{82F8B829-F474-4544-81A0-7A7EE0403FA5}" sibTransId="{0F4F8C2B-91EB-4A05-9EC3-17CDA47FCC7D}"/>
    <dgm:cxn modelId="{7B9C32FD-D3A2-40BB-A2D2-D3B903C279A3}" type="presParOf" srcId="{7E67C8C6-D3BB-412E-B64A-D16B8FAE1DD7}" destId="{BD12D4E2-474F-49A8-8C29-3FABC5ADBBB9}" srcOrd="0" destOrd="0" presId="urn:microsoft.com/office/officeart/2018/2/layout/IconLabelDescriptionList"/>
    <dgm:cxn modelId="{556AC75C-E2F4-477C-84A1-DBB76C511FB5}" type="presParOf" srcId="{BD12D4E2-474F-49A8-8C29-3FABC5ADBBB9}" destId="{1CFDE5C5-59CE-489B-B061-16A9A8A47E59}" srcOrd="0" destOrd="0" presId="urn:microsoft.com/office/officeart/2018/2/layout/IconLabelDescriptionList"/>
    <dgm:cxn modelId="{51CC4C24-2038-45ED-A7B8-98A528C11E8D}" type="presParOf" srcId="{BD12D4E2-474F-49A8-8C29-3FABC5ADBBB9}" destId="{2D29EFA5-5991-4671-8C5A-CF31A7322605}" srcOrd="1" destOrd="0" presId="urn:microsoft.com/office/officeart/2018/2/layout/IconLabelDescriptionList"/>
    <dgm:cxn modelId="{B9A67CB1-0336-4CC9-A907-C82D497752AF}" type="presParOf" srcId="{BD12D4E2-474F-49A8-8C29-3FABC5ADBBB9}" destId="{F8EB139A-FEB5-49C5-AD01-CA1DA68048DA}" srcOrd="2" destOrd="0" presId="urn:microsoft.com/office/officeart/2018/2/layout/IconLabelDescriptionList"/>
    <dgm:cxn modelId="{D37EAF63-6DF1-436B-897F-BFB9C2265BE4}" type="presParOf" srcId="{BD12D4E2-474F-49A8-8C29-3FABC5ADBBB9}" destId="{092EC237-35C6-4BF5-BD7E-1BF9291633C8}" srcOrd="3" destOrd="0" presId="urn:microsoft.com/office/officeart/2018/2/layout/IconLabelDescriptionList"/>
    <dgm:cxn modelId="{1ED28761-9FAE-41C5-A40F-3550F891E77A}" type="presParOf" srcId="{BD12D4E2-474F-49A8-8C29-3FABC5ADBBB9}" destId="{D40C0D67-5717-4583-ADDA-38D103C9910D}" srcOrd="4" destOrd="0" presId="urn:microsoft.com/office/officeart/2018/2/layout/IconLabelDescriptionList"/>
    <dgm:cxn modelId="{5090866D-5242-47B4-A975-4B670D95EF9D}" type="presParOf" srcId="{7E67C8C6-D3BB-412E-B64A-D16B8FAE1DD7}" destId="{720948EB-72C2-4228-9B2D-CFF1CEB46E9B}" srcOrd="1" destOrd="0" presId="urn:microsoft.com/office/officeart/2018/2/layout/IconLabelDescriptionList"/>
    <dgm:cxn modelId="{26CC6DE6-042F-422F-86D9-6240323FF08E}" type="presParOf" srcId="{7E67C8C6-D3BB-412E-B64A-D16B8FAE1DD7}" destId="{047B75FB-E884-4CD3-99D9-2A0FD0C74B2B}" srcOrd="2" destOrd="0" presId="urn:microsoft.com/office/officeart/2018/2/layout/IconLabelDescriptionList"/>
    <dgm:cxn modelId="{F8C2D838-0241-446D-9F02-8CEEAE3275D0}" type="presParOf" srcId="{047B75FB-E884-4CD3-99D9-2A0FD0C74B2B}" destId="{9473BED6-A559-4EF4-9B21-5A7B2F2D3A74}" srcOrd="0" destOrd="0" presId="urn:microsoft.com/office/officeart/2018/2/layout/IconLabelDescriptionList"/>
    <dgm:cxn modelId="{078B223E-6A37-4545-9F55-D0FEEF2F770E}" type="presParOf" srcId="{047B75FB-E884-4CD3-99D9-2A0FD0C74B2B}" destId="{BC790D37-712C-43FE-B5F1-C71E4AEB95D1}" srcOrd="1" destOrd="0" presId="urn:microsoft.com/office/officeart/2018/2/layout/IconLabelDescriptionList"/>
    <dgm:cxn modelId="{76B76656-5DDD-4085-8A57-F8E3B83C7647}" type="presParOf" srcId="{047B75FB-E884-4CD3-99D9-2A0FD0C74B2B}" destId="{BF354492-2DCC-4039-AE6D-B43D6BCC9B30}" srcOrd="2" destOrd="0" presId="urn:microsoft.com/office/officeart/2018/2/layout/IconLabelDescriptionList"/>
    <dgm:cxn modelId="{104099BA-6F00-4E2D-918C-034DD089F1C9}" type="presParOf" srcId="{047B75FB-E884-4CD3-99D9-2A0FD0C74B2B}" destId="{746AE312-2838-4643-A56C-F308C9BC8473}" srcOrd="3" destOrd="0" presId="urn:microsoft.com/office/officeart/2018/2/layout/IconLabelDescriptionList"/>
    <dgm:cxn modelId="{D6738411-90E0-437E-9B9D-968D03E6D57F}" type="presParOf" srcId="{047B75FB-E884-4CD3-99D9-2A0FD0C74B2B}" destId="{3C68F302-66F9-4200-992A-11DC4CAC1A52}" srcOrd="4" destOrd="0" presId="urn:microsoft.com/office/officeart/2018/2/layout/IconLabelDescriptionList"/>
    <dgm:cxn modelId="{991DD31F-EC56-44A2-9280-1EF28913F987}" type="presParOf" srcId="{7E67C8C6-D3BB-412E-B64A-D16B8FAE1DD7}" destId="{D3816895-A0F3-48EE-A251-14BBC6A5AE59}" srcOrd="3" destOrd="0" presId="urn:microsoft.com/office/officeart/2018/2/layout/IconLabelDescriptionList"/>
    <dgm:cxn modelId="{F63E4FBD-7519-4344-8AB1-D74F5C00F444}" type="presParOf" srcId="{7E67C8C6-D3BB-412E-B64A-D16B8FAE1DD7}" destId="{336A513F-BE4D-4AED-975B-0817FB1C439F}" srcOrd="4" destOrd="0" presId="urn:microsoft.com/office/officeart/2018/2/layout/IconLabelDescriptionList"/>
    <dgm:cxn modelId="{27429540-422F-4FE8-8A54-F69AE523285C}" type="presParOf" srcId="{336A513F-BE4D-4AED-975B-0817FB1C439F}" destId="{3B94F59A-3807-4718-B4C5-CDD2F8C72612}" srcOrd="0" destOrd="0" presId="urn:microsoft.com/office/officeart/2018/2/layout/IconLabelDescriptionList"/>
    <dgm:cxn modelId="{EE6F2E68-8B61-4270-85C5-66AAB0738458}" type="presParOf" srcId="{336A513F-BE4D-4AED-975B-0817FB1C439F}" destId="{49D0CA40-5FEC-455E-85CC-2F9B5CF52004}" srcOrd="1" destOrd="0" presId="urn:microsoft.com/office/officeart/2018/2/layout/IconLabelDescriptionList"/>
    <dgm:cxn modelId="{5EE82150-7D0F-44C0-B341-98DFB82F39A3}" type="presParOf" srcId="{336A513F-BE4D-4AED-975B-0817FB1C439F}" destId="{36B74E62-B6F2-4BF0-8B25-958B7FC5E86B}" srcOrd="2" destOrd="0" presId="urn:microsoft.com/office/officeart/2018/2/layout/IconLabelDescriptionList"/>
    <dgm:cxn modelId="{612AB023-C016-44C9-9E52-4EBD5977DE6B}" type="presParOf" srcId="{336A513F-BE4D-4AED-975B-0817FB1C439F}" destId="{6015BE5C-BCF5-4F1D-92AA-DF5ACA94105A}" srcOrd="3" destOrd="0" presId="urn:microsoft.com/office/officeart/2018/2/layout/IconLabelDescriptionList"/>
    <dgm:cxn modelId="{5F24672F-2281-47A4-8635-7E9EBBB8EBBB}" type="presParOf" srcId="{336A513F-BE4D-4AED-975B-0817FB1C439F}" destId="{81F7D25E-1D1F-4458-9AA3-4E45AE733EA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DAECEC-BECD-41F9-B1A7-35F7F094DA1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D4E370-817B-4809-BD0C-7FC52E178778}">
      <dgm:prSet/>
      <dgm:spPr/>
      <dgm:t>
        <a:bodyPr/>
        <a:lstStyle/>
        <a:p>
          <a:r>
            <a:rPr lang="en-MY" b="0" i="0"/>
            <a:t>Mohd Razak Samingan(Project Manager)</a:t>
          </a:r>
          <a:endParaRPr lang="en-US"/>
        </a:p>
      </dgm:t>
    </dgm:pt>
    <dgm:pt modelId="{15C3BFFB-8BC4-4465-A075-6C0192410DA8}" type="parTrans" cxnId="{0A20D64F-9664-4835-BA25-D60708194926}">
      <dgm:prSet/>
      <dgm:spPr/>
      <dgm:t>
        <a:bodyPr/>
        <a:lstStyle/>
        <a:p>
          <a:endParaRPr lang="en-US"/>
        </a:p>
      </dgm:t>
    </dgm:pt>
    <dgm:pt modelId="{AA736873-5821-4904-9005-E57015C98A66}" type="sibTrans" cxnId="{0A20D64F-9664-4835-BA25-D60708194926}">
      <dgm:prSet/>
      <dgm:spPr/>
      <dgm:t>
        <a:bodyPr/>
        <a:lstStyle/>
        <a:p>
          <a:endParaRPr lang="en-US"/>
        </a:p>
      </dgm:t>
    </dgm:pt>
    <dgm:pt modelId="{29A0D09E-DC2B-401F-8333-E286F4ACE6BB}">
      <dgm:prSet/>
      <dgm:spPr/>
      <dgm:t>
        <a:bodyPr/>
        <a:lstStyle/>
        <a:p>
          <a:r>
            <a:rPr lang="en-MY" b="0" i="0"/>
            <a:t>Ruhul Quddus Tamim(Team Leader)</a:t>
          </a:r>
          <a:endParaRPr lang="en-US"/>
        </a:p>
      </dgm:t>
    </dgm:pt>
    <dgm:pt modelId="{E6EFDAE1-408F-49E9-A14D-15A6303FC6C9}" type="parTrans" cxnId="{9A0628FC-501B-4322-A658-33D569EFEF6D}">
      <dgm:prSet/>
      <dgm:spPr/>
      <dgm:t>
        <a:bodyPr/>
        <a:lstStyle/>
        <a:p>
          <a:endParaRPr lang="en-US"/>
        </a:p>
      </dgm:t>
    </dgm:pt>
    <dgm:pt modelId="{8A1AC90C-B4B1-4B12-91E4-A0422DF460F9}" type="sibTrans" cxnId="{9A0628FC-501B-4322-A658-33D569EFEF6D}">
      <dgm:prSet/>
      <dgm:spPr/>
      <dgm:t>
        <a:bodyPr/>
        <a:lstStyle/>
        <a:p>
          <a:endParaRPr lang="en-US"/>
        </a:p>
      </dgm:t>
    </dgm:pt>
    <dgm:pt modelId="{6DB9DF1C-A742-4460-A75F-9B748B566C0A}">
      <dgm:prSet/>
      <dgm:spPr/>
      <dgm:t>
        <a:bodyPr/>
        <a:lstStyle/>
        <a:p>
          <a:r>
            <a:rPr lang="en-MY" b="0" i="0"/>
            <a:t>Md Yusuf Bin Forkan(Application Developer)</a:t>
          </a:r>
          <a:endParaRPr lang="en-US"/>
        </a:p>
      </dgm:t>
    </dgm:pt>
    <dgm:pt modelId="{1DEE72C7-6DB5-4BD7-AF02-B4FF79EA6313}" type="parTrans" cxnId="{7957D863-676A-4908-8A3B-DDBB29C52BE7}">
      <dgm:prSet/>
      <dgm:spPr/>
      <dgm:t>
        <a:bodyPr/>
        <a:lstStyle/>
        <a:p>
          <a:endParaRPr lang="en-US"/>
        </a:p>
      </dgm:t>
    </dgm:pt>
    <dgm:pt modelId="{6A657D66-0AE1-4686-8424-C7227B0B43C7}" type="sibTrans" cxnId="{7957D863-676A-4908-8A3B-DDBB29C52BE7}">
      <dgm:prSet/>
      <dgm:spPr/>
      <dgm:t>
        <a:bodyPr/>
        <a:lstStyle/>
        <a:p>
          <a:endParaRPr lang="en-US"/>
        </a:p>
      </dgm:t>
    </dgm:pt>
    <dgm:pt modelId="{876884AB-9784-4374-A562-A07EC7333C50}">
      <dgm:prSet/>
      <dgm:spPr/>
      <dgm:t>
        <a:bodyPr/>
        <a:lstStyle/>
        <a:p>
          <a:r>
            <a:rPr lang="en-MY" b="0" i="0"/>
            <a:t>Shafi Ahmed(System Analyst)</a:t>
          </a:r>
          <a:endParaRPr lang="en-US"/>
        </a:p>
      </dgm:t>
    </dgm:pt>
    <dgm:pt modelId="{BF7C39C4-AB95-4DF6-8A3F-8882895F05ED}" type="parTrans" cxnId="{EF78D690-9C70-497A-8497-E909EE478329}">
      <dgm:prSet/>
      <dgm:spPr/>
      <dgm:t>
        <a:bodyPr/>
        <a:lstStyle/>
        <a:p>
          <a:endParaRPr lang="en-US"/>
        </a:p>
      </dgm:t>
    </dgm:pt>
    <dgm:pt modelId="{A96D21FA-F4F5-4DD7-B7B4-DC7FC308CB06}" type="sibTrans" cxnId="{EF78D690-9C70-497A-8497-E909EE478329}">
      <dgm:prSet/>
      <dgm:spPr/>
      <dgm:t>
        <a:bodyPr/>
        <a:lstStyle/>
        <a:p>
          <a:endParaRPr lang="en-US"/>
        </a:p>
      </dgm:t>
    </dgm:pt>
    <dgm:pt modelId="{622E9B63-963D-4292-9573-53FD52E41E22}">
      <dgm:prSet/>
      <dgm:spPr/>
      <dgm:t>
        <a:bodyPr/>
        <a:lstStyle/>
        <a:p>
          <a:r>
            <a:rPr lang="en-MY" b="0" i="0"/>
            <a:t>Syafiq Ibnu Ramadhan(UI/UX Designer)</a:t>
          </a:r>
          <a:endParaRPr lang="en-US"/>
        </a:p>
      </dgm:t>
    </dgm:pt>
    <dgm:pt modelId="{3BCEFCAD-D655-4E92-A33D-61C8D692165F}" type="parTrans" cxnId="{F3D060F0-E923-45BD-95B3-ADFB258930C2}">
      <dgm:prSet/>
      <dgm:spPr/>
      <dgm:t>
        <a:bodyPr/>
        <a:lstStyle/>
        <a:p>
          <a:endParaRPr lang="en-US"/>
        </a:p>
      </dgm:t>
    </dgm:pt>
    <dgm:pt modelId="{DF1A8278-19C7-45EC-9CAF-D1C60A3D924A}" type="sibTrans" cxnId="{F3D060F0-E923-45BD-95B3-ADFB258930C2}">
      <dgm:prSet/>
      <dgm:spPr/>
      <dgm:t>
        <a:bodyPr/>
        <a:lstStyle/>
        <a:p>
          <a:endParaRPr lang="en-US"/>
        </a:p>
      </dgm:t>
    </dgm:pt>
    <dgm:pt modelId="{80158A5A-6AB4-4808-9C8C-3E467C693973}" type="pres">
      <dgm:prSet presAssocID="{F4DAECEC-BECD-41F9-B1A7-35F7F094DA11}" presName="root" presStyleCnt="0">
        <dgm:presLayoutVars>
          <dgm:dir/>
          <dgm:resizeHandles val="exact"/>
        </dgm:presLayoutVars>
      </dgm:prSet>
      <dgm:spPr/>
    </dgm:pt>
    <dgm:pt modelId="{9E27D502-1F20-4D9C-9151-5F7400730DDB}" type="pres">
      <dgm:prSet presAssocID="{43D4E370-817B-4809-BD0C-7FC52E178778}" presName="compNode" presStyleCnt="0"/>
      <dgm:spPr/>
    </dgm:pt>
    <dgm:pt modelId="{884F2ECC-B29B-495A-A565-084921DB1813}" type="pres">
      <dgm:prSet presAssocID="{43D4E370-817B-4809-BD0C-7FC52E17877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F8A8A6B3-9714-4542-9649-AA8CEAA81E47}" type="pres">
      <dgm:prSet presAssocID="{43D4E370-817B-4809-BD0C-7FC52E178778}" presName="spaceRect" presStyleCnt="0"/>
      <dgm:spPr/>
    </dgm:pt>
    <dgm:pt modelId="{54BDC397-3D89-48B5-AE54-902A345ECB2E}" type="pres">
      <dgm:prSet presAssocID="{43D4E370-817B-4809-BD0C-7FC52E178778}" presName="textRect" presStyleLbl="revTx" presStyleIdx="0" presStyleCnt="5">
        <dgm:presLayoutVars>
          <dgm:chMax val="1"/>
          <dgm:chPref val="1"/>
        </dgm:presLayoutVars>
      </dgm:prSet>
      <dgm:spPr/>
    </dgm:pt>
    <dgm:pt modelId="{24A8A657-8594-4057-92B2-ABD5CB0A0A13}" type="pres">
      <dgm:prSet presAssocID="{AA736873-5821-4904-9005-E57015C98A66}" presName="sibTrans" presStyleCnt="0"/>
      <dgm:spPr/>
    </dgm:pt>
    <dgm:pt modelId="{47B037EB-38D6-46C7-BB96-65CE956CA3C4}" type="pres">
      <dgm:prSet presAssocID="{29A0D09E-DC2B-401F-8333-E286F4ACE6BB}" presName="compNode" presStyleCnt="0"/>
      <dgm:spPr/>
    </dgm:pt>
    <dgm:pt modelId="{D2BF756B-375F-4B22-955F-5F7D4DCD7F50}" type="pres">
      <dgm:prSet presAssocID="{29A0D09E-DC2B-401F-8333-E286F4ACE6B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ial Network"/>
        </a:ext>
      </dgm:extLst>
    </dgm:pt>
    <dgm:pt modelId="{8B62752D-29D8-407F-BABC-810B4D78D91F}" type="pres">
      <dgm:prSet presAssocID="{29A0D09E-DC2B-401F-8333-E286F4ACE6BB}" presName="spaceRect" presStyleCnt="0"/>
      <dgm:spPr/>
    </dgm:pt>
    <dgm:pt modelId="{D1DAD06D-D649-49D6-9C1B-1AE0223C7E61}" type="pres">
      <dgm:prSet presAssocID="{29A0D09E-DC2B-401F-8333-E286F4ACE6BB}" presName="textRect" presStyleLbl="revTx" presStyleIdx="1" presStyleCnt="5">
        <dgm:presLayoutVars>
          <dgm:chMax val="1"/>
          <dgm:chPref val="1"/>
        </dgm:presLayoutVars>
      </dgm:prSet>
      <dgm:spPr/>
    </dgm:pt>
    <dgm:pt modelId="{B3027411-36E8-4250-A569-24AD39730973}" type="pres">
      <dgm:prSet presAssocID="{8A1AC90C-B4B1-4B12-91E4-A0422DF460F9}" presName="sibTrans" presStyleCnt="0"/>
      <dgm:spPr/>
    </dgm:pt>
    <dgm:pt modelId="{08B2FEB0-3056-4F16-811A-61073743736A}" type="pres">
      <dgm:prSet presAssocID="{6DB9DF1C-A742-4460-A75F-9B748B566C0A}" presName="compNode" presStyleCnt="0"/>
      <dgm:spPr/>
    </dgm:pt>
    <dgm:pt modelId="{27DE1583-477D-4E36-99A8-965893090F13}" type="pres">
      <dgm:prSet presAssocID="{6DB9DF1C-A742-4460-A75F-9B748B566C0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DFC7B59F-A1E6-4762-9860-CAD1470E9B1E}" type="pres">
      <dgm:prSet presAssocID="{6DB9DF1C-A742-4460-A75F-9B748B566C0A}" presName="spaceRect" presStyleCnt="0"/>
      <dgm:spPr/>
    </dgm:pt>
    <dgm:pt modelId="{D767D3D3-1D38-47EB-82DC-D807A40E5CD2}" type="pres">
      <dgm:prSet presAssocID="{6DB9DF1C-A742-4460-A75F-9B748B566C0A}" presName="textRect" presStyleLbl="revTx" presStyleIdx="2" presStyleCnt="5">
        <dgm:presLayoutVars>
          <dgm:chMax val="1"/>
          <dgm:chPref val="1"/>
        </dgm:presLayoutVars>
      </dgm:prSet>
      <dgm:spPr/>
    </dgm:pt>
    <dgm:pt modelId="{7A00010C-958A-45BF-82F4-7FA8F72099A1}" type="pres">
      <dgm:prSet presAssocID="{6A657D66-0AE1-4686-8424-C7227B0B43C7}" presName="sibTrans" presStyleCnt="0"/>
      <dgm:spPr/>
    </dgm:pt>
    <dgm:pt modelId="{3B1F4E27-7DCB-4462-BC12-E1863D525553}" type="pres">
      <dgm:prSet presAssocID="{876884AB-9784-4374-A562-A07EC7333C50}" presName="compNode" presStyleCnt="0"/>
      <dgm:spPr/>
    </dgm:pt>
    <dgm:pt modelId="{B6779B59-0F53-485D-A498-18AB8071EA34}" type="pres">
      <dgm:prSet presAssocID="{876884AB-9784-4374-A562-A07EC7333C5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F3BFDFB6-37DA-4F0E-A593-37FEDBA76A43}" type="pres">
      <dgm:prSet presAssocID="{876884AB-9784-4374-A562-A07EC7333C50}" presName="spaceRect" presStyleCnt="0"/>
      <dgm:spPr/>
    </dgm:pt>
    <dgm:pt modelId="{9C799AD7-3F66-4B85-AEFD-121975A21727}" type="pres">
      <dgm:prSet presAssocID="{876884AB-9784-4374-A562-A07EC7333C50}" presName="textRect" presStyleLbl="revTx" presStyleIdx="3" presStyleCnt="5">
        <dgm:presLayoutVars>
          <dgm:chMax val="1"/>
          <dgm:chPref val="1"/>
        </dgm:presLayoutVars>
      </dgm:prSet>
      <dgm:spPr/>
    </dgm:pt>
    <dgm:pt modelId="{30CC828D-3F6C-4628-B513-EF15ED393BBE}" type="pres">
      <dgm:prSet presAssocID="{A96D21FA-F4F5-4DD7-B7B4-DC7FC308CB06}" presName="sibTrans" presStyleCnt="0"/>
      <dgm:spPr/>
    </dgm:pt>
    <dgm:pt modelId="{1C370AFE-A709-49CC-9786-4ECEA2811657}" type="pres">
      <dgm:prSet presAssocID="{622E9B63-963D-4292-9573-53FD52E41E22}" presName="compNode" presStyleCnt="0"/>
      <dgm:spPr/>
    </dgm:pt>
    <dgm:pt modelId="{EEF4805E-0658-460B-A676-4C67051C5047}" type="pres">
      <dgm:prSet presAssocID="{622E9B63-963D-4292-9573-53FD52E41E2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E9E48CA9-7AF5-4387-9BFF-915749CED41A}" type="pres">
      <dgm:prSet presAssocID="{622E9B63-963D-4292-9573-53FD52E41E22}" presName="spaceRect" presStyleCnt="0"/>
      <dgm:spPr/>
    </dgm:pt>
    <dgm:pt modelId="{2D7B11E0-B170-41E1-9267-565D8BB008E7}" type="pres">
      <dgm:prSet presAssocID="{622E9B63-963D-4292-9573-53FD52E41E22}" presName="textRect" presStyleLbl="revTx" presStyleIdx="4" presStyleCnt="5">
        <dgm:presLayoutVars>
          <dgm:chMax val="1"/>
          <dgm:chPref val="1"/>
        </dgm:presLayoutVars>
      </dgm:prSet>
      <dgm:spPr/>
    </dgm:pt>
  </dgm:ptLst>
  <dgm:cxnLst>
    <dgm:cxn modelId="{7957D863-676A-4908-8A3B-DDBB29C52BE7}" srcId="{F4DAECEC-BECD-41F9-B1A7-35F7F094DA11}" destId="{6DB9DF1C-A742-4460-A75F-9B748B566C0A}" srcOrd="2" destOrd="0" parTransId="{1DEE72C7-6DB5-4BD7-AF02-B4FF79EA6313}" sibTransId="{6A657D66-0AE1-4686-8424-C7227B0B43C7}"/>
    <dgm:cxn modelId="{0A20D64F-9664-4835-BA25-D60708194926}" srcId="{F4DAECEC-BECD-41F9-B1A7-35F7F094DA11}" destId="{43D4E370-817B-4809-BD0C-7FC52E178778}" srcOrd="0" destOrd="0" parTransId="{15C3BFFB-8BC4-4465-A075-6C0192410DA8}" sibTransId="{AA736873-5821-4904-9005-E57015C98A66}"/>
    <dgm:cxn modelId="{B0C10470-AB82-4F84-BED5-4EDE009810AD}" type="presOf" srcId="{29A0D09E-DC2B-401F-8333-E286F4ACE6BB}" destId="{D1DAD06D-D649-49D6-9C1B-1AE0223C7E61}" srcOrd="0" destOrd="0" presId="urn:microsoft.com/office/officeart/2018/2/layout/IconLabelList"/>
    <dgm:cxn modelId="{7B181657-9A66-46CC-8AC5-A0DB9EC48715}" type="presOf" srcId="{F4DAECEC-BECD-41F9-B1A7-35F7F094DA11}" destId="{80158A5A-6AB4-4808-9C8C-3E467C693973}" srcOrd="0" destOrd="0" presId="urn:microsoft.com/office/officeart/2018/2/layout/IconLabelList"/>
    <dgm:cxn modelId="{EF78D690-9C70-497A-8497-E909EE478329}" srcId="{F4DAECEC-BECD-41F9-B1A7-35F7F094DA11}" destId="{876884AB-9784-4374-A562-A07EC7333C50}" srcOrd="3" destOrd="0" parTransId="{BF7C39C4-AB95-4DF6-8A3F-8882895F05ED}" sibTransId="{A96D21FA-F4F5-4DD7-B7B4-DC7FC308CB06}"/>
    <dgm:cxn modelId="{C8BA3ECE-85C3-48BF-B4D0-3A36F9BC4682}" type="presOf" srcId="{6DB9DF1C-A742-4460-A75F-9B748B566C0A}" destId="{D767D3D3-1D38-47EB-82DC-D807A40E5CD2}" srcOrd="0" destOrd="0" presId="urn:microsoft.com/office/officeart/2018/2/layout/IconLabelList"/>
    <dgm:cxn modelId="{D262ECE2-231B-4383-8197-4B6EEFF129C6}" type="presOf" srcId="{622E9B63-963D-4292-9573-53FD52E41E22}" destId="{2D7B11E0-B170-41E1-9267-565D8BB008E7}" srcOrd="0" destOrd="0" presId="urn:microsoft.com/office/officeart/2018/2/layout/IconLabelList"/>
    <dgm:cxn modelId="{F3D060F0-E923-45BD-95B3-ADFB258930C2}" srcId="{F4DAECEC-BECD-41F9-B1A7-35F7F094DA11}" destId="{622E9B63-963D-4292-9573-53FD52E41E22}" srcOrd="4" destOrd="0" parTransId="{3BCEFCAD-D655-4E92-A33D-61C8D692165F}" sibTransId="{DF1A8278-19C7-45EC-9CAF-D1C60A3D924A}"/>
    <dgm:cxn modelId="{9A0628FC-501B-4322-A658-33D569EFEF6D}" srcId="{F4DAECEC-BECD-41F9-B1A7-35F7F094DA11}" destId="{29A0D09E-DC2B-401F-8333-E286F4ACE6BB}" srcOrd="1" destOrd="0" parTransId="{E6EFDAE1-408F-49E9-A14D-15A6303FC6C9}" sibTransId="{8A1AC90C-B4B1-4B12-91E4-A0422DF460F9}"/>
    <dgm:cxn modelId="{C834D9FD-D215-47F4-BFA6-B89FEBB257C8}" type="presOf" srcId="{876884AB-9784-4374-A562-A07EC7333C50}" destId="{9C799AD7-3F66-4B85-AEFD-121975A21727}" srcOrd="0" destOrd="0" presId="urn:microsoft.com/office/officeart/2018/2/layout/IconLabelList"/>
    <dgm:cxn modelId="{6ED401FE-62C4-4C84-92DE-44068421BFDB}" type="presOf" srcId="{43D4E370-817B-4809-BD0C-7FC52E178778}" destId="{54BDC397-3D89-48B5-AE54-902A345ECB2E}" srcOrd="0" destOrd="0" presId="urn:microsoft.com/office/officeart/2018/2/layout/IconLabelList"/>
    <dgm:cxn modelId="{272053E9-D38D-4A9C-8B9E-D1CDC2979EA7}" type="presParOf" srcId="{80158A5A-6AB4-4808-9C8C-3E467C693973}" destId="{9E27D502-1F20-4D9C-9151-5F7400730DDB}" srcOrd="0" destOrd="0" presId="urn:microsoft.com/office/officeart/2018/2/layout/IconLabelList"/>
    <dgm:cxn modelId="{56A2BC54-673D-48FF-A7BE-62226F267614}" type="presParOf" srcId="{9E27D502-1F20-4D9C-9151-5F7400730DDB}" destId="{884F2ECC-B29B-495A-A565-084921DB1813}" srcOrd="0" destOrd="0" presId="urn:microsoft.com/office/officeart/2018/2/layout/IconLabelList"/>
    <dgm:cxn modelId="{77EC399A-6034-46C5-8494-DC187AC21BE4}" type="presParOf" srcId="{9E27D502-1F20-4D9C-9151-5F7400730DDB}" destId="{F8A8A6B3-9714-4542-9649-AA8CEAA81E47}" srcOrd="1" destOrd="0" presId="urn:microsoft.com/office/officeart/2018/2/layout/IconLabelList"/>
    <dgm:cxn modelId="{ECC1042E-09FB-4BD2-B6B7-8E66A5377E7D}" type="presParOf" srcId="{9E27D502-1F20-4D9C-9151-5F7400730DDB}" destId="{54BDC397-3D89-48B5-AE54-902A345ECB2E}" srcOrd="2" destOrd="0" presId="urn:microsoft.com/office/officeart/2018/2/layout/IconLabelList"/>
    <dgm:cxn modelId="{5AD97C5D-0C7F-4AFD-82FB-6C41EF9636F8}" type="presParOf" srcId="{80158A5A-6AB4-4808-9C8C-3E467C693973}" destId="{24A8A657-8594-4057-92B2-ABD5CB0A0A13}" srcOrd="1" destOrd="0" presId="urn:microsoft.com/office/officeart/2018/2/layout/IconLabelList"/>
    <dgm:cxn modelId="{82C76E9B-E967-4F67-B2F3-0CE77585E1E0}" type="presParOf" srcId="{80158A5A-6AB4-4808-9C8C-3E467C693973}" destId="{47B037EB-38D6-46C7-BB96-65CE956CA3C4}" srcOrd="2" destOrd="0" presId="urn:microsoft.com/office/officeart/2018/2/layout/IconLabelList"/>
    <dgm:cxn modelId="{FA2B66C9-BC29-4F55-8E39-FBFC3BB069D0}" type="presParOf" srcId="{47B037EB-38D6-46C7-BB96-65CE956CA3C4}" destId="{D2BF756B-375F-4B22-955F-5F7D4DCD7F50}" srcOrd="0" destOrd="0" presId="urn:microsoft.com/office/officeart/2018/2/layout/IconLabelList"/>
    <dgm:cxn modelId="{250CE423-0FC0-4D3B-A2CE-776D220F9A0E}" type="presParOf" srcId="{47B037EB-38D6-46C7-BB96-65CE956CA3C4}" destId="{8B62752D-29D8-407F-BABC-810B4D78D91F}" srcOrd="1" destOrd="0" presId="urn:microsoft.com/office/officeart/2018/2/layout/IconLabelList"/>
    <dgm:cxn modelId="{0743EF71-FC7A-4E4F-83EB-44B2ED4F3801}" type="presParOf" srcId="{47B037EB-38D6-46C7-BB96-65CE956CA3C4}" destId="{D1DAD06D-D649-49D6-9C1B-1AE0223C7E61}" srcOrd="2" destOrd="0" presId="urn:microsoft.com/office/officeart/2018/2/layout/IconLabelList"/>
    <dgm:cxn modelId="{3FAFE576-A274-419A-854E-E08BD53F858B}" type="presParOf" srcId="{80158A5A-6AB4-4808-9C8C-3E467C693973}" destId="{B3027411-36E8-4250-A569-24AD39730973}" srcOrd="3" destOrd="0" presId="urn:microsoft.com/office/officeart/2018/2/layout/IconLabelList"/>
    <dgm:cxn modelId="{5365EAED-787B-4C30-9478-0DCF6F9BA2B7}" type="presParOf" srcId="{80158A5A-6AB4-4808-9C8C-3E467C693973}" destId="{08B2FEB0-3056-4F16-811A-61073743736A}" srcOrd="4" destOrd="0" presId="urn:microsoft.com/office/officeart/2018/2/layout/IconLabelList"/>
    <dgm:cxn modelId="{FA2A524C-D9BB-478E-ABC6-2D1B8DAA0C5B}" type="presParOf" srcId="{08B2FEB0-3056-4F16-811A-61073743736A}" destId="{27DE1583-477D-4E36-99A8-965893090F13}" srcOrd="0" destOrd="0" presId="urn:microsoft.com/office/officeart/2018/2/layout/IconLabelList"/>
    <dgm:cxn modelId="{76295356-AF6C-4649-99C3-9B38B493D221}" type="presParOf" srcId="{08B2FEB0-3056-4F16-811A-61073743736A}" destId="{DFC7B59F-A1E6-4762-9860-CAD1470E9B1E}" srcOrd="1" destOrd="0" presId="urn:microsoft.com/office/officeart/2018/2/layout/IconLabelList"/>
    <dgm:cxn modelId="{78440577-6536-452D-897C-0576480136F2}" type="presParOf" srcId="{08B2FEB0-3056-4F16-811A-61073743736A}" destId="{D767D3D3-1D38-47EB-82DC-D807A40E5CD2}" srcOrd="2" destOrd="0" presId="urn:microsoft.com/office/officeart/2018/2/layout/IconLabelList"/>
    <dgm:cxn modelId="{759C6F79-588B-4BBA-8856-D6A4FADF0DD2}" type="presParOf" srcId="{80158A5A-6AB4-4808-9C8C-3E467C693973}" destId="{7A00010C-958A-45BF-82F4-7FA8F72099A1}" srcOrd="5" destOrd="0" presId="urn:microsoft.com/office/officeart/2018/2/layout/IconLabelList"/>
    <dgm:cxn modelId="{0837196F-D34E-45E1-A1A8-A224B785802C}" type="presParOf" srcId="{80158A5A-6AB4-4808-9C8C-3E467C693973}" destId="{3B1F4E27-7DCB-4462-BC12-E1863D525553}" srcOrd="6" destOrd="0" presId="urn:microsoft.com/office/officeart/2018/2/layout/IconLabelList"/>
    <dgm:cxn modelId="{A8581DC7-E3C8-4742-B464-293BBDC0D9B1}" type="presParOf" srcId="{3B1F4E27-7DCB-4462-BC12-E1863D525553}" destId="{B6779B59-0F53-485D-A498-18AB8071EA34}" srcOrd="0" destOrd="0" presId="urn:microsoft.com/office/officeart/2018/2/layout/IconLabelList"/>
    <dgm:cxn modelId="{99BB4FBC-CF49-4BFA-9B55-402DE58574D4}" type="presParOf" srcId="{3B1F4E27-7DCB-4462-BC12-E1863D525553}" destId="{F3BFDFB6-37DA-4F0E-A593-37FEDBA76A43}" srcOrd="1" destOrd="0" presId="urn:microsoft.com/office/officeart/2018/2/layout/IconLabelList"/>
    <dgm:cxn modelId="{89B793E0-0574-45F0-8A19-AE998F56FBCF}" type="presParOf" srcId="{3B1F4E27-7DCB-4462-BC12-E1863D525553}" destId="{9C799AD7-3F66-4B85-AEFD-121975A21727}" srcOrd="2" destOrd="0" presId="urn:microsoft.com/office/officeart/2018/2/layout/IconLabelList"/>
    <dgm:cxn modelId="{4AA1D3BF-EA9A-48C5-A4C6-D92BBE83BCCB}" type="presParOf" srcId="{80158A5A-6AB4-4808-9C8C-3E467C693973}" destId="{30CC828D-3F6C-4628-B513-EF15ED393BBE}" srcOrd="7" destOrd="0" presId="urn:microsoft.com/office/officeart/2018/2/layout/IconLabelList"/>
    <dgm:cxn modelId="{E16A00BF-8824-4ABC-9159-C396F71D41F8}" type="presParOf" srcId="{80158A5A-6AB4-4808-9C8C-3E467C693973}" destId="{1C370AFE-A709-49CC-9786-4ECEA2811657}" srcOrd="8" destOrd="0" presId="urn:microsoft.com/office/officeart/2018/2/layout/IconLabelList"/>
    <dgm:cxn modelId="{2DA738AC-FFEF-4C1D-96FD-8DE3D84E183F}" type="presParOf" srcId="{1C370AFE-A709-49CC-9786-4ECEA2811657}" destId="{EEF4805E-0658-460B-A676-4C67051C5047}" srcOrd="0" destOrd="0" presId="urn:microsoft.com/office/officeart/2018/2/layout/IconLabelList"/>
    <dgm:cxn modelId="{F99BFE2A-2BE6-416E-B1E7-69FA1B6A4784}" type="presParOf" srcId="{1C370AFE-A709-49CC-9786-4ECEA2811657}" destId="{E9E48CA9-7AF5-4387-9BFF-915749CED41A}" srcOrd="1" destOrd="0" presId="urn:microsoft.com/office/officeart/2018/2/layout/IconLabelList"/>
    <dgm:cxn modelId="{FFB55670-7D91-4AAC-A6C9-6E27AA55AB42}" type="presParOf" srcId="{1C370AFE-A709-49CC-9786-4ECEA2811657}" destId="{2D7B11E0-B170-41E1-9267-565D8BB008E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713309-BA23-406B-B0BB-B869050026E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2F319EC-0F1E-4EE4-80EC-7F5F6D3D7463}">
      <dgm:prSet/>
      <dgm:spPr/>
      <dgm:t>
        <a:bodyPr/>
        <a:lstStyle/>
        <a:p>
          <a:r>
            <a:rPr lang="en-US" b="0" i="0"/>
            <a:t>Current website is not responsive and not available on mobile apps.</a:t>
          </a:r>
          <a:endParaRPr lang="en-US"/>
        </a:p>
      </dgm:t>
    </dgm:pt>
    <dgm:pt modelId="{6BE51111-A56C-44FE-BF8D-86DAF49E853F}" type="parTrans" cxnId="{495F3BD6-C2D9-4627-996B-F9DD141C0FF3}">
      <dgm:prSet/>
      <dgm:spPr/>
      <dgm:t>
        <a:bodyPr/>
        <a:lstStyle/>
        <a:p>
          <a:endParaRPr lang="en-US"/>
        </a:p>
      </dgm:t>
    </dgm:pt>
    <dgm:pt modelId="{78EE272C-FFF4-4693-B67E-246744A96675}" type="sibTrans" cxnId="{495F3BD6-C2D9-4627-996B-F9DD141C0FF3}">
      <dgm:prSet/>
      <dgm:spPr/>
      <dgm:t>
        <a:bodyPr/>
        <a:lstStyle/>
        <a:p>
          <a:endParaRPr lang="en-US"/>
        </a:p>
      </dgm:t>
    </dgm:pt>
    <dgm:pt modelId="{BA9E6D8F-2953-43A9-AF53-8BC0DB32642B}">
      <dgm:prSet/>
      <dgm:spPr/>
      <dgm:t>
        <a:bodyPr/>
        <a:lstStyle/>
        <a:p>
          <a:r>
            <a:rPr lang="en-US" b="0" i="0"/>
            <a:t>The UI is not suitable and user-friendly to be displayed on mobile devices.</a:t>
          </a:r>
          <a:endParaRPr lang="en-US"/>
        </a:p>
      </dgm:t>
    </dgm:pt>
    <dgm:pt modelId="{141BD382-ACA7-4E2E-B0F4-0D51AE17B857}" type="parTrans" cxnId="{5A02DC7C-F011-4965-9F78-4563DFA8D787}">
      <dgm:prSet/>
      <dgm:spPr/>
      <dgm:t>
        <a:bodyPr/>
        <a:lstStyle/>
        <a:p>
          <a:endParaRPr lang="en-US"/>
        </a:p>
      </dgm:t>
    </dgm:pt>
    <dgm:pt modelId="{44C3D799-FF39-4DE0-A16A-8F2570A52E39}" type="sibTrans" cxnId="{5A02DC7C-F011-4965-9F78-4563DFA8D787}">
      <dgm:prSet/>
      <dgm:spPr/>
      <dgm:t>
        <a:bodyPr/>
        <a:lstStyle/>
        <a:p>
          <a:endParaRPr lang="en-US"/>
        </a:p>
      </dgm:t>
    </dgm:pt>
    <dgm:pt modelId="{75EA2A70-EEDC-47A2-9CFD-614F8F55CFD6}">
      <dgm:prSet/>
      <dgm:spPr/>
      <dgm:t>
        <a:bodyPr/>
        <a:lstStyle/>
        <a:p>
          <a:r>
            <a:rPr lang="en-US" b="0" i="0"/>
            <a:t>There are few extra unessential features on the website, for instance, analysis and curriculum. </a:t>
          </a:r>
          <a:endParaRPr lang="en-US"/>
        </a:p>
      </dgm:t>
    </dgm:pt>
    <dgm:pt modelId="{F74DA2BC-7A3E-4170-8059-27B913696EEE}" type="parTrans" cxnId="{5F9A708E-9E64-4670-9A20-5EDD04838D44}">
      <dgm:prSet/>
      <dgm:spPr/>
      <dgm:t>
        <a:bodyPr/>
        <a:lstStyle/>
        <a:p>
          <a:endParaRPr lang="en-US"/>
        </a:p>
      </dgm:t>
    </dgm:pt>
    <dgm:pt modelId="{B6967087-2FEC-408D-9981-2F086A7845DD}" type="sibTrans" cxnId="{5F9A708E-9E64-4670-9A20-5EDD04838D44}">
      <dgm:prSet/>
      <dgm:spPr/>
      <dgm:t>
        <a:bodyPr/>
        <a:lstStyle/>
        <a:p>
          <a:endParaRPr lang="en-US"/>
        </a:p>
      </dgm:t>
    </dgm:pt>
    <dgm:pt modelId="{91823FF5-AADF-4AB1-805A-96F0CD0829A7}" type="pres">
      <dgm:prSet presAssocID="{B3713309-BA23-406B-B0BB-B869050026E3}" presName="linear" presStyleCnt="0">
        <dgm:presLayoutVars>
          <dgm:animLvl val="lvl"/>
          <dgm:resizeHandles val="exact"/>
        </dgm:presLayoutVars>
      </dgm:prSet>
      <dgm:spPr/>
    </dgm:pt>
    <dgm:pt modelId="{A8AAD6EF-6632-4D5A-B870-90D036F6D95E}" type="pres">
      <dgm:prSet presAssocID="{A2F319EC-0F1E-4EE4-80EC-7F5F6D3D7463}" presName="parentText" presStyleLbl="node1" presStyleIdx="0" presStyleCnt="3">
        <dgm:presLayoutVars>
          <dgm:chMax val="0"/>
          <dgm:bulletEnabled val="1"/>
        </dgm:presLayoutVars>
      </dgm:prSet>
      <dgm:spPr/>
    </dgm:pt>
    <dgm:pt modelId="{0AF05F2C-B91D-40A2-B205-90327F710BCB}" type="pres">
      <dgm:prSet presAssocID="{78EE272C-FFF4-4693-B67E-246744A96675}" presName="spacer" presStyleCnt="0"/>
      <dgm:spPr/>
    </dgm:pt>
    <dgm:pt modelId="{3CC6CA0E-CF4A-4457-ACC3-5FDC829D5164}" type="pres">
      <dgm:prSet presAssocID="{BA9E6D8F-2953-43A9-AF53-8BC0DB32642B}" presName="parentText" presStyleLbl="node1" presStyleIdx="1" presStyleCnt="3">
        <dgm:presLayoutVars>
          <dgm:chMax val="0"/>
          <dgm:bulletEnabled val="1"/>
        </dgm:presLayoutVars>
      </dgm:prSet>
      <dgm:spPr/>
    </dgm:pt>
    <dgm:pt modelId="{F12AFA74-A282-43F4-ADCD-48A4A501BEC6}" type="pres">
      <dgm:prSet presAssocID="{44C3D799-FF39-4DE0-A16A-8F2570A52E39}" presName="spacer" presStyleCnt="0"/>
      <dgm:spPr/>
    </dgm:pt>
    <dgm:pt modelId="{D00ED237-C2C4-435F-B4D8-989237A25F52}" type="pres">
      <dgm:prSet presAssocID="{75EA2A70-EEDC-47A2-9CFD-614F8F55CFD6}" presName="parentText" presStyleLbl="node1" presStyleIdx="2" presStyleCnt="3">
        <dgm:presLayoutVars>
          <dgm:chMax val="0"/>
          <dgm:bulletEnabled val="1"/>
        </dgm:presLayoutVars>
      </dgm:prSet>
      <dgm:spPr/>
    </dgm:pt>
  </dgm:ptLst>
  <dgm:cxnLst>
    <dgm:cxn modelId="{25883163-726E-43D4-87B8-CF4A507CF3B0}" type="presOf" srcId="{75EA2A70-EEDC-47A2-9CFD-614F8F55CFD6}" destId="{D00ED237-C2C4-435F-B4D8-989237A25F52}" srcOrd="0" destOrd="0" presId="urn:microsoft.com/office/officeart/2005/8/layout/vList2"/>
    <dgm:cxn modelId="{5A02DC7C-F011-4965-9F78-4563DFA8D787}" srcId="{B3713309-BA23-406B-B0BB-B869050026E3}" destId="{BA9E6D8F-2953-43A9-AF53-8BC0DB32642B}" srcOrd="1" destOrd="0" parTransId="{141BD382-ACA7-4E2E-B0F4-0D51AE17B857}" sibTransId="{44C3D799-FF39-4DE0-A16A-8F2570A52E39}"/>
    <dgm:cxn modelId="{5F9A708E-9E64-4670-9A20-5EDD04838D44}" srcId="{B3713309-BA23-406B-B0BB-B869050026E3}" destId="{75EA2A70-EEDC-47A2-9CFD-614F8F55CFD6}" srcOrd="2" destOrd="0" parTransId="{F74DA2BC-7A3E-4170-8059-27B913696EEE}" sibTransId="{B6967087-2FEC-408D-9981-2F086A7845DD}"/>
    <dgm:cxn modelId="{745D92BC-604A-402B-AD0E-D71CCD69BC87}" type="presOf" srcId="{BA9E6D8F-2953-43A9-AF53-8BC0DB32642B}" destId="{3CC6CA0E-CF4A-4457-ACC3-5FDC829D5164}" srcOrd="0" destOrd="0" presId="urn:microsoft.com/office/officeart/2005/8/layout/vList2"/>
    <dgm:cxn modelId="{495F3BD6-C2D9-4627-996B-F9DD141C0FF3}" srcId="{B3713309-BA23-406B-B0BB-B869050026E3}" destId="{A2F319EC-0F1E-4EE4-80EC-7F5F6D3D7463}" srcOrd="0" destOrd="0" parTransId="{6BE51111-A56C-44FE-BF8D-86DAF49E853F}" sibTransId="{78EE272C-FFF4-4693-B67E-246744A96675}"/>
    <dgm:cxn modelId="{C3742DD9-0761-4731-91D3-02184456A273}" type="presOf" srcId="{B3713309-BA23-406B-B0BB-B869050026E3}" destId="{91823FF5-AADF-4AB1-805A-96F0CD0829A7}" srcOrd="0" destOrd="0" presId="urn:microsoft.com/office/officeart/2005/8/layout/vList2"/>
    <dgm:cxn modelId="{5C27ECDD-E9A5-49B4-9C4B-594377A04CA5}" type="presOf" srcId="{A2F319EC-0F1E-4EE4-80EC-7F5F6D3D7463}" destId="{A8AAD6EF-6632-4D5A-B870-90D036F6D95E}" srcOrd="0" destOrd="0" presId="urn:microsoft.com/office/officeart/2005/8/layout/vList2"/>
    <dgm:cxn modelId="{CB7874E1-9BF0-4715-96F2-BD95D18BF567}" type="presParOf" srcId="{91823FF5-AADF-4AB1-805A-96F0CD0829A7}" destId="{A8AAD6EF-6632-4D5A-B870-90D036F6D95E}" srcOrd="0" destOrd="0" presId="urn:microsoft.com/office/officeart/2005/8/layout/vList2"/>
    <dgm:cxn modelId="{EDFC0F9E-9C08-4B5E-87D3-4F310E4B2FE6}" type="presParOf" srcId="{91823FF5-AADF-4AB1-805A-96F0CD0829A7}" destId="{0AF05F2C-B91D-40A2-B205-90327F710BCB}" srcOrd="1" destOrd="0" presId="urn:microsoft.com/office/officeart/2005/8/layout/vList2"/>
    <dgm:cxn modelId="{5701B286-2E73-4156-9954-DDBA5C5C3159}" type="presParOf" srcId="{91823FF5-AADF-4AB1-805A-96F0CD0829A7}" destId="{3CC6CA0E-CF4A-4457-ACC3-5FDC829D5164}" srcOrd="2" destOrd="0" presId="urn:microsoft.com/office/officeart/2005/8/layout/vList2"/>
    <dgm:cxn modelId="{4E757D84-1AFE-41D3-8EB9-DD15D80A7864}" type="presParOf" srcId="{91823FF5-AADF-4AB1-805A-96F0CD0829A7}" destId="{F12AFA74-A282-43F4-ADCD-48A4A501BEC6}" srcOrd="3" destOrd="0" presId="urn:microsoft.com/office/officeart/2005/8/layout/vList2"/>
    <dgm:cxn modelId="{99B9858B-5985-4356-B78C-EBD03ACA621D}" type="presParOf" srcId="{91823FF5-AADF-4AB1-805A-96F0CD0829A7}" destId="{D00ED237-C2C4-435F-B4D8-989237A25F5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225954-CA9F-4FD1-8A75-01729EFB790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6F7EE04C-B0FA-4B59-BB64-132B39CFEAD1}">
      <dgm:prSet/>
      <dgm:spPr/>
      <dgm:t>
        <a:bodyPr/>
        <a:lstStyle/>
        <a:p>
          <a:r>
            <a:rPr lang="en-US" b="0" i="0"/>
            <a:t>To propose a system that is organized mobile-layout website and apps.</a:t>
          </a:r>
          <a:endParaRPr lang="en-US"/>
        </a:p>
      </dgm:t>
    </dgm:pt>
    <dgm:pt modelId="{85392FB2-E847-4793-AD81-6B54E7347DB8}" type="parTrans" cxnId="{FDB5C23A-D680-4EC3-9C58-49D1880B5C78}">
      <dgm:prSet/>
      <dgm:spPr/>
      <dgm:t>
        <a:bodyPr/>
        <a:lstStyle/>
        <a:p>
          <a:endParaRPr lang="en-US"/>
        </a:p>
      </dgm:t>
    </dgm:pt>
    <dgm:pt modelId="{047212FC-CE96-43EF-B315-A7D45C411F1E}" type="sibTrans" cxnId="{FDB5C23A-D680-4EC3-9C58-49D1880B5C78}">
      <dgm:prSet/>
      <dgm:spPr/>
      <dgm:t>
        <a:bodyPr/>
        <a:lstStyle/>
        <a:p>
          <a:endParaRPr lang="en-US"/>
        </a:p>
      </dgm:t>
    </dgm:pt>
    <dgm:pt modelId="{A9B2D6DD-CDDF-4DD3-B600-647EE01E2685}">
      <dgm:prSet/>
      <dgm:spPr/>
      <dgm:t>
        <a:bodyPr/>
        <a:lstStyle/>
        <a:p>
          <a:r>
            <a:rPr lang="en-US" b="0" i="0"/>
            <a:t>To propose a system that is user-friendly mobile design.</a:t>
          </a:r>
          <a:endParaRPr lang="en-US"/>
        </a:p>
      </dgm:t>
    </dgm:pt>
    <dgm:pt modelId="{7EFB6BF8-6E7C-4488-8614-95562B35E6FC}" type="parTrans" cxnId="{CFA3D9D9-B230-4910-B7E6-FC1A3956F561}">
      <dgm:prSet/>
      <dgm:spPr/>
      <dgm:t>
        <a:bodyPr/>
        <a:lstStyle/>
        <a:p>
          <a:endParaRPr lang="en-US"/>
        </a:p>
      </dgm:t>
    </dgm:pt>
    <dgm:pt modelId="{9D3F8679-2600-4392-BC19-D9DB7F431813}" type="sibTrans" cxnId="{CFA3D9D9-B230-4910-B7E6-FC1A3956F561}">
      <dgm:prSet/>
      <dgm:spPr/>
      <dgm:t>
        <a:bodyPr/>
        <a:lstStyle/>
        <a:p>
          <a:endParaRPr lang="en-US"/>
        </a:p>
      </dgm:t>
    </dgm:pt>
    <dgm:pt modelId="{3893F164-9861-48DB-9528-F7C1B223419C}">
      <dgm:prSet/>
      <dgm:spPr/>
      <dgm:t>
        <a:bodyPr/>
        <a:lstStyle/>
        <a:p>
          <a:r>
            <a:rPr lang="en-US" b="0" i="0"/>
            <a:t>To propose a system that uses JSON services from FSKSM E-Learning to obtain data needed in JSON format and retrieve data via JSON services and applied it into the code.</a:t>
          </a:r>
          <a:endParaRPr lang="en-US"/>
        </a:p>
      </dgm:t>
    </dgm:pt>
    <dgm:pt modelId="{FFA7B005-70BD-45E1-B4D0-68DEE097F6F3}" type="parTrans" cxnId="{2FB32BAB-6359-466A-A14B-AC0336A6728E}">
      <dgm:prSet/>
      <dgm:spPr/>
      <dgm:t>
        <a:bodyPr/>
        <a:lstStyle/>
        <a:p>
          <a:endParaRPr lang="en-US"/>
        </a:p>
      </dgm:t>
    </dgm:pt>
    <dgm:pt modelId="{A648797E-CAFA-4548-8466-B0CA8C5CBBF4}" type="sibTrans" cxnId="{2FB32BAB-6359-466A-A14B-AC0336A6728E}">
      <dgm:prSet/>
      <dgm:spPr/>
      <dgm:t>
        <a:bodyPr/>
        <a:lstStyle/>
        <a:p>
          <a:endParaRPr lang="en-US"/>
        </a:p>
      </dgm:t>
    </dgm:pt>
    <dgm:pt modelId="{9CD51DEE-950C-4CE3-B9F2-0243FB5F402C}">
      <dgm:prSet/>
      <dgm:spPr/>
      <dgm:t>
        <a:bodyPr/>
        <a:lstStyle/>
        <a:p>
          <a:r>
            <a:rPr lang="en-US" b="0" i="0"/>
            <a:t>To propose a system that loads the current timetable for the current semester for both students and lecturers.</a:t>
          </a:r>
          <a:endParaRPr lang="en-US"/>
        </a:p>
      </dgm:t>
    </dgm:pt>
    <dgm:pt modelId="{7D870A63-79D5-41C5-BB15-19F7D477DA27}" type="parTrans" cxnId="{B803187B-FDF6-4007-8753-071336DA24A9}">
      <dgm:prSet/>
      <dgm:spPr/>
      <dgm:t>
        <a:bodyPr/>
        <a:lstStyle/>
        <a:p>
          <a:endParaRPr lang="en-US"/>
        </a:p>
      </dgm:t>
    </dgm:pt>
    <dgm:pt modelId="{49F55173-B013-41A9-BB18-348813942683}" type="sibTrans" cxnId="{B803187B-FDF6-4007-8753-071336DA24A9}">
      <dgm:prSet/>
      <dgm:spPr/>
      <dgm:t>
        <a:bodyPr/>
        <a:lstStyle/>
        <a:p>
          <a:endParaRPr lang="en-US"/>
        </a:p>
      </dgm:t>
    </dgm:pt>
    <dgm:pt modelId="{763C636E-EF2A-4A0A-AE8A-4C79DB6B0E6B}" type="pres">
      <dgm:prSet presAssocID="{78225954-CA9F-4FD1-8A75-01729EFB7901}" presName="diagram" presStyleCnt="0">
        <dgm:presLayoutVars>
          <dgm:dir/>
          <dgm:resizeHandles val="exact"/>
        </dgm:presLayoutVars>
      </dgm:prSet>
      <dgm:spPr/>
    </dgm:pt>
    <dgm:pt modelId="{45370C3C-3C41-4296-B1AA-9D46543E7E17}" type="pres">
      <dgm:prSet presAssocID="{6F7EE04C-B0FA-4B59-BB64-132B39CFEAD1}" presName="node" presStyleLbl="node1" presStyleIdx="0" presStyleCnt="4">
        <dgm:presLayoutVars>
          <dgm:bulletEnabled val="1"/>
        </dgm:presLayoutVars>
      </dgm:prSet>
      <dgm:spPr/>
    </dgm:pt>
    <dgm:pt modelId="{F6661D9B-1F34-42F3-9B8A-4637B456A746}" type="pres">
      <dgm:prSet presAssocID="{047212FC-CE96-43EF-B315-A7D45C411F1E}" presName="sibTrans" presStyleCnt="0"/>
      <dgm:spPr/>
    </dgm:pt>
    <dgm:pt modelId="{934C9CC8-B7E2-4863-8639-12870CA9EB6B}" type="pres">
      <dgm:prSet presAssocID="{A9B2D6DD-CDDF-4DD3-B600-647EE01E2685}" presName="node" presStyleLbl="node1" presStyleIdx="1" presStyleCnt="4">
        <dgm:presLayoutVars>
          <dgm:bulletEnabled val="1"/>
        </dgm:presLayoutVars>
      </dgm:prSet>
      <dgm:spPr/>
    </dgm:pt>
    <dgm:pt modelId="{8EB9EDC3-7D87-4A44-87C8-D2FC9A090CD7}" type="pres">
      <dgm:prSet presAssocID="{9D3F8679-2600-4392-BC19-D9DB7F431813}" presName="sibTrans" presStyleCnt="0"/>
      <dgm:spPr/>
    </dgm:pt>
    <dgm:pt modelId="{114AA50B-ADED-4C55-B2B7-111843035093}" type="pres">
      <dgm:prSet presAssocID="{3893F164-9861-48DB-9528-F7C1B223419C}" presName="node" presStyleLbl="node1" presStyleIdx="2" presStyleCnt="4">
        <dgm:presLayoutVars>
          <dgm:bulletEnabled val="1"/>
        </dgm:presLayoutVars>
      </dgm:prSet>
      <dgm:spPr/>
    </dgm:pt>
    <dgm:pt modelId="{59D3074A-6EDA-4BEB-A49A-FC77C5E89E7E}" type="pres">
      <dgm:prSet presAssocID="{A648797E-CAFA-4548-8466-B0CA8C5CBBF4}" presName="sibTrans" presStyleCnt="0"/>
      <dgm:spPr/>
    </dgm:pt>
    <dgm:pt modelId="{C896CF2E-057A-44A5-801C-4BD29A30FE9C}" type="pres">
      <dgm:prSet presAssocID="{9CD51DEE-950C-4CE3-B9F2-0243FB5F402C}" presName="node" presStyleLbl="node1" presStyleIdx="3" presStyleCnt="4">
        <dgm:presLayoutVars>
          <dgm:bulletEnabled val="1"/>
        </dgm:presLayoutVars>
      </dgm:prSet>
      <dgm:spPr/>
    </dgm:pt>
  </dgm:ptLst>
  <dgm:cxnLst>
    <dgm:cxn modelId="{9D76B008-2316-40AA-A5B6-160583A2D9CE}" type="presOf" srcId="{3893F164-9861-48DB-9528-F7C1B223419C}" destId="{114AA50B-ADED-4C55-B2B7-111843035093}" srcOrd="0" destOrd="0" presId="urn:microsoft.com/office/officeart/2005/8/layout/default"/>
    <dgm:cxn modelId="{FDB5C23A-D680-4EC3-9C58-49D1880B5C78}" srcId="{78225954-CA9F-4FD1-8A75-01729EFB7901}" destId="{6F7EE04C-B0FA-4B59-BB64-132B39CFEAD1}" srcOrd="0" destOrd="0" parTransId="{85392FB2-E847-4793-AD81-6B54E7347DB8}" sibTransId="{047212FC-CE96-43EF-B315-A7D45C411F1E}"/>
    <dgm:cxn modelId="{B803187B-FDF6-4007-8753-071336DA24A9}" srcId="{78225954-CA9F-4FD1-8A75-01729EFB7901}" destId="{9CD51DEE-950C-4CE3-B9F2-0243FB5F402C}" srcOrd="3" destOrd="0" parTransId="{7D870A63-79D5-41C5-BB15-19F7D477DA27}" sibTransId="{49F55173-B013-41A9-BB18-348813942683}"/>
    <dgm:cxn modelId="{7C70F28D-2617-4289-9606-68D270C66450}" type="presOf" srcId="{A9B2D6DD-CDDF-4DD3-B600-647EE01E2685}" destId="{934C9CC8-B7E2-4863-8639-12870CA9EB6B}" srcOrd="0" destOrd="0" presId="urn:microsoft.com/office/officeart/2005/8/layout/default"/>
    <dgm:cxn modelId="{7DD676A8-8E05-4CEE-9252-0FA3B2630045}" type="presOf" srcId="{9CD51DEE-950C-4CE3-B9F2-0243FB5F402C}" destId="{C896CF2E-057A-44A5-801C-4BD29A30FE9C}" srcOrd="0" destOrd="0" presId="urn:microsoft.com/office/officeart/2005/8/layout/default"/>
    <dgm:cxn modelId="{2FB32BAB-6359-466A-A14B-AC0336A6728E}" srcId="{78225954-CA9F-4FD1-8A75-01729EFB7901}" destId="{3893F164-9861-48DB-9528-F7C1B223419C}" srcOrd="2" destOrd="0" parTransId="{FFA7B005-70BD-45E1-B4D0-68DEE097F6F3}" sibTransId="{A648797E-CAFA-4548-8466-B0CA8C5CBBF4}"/>
    <dgm:cxn modelId="{CFA3D9D9-B230-4910-B7E6-FC1A3956F561}" srcId="{78225954-CA9F-4FD1-8A75-01729EFB7901}" destId="{A9B2D6DD-CDDF-4DD3-B600-647EE01E2685}" srcOrd="1" destOrd="0" parTransId="{7EFB6BF8-6E7C-4488-8614-95562B35E6FC}" sibTransId="{9D3F8679-2600-4392-BC19-D9DB7F431813}"/>
    <dgm:cxn modelId="{F8EC0BE2-CB3A-4FDA-A218-F3CBDF74644F}" type="presOf" srcId="{78225954-CA9F-4FD1-8A75-01729EFB7901}" destId="{763C636E-EF2A-4A0A-AE8A-4C79DB6B0E6B}" srcOrd="0" destOrd="0" presId="urn:microsoft.com/office/officeart/2005/8/layout/default"/>
    <dgm:cxn modelId="{6910CDEA-6EFD-46CE-BD72-2F21EE57D61D}" type="presOf" srcId="{6F7EE04C-B0FA-4B59-BB64-132B39CFEAD1}" destId="{45370C3C-3C41-4296-B1AA-9D46543E7E17}" srcOrd="0" destOrd="0" presId="urn:microsoft.com/office/officeart/2005/8/layout/default"/>
    <dgm:cxn modelId="{D8718516-EFE7-4C72-B115-A7639CE81379}" type="presParOf" srcId="{763C636E-EF2A-4A0A-AE8A-4C79DB6B0E6B}" destId="{45370C3C-3C41-4296-B1AA-9D46543E7E17}" srcOrd="0" destOrd="0" presId="urn:microsoft.com/office/officeart/2005/8/layout/default"/>
    <dgm:cxn modelId="{7C91C296-E933-42FF-8A18-D1B4D584CE0A}" type="presParOf" srcId="{763C636E-EF2A-4A0A-AE8A-4C79DB6B0E6B}" destId="{F6661D9B-1F34-42F3-9B8A-4637B456A746}" srcOrd="1" destOrd="0" presId="urn:microsoft.com/office/officeart/2005/8/layout/default"/>
    <dgm:cxn modelId="{C4A68676-4C96-4ACA-9C79-90465F69CD3F}" type="presParOf" srcId="{763C636E-EF2A-4A0A-AE8A-4C79DB6B0E6B}" destId="{934C9CC8-B7E2-4863-8639-12870CA9EB6B}" srcOrd="2" destOrd="0" presId="urn:microsoft.com/office/officeart/2005/8/layout/default"/>
    <dgm:cxn modelId="{E7C5A4C5-4E8B-4A19-88A4-6255994577FF}" type="presParOf" srcId="{763C636E-EF2A-4A0A-AE8A-4C79DB6B0E6B}" destId="{8EB9EDC3-7D87-4A44-87C8-D2FC9A090CD7}" srcOrd="3" destOrd="0" presId="urn:microsoft.com/office/officeart/2005/8/layout/default"/>
    <dgm:cxn modelId="{54AE82C0-6155-4FC9-BFF0-DB7AF22DF739}" type="presParOf" srcId="{763C636E-EF2A-4A0A-AE8A-4C79DB6B0E6B}" destId="{114AA50B-ADED-4C55-B2B7-111843035093}" srcOrd="4" destOrd="0" presId="urn:microsoft.com/office/officeart/2005/8/layout/default"/>
    <dgm:cxn modelId="{20FBC805-C5C7-4FAE-91EC-7AC00AFB9008}" type="presParOf" srcId="{763C636E-EF2A-4A0A-AE8A-4C79DB6B0E6B}" destId="{59D3074A-6EDA-4BEB-A49A-FC77C5E89E7E}" srcOrd="5" destOrd="0" presId="urn:microsoft.com/office/officeart/2005/8/layout/default"/>
    <dgm:cxn modelId="{DF4DB7FB-7B46-444B-870F-4CB6FFECA88B}" type="presParOf" srcId="{763C636E-EF2A-4A0A-AE8A-4C79DB6B0E6B}" destId="{C896CF2E-057A-44A5-801C-4BD29A30FE9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9BA610-9DB7-4F9D-85FF-5FAA9DEF36D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17FF90D-B93C-4BA2-9760-963E8BF54774}">
      <dgm:prSet/>
      <dgm:spPr/>
      <dgm:t>
        <a:bodyPr/>
        <a:lstStyle/>
        <a:p>
          <a:r>
            <a:rPr lang="en-US" b="0" i="0"/>
            <a:t>The proposed system is only used by the students and lecturers of UTM from the School of Computing.</a:t>
          </a:r>
          <a:endParaRPr lang="en-US"/>
        </a:p>
      </dgm:t>
    </dgm:pt>
    <dgm:pt modelId="{E4110EE1-968F-455E-97CC-6CF2CACA8280}" type="parTrans" cxnId="{4D97F5C7-F58A-42BB-B3F6-E79E4F762E5A}">
      <dgm:prSet/>
      <dgm:spPr/>
      <dgm:t>
        <a:bodyPr/>
        <a:lstStyle/>
        <a:p>
          <a:endParaRPr lang="en-US"/>
        </a:p>
      </dgm:t>
    </dgm:pt>
    <dgm:pt modelId="{7566EE26-A956-4B8D-A977-08B7AA87DCE1}" type="sibTrans" cxnId="{4D97F5C7-F58A-42BB-B3F6-E79E4F762E5A}">
      <dgm:prSet/>
      <dgm:spPr/>
      <dgm:t>
        <a:bodyPr/>
        <a:lstStyle/>
        <a:p>
          <a:endParaRPr lang="en-US"/>
        </a:p>
      </dgm:t>
    </dgm:pt>
    <dgm:pt modelId="{840731A5-C98A-4C42-96F3-D0C62C053795}">
      <dgm:prSet/>
      <dgm:spPr/>
      <dgm:t>
        <a:bodyPr/>
        <a:lstStyle/>
        <a:p>
          <a:r>
            <a:rPr lang="en-US" b="0" i="0"/>
            <a:t>It is only intended for the use of viewing timetable purpose only.</a:t>
          </a:r>
          <a:endParaRPr lang="en-US"/>
        </a:p>
      </dgm:t>
    </dgm:pt>
    <dgm:pt modelId="{8AF3C415-71EA-4B5E-A595-6CC89FBB582B}" type="parTrans" cxnId="{1E377D34-BEFF-464F-98BB-F50121E72047}">
      <dgm:prSet/>
      <dgm:spPr/>
      <dgm:t>
        <a:bodyPr/>
        <a:lstStyle/>
        <a:p>
          <a:endParaRPr lang="en-US"/>
        </a:p>
      </dgm:t>
    </dgm:pt>
    <dgm:pt modelId="{1044457F-22A9-43C4-8CA4-EEEE451BD9FE}" type="sibTrans" cxnId="{1E377D34-BEFF-464F-98BB-F50121E72047}">
      <dgm:prSet/>
      <dgm:spPr/>
      <dgm:t>
        <a:bodyPr/>
        <a:lstStyle/>
        <a:p>
          <a:endParaRPr lang="en-US"/>
        </a:p>
      </dgm:t>
    </dgm:pt>
    <dgm:pt modelId="{9C2B82CF-DE72-4D1E-B75D-3CE20848C83F}">
      <dgm:prSet/>
      <dgm:spPr/>
      <dgm:t>
        <a:bodyPr/>
        <a:lstStyle/>
        <a:p>
          <a:r>
            <a:rPr lang="en-US" b="0" i="0"/>
            <a:t>The lecturers can be able to view all the enrolled students.</a:t>
          </a:r>
          <a:endParaRPr lang="en-US"/>
        </a:p>
      </dgm:t>
    </dgm:pt>
    <dgm:pt modelId="{680506BD-71FC-47D8-ACFF-DE16C55CDB31}" type="parTrans" cxnId="{BBEE69F3-71DE-43D2-BA96-9572A2EAE25A}">
      <dgm:prSet/>
      <dgm:spPr/>
      <dgm:t>
        <a:bodyPr/>
        <a:lstStyle/>
        <a:p>
          <a:endParaRPr lang="en-US"/>
        </a:p>
      </dgm:t>
    </dgm:pt>
    <dgm:pt modelId="{86E96408-AE99-41E4-A69F-749015FD8F81}" type="sibTrans" cxnId="{BBEE69F3-71DE-43D2-BA96-9572A2EAE25A}">
      <dgm:prSet/>
      <dgm:spPr/>
      <dgm:t>
        <a:bodyPr/>
        <a:lstStyle/>
        <a:p>
          <a:endParaRPr lang="en-US"/>
        </a:p>
      </dgm:t>
    </dgm:pt>
    <dgm:pt modelId="{C392872F-AB9C-4AFB-B344-F025EBFF0A40}" type="pres">
      <dgm:prSet presAssocID="{349BA610-9DB7-4F9D-85FF-5FAA9DEF36D1}" presName="root" presStyleCnt="0">
        <dgm:presLayoutVars>
          <dgm:dir/>
          <dgm:resizeHandles val="exact"/>
        </dgm:presLayoutVars>
      </dgm:prSet>
      <dgm:spPr/>
    </dgm:pt>
    <dgm:pt modelId="{F4BE09A4-28A2-40D4-8BB7-9F375118EB19}" type="pres">
      <dgm:prSet presAssocID="{F17FF90D-B93C-4BA2-9760-963E8BF54774}" presName="compNode" presStyleCnt="0"/>
      <dgm:spPr/>
    </dgm:pt>
    <dgm:pt modelId="{89BD9B15-0A47-4F1D-9C20-096AA9562B2F}" type="pres">
      <dgm:prSet presAssocID="{F17FF90D-B93C-4BA2-9760-963E8BF54774}" presName="bgRect" presStyleLbl="bgShp" presStyleIdx="0" presStyleCnt="3"/>
      <dgm:spPr/>
    </dgm:pt>
    <dgm:pt modelId="{BC7CCA2C-0E1A-4773-958A-729C51F095FB}" type="pres">
      <dgm:prSet presAssocID="{F17FF90D-B93C-4BA2-9760-963E8BF547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9F4B1A1D-07D7-4198-9C67-BF4F2876EA72}" type="pres">
      <dgm:prSet presAssocID="{F17FF90D-B93C-4BA2-9760-963E8BF54774}" presName="spaceRect" presStyleCnt="0"/>
      <dgm:spPr/>
    </dgm:pt>
    <dgm:pt modelId="{C93CC1C6-2D4D-45E9-952A-EE54BE3096BB}" type="pres">
      <dgm:prSet presAssocID="{F17FF90D-B93C-4BA2-9760-963E8BF54774}" presName="parTx" presStyleLbl="revTx" presStyleIdx="0" presStyleCnt="3">
        <dgm:presLayoutVars>
          <dgm:chMax val="0"/>
          <dgm:chPref val="0"/>
        </dgm:presLayoutVars>
      </dgm:prSet>
      <dgm:spPr/>
    </dgm:pt>
    <dgm:pt modelId="{638066DA-BA80-45B6-984D-25B51E89902C}" type="pres">
      <dgm:prSet presAssocID="{7566EE26-A956-4B8D-A977-08B7AA87DCE1}" presName="sibTrans" presStyleCnt="0"/>
      <dgm:spPr/>
    </dgm:pt>
    <dgm:pt modelId="{BA6E3E7E-F3CA-4371-ACD5-85465C4BCA35}" type="pres">
      <dgm:prSet presAssocID="{840731A5-C98A-4C42-96F3-D0C62C053795}" presName="compNode" presStyleCnt="0"/>
      <dgm:spPr/>
    </dgm:pt>
    <dgm:pt modelId="{C16C0B30-72D7-47A2-A633-5B931BCD9EDE}" type="pres">
      <dgm:prSet presAssocID="{840731A5-C98A-4C42-96F3-D0C62C053795}" presName="bgRect" presStyleLbl="bgShp" presStyleIdx="1" presStyleCnt="3"/>
      <dgm:spPr/>
    </dgm:pt>
    <dgm:pt modelId="{A1399B5D-A45D-47C1-A89C-E7A2A0FDEAFE}" type="pres">
      <dgm:prSet presAssocID="{840731A5-C98A-4C42-96F3-D0C62C0537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larm Clock"/>
        </a:ext>
      </dgm:extLst>
    </dgm:pt>
    <dgm:pt modelId="{0935356E-FBEB-488C-8583-AA79C38726A2}" type="pres">
      <dgm:prSet presAssocID="{840731A5-C98A-4C42-96F3-D0C62C053795}" presName="spaceRect" presStyleCnt="0"/>
      <dgm:spPr/>
    </dgm:pt>
    <dgm:pt modelId="{38F40CCA-8B5A-436E-A92B-3F358D7FB72C}" type="pres">
      <dgm:prSet presAssocID="{840731A5-C98A-4C42-96F3-D0C62C053795}" presName="parTx" presStyleLbl="revTx" presStyleIdx="1" presStyleCnt="3">
        <dgm:presLayoutVars>
          <dgm:chMax val="0"/>
          <dgm:chPref val="0"/>
        </dgm:presLayoutVars>
      </dgm:prSet>
      <dgm:spPr/>
    </dgm:pt>
    <dgm:pt modelId="{34FC0A13-4DA5-4B49-9B5C-C94E142E69C7}" type="pres">
      <dgm:prSet presAssocID="{1044457F-22A9-43C4-8CA4-EEEE451BD9FE}" presName="sibTrans" presStyleCnt="0"/>
      <dgm:spPr/>
    </dgm:pt>
    <dgm:pt modelId="{3854F858-C06B-49F1-9AE0-6E6D2A5BFE8B}" type="pres">
      <dgm:prSet presAssocID="{9C2B82CF-DE72-4D1E-B75D-3CE20848C83F}" presName="compNode" presStyleCnt="0"/>
      <dgm:spPr/>
    </dgm:pt>
    <dgm:pt modelId="{3BC8CFCD-F562-42D6-BA49-2F05D82C573B}" type="pres">
      <dgm:prSet presAssocID="{9C2B82CF-DE72-4D1E-B75D-3CE20848C83F}" presName="bgRect" presStyleLbl="bgShp" presStyleIdx="2" presStyleCnt="3"/>
      <dgm:spPr/>
    </dgm:pt>
    <dgm:pt modelId="{01CC670A-FC76-42AC-807B-6A557E3B12CF}" type="pres">
      <dgm:prSet presAssocID="{9C2B82CF-DE72-4D1E-B75D-3CE20848C8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46118A22-8886-4913-9447-2995D6BCC6A4}" type="pres">
      <dgm:prSet presAssocID="{9C2B82CF-DE72-4D1E-B75D-3CE20848C83F}" presName="spaceRect" presStyleCnt="0"/>
      <dgm:spPr/>
    </dgm:pt>
    <dgm:pt modelId="{C40054AB-086F-430F-86B5-E37EFADEF6F2}" type="pres">
      <dgm:prSet presAssocID="{9C2B82CF-DE72-4D1E-B75D-3CE20848C83F}" presName="parTx" presStyleLbl="revTx" presStyleIdx="2" presStyleCnt="3">
        <dgm:presLayoutVars>
          <dgm:chMax val="0"/>
          <dgm:chPref val="0"/>
        </dgm:presLayoutVars>
      </dgm:prSet>
      <dgm:spPr/>
    </dgm:pt>
  </dgm:ptLst>
  <dgm:cxnLst>
    <dgm:cxn modelId="{5DDC8E01-3D7D-4307-9064-5E1D41AE97B5}" type="presOf" srcId="{349BA610-9DB7-4F9D-85FF-5FAA9DEF36D1}" destId="{C392872F-AB9C-4AFB-B344-F025EBFF0A40}" srcOrd="0" destOrd="0" presId="urn:microsoft.com/office/officeart/2018/2/layout/IconVerticalSolidList"/>
    <dgm:cxn modelId="{1629D605-76FA-42E7-9FA4-E9F01B571B9D}" type="presOf" srcId="{840731A5-C98A-4C42-96F3-D0C62C053795}" destId="{38F40CCA-8B5A-436E-A92B-3F358D7FB72C}" srcOrd="0" destOrd="0" presId="urn:microsoft.com/office/officeart/2018/2/layout/IconVerticalSolidList"/>
    <dgm:cxn modelId="{1E377D34-BEFF-464F-98BB-F50121E72047}" srcId="{349BA610-9DB7-4F9D-85FF-5FAA9DEF36D1}" destId="{840731A5-C98A-4C42-96F3-D0C62C053795}" srcOrd="1" destOrd="0" parTransId="{8AF3C415-71EA-4B5E-A595-6CC89FBB582B}" sibTransId="{1044457F-22A9-43C4-8CA4-EEEE451BD9FE}"/>
    <dgm:cxn modelId="{374C1241-513F-4C28-B487-904234AD43C4}" type="presOf" srcId="{F17FF90D-B93C-4BA2-9760-963E8BF54774}" destId="{C93CC1C6-2D4D-45E9-952A-EE54BE3096BB}" srcOrd="0" destOrd="0" presId="urn:microsoft.com/office/officeart/2018/2/layout/IconVerticalSolidList"/>
    <dgm:cxn modelId="{4D97F5C7-F58A-42BB-B3F6-E79E4F762E5A}" srcId="{349BA610-9DB7-4F9D-85FF-5FAA9DEF36D1}" destId="{F17FF90D-B93C-4BA2-9760-963E8BF54774}" srcOrd="0" destOrd="0" parTransId="{E4110EE1-968F-455E-97CC-6CF2CACA8280}" sibTransId="{7566EE26-A956-4B8D-A977-08B7AA87DCE1}"/>
    <dgm:cxn modelId="{AA9F63E8-4C5A-4B57-9754-789476EDAB69}" type="presOf" srcId="{9C2B82CF-DE72-4D1E-B75D-3CE20848C83F}" destId="{C40054AB-086F-430F-86B5-E37EFADEF6F2}" srcOrd="0" destOrd="0" presId="urn:microsoft.com/office/officeart/2018/2/layout/IconVerticalSolidList"/>
    <dgm:cxn modelId="{BBEE69F3-71DE-43D2-BA96-9572A2EAE25A}" srcId="{349BA610-9DB7-4F9D-85FF-5FAA9DEF36D1}" destId="{9C2B82CF-DE72-4D1E-B75D-3CE20848C83F}" srcOrd="2" destOrd="0" parTransId="{680506BD-71FC-47D8-ACFF-DE16C55CDB31}" sibTransId="{86E96408-AE99-41E4-A69F-749015FD8F81}"/>
    <dgm:cxn modelId="{D308D29B-2E28-40AE-B56A-96BC5C728D85}" type="presParOf" srcId="{C392872F-AB9C-4AFB-B344-F025EBFF0A40}" destId="{F4BE09A4-28A2-40D4-8BB7-9F375118EB19}" srcOrd="0" destOrd="0" presId="urn:microsoft.com/office/officeart/2018/2/layout/IconVerticalSolidList"/>
    <dgm:cxn modelId="{4A8F74CB-3D5A-4D48-B524-6CF5BAC7791F}" type="presParOf" srcId="{F4BE09A4-28A2-40D4-8BB7-9F375118EB19}" destId="{89BD9B15-0A47-4F1D-9C20-096AA9562B2F}" srcOrd="0" destOrd="0" presId="urn:microsoft.com/office/officeart/2018/2/layout/IconVerticalSolidList"/>
    <dgm:cxn modelId="{843DF764-E9C8-4942-8DA3-1A6E146BCCAE}" type="presParOf" srcId="{F4BE09A4-28A2-40D4-8BB7-9F375118EB19}" destId="{BC7CCA2C-0E1A-4773-958A-729C51F095FB}" srcOrd="1" destOrd="0" presId="urn:microsoft.com/office/officeart/2018/2/layout/IconVerticalSolidList"/>
    <dgm:cxn modelId="{00E419D2-0A30-487B-9434-5F8B5884805B}" type="presParOf" srcId="{F4BE09A4-28A2-40D4-8BB7-9F375118EB19}" destId="{9F4B1A1D-07D7-4198-9C67-BF4F2876EA72}" srcOrd="2" destOrd="0" presId="urn:microsoft.com/office/officeart/2018/2/layout/IconVerticalSolidList"/>
    <dgm:cxn modelId="{6415A7B7-2C1A-4B2B-A907-441C2B1A9205}" type="presParOf" srcId="{F4BE09A4-28A2-40D4-8BB7-9F375118EB19}" destId="{C93CC1C6-2D4D-45E9-952A-EE54BE3096BB}" srcOrd="3" destOrd="0" presId="urn:microsoft.com/office/officeart/2018/2/layout/IconVerticalSolidList"/>
    <dgm:cxn modelId="{CE27E8EB-0B6D-4AB3-A83D-ADE6E435FC41}" type="presParOf" srcId="{C392872F-AB9C-4AFB-B344-F025EBFF0A40}" destId="{638066DA-BA80-45B6-984D-25B51E89902C}" srcOrd="1" destOrd="0" presId="urn:microsoft.com/office/officeart/2018/2/layout/IconVerticalSolidList"/>
    <dgm:cxn modelId="{B30A0936-25EA-431E-A940-E78AA51F1601}" type="presParOf" srcId="{C392872F-AB9C-4AFB-B344-F025EBFF0A40}" destId="{BA6E3E7E-F3CA-4371-ACD5-85465C4BCA35}" srcOrd="2" destOrd="0" presId="urn:microsoft.com/office/officeart/2018/2/layout/IconVerticalSolidList"/>
    <dgm:cxn modelId="{B4F44593-5AFC-47C3-8CA5-4F2AEF8B7556}" type="presParOf" srcId="{BA6E3E7E-F3CA-4371-ACD5-85465C4BCA35}" destId="{C16C0B30-72D7-47A2-A633-5B931BCD9EDE}" srcOrd="0" destOrd="0" presId="urn:microsoft.com/office/officeart/2018/2/layout/IconVerticalSolidList"/>
    <dgm:cxn modelId="{FECD5BF4-0121-4CE4-8FF3-834341854082}" type="presParOf" srcId="{BA6E3E7E-F3CA-4371-ACD5-85465C4BCA35}" destId="{A1399B5D-A45D-47C1-A89C-E7A2A0FDEAFE}" srcOrd="1" destOrd="0" presId="urn:microsoft.com/office/officeart/2018/2/layout/IconVerticalSolidList"/>
    <dgm:cxn modelId="{2BDF6F93-7B25-4F53-A768-FD90DB6F55CE}" type="presParOf" srcId="{BA6E3E7E-F3CA-4371-ACD5-85465C4BCA35}" destId="{0935356E-FBEB-488C-8583-AA79C38726A2}" srcOrd="2" destOrd="0" presId="urn:microsoft.com/office/officeart/2018/2/layout/IconVerticalSolidList"/>
    <dgm:cxn modelId="{55782C06-EAAD-4A27-83B3-5B2CD9E4DF00}" type="presParOf" srcId="{BA6E3E7E-F3CA-4371-ACD5-85465C4BCA35}" destId="{38F40CCA-8B5A-436E-A92B-3F358D7FB72C}" srcOrd="3" destOrd="0" presId="urn:microsoft.com/office/officeart/2018/2/layout/IconVerticalSolidList"/>
    <dgm:cxn modelId="{9EF2B28F-1725-4C76-A7C4-4C30F853C393}" type="presParOf" srcId="{C392872F-AB9C-4AFB-B344-F025EBFF0A40}" destId="{34FC0A13-4DA5-4B49-9B5C-C94E142E69C7}" srcOrd="3" destOrd="0" presId="urn:microsoft.com/office/officeart/2018/2/layout/IconVerticalSolidList"/>
    <dgm:cxn modelId="{B9003544-056F-4FC1-9380-119B3731D7F2}" type="presParOf" srcId="{C392872F-AB9C-4AFB-B344-F025EBFF0A40}" destId="{3854F858-C06B-49F1-9AE0-6E6D2A5BFE8B}" srcOrd="4" destOrd="0" presId="urn:microsoft.com/office/officeart/2018/2/layout/IconVerticalSolidList"/>
    <dgm:cxn modelId="{5F8FDE4E-44C8-4F4E-9D52-3EEAFC16DEDA}" type="presParOf" srcId="{3854F858-C06B-49F1-9AE0-6E6D2A5BFE8B}" destId="{3BC8CFCD-F562-42D6-BA49-2F05D82C573B}" srcOrd="0" destOrd="0" presId="urn:microsoft.com/office/officeart/2018/2/layout/IconVerticalSolidList"/>
    <dgm:cxn modelId="{46F4114A-7E66-4EC4-8798-D3BEF4365FB3}" type="presParOf" srcId="{3854F858-C06B-49F1-9AE0-6E6D2A5BFE8B}" destId="{01CC670A-FC76-42AC-807B-6A557E3B12CF}" srcOrd="1" destOrd="0" presId="urn:microsoft.com/office/officeart/2018/2/layout/IconVerticalSolidList"/>
    <dgm:cxn modelId="{EF2DDE18-AF3C-472A-838F-156E7E944A86}" type="presParOf" srcId="{3854F858-C06B-49F1-9AE0-6E6D2A5BFE8B}" destId="{46118A22-8886-4913-9447-2995D6BCC6A4}" srcOrd="2" destOrd="0" presId="urn:microsoft.com/office/officeart/2018/2/layout/IconVerticalSolidList"/>
    <dgm:cxn modelId="{3D40885F-7E76-4626-8093-B6E2887B0987}" type="presParOf" srcId="{3854F858-C06B-49F1-9AE0-6E6D2A5BFE8B}" destId="{C40054AB-086F-430F-86B5-E37EFADEF6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B7A197-18E2-4267-83DB-2BBCB41DC872}"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63B415D-7B01-4211-8A37-85D3A3574D99}">
      <dgm:prSet/>
      <dgm:spPr/>
      <dgm:t>
        <a:bodyPr/>
        <a:lstStyle/>
        <a:p>
          <a:r>
            <a:rPr lang="en-MY" b="0" i="0"/>
            <a:t>Draw.io - For drawing Flowchart, UML</a:t>
          </a:r>
          <a:endParaRPr lang="en-US"/>
        </a:p>
      </dgm:t>
    </dgm:pt>
    <dgm:pt modelId="{BD16528F-B9C7-42BA-AEC4-F949D6D80202}" type="parTrans" cxnId="{5395F81E-7AA6-4403-B4F2-FCDF80960956}">
      <dgm:prSet/>
      <dgm:spPr/>
      <dgm:t>
        <a:bodyPr/>
        <a:lstStyle/>
        <a:p>
          <a:endParaRPr lang="en-US"/>
        </a:p>
      </dgm:t>
    </dgm:pt>
    <dgm:pt modelId="{1F7D7108-C503-449E-93EF-931A60F5C87D}" type="sibTrans" cxnId="{5395F81E-7AA6-4403-B4F2-FCDF80960956}">
      <dgm:prSet/>
      <dgm:spPr/>
      <dgm:t>
        <a:bodyPr/>
        <a:lstStyle/>
        <a:p>
          <a:endParaRPr lang="en-US"/>
        </a:p>
      </dgm:t>
    </dgm:pt>
    <dgm:pt modelId="{81972438-04A4-4DFC-9168-6C66691252AE}">
      <dgm:prSet/>
      <dgm:spPr/>
      <dgm:t>
        <a:bodyPr/>
        <a:lstStyle/>
        <a:p>
          <a:r>
            <a:rPr lang="en-MY" b="0" i="0"/>
            <a:t>Trello – Keep track of progress of project</a:t>
          </a:r>
          <a:endParaRPr lang="en-US"/>
        </a:p>
      </dgm:t>
    </dgm:pt>
    <dgm:pt modelId="{505C831A-6298-4B6F-82AC-4D11501C972B}" type="parTrans" cxnId="{DC27184B-7C56-4CD4-BE5F-E9D5CE9B8813}">
      <dgm:prSet/>
      <dgm:spPr/>
      <dgm:t>
        <a:bodyPr/>
        <a:lstStyle/>
        <a:p>
          <a:endParaRPr lang="en-US"/>
        </a:p>
      </dgm:t>
    </dgm:pt>
    <dgm:pt modelId="{1E3F438E-F64E-423F-8F3A-76DA70D2692C}" type="sibTrans" cxnId="{DC27184B-7C56-4CD4-BE5F-E9D5CE9B8813}">
      <dgm:prSet/>
      <dgm:spPr/>
      <dgm:t>
        <a:bodyPr/>
        <a:lstStyle/>
        <a:p>
          <a:endParaRPr lang="en-US"/>
        </a:p>
      </dgm:t>
    </dgm:pt>
    <dgm:pt modelId="{7AA198B0-560F-4802-A53F-A034097AF283}">
      <dgm:prSet/>
      <dgm:spPr/>
      <dgm:t>
        <a:bodyPr/>
        <a:lstStyle/>
        <a:p>
          <a:r>
            <a:rPr lang="en-MY" b="0" i="0"/>
            <a:t>HTML, CSS – Backbone of the webpage</a:t>
          </a:r>
          <a:endParaRPr lang="en-US"/>
        </a:p>
      </dgm:t>
    </dgm:pt>
    <dgm:pt modelId="{541420EB-09E6-46E3-ACDD-23886DCD721C}" type="parTrans" cxnId="{80A8B6CA-9722-4019-B908-44B35C98555F}">
      <dgm:prSet/>
      <dgm:spPr/>
      <dgm:t>
        <a:bodyPr/>
        <a:lstStyle/>
        <a:p>
          <a:endParaRPr lang="en-US"/>
        </a:p>
      </dgm:t>
    </dgm:pt>
    <dgm:pt modelId="{C65CC0AC-968E-4ABE-9775-C2C17EF58474}" type="sibTrans" cxnId="{80A8B6CA-9722-4019-B908-44B35C98555F}">
      <dgm:prSet/>
      <dgm:spPr/>
      <dgm:t>
        <a:bodyPr/>
        <a:lstStyle/>
        <a:p>
          <a:endParaRPr lang="en-US"/>
        </a:p>
      </dgm:t>
    </dgm:pt>
    <dgm:pt modelId="{01016B6B-F23D-4604-8ABA-B4C5F5EE7B6D}">
      <dgm:prSet/>
      <dgm:spPr/>
      <dgm:t>
        <a:bodyPr/>
        <a:lstStyle/>
        <a:p>
          <a:r>
            <a:rPr lang="en-MY" b="0" i="0"/>
            <a:t>JavaScript – Simple client-side logic</a:t>
          </a:r>
          <a:endParaRPr lang="en-US"/>
        </a:p>
      </dgm:t>
    </dgm:pt>
    <dgm:pt modelId="{BD22DC8C-B46C-418D-8542-991FB7A8F0C2}" type="parTrans" cxnId="{37CCAA6E-4FAC-46CA-A218-54710043CD64}">
      <dgm:prSet/>
      <dgm:spPr/>
      <dgm:t>
        <a:bodyPr/>
        <a:lstStyle/>
        <a:p>
          <a:endParaRPr lang="en-US"/>
        </a:p>
      </dgm:t>
    </dgm:pt>
    <dgm:pt modelId="{4E362DC6-EDB4-4107-A48D-560EEF5607F9}" type="sibTrans" cxnId="{37CCAA6E-4FAC-46CA-A218-54710043CD64}">
      <dgm:prSet/>
      <dgm:spPr/>
      <dgm:t>
        <a:bodyPr/>
        <a:lstStyle/>
        <a:p>
          <a:endParaRPr lang="en-US"/>
        </a:p>
      </dgm:t>
    </dgm:pt>
    <dgm:pt modelId="{1EA05188-0EDC-4A33-AB8C-4A1A8CCC5B8A}">
      <dgm:prSet/>
      <dgm:spPr/>
      <dgm:t>
        <a:bodyPr/>
        <a:lstStyle/>
        <a:p>
          <a:r>
            <a:rPr lang="en-MY" b="0" i="0"/>
            <a:t>Bootstrap – Responsive web design</a:t>
          </a:r>
          <a:endParaRPr lang="en-US"/>
        </a:p>
      </dgm:t>
    </dgm:pt>
    <dgm:pt modelId="{A745D66F-B5EB-43FB-92EB-9FA341F9A80E}" type="parTrans" cxnId="{46F1B8BD-3FBC-4FE1-B147-69829B93D7BD}">
      <dgm:prSet/>
      <dgm:spPr/>
      <dgm:t>
        <a:bodyPr/>
        <a:lstStyle/>
        <a:p>
          <a:endParaRPr lang="en-US"/>
        </a:p>
      </dgm:t>
    </dgm:pt>
    <dgm:pt modelId="{77ECC70A-796A-4439-AC8E-0E476C96FBA9}" type="sibTrans" cxnId="{46F1B8BD-3FBC-4FE1-B147-69829B93D7BD}">
      <dgm:prSet/>
      <dgm:spPr/>
      <dgm:t>
        <a:bodyPr/>
        <a:lstStyle/>
        <a:p>
          <a:endParaRPr lang="en-US"/>
        </a:p>
      </dgm:t>
    </dgm:pt>
    <dgm:pt modelId="{165DE1EE-6135-4694-9DC1-087B4256E7CB}">
      <dgm:prSet/>
      <dgm:spPr/>
      <dgm:t>
        <a:bodyPr/>
        <a:lstStyle/>
        <a:p>
          <a:r>
            <a:rPr lang="en-MY" b="0" i="0"/>
            <a:t>JSON - JSON services from FSKSM E-Learning to obtain data needed in JSON format</a:t>
          </a:r>
          <a:endParaRPr lang="en-US"/>
        </a:p>
      </dgm:t>
    </dgm:pt>
    <dgm:pt modelId="{E2E2F4C4-BE6F-4673-A326-46C65A1A6A0A}" type="parTrans" cxnId="{2C68351F-B4A7-4C28-AD86-0E0138DA6AE0}">
      <dgm:prSet/>
      <dgm:spPr/>
      <dgm:t>
        <a:bodyPr/>
        <a:lstStyle/>
        <a:p>
          <a:endParaRPr lang="en-US"/>
        </a:p>
      </dgm:t>
    </dgm:pt>
    <dgm:pt modelId="{5663DBC6-9893-49CD-93BD-F19A2073B6A2}" type="sibTrans" cxnId="{2C68351F-B4A7-4C28-AD86-0E0138DA6AE0}">
      <dgm:prSet/>
      <dgm:spPr/>
      <dgm:t>
        <a:bodyPr/>
        <a:lstStyle/>
        <a:p>
          <a:endParaRPr lang="en-US"/>
        </a:p>
      </dgm:t>
    </dgm:pt>
    <dgm:pt modelId="{C4FD8EB9-4A11-4008-963F-15F1BCF6AA88}">
      <dgm:prSet/>
      <dgm:spPr/>
      <dgm:t>
        <a:bodyPr/>
        <a:lstStyle/>
        <a:p>
          <a:r>
            <a:rPr lang="en-MY" b="0" i="0"/>
            <a:t>Angular JS - Retrieve data via JSON services and applied it into the code</a:t>
          </a:r>
          <a:endParaRPr lang="en-US"/>
        </a:p>
      </dgm:t>
    </dgm:pt>
    <dgm:pt modelId="{F45CB647-B999-43F2-B828-8AD604414AD4}" type="parTrans" cxnId="{E5ECF3D9-1E39-4FC5-B371-57554D3C9C02}">
      <dgm:prSet/>
      <dgm:spPr/>
      <dgm:t>
        <a:bodyPr/>
        <a:lstStyle/>
        <a:p>
          <a:endParaRPr lang="en-US"/>
        </a:p>
      </dgm:t>
    </dgm:pt>
    <dgm:pt modelId="{43628617-B1E8-424F-9870-B1F47E1FC6E2}" type="sibTrans" cxnId="{E5ECF3D9-1E39-4FC5-B371-57554D3C9C02}">
      <dgm:prSet/>
      <dgm:spPr/>
      <dgm:t>
        <a:bodyPr/>
        <a:lstStyle/>
        <a:p>
          <a:endParaRPr lang="en-US"/>
        </a:p>
      </dgm:t>
    </dgm:pt>
    <dgm:pt modelId="{17DCAB49-6EE2-4440-9190-E66B35E97D0C}">
      <dgm:prSet/>
      <dgm:spPr/>
      <dgm:t>
        <a:bodyPr/>
        <a:lstStyle/>
        <a:p>
          <a:r>
            <a:rPr lang="en-MY" b="0" i="0"/>
            <a:t>AJAX - To send HTTP requests for data by JavaScript calls without having to submit a form.</a:t>
          </a:r>
          <a:endParaRPr lang="en-US"/>
        </a:p>
      </dgm:t>
    </dgm:pt>
    <dgm:pt modelId="{CA22937B-9BEB-4CAC-91C3-33918C1E4EE2}" type="parTrans" cxnId="{DD0C1D5A-237C-4664-950C-FA0DBBA0823C}">
      <dgm:prSet/>
      <dgm:spPr/>
      <dgm:t>
        <a:bodyPr/>
        <a:lstStyle/>
        <a:p>
          <a:endParaRPr lang="en-US"/>
        </a:p>
      </dgm:t>
    </dgm:pt>
    <dgm:pt modelId="{EF2745ED-A604-4CF9-BA0E-3110E812E6EA}" type="sibTrans" cxnId="{DD0C1D5A-237C-4664-950C-FA0DBBA0823C}">
      <dgm:prSet/>
      <dgm:spPr/>
      <dgm:t>
        <a:bodyPr/>
        <a:lstStyle/>
        <a:p>
          <a:endParaRPr lang="en-US"/>
        </a:p>
      </dgm:t>
    </dgm:pt>
    <dgm:pt modelId="{6E4BD9F4-62D4-4617-9C2E-4F22BFEF6024}" type="pres">
      <dgm:prSet presAssocID="{AEB7A197-18E2-4267-83DB-2BBCB41DC872}" presName="diagram" presStyleCnt="0">
        <dgm:presLayoutVars>
          <dgm:dir/>
          <dgm:resizeHandles val="exact"/>
        </dgm:presLayoutVars>
      </dgm:prSet>
      <dgm:spPr/>
    </dgm:pt>
    <dgm:pt modelId="{AD52127E-CBB1-49E0-8EA0-233AA62DB234}" type="pres">
      <dgm:prSet presAssocID="{F63B415D-7B01-4211-8A37-85D3A3574D99}" presName="node" presStyleLbl="node1" presStyleIdx="0" presStyleCnt="8">
        <dgm:presLayoutVars>
          <dgm:bulletEnabled val="1"/>
        </dgm:presLayoutVars>
      </dgm:prSet>
      <dgm:spPr/>
    </dgm:pt>
    <dgm:pt modelId="{F7ECAB31-C9FE-4AED-8390-2D3D25CB7888}" type="pres">
      <dgm:prSet presAssocID="{1F7D7108-C503-449E-93EF-931A60F5C87D}" presName="sibTrans" presStyleCnt="0"/>
      <dgm:spPr/>
    </dgm:pt>
    <dgm:pt modelId="{7DAC4DA4-2B3D-4643-8826-09B948ECAA8A}" type="pres">
      <dgm:prSet presAssocID="{81972438-04A4-4DFC-9168-6C66691252AE}" presName="node" presStyleLbl="node1" presStyleIdx="1" presStyleCnt="8">
        <dgm:presLayoutVars>
          <dgm:bulletEnabled val="1"/>
        </dgm:presLayoutVars>
      </dgm:prSet>
      <dgm:spPr/>
    </dgm:pt>
    <dgm:pt modelId="{E0ADA759-9C44-4D61-8FF3-D420520F39D3}" type="pres">
      <dgm:prSet presAssocID="{1E3F438E-F64E-423F-8F3A-76DA70D2692C}" presName="sibTrans" presStyleCnt="0"/>
      <dgm:spPr/>
    </dgm:pt>
    <dgm:pt modelId="{B3EAD1F0-7F46-4678-8A85-AAE07358B230}" type="pres">
      <dgm:prSet presAssocID="{7AA198B0-560F-4802-A53F-A034097AF283}" presName="node" presStyleLbl="node1" presStyleIdx="2" presStyleCnt="8">
        <dgm:presLayoutVars>
          <dgm:bulletEnabled val="1"/>
        </dgm:presLayoutVars>
      </dgm:prSet>
      <dgm:spPr/>
    </dgm:pt>
    <dgm:pt modelId="{625E9457-5C2E-45CD-988C-DD2C8C6DB6A0}" type="pres">
      <dgm:prSet presAssocID="{C65CC0AC-968E-4ABE-9775-C2C17EF58474}" presName="sibTrans" presStyleCnt="0"/>
      <dgm:spPr/>
    </dgm:pt>
    <dgm:pt modelId="{FAA74247-94CA-4652-8A61-DF833551290C}" type="pres">
      <dgm:prSet presAssocID="{01016B6B-F23D-4604-8ABA-B4C5F5EE7B6D}" presName="node" presStyleLbl="node1" presStyleIdx="3" presStyleCnt="8">
        <dgm:presLayoutVars>
          <dgm:bulletEnabled val="1"/>
        </dgm:presLayoutVars>
      </dgm:prSet>
      <dgm:spPr/>
    </dgm:pt>
    <dgm:pt modelId="{82AA6ECC-267A-446F-8B62-AF30B7C691B1}" type="pres">
      <dgm:prSet presAssocID="{4E362DC6-EDB4-4107-A48D-560EEF5607F9}" presName="sibTrans" presStyleCnt="0"/>
      <dgm:spPr/>
    </dgm:pt>
    <dgm:pt modelId="{7E3AD7F7-3E49-4407-9278-A2688BD124BF}" type="pres">
      <dgm:prSet presAssocID="{1EA05188-0EDC-4A33-AB8C-4A1A8CCC5B8A}" presName="node" presStyleLbl="node1" presStyleIdx="4" presStyleCnt="8">
        <dgm:presLayoutVars>
          <dgm:bulletEnabled val="1"/>
        </dgm:presLayoutVars>
      </dgm:prSet>
      <dgm:spPr/>
    </dgm:pt>
    <dgm:pt modelId="{D7C112C5-8913-439B-A519-7C4FD586799E}" type="pres">
      <dgm:prSet presAssocID="{77ECC70A-796A-4439-AC8E-0E476C96FBA9}" presName="sibTrans" presStyleCnt="0"/>
      <dgm:spPr/>
    </dgm:pt>
    <dgm:pt modelId="{315BC639-AE8A-4855-B33A-DDC85523D4F9}" type="pres">
      <dgm:prSet presAssocID="{165DE1EE-6135-4694-9DC1-087B4256E7CB}" presName="node" presStyleLbl="node1" presStyleIdx="5" presStyleCnt="8">
        <dgm:presLayoutVars>
          <dgm:bulletEnabled val="1"/>
        </dgm:presLayoutVars>
      </dgm:prSet>
      <dgm:spPr/>
    </dgm:pt>
    <dgm:pt modelId="{E9759E60-17C4-4BF5-A672-26A99B992222}" type="pres">
      <dgm:prSet presAssocID="{5663DBC6-9893-49CD-93BD-F19A2073B6A2}" presName="sibTrans" presStyleCnt="0"/>
      <dgm:spPr/>
    </dgm:pt>
    <dgm:pt modelId="{62D8D2D9-0CA0-4F45-A8B0-62B26AC54D98}" type="pres">
      <dgm:prSet presAssocID="{C4FD8EB9-4A11-4008-963F-15F1BCF6AA88}" presName="node" presStyleLbl="node1" presStyleIdx="6" presStyleCnt="8">
        <dgm:presLayoutVars>
          <dgm:bulletEnabled val="1"/>
        </dgm:presLayoutVars>
      </dgm:prSet>
      <dgm:spPr/>
    </dgm:pt>
    <dgm:pt modelId="{0EF513E7-5379-4146-AFA8-A35A47ED6B12}" type="pres">
      <dgm:prSet presAssocID="{43628617-B1E8-424F-9870-B1F47E1FC6E2}" presName="sibTrans" presStyleCnt="0"/>
      <dgm:spPr/>
    </dgm:pt>
    <dgm:pt modelId="{A59D4BBC-0B07-4C6E-8CB0-2B98A4919B9A}" type="pres">
      <dgm:prSet presAssocID="{17DCAB49-6EE2-4440-9190-E66B35E97D0C}" presName="node" presStyleLbl="node1" presStyleIdx="7" presStyleCnt="8">
        <dgm:presLayoutVars>
          <dgm:bulletEnabled val="1"/>
        </dgm:presLayoutVars>
      </dgm:prSet>
      <dgm:spPr/>
    </dgm:pt>
  </dgm:ptLst>
  <dgm:cxnLst>
    <dgm:cxn modelId="{5395F81E-7AA6-4403-B4F2-FCDF80960956}" srcId="{AEB7A197-18E2-4267-83DB-2BBCB41DC872}" destId="{F63B415D-7B01-4211-8A37-85D3A3574D99}" srcOrd="0" destOrd="0" parTransId="{BD16528F-B9C7-42BA-AEC4-F949D6D80202}" sibTransId="{1F7D7108-C503-449E-93EF-931A60F5C87D}"/>
    <dgm:cxn modelId="{2C68351F-B4A7-4C28-AD86-0E0138DA6AE0}" srcId="{AEB7A197-18E2-4267-83DB-2BBCB41DC872}" destId="{165DE1EE-6135-4694-9DC1-087B4256E7CB}" srcOrd="5" destOrd="0" parTransId="{E2E2F4C4-BE6F-4673-A326-46C65A1A6A0A}" sibTransId="{5663DBC6-9893-49CD-93BD-F19A2073B6A2}"/>
    <dgm:cxn modelId="{F51E9E5F-6F63-4763-A256-A14EE6A1E943}" type="presOf" srcId="{AEB7A197-18E2-4267-83DB-2BBCB41DC872}" destId="{6E4BD9F4-62D4-4617-9C2E-4F22BFEF6024}" srcOrd="0" destOrd="0" presId="urn:microsoft.com/office/officeart/2005/8/layout/default"/>
    <dgm:cxn modelId="{DC27184B-7C56-4CD4-BE5F-E9D5CE9B8813}" srcId="{AEB7A197-18E2-4267-83DB-2BBCB41DC872}" destId="{81972438-04A4-4DFC-9168-6C66691252AE}" srcOrd="1" destOrd="0" parTransId="{505C831A-6298-4B6F-82AC-4D11501C972B}" sibTransId="{1E3F438E-F64E-423F-8F3A-76DA70D2692C}"/>
    <dgm:cxn modelId="{37CCAA6E-4FAC-46CA-A218-54710043CD64}" srcId="{AEB7A197-18E2-4267-83DB-2BBCB41DC872}" destId="{01016B6B-F23D-4604-8ABA-B4C5F5EE7B6D}" srcOrd="3" destOrd="0" parTransId="{BD22DC8C-B46C-418D-8542-991FB7A8F0C2}" sibTransId="{4E362DC6-EDB4-4107-A48D-560EEF5607F9}"/>
    <dgm:cxn modelId="{21312E51-A7FD-44F9-A201-076090742D04}" type="presOf" srcId="{01016B6B-F23D-4604-8ABA-B4C5F5EE7B6D}" destId="{FAA74247-94CA-4652-8A61-DF833551290C}" srcOrd="0" destOrd="0" presId="urn:microsoft.com/office/officeart/2005/8/layout/default"/>
    <dgm:cxn modelId="{DD0C1D5A-237C-4664-950C-FA0DBBA0823C}" srcId="{AEB7A197-18E2-4267-83DB-2BBCB41DC872}" destId="{17DCAB49-6EE2-4440-9190-E66B35E97D0C}" srcOrd="7" destOrd="0" parTransId="{CA22937B-9BEB-4CAC-91C3-33918C1E4EE2}" sibTransId="{EF2745ED-A604-4CF9-BA0E-3110E812E6EA}"/>
    <dgm:cxn modelId="{B5A4457E-12FF-479A-9A14-C1641D27E9C9}" type="presOf" srcId="{C4FD8EB9-4A11-4008-963F-15F1BCF6AA88}" destId="{62D8D2D9-0CA0-4F45-A8B0-62B26AC54D98}" srcOrd="0" destOrd="0" presId="urn:microsoft.com/office/officeart/2005/8/layout/default"/>
    <dgm:cxn modelId="{ED02D08C-173A-411D-92B4-F373F626F30D}" type="presOf" srcId="{165DE1EE-6135-4694-9DC1-087B4256E7CB}" destId="{315BC639-AE8A-4855-B33A-DDC85523D4F9}" srcOrd="0" destOrd="0" presId="urn:microsoft.com/office/officeart/2005/8/layout/default"/>
    <dgm:cxn modelId="{3BBF7AA8-89A6-4A6A-9FB1-22699867C121}" type="presOf" srcId="{1EA05188-0EDC-4A33-AB8C-4A1A8CCC5B8A}" destId="{7E3AD7F7-3E49-4407-9278-A2688BD124BF}" srcOrd="0" destOrd="0" presId="urn:microsoft.com/office/officeart/2005/8/layout/default"/>
    <dgm:cxn modelId="{193C28B1-E339-4554-A8A5-EDF3324C8B0F}" type="presOf" srcId="{F63B415D-7B01-4211-8A37-85D3A3574D99}" destId="{AD52127E-CBB1-49E0-8EA0-233AA62DB234}" srcOrd="0" destOrd="0" presId="urn:microsoft.com/office/officeart/2005/8/layout/default"/>
    <dgm:cxn modelId="{DF527DB2-A518-4036-92F0-785537ADCBFF}" type="presOf" srcId="{81972438-04A4-4DFC-9168-6C66691252AE}" destId="{7DAC4DA4-2B3D-4643-8826-09B948ECAA8A}" srcOrd="0" destOrd="0" presId="urn:microsoft.com/office/officeart/2005/8/layout/default"/>
    <dgm:cxn modelId="{46F1B8BD-3FBC-4FE1-B147-69829B93D7BD}" srcId="{AEB7A197-18E2-4267-83DB-2BBCB41DC872}" destId="{1EA05188-0EDC-4A33-AB8C-4A1A8CCC5B8A}" srcOrd="4" destOrd="0" parTransId="{A745D66F-B5EB-43FB-92EB-9FA341F9A80E}" sibTransId="{77ECC70A-796A-4439-AC8E-0E476C96FBA9}"/>
    <dgm:cxn modelId="{CD49CEC7-5CE3-4F0D-9B3F-645907BE347F}" type="presOf" srcId="{7AA198B0-560F-4802-A53F-A034097AF283}" destId="{B3EAD1F0-7F46-4678-8A85-AAE07358B230}" srcOrd="0" destOrd="0" presId="urn:microsoft.com/office/officeart/2005/8/layout/default"/>
    <dgm:cxn modelId="{80A8B6CA-9722-4019-B908-44B35C98555F}" srcId="{AEB7A197-18E2-4267-83DB-2BBCB41DC872}" destId="{7AA198B0-560F-4802-A53F-A034097AF283}" srcOrd="2" destOrd="0" parTransId="{541420EB-09E6-46E3-ACDD-23886DCD721C}" sibTransId="{C65CC0AC-968E-4ABE-9775-C2C17EF58474}"/>
    <dgm:cxn modelId="{E5ECF3D9-1E39-4FC5-B371-57554D3C9C02}" srcId="{AEB7A197-18E2-4267-83DB-2BBCB41DC872}" destId="{C4FD8EB9-4A11-4008-963F-15F1BCF6AA88}" srcOrd="6" destOrd="0" parTransId="{F45CB647-B999-43F2-B828-8AD604414AD4}" sibTransId="{43628617-B1E8-424F-9870-B1F47E1FC6E2}"/>
    <dgm:cxn modelId="{7A37B8DA-CA80-4FE0-8ADA-E40651FFD8FE}" type="presOf" srcId="{17DCAB49-6EE2-4440-9190-E66B35E97D0C}" destId="{A59D4BBC-0B07-4C6E-8CB0-2B98A4919B9A}" srcOrd="0" destOrd="0" presId="urn:microsoft.com/office/officeart/2005/8/layout/default"/>
    <dgm:cxn modelId="{6F94625B-41C5-48A6-909D-BCC07FB60715}" type="presParOf" srcId="{6E4BD9F4-62D4-4617-9C2E-4F22BFEF6024}" destId="{AD52127E-CBB1-49E0-8EA0-233AA62DB234}" srcOrd="0" destOrd="0" presId="urn:microsoft.com/office/officeart/2005/8/layout/default"/>
    <dgm:cxn modelId="{7F87CE56-08CF-4203-BED3-A2627BF0DB23}" type="presParOf" srcId="{6E4BD9F4-62D4-4617-9C2E-4F22BFEF6024}" destId="{F7ECAB31-C9FE-4AED-8390-2D3D25CB7888}" srcOrd="1" destOrd="0" presId="urn:microsoft.com/office/officeart/2005/8/layout/default"/>
    <dgm:cxn modelId="{53A31453-34B8-4DAD-832D-489EC157C57B}" type="presParOf" srcId="{6E4BD9F4-62D4-4617-9C2E-4F22BFEF6024}" destId="{7DAC4DA4-2B3D-4643-8826-09B948ECAA8A}" srcOrd="2" destOrd="0" presId="urn:microsoft.com/office/officeart/2005/8/layout/default"/>
    <dgm:cxn modelId="{061A1E7C-9901-4AF0-B6D5-F61AB68E2BDE}" type="presParOf" srcId="{6E4BD9F4-62D4-4617-9C2E-4F22BFEF6024}" destId="{E0ADA759-9C44-4D61-8FF3-D420520F39D3}" srcOrd="3" destOrd="0" presId="urn:microsoft.com/office/officeart/2005/8/layout/default"/>
    <dgm:cxn modelId="{EAC4300D-2573-4915-9837-73CECA9A553F}" type="presParOf" srcId="{6E4BD9F4-62D4-4617-9C2E-4F22BFEF6024}" destId="{B3EAD1F0-7F46-4678-8A85-AAE07358B230}" srcOrd="4" destOrd="0" presId="urn:microsoft.com/office/officeart/2005/8/layout/default"/>
    <dgm:cxn modelId="{3F2A1CBA-F34A-475C-BD2A-B82BC481532B}" type="presParOf" srcId="{6E4BD9F4-62D4-4617-9C2E-4F22BFEF6024}" destId="{625E9457-5C2E-45CD-988C-DD2C8C6DB6A0}" srcOrd="5" destOrd="0" presId="urn:microsoft.com/office/officeart/2005/8/layout/default"/>
    <dgm:cxn modelId="{21F014AD-13A8-45E2-815C-5957ABDCF9A5}" type="presParOf" srcId="{6E4BD9F4-62D4-4617-9C2E-4F22BFEF6024}" destId="{FAA74247-94CA-4652-8A61-DF833551290C}" srcOrd="6" destOrd="0" presId="urn:microsoft.com/office/officeart/2005/8/layout/default"/>
    <dgm:cxn modelId="{D78DC7F2-39ED-47F7-8A5E-2DB2BF3E1D2C}" type="presParOf" srcId="{6E4BD9F4-62D4-4617-9C2E-4F22BFEF6024}" destId="{82AA6ECC-267A-446F-8B62-AF30B7C691B1}" srcOrd="7" destOrd="0" presId="urn:microsoft.com/office/officeart/2005/8/layout/default"/>
    <dgm:cxn modelId="{697DD174-9657-40A8-8152-942C6319AC90}" type="presParOf" srcId="{6E4BD9F4-62D4-4617-9C2E-4F22BFEF6024}" destId="{7E3AD7F7-3E49-4407-9278-A2688BD124BF}" srcOrd="8" destOrd="0" presId="urn:microsoft.com/office/officeart/2005/8/layout/default"/>
    <dgm:cxn modelId="{B1F9EC5B-D340-4A92-919B-B71323CAAF49}" type="presParOf" srcId="{6E4BD9F4-62D4-4617-9C2E-4F22BFEF6024}" destId="{D7C112C5-8913-439B-A519-7C4FD586799E}" srcOrd="9" destOrd="0" presId="urn:microsoft.com/office/officeart/2005/8/layout/default"/>
    <dgm:cxn modelId="{180BC0CD-9E38-4E5F-93DA-0ECF046BA4F3}" type="presParOf" srcId="{6E4BD9F4-62D4-4617-9C2E-4F22BFEF6024}" destId="{315BC639-AE8A-4855-B33A-DDC85523D4F9}" srcOrd="10" destOrd="0" presId="urn:microsoft.com/office/officeart/2005/8/layout/default"/>
    <dgm:cxn modelId="{BC39A647-BB1C-417E-B426-08D2E1F212A2}" type="presParOf" srcId="{6E4BD9F4-62D4-4617-9C2E-4F22BFEF6024}" destId="{E9759E60-17C4-4BF5-A672-26A99B992222}" srcOrd="11" destOrd="0" presId="urn:microsoft.com/office/officeart/2005/8/layout/default"/>
    <dgm:cxn modelId="{E8703446-1C88-4F4B-A161-4F5FD172263C}" type="presParOf" srcId="{6E4BD9F4-62D4-4617-9C2E-4F22BFEF6024}" destId="{62D8D2D9-0CA0-4F45-A8B0-62B26AC54D98}" srcOrd="12" destOrd="0" presId="urn:microsoft.com/office/officeart/2005/8/layout/default"/>
    <dgm:cxn modelId="{8BF809C5-0E4A-4FF7-B0BE-71EB1BA7B3A4}" type="presParOf" srcId="{6E4BD9F4-62D4-4617-9C2E-4F22BFEF6024}" destId="{0EF513E7-5379-4146-AFA8-A35A47ED6B12}" srcOrd="13" destOrd="0" presId="urn:microsoft.com/office/officeart/2005/8/layout/default"/>
    <dgm:cxn modelId="{D2C9E7B9-B0EC-41A7-A0E6-F0013BC843AA}" type="presParOf" srcId="{6E4BD9F4-62D4-4617-9C2E-4F22BFEF6024}" destId="{A59D4BBC-0B07-4C6E-8CB0-2B98A4919B9A}"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D83613-B069-4A83-ACD2-34FC290CA1D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0E787DC-395C-4282-96F5-731EF979728C}">
      <dgm:prSet/>
      <dgm:spPr/>
      <dgm:t>
        <a:bodyPr/>
        <a:lstStyle/>
        <a:p>
          <a:r>
            <a:rPr lang="en-US" b="0" i="0"/>
            <a:t>Speed up the process of finding timetables for students because of better filtering data.</a:t>
          </a:r>
          <a:endParaRPr lang="en-US"/>
        </a:p>
      </dgm:t>
    </dgm:pt>
    <dgm:pt modelId="{3696D8BA-52CB-4604-AE56-40C7855BD291}" type="parTrans" cxnId="{206B26F1-CCE4-4054-87A1-33D0F438651A}">
      <dgm:prSet/>
      <dgm:spPr/>
      <dgm:t>
        <a:bodyPr/>
        <a:lstStyle/>
        <a:p>
          <a:endParaRPr lang="en-US"/>
        </a:p>
      </dgm:t>
    </dgm:pt>
    <dgm:pt modelId="{8C3BBF49-0CC4-457B-A77F-DB4F97A30B11}" type="sibTrans" cxnId="{206B26F1-CCE4-4054-87A1-33D0F438651A}">
      <dgm:prSet/>
      <dgm:spPr/>
      <dgm:t>
        <a:bodyPr/>
        <a:lstStyle/>
        <a:p>
          <a:endParaRPr lang="en-US"/>
        </a:p>
      </dgm:t>
    </dgm:pt>
    <dgm:pt modelId="{EDE71EEF-E474-43C8-ADA2-7825D4C3DE6C}">
      <dgm:prSet/>
      <dgm:spPr/>
      <dgm:t>
        <a:bodyPr/>
        <a:lstStyle/>
        <a:p>
          <a:r>
            <a:rPr lang="en-US" b="0" i="0"/>
            <a:t>Lecturer can search students more efficiently hence less time consuming.</a:t>
          </a:r>
          <a:endParaRPr lang="en-US"/>
        </a:p>
      </dgm:t>
    </dgm:pt>
    <dgm:pt modelId="{F2051B35-FA40-4575-AB28-8C96E8D28FAA}" type="parTrans" cxnId="{B7929DF4-7090-421A-8C5D-CBFC7E77E424}">
      <dgm:prSet/>
      <dgm:spPr/>
      <dgm:t>
        <a:bodyPr/>
        <a:lstStyle/>
        <a:p>
          <a:endParaRPr lang="en-US"/>
        </a:p>
      </dgm:t>
    </dgm:pt>
    <dgm:pt modelId="{D2E4F363-6A29-4D44-988D-E990C84200B6}" type="sibTrans" cxnId="{B7929DF4-7090-421A-8C5D-CBFC7E77E424}">
      <dgm:prSet/>
      <dgm:spPr/>
      <dgm:t>
        <a:bodyPr/>
        <a:lstStyle/>
        <a:p>
          <a:endParaRPr lang="en-US"/>
        </a:p>
      </dgm:t>
    </dgm:pt>
    <dgm:pt modelId="{38AC4601-5A42-46AC-BA8C-02A1E196326B}">
      <dgm:prSet/>
      <dgm:spPr/>
      <dgm:t>
        <a:bodyPr/>
        <a:lstStyle/>
        <a:p>
          <a:r>
            <a:rPr lang="en-US" b="0" i="0"/>
            <a:t>Lecturer and students can download their own timetables.</a:t>
          </a:r>
          <a:endParaRPr lang="en-US"/>
        </a:p>
      </dgm:t>
    </dgm:pt>
    <dgm:pt modelId="{1FF8E2AE-7DE0-4EFA-8ACB-F7A56ACDEBD4}" type="parTrans" cxnId="{76648587-9EFE-4896-91FB-045F818791C9}">
      <dgm:prSet/>
      <dgm:spPr/>
      <dgm:t>
        <a:bodyPr/>
        <a:lstStyle/>
        <a:p>
          <a:endParaRPr lang="en-US"/>
        </a:p>
      </dgm:t>
    </dgm:pt>
    <dgm:pt modelId="{326197FD-8B1C-4174-A15A-F0790321EB29}" type="sibTrans" cxnId="{76648587-9EFE-4896-91FB-045F818791C9}">
      <dgm:prSet/>
      <dgm:spPr/>
      <dgm:t>
        <a:bodyPr/>
        <a:lstStyle/>
        <a:p>
          <a:endParaRPr lang="en-US"/>
        </a:p>
      </dgm:t>
    </dgm:pt>
    <dgm:pt modelId="{D0F23782-F2B0-499A-AC9C-0F4DCCBD3BA2}" type="pres">
      <dgm:prSet presAssocID="{9ED83613-B069-4A83-ACD2-34FC290CA1D9}" presName="root" presStyleCnt="0">
        <dgm:presLayoutVars>
          <dgm:dir/>
          <dgm:resizeHandles val="exact"/>
        </dgm:presLayoutVars>
      </dgm:prSet>
      <dgm:spPr/>
    </dgm:pt>
    <dgm:pt modelId="{B6CAEDD3-5A90-4D39-8D8B-32664D68F4EA}" type="pres">
      <dgm:prSet presAssocID="{90E787DC-395C-4282-96F5-731EF979728C}" presName="compNode" presStyleCnt="0"/>
      <dgm:spPr/>
    </dgm:pt>
    <dgm:pt modelId="{94C77773-0311-49F2-B5A2-81B1225F93CA}" type="pres">
      <dgm:prSet presAssocID="{90E787DC-395C-4282-96F5-731EF979728C}" presName="bgRect" presStyleLbl="bgShp" presStyleIdx="0" presStyleCnt="3"/>
      <dgm:spPr/>
    </dgm:pt>
    <dgm:pt modelId="{75F2DC1A-5A1C-464D-B02E-376598A0C683}" type="pres">
      <dgm:prSet presAssocID="{90E787DC-395C-4282-96F5-731EF97972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A26D03A4-C43F-4CB3-8B4C-4C8BF4EEB49E}" type="pres">
      <dgm:prSet presAssocID="{90E787DC-395C-4282-96F5-731EF979728C}" presName="spaceRect" presStyleCnt="0"/>
      <dgm:spPr/>
    </dgm:pt>
    <dgm:pt modelId="{57E4EDE9-52B5-4E8E-8E02-026259396815}" type="pres">
      <dgm:prSet presAssocID="{90E787DC-395C-4282-96F5-731EF979728C}" presName="parTx" presStyleLbl="revTx" presStyleIdx="0" presStyleCnt="3">
        <dgm:presLayoutVars>
          <dgm:chMax val="0"/>
          <dgm:chPref val="0"/>
        </dgm:presLayoutVars>
      </dgm:prSet>
      <dgm:spPr/>
    </dgm:pt>
    <dgm:pt modelId="{46FAF3AB-B415-4A23-AE54-EFB8B6029F47}" type="pres">
      <dgm:prSet presAssocID="{8C3BBF49-0CC4-457B-A77F-DB4F97A30B11}" presName="sibTrans" presStyleCnt="0"/>
      <dgm:spPr/>
    </dgm:pt>
    <dgm:pt modelId="{96A415C1-0CAB-44A5-AF7D-DD02B0014B09}" type="pres">
      <dgm:prSet presAssocID="{EDE71EEF-E474-43C8-ADA2-7825D4C3DE6C}" presName="compNode" presStyleCnt="0"/>
      <dgm:spPr/>
    </dgm:pt>
    <dgm:pt modelId="{E82863E1-BD32-4CBB-BF59-29464346A87D}" type="pres">
      <dgm:prSet presAssocID="{EDE71EEF-E474-43C8-ADA2-7825D4C3DE6C}" presName="bgRect" presStyleLbl="bgShp" presStyleIdx="1" presStyleCnt="3"/>
      <dgm:spPr/>
    </dgm:pt>
    <dgm:pt modelId="{4AB2B3FA-8FF7-4C0F-A4BB-D8CDDC5379CD}" type="pres">
      <dgm:prSet presAssocID="{EDE71EEF-E474-43C8-ADA2-7825D4C3DE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46B7DA54-A4CC-48B6-BFA7-5B0FF7A701F8}" type="pres">
      <dgm:prSet presAssocID="{EDE71EEF-E474-43C8-ADA2-7825D4C3DE6C}" presName="spaceRect" presStyleCnt="0"/>
      <dgm:spPr/>
    </dgm:pt>
    <dgm:pt modelId="{CF9B836B-F032-4E3C-90D5-C3EDB53E10D6}" type="pres">
      <dgm:prSet presAssocID="{EDE71EEF-E474-43C8-ADA2-7825D4C3DE6C}" presName="parTx" presStyleLbl="revTx" presStyleIdx="1" presStyleCnt="3">
        <dgm:presLayoutVars>
          <dgm:chMax val="0"/>
          <dgm:chPref val="0"/>
        </dgm:presLayoutVars>
      </dgm:prSet>
      <dgm:spPr/>
    </dgm:pt>
    <dgm:pt modelId="{4DB6D196-B027-4E79-9FFA-C736B398AB30}" type="pres">
      <dgm:prSet presAssocID="{D2E4F363-6A29-4D44-988D-E990C84200B6}" presName="sibTrans" presStyleCnt="0"/>
      <dgm:spPr/>
    </dgm:pt>
    <dgm:pt modelId="{6C17221E-753B-492E-B336-89C2217ADD67}" type="pres">
      <dgm:prSet presAssocID="{38AC4601-5A42-46AC-BA8C-02A1E196326B}" presName="compNode" presStyleCnt="0"/>
      <dgm:spPr/>
    </dgm:pt>
    <dgm:pt modelId="{11ACF1F5-5521-4520-ACCB-E58EA459DE7F}" type="pres">
      <dgm:prSet presAssocID="{38AC4601-5A42-46AC-BA8C-02A1E196326B}" presName="bgRect" presStyleLbl="bgShp" presStyleIdx="2" presStyleCnt="3"/>
      <dgm:spPr/>
    </dgm:pt>
    <dgm:pt modelId="{92F12EA2-C22D-4296-8B70-E9EAA6DC8B15}" type="pres">
      <dgm:prSet presAssocID="{38AC4601-5A42-46AC-BA8C-02A1E196326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load"/>
        </a:ext>
      </dgm:extLst>
    </dgm:pt>
    <dgm:pt modelId="{A1AF4263-C51C-4BFE-90FC-2478E4A2D142}" type="pres">
      <dgm:prSet presAssocID="{38AC4601-5A42-46AC-BA8C-02A1E196326B}" presName="spaceRect" presStyleCnt="0"/>
      <dgm:spPr/>
    </dgm:pt>
    <dgm:pt modelId="{9861A3E1-FABF-4797-B85A-8FEA73298405}" type="pres">
      <dgm:prSet presAssocID="{38AC4601-5A42-46AC-BA8C-02A1E196326B}" presName="parTx" presStyleLbl="revTx" presStyleIdx="2" presStyleCnt="3">
        <dgm:presLayoutVars>
          <dgm:chMax val="0"/>
          <dgm:chPref val="0"/>
        </dgm:presLayoutVars>
      </dgm:prSet>
      <dgm:spPr/>
    </dgm:pt>
  </dgm:ptLst>
  <dgm:cxnLst>
    <dgm:cxn modelId="{1A8C7702-1252-437A-B00E-29CB56725C67}" type="presOf" srcId="{90E787DC-395C-4282-96F5-731EF979728C}" destId="{57E4EDE9-52B5-4E8E-8E02-026259396815}" srcOrd="0" destOrd="0" presId="urn:microsoft.com/office/officeart/2018/2/layout/IconVerticalSolidList"/>
    <dgm:cxn modelId="{1022374E-B945-4BB8-A99F-BB3081D858E0}" type="presOf" srcId="{9ED83613-B069-4A83-ACD2-34FC290CA1D9}" destId="{D0F23782-F2B0-499A-AC9C-0F4DCCBD3BA2}" srcOrd="0" destOrd="0" presId="urn:microsoft.com/office/officeart/2018/2/layout/IconVerticalSolidList"/>
    <dgm:cxn modelId="{2C2CD753-8C7D-4C18-BD72-392DE45609CA}" type="presOf" srcId="{38AC4601-5A42-46AC-BA8C-02A1E196326B}" destId="{9861A3E1-FABF-4797-B85A-8FEA73298405}" srcOrd="0" destOrd="0" presId="urn:microsoft.com/office/officeart/2018/2/layout/IconVerticalSolidList"/>
    <dgm:cxn modelId="{76648587-9EFE-4896-91FB-045F818791C9}" srcId="{9ED83613-B069-4A83-ACD2-34FC290CA1D9}" destId="{38AC4601-5A42-46AC-BA8C-02A1E196326B}" srcOrd="2" destOrd="0" parTransId="{1FF8E2AE-7DE0-4EFA-8ACB-F7A56ACDEBD4}" sibTransId="{326197FD-8B1C-4174-A15A-F0790321EB29}"/>
    <dgm:cxn modelId="{554C08E7-94C4-4438-8CBD-94E1115854A7}" type="presOf" srcId="{EDE71EEF-E474-43C8-ADA2-7825D4C3DE6C}" destId="{CF9B836B-F032-4E3C-90D5-C3EDB53E10D6}" srcOrd="0" destOrd="0" presId="urn:microsoft.com/office/officeart/2018/2/layout/IconVerticalSolidList"/>
    <dgm:cxn modelId="{206B26F1-CCE4-4054-87A1-33D0F438651A}" srcId="{9ED83613-B069-4A83-ACD2-34FC290CA1D9}" destId="{90E787DC-395C-4282-96F5-731EF979728C}" srcOrd="0" destOrd="0" parTransId="{3696D8BA-52CB-4604-AE56-40C7855BD291}" sibTransId="{8C3BBF49-0CC4-457B-A77F-DB4F97A30B11}"/>
    <dgm:cxn modelId="{B7929DF4-7090-421A-8C5D-CBFC7E77E424}" srcId="{9ED83613-B069-4A83-ACD2-34FC290CA1D9}" destId="{EDE71EEF-E474-43C8-ADA2-7825D4C3DE6C}" srcOrd="1" destOrd="0" parTransId="{F2051B35-FA40-4575-AB28-8C96E8D28FAA}" sibTransId="{D2E4F363-6A29-4D44-988D-E990C84200B6}"/>
    <dgm:cxn modelId="{7AD12EF7-6FDB-460D-A06A-73D952B69A1B}" type="presParOf" srcId="{D0F23782-F2B0-499A-AC9C-0F4DCCBD3BA2}" destId="{B6CAEDD3-5A90-4D39-8D8B-32664D68F4EA}" srcOrd="0" destOrd="0" presId="urn:microsoft.com/office/officeart/2018/2/layout/IconVerticalSolidList"/>
    <dgm:cxn modelId="{77CEE53D-75C7-4D9A-963D-EDB6C1DACFE0}" type="presParOf" srcId="{B6CAEDD3-5A90-4D39-8D8B-32664D68F4EA}" destId="{94C77773-0311-49F2-B5A2-81B1225F93CA}" srcOrd="0" destOrd="0" presId="urn:microsoft.com/office/officeart/2018/2/layout/IconVerticalSolidList"/>
    <dgm:cxn modelId="{EE3424A7-78BD-485F-9343-A66133753908}" type="presParOf" srcId="{B6CAEDD3-5A90-4D39-8D8B-32664D68F4EA}" destId="{75F2DC1A-5A1C-464D-B02E-376598A0C683}" srcOrd="1" destOrd="0" presId="urn:microsoft.com/office/officeart/2018/2/layout/IconVerticalSolidList"/>
    <dgm:cxn modelId="{1A2297DF-3EB8-4976-BE22-64B29E3442A1}" type="presParOf" srcId="{B6CAEDD3-5A90-4D39-8D8B-32664D68F4EA}" destId="{A26D03A4-C43F-4CB3-8B4C-4C8BF4EEB49E}" srcOrd="2" destOrd="0" presId="urn:microsoft.com/office/officeart/2018/2/layout/IconVerticalSolidList"/>
    <dgm:cxn modelId="{8B9BE850-76D4-411D-B873-28A09823639E}" type="presParOf" srcId="{B6CAEDD3-5A90-4D39-8D8B-32664D68F4EA}" destId="{57E4EDE9-52B5-4E8E-8E02-026259396815}" srcOrd="3" destOrd="0" presId="urn:microsoft.com/office/officeart/2018/2/layout/IconVerticalSolidList"/>
    <dgm:cxn modelId="{A2620A1C-2412-4689-8733-75715AC4A61A}" type="presParOf" srcId="{D0F23782-F2B0-499A-AC9C-0F4DCCBD3BA2}" destId="{46FAF3AB-B415-4A23-AE54-EFB8B6029F47}" srcOrd="1" destOrd="0" presId="urn:microsoft.com/office/officeart/2018/2/layout/IconVerticalSolidList"/>
    <dgm:cxn modelId="{7FF2E92A-6E20-42FD-9866-586ECCC8E531}" type="presParOf" srcId="{D0F23782-F2B0-499A-AC9C-0F4DCCBD3BA2}" destId="{96A415C1-0CAB-44A5-AF7D-DD02B0014B09}" srcOrd="2" destOrd="0" presId="urn:microsoft.com/office/officeart/2018/2/layout/IconVerticalSolidList"/>
    <dgm:cxn modelId="{E13B9E24-CDEC-454B-A4BB-6D37CAB7DB63}" type="presParOf" srcId="{96A415C1-0CAB-44A5-AF7D-DD02B0014B09}" destId="{E82863E1-BD32-4CBB-BF59-29464346A87D}" srcOrd="0" destOrd="0" presId="urn:microsoft.com/office/officeart/2018/2/layout/IconVerticalSolidList"/>
    <dgm:cxn modelId="{990F22A6-0181-42BA-AC85-42B0AE5AC2C0}" type="presParOf" srcId="{96A415C1-0CAB-44A5-AF7D-DD02B0014B09}" destId="{4AB2B3FA-8FF7-4C0F-A4BB-D8CDDC5379CD}" srcOrd="1" destOrd="0" presId="urn:microsoft.com/office/officeart/2018/2/layout/IconVerticalSolidList"/>
    <dgm:cxn modelId="{3D366F32-7B9E-4E63-9E7C-E71DEC6459F9}" type="presParOf" srcId="{96A415C1-0CAB-44A5-AF7D-DD02B0014B09}" destId="{46B7DA54-A4CC-48B6-BFA7-5B0FF7A701F8}" srcOrd="2" destOrd="0" presId="urn:microsoft.com/office/officeart/2018/2/layout/IconVerticalSolidList"/>
    <dgm:cxn modelId="{365F3EFD-CE1C-447E-8F7F-8BC49C8AA19B}" type="presParOf" srcId="{96A415C1-0CAB-44A5-AF7D-DD02B0014B09}" destId="{CF9B836B-F032-4E3C-90D5-C3EDB53E10D6}" srcOrd="3" destOrd="0" presId="urn:microsoft.com/office/officeart/2018/2/layout/IconVerticalSolidList"/>
    <dgm:cxn modelId="{555BD7F8-E7EC-4B7B-8C54-F37DF78E6CC7}" type="presParOf" srcId="{D0F23782-F2B0-499A-AC9C-0F4DCCBD3BA2}" destId="{4DB6D196-B027-4E79-9FFA-C736B398AB30}" srcOrd="3" destOrd="0" presId="urn:microsoft.com/office/officeart/2018/2/layout/IconVerticalSolidList"/>
    <dgm:cxn modelId="{558E02FC-5E91-48D5-8B4F-0113BCDA09EA}" type="presParOf" srcId="{D0F23782-F2B0-499A-AC9C-0F4DCCBD3BA2}" destId="{6C17221E-753B-492E-B336-89C2217ADD67}" srcOrd="4" destOrd="0" presId="urn:microsoft.com/office/officeart/2018/2/layout/IconVerticalSolidList"/>
    <dgm:cxn modelId="{13A450BC-DB34-41B7-BB98-AA204813D1BF}" type="presParOf" srcId="{6C17221E-753B-492E-B336-89C2217ADD67}" destId="{11ACF1F5-5521-4520-ACCB-E58EA459DE7F}" srcOrd="0" destOrd="0" presId="urn:microsoft.com/office/officeart/2018/2/layout/IconVerticalSolidList"/>
    <dgm:cxn modelId="{5ED13857-A4A4-4F80-8A9E-C80D2FCE3E44}" type="presParOf" srcId="{6C17221E-753B-492E-B336-89C2217ADD67}" destId="{92F12EA2-C22D-4296-8B70-E9EAA6DC8B15}" srcOrd="1" destOrd="0" presId="urn:microsoft.com/office/officeart/2018/2/layout/IconVerticalSolidList"/>
    <dgm:cxn modelId="{AA07619E-E533-4CF1-912D-F240F2CD7534}" type="presParOf" srcId="{6C17221E-753B-492E-B336-89C2217ADD67}" destId="{A1AF4263-C51C-4BFE-90FC-2478E4A2D142}" srcOrd="2" destOrd="0" presId="urn:microsoft.com/office/officeart/2018/2/layout/IconVerticalSolidList"/>
    <dgm:cxn modelId="{68CE5486-DFEF-4D82-B247-775EE6C785A7}" type="presParOf" srcId="{6C17221E-753B-492E-B336-89C2217ADD67}" destId="{9861A3E1-FABF-4797-B85A-8FEA732984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DE5C5-59CE-489B-B061-16A9A8A47E59}">
      <dsp:nvSpPr>
        <dsp:cNvPr id="0" name=""/>
        <dsp:cNvSpPr/>
      </dsp:nvSpPr>
      <dsp:spPr>
        <a:xfrm>
          <a:off x="1748" y="90500"/>
          <a:ext cx="1070507" cy="1070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EB139A-FEB5-49C5-AD01-CA1DA68048DA}">
      <dsp:nvSpPr>
        <dsp:cNvPr id="0" name=""/>
        <dsp:cNvSpPr/>
      </dsp:nvSpPr>
      <dsp:spPr>
        <a:xfrm>
          <a:off x="1748" y="1293575"/>
          <a:ext cx="3058593" cy="659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a:t>Existing Desktop type Web-based is only available, cannot be viewed on cell phone apps.</a:t>
          </a:r>
          <a:endParaRPr lang="en-US" sz="1400" kern="1200"/>
        </a:p>
      </dsp:txBody>
      <dsp:txXfrm>
        <a:off x="1748" y="1293575"/>
        <a:ext cx="3058593" cy="659509"/>
      </dsp:txXfrm>
    </dsp:sp>
    <dsp:sp modelId="{D40C0D67-5717-4583-ADDA-38D103C9910D}">
      <dsp:nvSpPr>
        <dsp:cNvPr id="0" name=""/>
        <dsp:cNvSpPr/>
      </dsp:nvSpPr>
      <dsp:spPr>
        <a:xfrm>
          <a:off x="1748" y="2014744"/>
          <a:ext cx="3058593" cy="1158718"/>
        </a:xfrm>
        <a:prstGeom prst="rect">
          <a:avLst/>
        </a:prstGeom>
        <a:noFill/>
        <a:ln>
          <a:noFill/>
        </a:ln>
        <a:effectLst/>
      </dsp:spPr>
      <dsp:style>
        <a:lnRef idx="0">
          <a:scrgbClr r="0" g="0" b="0"/>
        </a:lnRef>
        <a:fillRef idx="0">
          <a:scrgbClr r="0" g="0" b="0"/>
        </a:fillRef>
        <a:effectRef idx="0">
          <a:scrgbClr r="0" g="0" b="0"/>
        </a:effectRef>
        <a:fontRef idx="minor"/>
      </dsp:style>
    </dsp:sp>
    <dsp:sp modelId="{9473BED6-A559-4EF4-9B21-5A7B2F2D3A74}">
      <dsp:nvSpPr>
        <dsp:cNvPr id="0" name=""/>
        <dsp:cNvSpPr/>
      </dsp:nvSpPr>
      <dsp:spPr>
        <a:xfrm>
          <a:off x="3595596" y="90500"/>
          <a:ext cx="1070507" cy="1070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354492-2DCC-4039-AE6D-B43D6BCC9B30}">
      <dsp:nvSpPr>
        <dsp:cNvPr id="0" name=""/>
        <dsp:cNvSpPr/>
      </dsp:nvSpPr>
      <dsp:spPr>
        <a:xfrm>
          <a:off x="3595596" y="1293575"/>
          <a:ext cx="3058593" cy="659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a:t>Current website are hard and trouble to understand because the information are everywhere.</a:t>
          </a:r>
          <a:endParaRPr lang="en-US" sz="1400" kern="1200"/>
        </a:p>
      </dsp:txBody>
      <dsp:txXfrm>
        <a:off x="3595596" y="1293575"/>
        <a:ext cx="3058593" cy="659509"/>
      </dsp:txXfrm>
    </dsp:sp>
    <dsp:sp modelId="{3C68F302-66F9-4200-992A-11DC4CAC1A52}">
      <dsp:nvSpPr>
        <dsp:cNvPr id="0" name=""/>
        <dsp:cNvSpPr/>
      </dsp:nvSpPr>
      <dsp:spPr>
        <a:xfrm>
          <a:off x="3595596" y="2014744"/>
          <a:ext cx="3058593" cy="1158718"/>
        </a:xfrm>
        <a:prstGeom prst="rect">
          <a:avLst/>
        </a:prstGeom>
        <a:noFill/>
        <a:ln>
          <a:noFill/>
        </a:ln>
        <a:effectLst/>
      </dsp:spPr>
      <dsp:style>
        <a:lnRef idx="0">
          <a:scrgbClr r="0" g="0" b="0"/>
        </a:lnRef>
        <a:fillRef idx="0">
          <a:scrgbClr r="0" g="0" b="0"/>
        </a:fillRef>
        <a:effectRef idx="0">
          <a:scrgbClr r="0" g="0" b="0"/>
        </a:effectRef>
        <a:fontRef idx="minor"/>
      </dsp:style>
    </dsp:sp>
    <dsp:sp modelId="{3B94F59A-3807-4718-B4C5-CDD2F8C72612}">
      <dsp:nvSpPr>
        <dsp:cNvPr id="0" name=""/>
        <dsp:cNvSpPr/>
      </dsp:nvSpPr>
      <dsp:spPr>
        <a:xfrm>
          <a:off x="7189444" y="90500"/>
          <a:ext cx="1070507" cy="1070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74E62-B6F2-4BF0-8B25-958B7FC5E86B}">
      <dsp:nvSpPr>
        <dsp:cNvPr id="0" name=""/>
        <dsp:cNvSpPr/>
      </dsp:nvSpPr>
      <dsp:spPr>
        <a:xfrm>
          <a:off x="7189444" y="1293575"/>
          <a:ext cx="3058593" cy="659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a:t>Improvements need to be done are:</a:t>
          </a:r>
          <a:endParaRPr lang="en-US" sz="1400" kern="1200"/>
        </a:p>
      </dsp:txBody>
      <dsp:txXfrm>
        <a:off x="7189444" y="1293575"/>
        <a:ext cx="3058593" cy="659509"/>
      </dsp:txXfrm>
    </dsp:sp>
    <dsp:sp modelId="{81F7D25E-1D1F-4458-9AA3-4E45AE733EA6}">
      <dsp:nvSpPr>
        <dsp:cNvPr id="0" name=""/>
        <dsp:cNvSpPr/>
      </dsp:nvSpPr>
      <dsp:spPr>
        <a:xfrm>
          <a:off x="7189444" y="1632042"/>
          <a:ext cx="3058593" cy="1158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1. UI that is easier to navigate and eye-pleasing  to users</a:t>
          </a:r>
          <a:endParaRPr lang="en-US" sz="1100" kern="1200" dirty="0"/>
        </a:p>
        <a:p>
          <a:pPr marL="0" lvl="0" indent="0" algn="l" defTabSz="488950">
            <a:lnSpc>
              <a:spcPct val="100000"/>
            </a:lnSpc>
            <a:spcBef>
              <a:spcPct val="0"/>
            </a:spcBef>
            <a:spcAft>
              <a:spcPct val="35000"/>
            </a:spcAft>
            <a:buNone/>
          </a:pPr>
          <a:r>
            <a:rPr lang="en-US" sz="1100" b="0" i="0" kern="1200"/>
            <a:t>2. Filter function will be provided in order to view only useful information</a:t>
          </a:r>
          <a:endParaRPr lang="en-US" sz="1100" kern="1200" dirty="0"/>
        </a:p>
        <a:p>
          <a:pPr marL="0" lvl="0" indent="0" algn="l" defTabSz="488950">
            <a:lnSpc>
              <a:spcPct val="100000"/>
            </a:lnSpc>
            <a:spcBef>
              <a:spcPct val="0"/>
            </a:spcBef>
            <a:spcAft>
              <a:spcPct val="35000"/>
            </a:spcAft>
            <a:buNone/>
          </a:pPr>
          <a:r>
            <a:rPr lang="en-US" sz="1100" b="0" i="0" kern="1200"/>
            <a:t>3. Search function to search for students more efficiently</a:t>
          </a:r>
          <a:endParaRPr lang="en-US" sz="1100" kern="1200" dirty="0"/>
        </a:p>
      </dsp:txBody>
      <dsp:txXfrm>
        <a:off x="7189444" y="1632042"/>
        <a:ext cx="3058593" cy="1158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F2ECC-B29B-495A-A565-084921DB1813}">
      <dsp:nvSpPr>
        <dsp:cNvPr id="0" name=""/>
        <dsp:cNvSpPr/>
      </dsp:nvSpPr>
      <dsp:spPr>
        <a:xfrm>
          <a:off x="498946" y="733646"/>
          <a:ext cx="808417" cy="8084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DC397-3D89-48B5-AE54-902A345ECB2E}">
      <dsp:nvSpPr>
        <dsp:cNvPr id="0" name=""/>
        <dsp:cNvSpPr/>
      </dsp:nvSpPr>
      <dsp:spPr>
        <a:xfrm>
          <a:off x="4913" y="1811723"/>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MY" sz="1600" b="0" i="0" kern="1200"/>
            <a:t>Mohd Razak Samingan(Project Manager)</a:t>
          </a:r>
          <a:endParaRPr lang="en-US" sz="1600" kern="1200"/>
        </a:p>
      </dsp:txBody>
      <dsp:txXfrm>
        <a:off x="4913" y="1811723"/>
        <a:ext cx="1796484" cy="718593"/>
      </dsp:txXfrm>
    </dsp:sp>
    <dsp:sp modelId="{D2BF756B-375F-4B22-955F-5F7D4DCD7F50}">
      <dsp:nvSpPr>
        <dsp:cNvPr id="0" name=""/>
        <dsp:cNvSpPr/>
      </dsp:nvSpPr>
      <dsp:spPr>
        <a:xfrm>
          <a:off x="2609815" y="733646"/>
          <a:ext cx="808417" cy="8084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DAD06D-D649-49D6-9C1B-1AE0223C7E61}">
      <dsp:nvSpPr>
        <dsp:cNvPr id="0" name=""/>
        <dsp:cNvSpPr/>
      </dsp:nvSpPr>
      <dsp:spPr>
        <a:xfrm>
          <a:off x="2115782" y="1811723"/>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MY" sz="1600" b="0" i="0" kern="1200"/>
            <a:t>Ruhul Quddus Tamim(Team Leader)</a:t>
          </a:r>
          <a:endParaRPr lang="en-US" sz="1600" kern="1200"/>
        </a:p>
      </dsp:txBody>
      <dsp:txXfrm>
        <a:off x="2115782" y="1811723"/>
        <a:ext cx="1796484" cy="718593"/>
      </dsp:txXfrm>
    </dsp:sp>
    <dsp:sp modelId="{27DE1583-477D-4E36-99A8-965893090F13}">
      <dsp:nvSpPr>
        <dsp:cNvPr id="0" name=""/>
        <dsp:cNvSpPr/>
      </dsp:nvSpPr>
      <dsp:spPr>
        <a:xfrm>
          <a:off x="4720684" y="733646"/>
          <a:ext cx="808417" cy="8084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67D3D3-1D38-47EB-82DC-D807A40E5CD2}">
      <dsp:nvSpPr>
        <dsp:cNvPr id="0" name=""/>
        <dsp:cNvSpPr/>
      </dsp:nvSpPr>
      <dsp:spPr>
        <a:xfrm>
          <a:off x="4226651" y="1811723"/>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MY" sz="1600" b="0" i="0" kern="1200"/>
            <a:t>Md Yusuf Bin Forkan(Application Developer)</a:t>
          </a:r>
          <a:endParaRPr lang="en-US" sz="1600" kern="1200"/>
        </a:p>
      </dsp:txBody>
      <dsp:txXfrm>
        <a:off x="4226651" y="1811723"/>
        <a:ext cx="1796484" cy="718593"/>
      </dsp:txXfrm>
    </dsp:sp>
    <dsp:sp modelId="{B6779B59-0F53-485D-A498-18AB8071EA34}">
      <dsp:nvSpPr>
        <dsp:cNvPr id="0" name=""/>
        <dsp:cNvSpPr/>
      </dsp:nvSpPr>
      <dsp:spPr>
        <a:xfrm>
          <a:off x="6831553" y="733646"/>
          <a:ext cx="808417" cy="8084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799AD7-3F66-4B85-AEFD-121975A21727}">
      <dsp:nvSpPr>
        <dsp:cNvPr id="0" name=""/>
        <dsp:cNvSpPr/>
      </dsp:nvSpPr>
      <dsp:spPr>
        <a:xfrm>
          <a:off x="6337520" y="1811723"/>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MY" sz="1600" b="0" i="0" kern="1200"/>
            <a:t>Shafi Ahmed(System Analyst)</a:t>
          </a:r>
          <a:endParaRPr lang="en-US" sz="1600" kern="1200"/>
        </a:p>
      </dsp:txBody>
      <dsp:txXfrm>
        <a:off x="6337520" y="1811723"/>
        <a:ext cx="1796484" cy="718593"/>
      </dsp:txXfrm>
    </dsp:sp>
    <dsp:sp modelId="{EEF4805E-0658-460B-A676-4C67051C5047}">
      <dsp:nvSpPr>
        <dsp:cNvPr id="0" name=""/>
        <dsp:cNvSpPr/>
      </dsp:nvSpPr>
      <dsp:spPr>
        <a:xfrm>
          <a:off x="8942422" y="733646"/>
          <a:ext cx="808417" cy="8084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7B11E0-B170-41E1-9267-565D8BB008E7}">
      <dsp:nvSpPr>
        <dsp:cNvPr id="0" name=""/>
        <dsp:cNvSpPr/>
      </dsp:nvSpPr>
      <dsp:spPr>
        <a:xfrm>
          <a:off x="8448389" y="1811723"/>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MY" sz="1600" b="0" i="0" kern="1200"/>
            <a:t>Syafiq Ibnu Ramadhan(UI/UX Designer)</a:t>
          </a:r>
          <a:endParaRPr lang="en-US" sz="1600" kern="1200"/>
        </a:p>
      </dsp:txBody>
      <dsp:txXfrm>
        <a:off x="8448389" y="1811723"/>
        <a:ext cx="1796484" cy="7185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AD6EF-6632-4D5A-B870-90D036F6D95E}">
      <dsp:nvSpPr>
        <dsp:cNvPr id="0" name=""/>
        <dsp:cNvSpPr/>
      </dsp:nvSpPr>
      <dsp:spPr>
        <a:xfrm>
          <a:off x="0" y="236855"/>
          <a:ext cx="7335835"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Current website is not responsive and not available on mobile apps.</a:t>
          </a:r>
          <a:endParaRPr lang="en-US" sz="2500" kern="1200"/>
        </a:p>
      </dsp:txBody>
      <dsp:txXfrm>
        <a:off x="48547" y="285402"/>
        <a:ext cx="7238741" cy="897406"/>
      </dsp:txXfrm>
    </dsp:sp>
    <dsp:sp modelId="{3CC6CA0E-CF4A-4457-ACC3-5FDC829D5164}">
      <dsp:nvSpPr>
        <dsp:cNvPr id="0" name=""/>
        <dsp:cNvSpPr/>
      </dsp:nvSpPr>
      <dsp:spPr>
        <a:xfrm>
          <a:off x="0" y="1303356"/>
          <a:ext cx="7335835"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The UI is not suitable and user-friendly to be displayed on mobile devices.</a:t>
          </a:r>
          <a:endParaRPr lang="en-US" sz="2500" kern="1200"/>
        </a:p>
      </dsp:txBody>
      <dsp:txXfrm>
        <a:off x="48547" y="1351903"/>
        <a:ext cx="7238741" cy="897406"/>
      </dsp:txXfrm>
    </dsp:sp>
    <dsp:sp modelId="{D00ED237-C2C4-435F-B4D8-989237A25F52}">
      <dsp:nvSpPr>
        <dsp:cNvPr id="0" name=""/>
        <dsp:cNvSpPr/>
      </dsp:nvSpPr>
      <dsp:spPr>
        <a:xfrm>
          <a:off x="0" y="2369855"/>
          <a:ext cx="7335835"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There are few extra unessential features on the website, for instance, analysis and curriculum. </a:t>
          </a:r>
          <a:endParaRPr lang="en-US" sz="2500" kern="1200"/>
        </a:p>
      </dsp:txBody>
      <dsp:txXfrm>
        <a:off x="48547" y="2418402"/>
        <a:ext cx="7238741" cy="897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70C3C-3C41-4296-B1AA-9D46543E7E17}">
      <dsp:nvSpPr>
        <dsp:cNvPr id="0" name=""/>
        <dsp:cNvSpPr/>
      </dsp:nvSpPr>
      <dsp:spPr>
        <a:xfrm>
          <a:off x="760627" y="854"/>
          <a:ext cx="2768847" cy="16613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To propose a system that is organized mobile-layout website and apps.</a:t>
          </a:r>
          <a:endParaRPr lang="en-US" sz="1500" kern="1200"/>
        </a:p>
      </dsp:txBody>
      <dsp:txXfrm>
        <a:off x="760627" y="854"/>
        <a:ext cx="2768847" cy="1661308"/>
      </dsp:txXfrm>
    </dsp:sp>
    <dsp:sp modelId="{934C9CC8-B7E2-4863-8639-12870CA9EB6B}">
      <dsp:nvSpPr>
        <dsp:cNvPr id="0" name=""/>
        <dsp:cNvSpPr/>
      </dsp:nvSpPr>
      <dsp:spPr>
        <a:xfrm>
          <a:off x="3806359" y="854"/>
          <a:ext cx="2768847" cy="16613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To propose a system that is user-friendly mobile design.</a:t>
          </a:r>
          <a:endParaRPr lang="en-US" sz="1500" kern="1200"/>
        </a:p>
      </dsp:txBody>
      <dsp:txXfrm>
        <a:off x="3806359" y="854"/>
        <a:ext cx="2768847" cy="1661308"/>
      </dsp:txXfrm>
    </dsp:sp>
    <dsp:sp modelId="{114AA50B-ADED-4C55-B2B7-111843035093}">
      <dsp:nvSpPr>
        <dsp:cNvPr id="0" name=""/>
        <dsp:cNvSpPr/>
      </dsp:nvSpPr>
      <dsp:spPr>
        <a:xfrm>
          <a:off x="760627" y="1939048"/>
          <a:ext cx="2768847" cy="16613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To propose a system that uses JSON services from FSKSM E-Learning to obtain data needed in JSON format and retrieve data via JSON services and applied it into the code.</a:t>
          </a:r>
          <a:endParaRPr lang="en-US" sz="1500" kern="1200"/>
        </a:p>
      </dsp:txBody>
      <dsp:txXfrm>
        <a:off x="760627" y="1939048"/>
        <a:ext cx="2768847" cy="1661308"/>
      </dsp:txXfrm>
    </dsp:sp>
    <dsp:sp modelId="{C896CF2E-057A-44A5-801C-4BD29A30FE9C}">
      <dsp:nvSpPr>
        <dsp:cNvPr id="0" name=""/>
        <dsp:cNvSpPr/>
      </dsp:nvSpPr>
      <dsp:spPr>
        <a:xfrm>
          <a:off x="3806359" y="1939048"/>
          <a:ext cx="2768847" cy="16613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To propose a system that loads the current timetable for the current semester for both students and lecturers.</a:t>
          </a:r>
          <a:endParaRPr lang="en-US" sz="1500" kern="1200"/>
        </a:p>
      </dsp:txBody>
      <dsp:txXfrm>
        <a:off x="3806359" y="1939048"/>
        <a:ext cx="2768847" cy="16613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D9B15-0A47-4F1D-9C20-096AA9562B2F}">
      <dsp:nvSpPr>
        <dsp:cNvPr id="0" name=""/>
        <dsp:cNvSpPr/>
      </dsp:nvSpPr>
      <dsp:spPr>
        <a:xfrm>
          <a:off x="0" y="667"/>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7CCA2C-0E1A-4773-958A-729C51F095FB}">
      <dsp:nvSpPr>
        <dsp:cNvPr id="0" name=""/>
        <dsp:cNvSpPr/>
      </dsp:nvSpPr>
      <dsp:spPr>
        <a:xfrm>
          <a:off x="472145" y="351849"/>
          <a:ext cx="858445" cy="85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3CC1C6-2D4D-45E9-952A-EE54BE3096BB}">
      <dsp:nvSpPr>
        <dsp:cNvPr id="0" name=""/>
        <dsp:cNvSpPr/>
      </dsp:nvSpPr>
      <dsp:spPr>
        <a:xfrm>
          <a:off x="1802735" y="667"/>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977900">
            <a:lnSpc>
              <a:spcPct val="90000"/>
            </a:lnSpc>
            <a:spcBef>
              <a:spcPct val="0"/>
            </a:spcBef>
            <a:spcAft>
              <a:spcPct val="35000"/>
            </a:spcAft>
            <a:buNone/>
          </a:pPr>
          <a:r>
            <a:rPr lang="en-US" sz="2200" b="0" i="0" kern="1200"/>
            <a:t>The proposed system is only used by the students and lecturers of UTM from the School of Computing.</a:t>
          </a:r>
          <a:endParaRPr lang="en-US" sz="2200" kern="1200"/>
        </a:p>
      </dsp:txBody>
      <dsp:txXfrm>
        <a:off x="1802735" y="667"/>
        <a:ext cx="4302025" cy="1560810"/>
      </dsp:txXfrm>
    </dsp:sp>
    <dsp:sp modelId="{C16C0B30-72D7-47A2-A633-5B931BCD9EDE}">
      <dsp:nvSpPr>
        <dsp:cNvPr id="0" name=""/>
        <dsp:cNvSpPr/>
      </dsp:nvSpPr>
      <dsp:spPr>
        <a:xfrm>
          <a:off x="0" y="1951679"/>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399B5D-A45D-47C1-A89C-E7A2A0FDEAFE}">
      <dsp:nvSpPr>
        <dsp:cNvPr id="0" name=""/>
        <dsp:cNvSpPr/>
      </dsp:nvSpPr>
      <dsp:spPr>
        <a:xfrm>
          <a:off x="472145" y="2302862"/>
          <a:ext cx="858445" cy="85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F40CCA-8B5A-436E-A92B-3F358D7FB72C}">
      <dsp:nvSpPr>
        <dsp:cNvPr id="0" name=""/>
        <dsp:cNvSpPr/>
      </dsp:nvSpPr>
      <dsp:spPr>
        <a:xfrm>
          <a:off x="1802735" y="1951679"/>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977900">
            <a:lnSpc>
              <a:spcPct val="90000"/>
            </a:lnSpc>
            <a:spcBef>
              <a:spcPct val="0"/>
            </a:spcBef>
            <a:spcAft>
              <a:spcPct val="35000"/>
            </a:spcAft>
            <a:buNone/>
          </a:pPr>
          <a:r>
            <a:rPr lang="en-US" sz="2200" b="0" i="0" kern="1200"/>
            <a:t>It is only intended for the use of viewing timetable purpose only.</a:t>
          </a:r>
          <a:endParaRPr lang="en-US" sz="2200" kern="1200"/>
        </a:p>
      </dsp:txBody>
      <dsp:txXfrm>
        <a:off x="1802735" y="1951679"/>
        <a:ext cx="4302025" cy="1560810"/>
      </dsp:txXfrm>
    </dsp:sp>
    <dsp:sp modelId="{3BC8CFCD-F562-42D6-BA49-2F05D82C573B}">
      <dsp:nvSpPr>
        <dsp:cNvPr id="0" name=""/>
        <dsp:cNvSpPr/>
      </dsp:nvSpPr>
      <dsp:spPr>
        <a:xfrm>
          <a:off x="0" y="3902692"/>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C670A-FC76-42AC-807B-6A557E3B12CF}">
      <dsp:nvSpPr>
        <dsp:cNvPr id="0" name=""/>
        <dsp:cNvSpPr/>
      </dsp:nvSpPr>
      <dsp:spPr>
        <a:xfrm>
          <a:off x="472145" y="4253875"/>
          <a:ext cx="858445" cy="85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0054AB-086F-430F-86B5-E37EFADEF6F2}">
      <dsp:nvSpPr>
        <dsp:cNvPr id="0" name=""/>
        <dsp:cNvSpPr/>
      </dsp:nvSpPr>
      <dsp:spPr>
        <a:xfrm>
          <a:off x="1802735" y="3902692"/>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977900">
            <a:lnSpc>
              <a:spcPct val="90000"/>
            </a:lnSpc>
            <a:spcBef>
              <a:spcPct val="0"/>
            </a:spcBef>
            <a:spcAft>
              <a:spcPct val="35000"/>
            </a:spcAft>
            <a:buNone/>
          </a:pPr>
          <a:r>
            <a:rPr lang="en-US" sz="2200" b="0" i="0" kern="1200"/>
            <a:t>The lecturers can be able to view all the enrolled students.</a:t>
          </a:r>
          <a:endParaRPr lang="en-US" sz="2200" kern="1200"/>
        </a:p>
      </dsp:txBody>
      <dsp:txXfrm>
        <a:off x="1802735" y="3902692"/>
        <a:ext cx="4302025" cy="15608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2127E-CBB1-49E0-8EA0-233AA62DB234}">
      <dsp:nvSpPr>
        <dsp:cNvPr id="0" name=""/>
        <dsp:cNvSpPr/>
      </dsp:nvSpPr>
      <dsp:spPr>
        <a:xfrm>
          <a:off x="0" y="564756"/>
          <a:ext cx="1973833" cy="1184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b="0" i="0" kern="1200"/>
            <a:t>Draw.io - For drawing Flowchart, UML</a:t>
          </a:r>
          <a:endParaRPr lang="en-US" sz="1400" kern="1200"/>
        </a:p>
      </dsp:txBody>
      <dsp:txXfrm>
        <a:off x="0" y="564756"/>
        <a:ext cx="1973833" cy="1184300"/>
      </dsp:txXfrm>
    </dsp:sp>
    <dsp:sp modelId="{7DAC4DA4-2B3D-4643-8826-09B948ECAA8A}">
      <dsp:nvSpPr>
        <dsp:cNvPr id="0" name=""/>
        <dsp:cNvSpPr/>
      </dsp:nvSpPr>
      <dsp:spPr>
        <a:xfrm>
          <a:off x="2171216" y="564756"/>
          <a:ext cx="1973833" cy="11843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b="0" i="0" kern="1200"/>
            <a:t>Trello – Keep track of progress of project</a:t>
          </a:r>
          <a:endParaRPr lang="en-US" sz="1400" kern="1200"/>
        </a:p>
      </dsp:txBody>
      <dsp:txXfrm>
        <a:off x="2171216" y="564756"/>
        <a:ext cx="1973833" cy="1184300"/>
      </dsp:txXfrm>
    </dsp:sp>
    <dsp:sp modelId="{B3EAD1F0-7F46-4678-8A85-AAE07358B230}">
      <dsp:nvSpPr>
        <dsp:cNvPr id="0" name=""/>
        <dsp:cNvSpPr/>
      </dsp:nvSpPr>
      <dsp:spPr>
        <a:xfrm>
          <a:off x="4342433" y="564756"/>
          <a:ext cx="1973833" cy="11843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b="0" i="0" kern="1200"/>
            <a:t>HTML, CSS – Backbone of the webpage</a:t>
          </a:r>
          <a:endParaRPr lang="en-US" sz="1400" kern="1200"/>
        </a:p>
      </dsp:txBody>
      <dsp:txXfrm>
        <a:off x="4342433" y="564756"/>
        <a:ext cx="1973833" cy="1184300"/>
      </dsp:txXfrm>
    </dsp:sp>
    <dsp:sp modelId="{FAA74247-94CA-4652-8A61-DF833551290C}">
      <dsp:nvSpPr>
        <dsp:cNvPr id="0" name=""/>
        <dsp:cNvSpPr/>
      </dsp:nvSpPr>
      <dsp:spPr>
        <a:xfrm>
          <a:off x="0" y="1946439"/>
          <a:ext cx="1973833" cy="11843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b="0" i="0" kern="1200"/>
            <a:t>JavaScript – Simple client-side logic</a:t>
          </a:r>
          <a:endParaRPr lang="en-US" sz="1400" kern="1200"/>
        </a:p>
      </dsp:txBody>
      <dsp:txXfrm>
        <a:off x="0" y="1946439"/>
        <a:ext cx="1973833" cy="1184300"/>
      </dsp:txXfrm>
    </dsp:sp>
    <dsp:sp modelId="{7E3AD7F7-3E49-4407-9278-A2688BD124BF}">
      <dsp:nvSpPr>
        <dsp:cNvPr id="0" name=""/>
        <dsp:cNvSpPr/>
      </dsp:nvSpPr>
      <dsp:spPr>
        <a:xfrm>
          <a:off x="2171216" y="1946439"/>
          <a:ext cx="1973833" cy="11843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b="0" i="0" kern="1200"/>
            <a:t>Bootstrap – Responsive web design</a:t>
          </a:r>
          <a:endParaRPr lang="en-US" sz="1400" kern="1200"/>
        </a:p>
      </dsp:txBody>
      <dsp:txXfrm>
        <a:off x="2171216" y="1946439"/>
        <a:ext cx="1973833" cy="1184300"/>
      </dsp:txXfrm>
    </dsp:sp>
    <dsp:sp modelId="{315BC639-AE8A-4855-B33A-DDC85523D4F9}">
      <dsp:nvSpPr>
        <dsp:cNvPr id="0" name=""/>
        <dsp:cNvSpPr/>
      </dsp:nvSpPr>
      <dsp:spPr>
        <a:xfrm>
          <a:off x="4342433" y="1946439"/>
          <a:ext cx="1973833" cy="1184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b="0" i="0" kern="1200"/>
            <a:t>JSON - JSON services from FSKSM E-Learning to obtain data needed in JSON format</a:t>
          </a:r>
          <a:endParaRPr lang="en-US" sz="1400" kern="1200"/>
        </a:p>
      </dsp:txBody>
      <dsp:txXfrm>
        <a:off x="4342433" y="1946439"/>
        <a:ext cx="1973833" cy="1184300"/>
      </dsp:txXfrm>
    </dsp:sp>
    <dsp:sp modelId="{62D8D2D9-0CA0-4F45-A8B0-62B26AC54D98}">
      <dsp:nvSpPr>
        <dsp:cNvPr id="0" name=""/>
        <dsp:cNvSpPr/>
      </dsp:nvSpPr>
      <dsp:spPr>
        <a:xfrm>
          <a:off x="1085608" y="3328123"/>
          <a:ext cx="1973833" cy="11843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b="0" i="0" kern="1200"/>
            <a:t>Angular JS - Retrieve data via JSON services and applied it into the code</a:t>
          </a:r>
          <a:endParaRPr lang="en-US" sz="1400" kern="1200"/>
        </a:p>
      </dsp:txBody>
      <dsp:txXfrm>
        <a:off x="1085608" y="3328123"/>
        <a:ext cx="1973833" cy="1184300"/>
      </dsp:txXfrm>
    </dsp:sp>
    <dsp:sp modelId="{A59D4BBC-0B07-4C6E-8CB0-2B98A4919B9A}">
      <dsp:nvSpPr>
        <dsp:cNvPr id="0" name=""/>
        <dsp:cNvSpPr/>
      </dsp:nvSpPr>
      <dsp:spPr>
        <a:xfrm>
          <a:off x="3256825" y="3328123"/>
          <a:ext cx="1973833" cy="11843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b="0" i="0" kern="1200"/>
            <a:t>AJAX - To send HTTP requests for data by JavaScript calls without having to submit a form.</a:t>
          </a:r>
          <a:endParaRPr lang="en-US" sz="1400" kern="1200"/>
        </a:p>
      </dsp:txBody>
      <dsp:txXfrm>
        <a:off x="3256825" y="3328123"/>
        <a:ext cx="1973833" cy="11843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77773-0311-49F2-B5A2-81B1225F93CA}">
      <dsp:nvSpPr>
        <dsp:cNvPr id="0" name=""/>
        <dsp:cNvSpPr/>
      </dsp:nvSpPr>
      <dsp:spPr>
        <a:xfrm>
          <a:off x="0" y="667"/>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2DC1A-5A1C-464D-B02E-376598A0C683}">
      <dsp:nvSpPr>
        <dsp:cNvPr id="0" name=""/>
        <dsp:cNvSpPr/>
      </dsp:nvSpPr>
      <dsp:spPr>
        <a:xfrm>
          <a:off x="472145" y="351849"/>
          <a:ext cx="858445" cy="85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E4EDE9-52B5-4E8E-8E02-026259396815}">
      <dsp:nvSpPr>
        <dsp:cNvPr id="0" name=""/>
        <dsp:cNvSpPr/>
      </dsp:nvSpPr>
      <dsp:spPr>
        <a:xfrm>
          <a:off x="1802735" y="667"/>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977900">
            <a:lnSpc>
              <a:spcPct val="90000"/>
            </a:lnSpc>
            <a:spcBef>
              <a:spcPct val="0"/>
            </a:spcBef>
            <a:spcAft>
              <a:spcPct val="35000"/>
            </a:spcAft>
            <a:buNone/>
          </a:pPr>
          <a:r>
            <a:rPr lang="en-US" sz="2200" b="0" i="0" kern="1200"/>
            <a:t>Speed up the process of finding timetables for students because of better filtering data.</a:t>
          </a:r>
          <a:endParaRPr lang="en-US" sz="2200" kern="1200"/>
        </a:p>
      </dsp:txBody>
      <dsp:txXfrm>
        <a:off x="1802735" y="667"/>
        <a:ext cx="4302025" cy="1560810"/>
      </dsp:txXfrm>
    </dsp:sp>
    <dsp:sp modelId="{E82863E1-BD32-4CBB-BF59-29464346A87D}">
      <dsp:nvSpPr>
        <dsp:cNvPr id="0" name=""/>
        <dsp:cNvSpPr/>
      </dsp:nvSpPr>
      <dsp:spPr>
        <a:xfrm>
          <a:off x="0" y="1951679"/>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B2B3FA-8FF7-4C0F-A4BB-D8CDDC5379CD}">
      <dsp:nvSpPr>
        <dsp:cNvPr id="0" name=""/>
        <dsp:cNvSpPr/>
      </dsp:nvSpPr>
      <dsp:spPr>
        <a:xfrm>
          <a:off x="472145" y="2302862"/>
          <a:ext cx="858445" cy="85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9B836B-F032-4E3C-90D5-C3EDB53E10D6}">
      <dsp:nvSpPr>
        <dsp:cNvPr id="0" name=""/>
        <dsp:cNvSpPr/>
      </dsp:nvSpPr>
      <dsp:spPr>
        <a:xfrm>
          <a:off x="1802735" y="1951679"/>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977900">
            <a:lnSpc>
              <a:spcPct val="90000"/>
            </a:lnSpc>
            <a:spcBef>
              <a:spcPct val="0"/>
            </a:spcBef>
            <a:spcAft>
              <a:spcPct val="35000"/>
            </a:spcAft>
            <a:buNone/>
          </a:pPr>
          <a:r>
            <a:rPr lang="en-US" sz="2200" b="0" i="0" kern="1200"/>
            <a:t>Lecturer can search students more efficiently hence less time consuming.</a:t>
          </a:r>
          <a:endParaRPr lang="en-US" sz="2200" kern="1200"/>
        </a:p>
      </dsp:txBody>
      <dsp:txXfrm>
        <a:off x="1802735" y="1951679"/>
        <a:ext cx="4302025" cy="1560810"/>
      </dsp:txXfrm>
    </dsp:sp>
    <dsp:sp modelId="{11ACF1F5-5521-4520-ACCB-E58EA459DE7F}">
      <dsp:nvSpPr>
        <dsp:cNvPr id="0" name=""/>
        <dsp:cNvSpPr/>
      </dsp:nvSpPr>
      <dsp:spPr>
        <a:xfrm>
          <a:off x="0" y="3902692"/>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F12EA2-C22D-4296-8B70-E9EAA6DC8B15}">
      <dsp:nvSpPr>
        <dsp:cNvPr id="0" name=""/>
        <dsp:cNvSpPr/>
      </dsp:nvSpPr>
      <dsp:spPr>
        <a:xfrm>
          <a:off x="472145" y="4253875"/>
          <a:ext cx="858445" cy="85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61A3E1-FABF-4797-B85A-8FEA73298405}">
      <dsp:nvSpPr>
        <dsp:cNvPr id="0" name=""/>
        <dsp:cNvSpPr/>
      </dsp:nvSpPr>
      <dsp:spPr>
        <a:xfrm>
          <a:off x="1802735" y="3902692"/>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977900">
            <a:lnSpc>
              <a:spcPct val="90000"/>
            </a:lnSpc>
            <a:spcBef>
              <a:spcPct val="0"/>
            </a:spcBef>
            <a:spcAft>
              <a:spcPct val="35000"/>
            </a:spcAft>
            <a:buNone/>
          </a:pPr>
          <a:r>
            <a:rPr lang="en-US" sz="2200" b="0" i="0" kern="1200"/>
            <a:t>Lecturer and students can download their own timetables.</a:t>
          </a:r>
          <a:endParaRPr lang="en-US" sz="2200" kern="1200"/>
        </a:p>
      </dsp:txBody>
      <dsp:txXfrm>
        <a:off x="1802735" y="3902692"/>
        <a:ext cx="4302025" cy="15608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11/20/2021</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55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11/20/2021</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57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11/20/2021</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92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11/20/2021</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11/20/2021</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581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11/20/2021</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375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11/20/2021</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73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11/20/2021</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597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11/20/2021</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10939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11/20/2021</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14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11/20/2021</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8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11/20/2021</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2281654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0" name="Oval 9">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8D2447-72D4-4DF0-B0CB-D3ED52272E00}"/>
              </a:ext>
            </a:extLst>
          </p:cNvPr>
          <p:cNvPicPr>
            <a:picLocks noChangeAspect="1"/>
          </p:cNvPicPr>
          <p:nvPr/>
        </p:nvPicPr>
        <p:blipFill rotWithShape="1">
          <a:blip r:embed="rId2"/>
          <a:srcRect b="16045"/>
          <a:stretch/>
        </p:blipFill>
        <p:spPr>
          <a:xfrm>
            <a:off x="20" y="1"/>
            <a:ext cx="12191980" cy="6857999"/>
          </a:xfrm>
          <a:prstGeom prst="rect">
            <a:avLst/>
          </a:prstGeom>
        </p:spPr>
      </p:pic>
      <p:sp>
        <p:nvSpPr>
          <p:cNvPr id="28"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2B8F5D5D-415B-4687-9FED-F3FD0CA7EF0C}"/>
              </a:ext>
            </a:extLst>
          </p:cNvPr>
          <p:cNvSpPr>
            <a:spLocks noGrp="1"/>
          </p:cNvSpPr>
          <p:nvPr>
            <p:ph type="ctrTitle"/>
          </p:nvPr>
        </p:nvSpPr>
        <p:spPr>
          <a:xfrm>
            <a:off x="565150" y="770890"/>
            <a:ext cx="7335835" cy="1268984"/>
          </a:xfrm>
        </p:spPr>
        <p:txBody>
          <a:bodyPr vert="horz" lIns="91440" tIns="45720" rIns="91440" bIns="45720" rtlCol="0" anchor="t">
            <a:normAutofit/>
          </a:bodyPr>
          <a:lstStyle/>
          <a:p>
            <a:pPr>
              <a:lnSpc>
                <a:spcPct val="90000"/>
              </a:lnSpc>
            </a:pPr>
            <a:r>
              <a:rPr lang="en-US" sz="4000" dirty="0"/>
              <a:t>Timetable Management System for FSKSM</a:t>
            </a:r>
          </a:p>
        </p:txBody>
      </p:sp>
      <p:sp>
        <p:nvSpPr>
          <p:cNvPr id="3" name="Subtitle 2">
            <a:extLst>
              <a:ext uri="{FF2B5EF4-FFF2-40B4-BE49-F238E27FC236}">
                <a16:creationId xmlns:a16="http://schemas.microsoft.com/office/drawing/2014/main" id="{1E7F1F9D-14F8-4C3C-B534-5276BED1D343}"/>
              </a:ext>
            </a:extLst>
          </p:cNvPr>
          <p:cNvSpPr>
            <a:spLocks noGrp="1"/>
          </p:cNvSpPr>
          <p:nvPr>
            <p:ph type="subTitle" idx="1"/>
          </p:nvPr>
        </p:nvSpPr>
        <p:spPr>
          <a:xfrm>
            <a:off x="565150" y="2160016"/>
            <a:ext cx="7335835" cy="3601212"/>
          </a:xfrm>
        </p:spPr>
        <p:txBody>
          <a:bodyPr vert="horz" lIns="91440" tIns="45720" rIns="91440" bIns="45720" rtlCol="0">
            <a:normAutofit/>
          </a:bodyPr>
          <a:lstStyle/>
          <a:p>
            <a:r>
              <a:rPr lang="en-US" dirty="0"/>
              <a:t>AD2122J-Alpha</a:t>
            </a:r>
          </a:p>
          <a:p>
            <a:endParaRPr lang="en-US" dirty="0"/>
          </a:p>
          <a:p>
            <a:pPr indent="-228600">
              <a:buFont typeface="Arial" panose="020B0604020202020204" pitchFamily="34" charset="0"/>
              <a:buChar char="•"/>
            </a:pPr>
            <a:r>
              <a:rPr lang="en-US" dirty="0" err="1"/>
              <a:t>Mohd</a:t>
            </a:r>
            <a:r>
              <a:rPr lang="en-US" dirty="0"/>
              <a:t> Razak Bin </a:t>
            </a:r>
            <a:r>
              <a:rPr lang="en-US" dirty="0" err="1"/>
              <a:t>Samingan</a:t>
            </a:r>
            <a:endParaRPr lang="en-US" dirty="0"/>
          </a:p>
          <a:p>
            <a:pPr indent="-228600">
              <a:buFont typeface="Arial" panose="020B0604020202020204" pitchFamily="34" charset="0"/>
              <a:buChar char="•"/>
            </a:pPr>
            <a:r>
              <a:rPr lang="en-US" dirty="0" err="1"/>
              <a:t>Ruhul</a:t>
            </a:r>
            <a:r>
              <a:rPr lang="en-US" dirty="0"/>
              <a:t> </a:t>
            </a:r>
            <a:r>
              <a:rPr lang="en-US" dirty="0" err="1"/>
              <a:t>Quddus</a:t>
            </a:r>
            <a:r>
              <a:rPr lang="en-US" dirty="0"/>
              <a:t> Tamim</a:t>
            </a:r>
          </a:p>
          <a:p>
            <a:pPr indent="-228600">
              <a:buFont typeface="Arial" panose="020B0604020202020204" pitchFamily="34" charset="0"/>
              <a:buChar char="•"/>
            </a:pPr>
            <a:r>
              <a:rPr lang="en-US" dirty="0"/>
              <a:t>Md Yusuf Bin Forkan</a:t>
            </a:r>
          </a:p>
          <a:p>
            <a:pPr indent="-228600">
              <a:buFont typeface="Arial" panose="020B0604020202020204" pitchFamily="34" charset="0"/>
              <a:buChar char="•"/>
            </a:pPr>
            <a:r>
              <a:rPr lang="en-US" dirty="0" err="1"/>
              <a:t>Shafi</a:t>
            </a:r>
            <a:r>
              <a:rPr lang="en-US" dirty="0"/>
              <a:t> Ahmed</a:t>
            </a:r>
          </a:p>
          <a:p>
            <a:pPr indent="-228600">
              <a:buFont typeface="Arial" panose="020B0604020202020204" pitchFamily="34" charset="0"/>
              <a:buChar char="•"/>
            </a:pPr>
            <a:r>
              <a:rPr lang="en-US" dirty="0" err="1"/>
              <a:t>Syafiq</a:t>
            </a:r>
            <a:r>
              <a:rPr lang="en-US" dirty="0"/>
              <a:t> </a:t>
            </a:r>
            <a:r>
              <a:rPr lang="en-US" dirty="0" err="1"/>
              <a:t>Ibnu</a:t>
            </a:r>
            <a:r>
              <a:rPr lang="en-US" dirty="0"/>
              <a:t> Ramadhan</a:t>
            </a:r>
          </a:p>
          <a:p>
            <a:pPr indent="-228600">
              <a:buFont typeface="Arial" panose="020B0604020202020204" pitchFamily="34" charset="0"/>
              <a:buChar char="•"/>
            </a:pPr>
            <a:endParaRPr lang="en-US" dirty="0"/>
          </a:p>
        </p:txBody>
      </p:sp>
      <p:cxnSp>
        <p:nvCxnSpPr>
          <p:cNvPr id="30" name="Straight Connector 29">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3"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279609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3" name="Oval 1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8" name="Straight Connector 3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43894-24D0-4C91-A9FE-A770554E64BB}"/>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UI Design</a:t>
            </a:r>
          </a:p>
        </p:txBody>
      </p:sp>
      <p:grpSp>
        <p:nvGrpSpPr>
          <p:cNvPr id="42" name="Group 41">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Content Placeholder 3" descr="A picture containing text, monitor, electronics, indoor&#10;&#10;Description automatically generated">
            <a:extLst>
              <a:ext uri="{FF2B5EF4-FFF2-40B4-BE49-F238E27FC236}">
                <a16:creationId xmlns:a16="http://schemas.microsoft.com/office/drawing/2014/main" id="{50E4BD5E-2846-4DC3-9AB2-45B7C431807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58" r="936"/>
          <a:stretch/>
        </p:blipFill>
        <p:spPr bwMode="auto">
          <a:xfrm>
            <a:off x="998789" y="2169236"/>
            <a:ext cx="1836921" cy="3712134"/>
          </a:xfrm>
          <a:prstGeom prst="roundRect">
            <a:avLst/>
          </a:prstGeom>
          <a:extLst>
            <a:ext uri="{53640926-AAD7-44D8-BBD7-CCE9431645EC}">
              <a14:shadowObscured xmlns:a14="http://schemas.microsoft.com/office/drawing/2010/main"/>
            </a:ext>
          </a:extLst>
        </p:spPr>
      </p:pic>
      <p:pic>
        <p:nvPicPr>
          <p:cNvPr id="7" name="Picture 6" descr="A picture containing text, monitor, screen, silver&#10;&#10;Description automatically generated">
            <a:extLst>
              <a:ext uri="{FF2B5EF4-FFF2-40B4-BE49-F238E27FC236}">
                <a16:creationId xmlns:a16="http://schemas.microsoft.com/office/drawing/2014/main" id="{664DBEF9-BF21-4C57-AEE2-468C86A91E79}"/>
              </a:ext>
            </a:extLst>
          </p:cNvPr>
          <p:cNvPicPr>
            <a:picLocks noChangeAspect="1"/>
          </p:cNvPicPr>
          <p:nvPr/>
        </p:nvPicPr>
        <p:blipFill rotWithShape="1">
          <a:blip r:embed="rId3"/>
          <a:srcRect l="3021" t="1234" r="2716" b="2006"/>
          <a:stretch/>
        </p:blipFill>
        <p:spPr bwMode="auto">
          <a:xfrm>
            <a:off x="9280588" y="2169236"/>
            <a:ext cx="1844333" cy="3712134"/>
          </a:xfrm>
          <a:prstGeom prst="roundRect">
            <a:avLst/>
          </a:prstGeom>
          <a:extLst>
            <a:ext uri="{53640926-AAD7-44D8-BBD7-CCE9431645EC}">
              <a14:shadowObscured xmlns:a14="http://schemas.microsoft.com/office/drawing/2010/main"/>
            </a:ext>
          </a:extLst>
        </p:spPr>
      </p:pic>
      <p:pic>
        <p:nvPicPr>
          <p:cNvPr id="6" name="Picture 5" descr="A screenshot of a phone&#10;&#10;Description automatically generated with medium confidence">
            <a:extLst>
              <a:ext uri="{FF2B5EF4-FFF2-40B4-BE49-F238E27FC236}">
                <a16:creationId xmlns:a16="http://schemas.microsoft.com/office/drawing/2014/main" id="{F73ABEB4-793F-4802-89F8-C9E5D27F5302}"/>
              </a:ext>
            </a:extLst>
          </p:cNvPr>
          <p:cNvPicPr>
            <a:picLocks noChangeAspect="1"/>
          </p:cNvPicPr>
          <p:nvPr/>
        </p:nvPicPr>
        <p:blipFill rotWithShape="1">
          <a:blip r:embed="rId4"/>
          <a:srcRect l="2462" r="1231"/>
          <a:stretch/>
        </p:blipFill>
        <p:spPr bwMode="auto">
          <a:xfrm>
            <a:off x="6567041" y="2169236"/>
            <a:ext cx="1832210" cy="3712134"/>
          </a:xfrm>
          <a:prstGeom prst="roundRect">
            <a:avLst/>
          </a:prstGeom>
          <a:extLst>
            <a:ext uri="{53640926-AAD7-44D8-BBD7-CCE9431645EC}">
              <a14:shadowObscured xmlns:a14="http://schemas.microsoft.com/office/drawing/2010/main"/>
            </a:ext>
          </a:extLst>
        </p:spPr>
      </p:pic>
      <p:pic>
        <p:nvPicPr>
          <p:cNvPr id="5" name="Picture 4" descr="A picture containing text, monitor, electronics, iPod&#10;&#10;Description automatically generated">
            <a:extLst>
              <a:ext uri="{FF2B5EF4-FFF2-40B4-BE49-F238E27FC236}">
                <a16:creationId xmlns:a16="http://schemas.microsoft.com/office/drawing/2014/main" id="{856A739E-22CC-4B5D-973A-AA5196958716}"/>
              </a:ext>
            </a:extLst>
          </p:cNvPr>
          <p:cNvPicPr>
            <a:picLocks noChangeAspect="1"/>
          </p:cNvPicPr>
          <p:nvPr/>
        </p:nvPicPr>
        <p:blipFill rotWithShape="1">
          <a:blip r:embed="rId5"/>
          <a:srcRect l="2374" r="4450"/>
          <a:stretch/>
        </p:blipFill>
        <p:spPr bwMode="auto">
          <a:xfrm>
            <a:off x="3768222" y="2171264"/>
            <a:ext cx="1850467" cy="3712134"/>
          </a:xfrm>
          <a:prstGeom prst="roundRect">
            <a:avLst/>
          </a:prstGeom>
          <a:extLst>
            <a:ext uri="{53640926-AAD7-44D8-BBD7-CCE9431645EC}">
              <a14:shadowObscured xmlns:a14="http://schemas.microsoft.com/office/drawing/2010/main"/>
            </a:ext>
          </a:extLst>
        </p:spPr>
      </p:pic>
      <p:cxnSp>
        <p:nvCxnSpPr>
          <p:cNvPr id="48" name="Straight Connector 47">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3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60" name="Oval 5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Oval 6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Oval 7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5" name="Straight Connector 8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7" name="Rectangle 8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43894-24D0-4C91-A9FE-A770554E64BB}"/>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UI Design</a:t>
            </a:r>
          </a:p>
        </p:txBody>
      </p:sp>
      <p:grpSp>
        <p:nvGrpSpPr>
          <p:cNvPr id="89" name="Group 88">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90"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3" name="Picture 52" descr="A close-up of a cell phone&#10;&#10;Description automatically generated with low confidence">
            <a:extLst>
              <a:ext uri="{FF2B5EF4-FFF2-40B4-BE49-F238E27FC236}">
                <a16:creationId xmlns:a16="http://schemas.microsoft.com/office/drawing/2014/main" id="{BBBB9645-501B-4EF6-B3FA-E210F51F88C3}"/>
              </a:ext>
            </a:extLst>
          </p:cNvPr>
          <p:cNvPicPr>
            <a:picLocks noChangeAspect="1"/>
          </p:cNvPicPr>
          <p:nvPr/>
        </p:nvPicPr>
        <p:blipFill rotWithShape="1">
          <a:blip r:embed="rId2"/>
          <a:srcRect l="2116" t="1400" r="3322" b="1"/>
          <a:stretch/>
        </p:blipFill>
        <p:spPr bwMode="auto">
          <a:xfrm>
            <a:off x="6730140" y="2169236"/>
            <a:ext cx="1833474" cy="3712134"/>
          </a:xfrm>
          <a:prstGeom prst="roundRect">
            <a:avLst/>
          </a:prstGeom>
          <a:extLst>
            <a:ext uri="{53640926-AAD7-44D8-BBD7-CCE9431645EC}">
              <a14:shadowObscured xmlns:a14="http://schemas.microsoft.com/office/drawing/2010/main"/>
            </a:ext>
          </a:extLst>
        </p:spPr>
      </p:pic>
      <p:pic>
        <p:nvPicPr>
          <p:cNvPr id="54" name="Picture 53" descr="A picture containing text, monitor, electronics, cellphone&#10;&#10;Description automatically generated">
            <a:extLst>
              <a:ext uri="{FF2B5EF4-FFF2-40B4-BE49-F238E27FC236}">
                <a16:creationId xmlns:a16="http://schemas.microsoft.com/office/drawing/2014/main" id="{FB758633-D338-4CE0-8BA0-89434641F511}"/>
              </a:ext>
            </a:extLst>
          </p:cNvPr>
          <p:cNvPicPr>
            <a:picLocks noChangeAspect="1"/>
          </p:cNvPicPr>
          <p:nvPr/>
        </p:nvPicPr>
        <p:blipFill rotWithShape="1">
          <a:blip r:embed="rId3"/>
          <a:srcRect l="4093" t="1977" r="4972" b="2735"/>
          <a:stretch/>
        </p:blipFill>
        <p:spPr bwMode="auto">
          <a:xfrm>
            <a:off x="9500283" y="2164156"/>
            <a:ext cx="1842127" cy="3712134"/>
          </a:xfrm>
          <a:prstGeom prst="roundRect">
            <a:avLst/>
          </a:prstGeom>
          <a:extLst>
            <a:ext uri="{53640926-AAD7-44D8-BBD7-CCE9431645EC}">
              <a14:shadowObscured xmlns:a14="http://schemas.microsoft.com/office/drawing/2010/main"/>
            </a:ext>
          </a:extLst>
        </p:spPr>
      </p:pic>
      <p:pic>
        <p:nvPicPr>
          <p:cNvPr id="52" name="Picture 51" descr="A picture containing text, monitor, electronics, cellphone&#10;&#10;Description automatically generated">
            <a:extLst>
              <a:ext uri="{FF2B5EF4-FFF2-40B4-BE49-F238E27FC236}">
                <a16:creationId xmlns:a16="http://schemas.microsoft.com/office/drawing/2014/main" id="{1D3D96D4-546B-47F9-BF0C-C976810DBDD1}"/>
              </a:ext>
            </a:extLst>
          </p:cNvPr>
          <p:cNvPicPr>
            <a:picLocks noChangeAspect="1"/>
          </p:cNvPicPr>
          <p:nvPr/>
        </p:nvPicPr>
        <p:blipFill rotWithShape="1">
          <a:blip r:embed="rId4"/>
          <a:srcRect l="5013" t="2710" r="12928" b="2244"/>
          <a:stretch/>
        </p:blipFill>
        <p:spPr bwMode="auto">
          <a:xfrm>
            <a:off x="3866995" y="2169236"/>
            <a:ext cx="1826798" cy="3712134"/>
          </a:xfrm>
          <a:prstGeom prst="roundRect">
            <a:avLst/>
          </a:prstGeom>
          <a:extLst>
            <a:ext uri="{53640926-AAD7-44D8-BBD7-CCE9431645EC}">
              <a14:shadowObscured xmlns:a14="http://schemas.microsoft.com/office/drawing/2010/main"/>
            </a:ext>
          </a:extLst>
        </p:spPr>
      </p:pic>
      <p:pic>
        <p:nvPicPr>
          <p:cNvPr id="51" name="Content Placeholder 50" descr="A picture containing text, monitor, electronics, phone&#10;&#10;Description automatically generated">
            <a:extLst>
              <a:ext uri="{FF2B5EF4-FFF2-40B4-BE49-F238E27FC236}">
                <a16:creationId xmlns:a16="http://schemas.microsoft.com/office/drawing/2014/main" id="{0930D8AE-FE8C-4E9F-8AD1-2D132C2BB522}"/>
              </a:ext>
            </a:extLst>
          </p:cNvPr>
          <p:cNvPicPr>
            <a:picLocks noGrp="1" noChangeAspect="1"/>
          </p:cNvPicPr>
          <p:nvPr>
            <p:ph idx="1"/>
          </p:nvPr>
        </p:nvPicPr>
        <p:blipFill rotWithShape="1">
          <a:blip r:embed="rId5"/>
          <a:srcRect l="11538" t="2466" r="8462"/>
          <a:stretch/>
        </p:blipFill>
        <p:spPr bwMode="auto">
          <a:xfrm>
            <a:off x="1003775" y="2169236"/>
            <a:ext cx="1826873" cy="3712134"/>
          </a:xfrm>
          <a:prstGeom prst="roundRect">
            <a:avLst/>
          </a:prstGeom>
          <a:extLst>
            <a:ext uri="{53640926-AAD7-44D8-BBD7-CCE9431645EC}">
              <a14:shadowObscured xmlns:a14="http://schemas.microsoft.com/office/drawing/2010/main"/>
            </a:ext>
          </a:extLst>
        </p:spPr>
      </p:pic>
      <p:cxnSp>
        <p:nvCxnSpPr>
          <p:cNvPr id="95" name="Straight Connector 94">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28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1" name="Oval 10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Oval 10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Oval 10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Oval 11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26" name="Straight Connector 12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28" name="Rectangle 12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43894-24D0-4C91-A9FE-A770554E64BB}"/>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UI Design</a:t>
            </a:r>
          </a:p>
        </p:txBody>
      </p:sp>
      <p:grpSp>
        <p:nvGrpSpPr>
          <p:cNvPr id="130" name="Group 12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5" name="Content Placeholder 44" descr="A close-up of a cell phone&#10;&#10;Description automatically generated with medium confidence">
            <a:extLst>
              <a:ext uri="{FF2B5EF4-FFF2-40B4-BE49-F238E27FC236}">
                <a16:creationId xmlns:a16="http://schemas.microsoft.com/office/drawing/2014/main" id="{D9AF5B87-83A2-4A00-8485-F466A057D895}"/>
              </a:ext>
            </a:extLst>
          </p:cNvPr>
          <p:cNvPicPr>
            <a:picLocks noGrp="1" noChangeAspect="1"/>
          </p:cNvPicPr>
          <p:nvPr>
            <p:ph idx="1"/>
          </p:nvPr>
        </p:nvPicPr>
        <p:blipFill rotWithShape="1">
          <a:blip r:embed="rId2"/>
          <a:srcRect l="2134" t="2465" r="2743" b="1078"/>
          <a:stretch/>
        </p:blipFill>
        <p:spPr bwMode="auto">
          <a:xfrm>
            <a:off x="992900" y="2169236"/>
            <a:ext cx="1848700" cy="3712134"/>
          </a:xfrm>
          <a:prstGeom prst="roundRect">
            <a:avLst/>
          </a:prstGeom>
          <a:extLst>
            <a:ext uri="{53640926-AAD7-44D8-BBD7-CCE9431645EC}">
              <a14:shadowObscured xmlns:a14="http://schemas.microsoft.com/office/drawing/2010/main"/>
            </a:ext>
          </a:extLst>
        </p:spPr>
      </p:pic>
      <p:pic>
        <p:nvPicPr>
          <p:cNvPr id="47" name="Picture 46" descr="A picture containing text, monitor, electronics, screenshot&#10;&#10;Description automatically generated">
            <a:extLst>
              <a:ext uri="{FF2B5EF4-FFF2-40B4-BE49-F238E27FC236}">
                <a16:creationId xmlns:a16="http://schemas.microsoft.com/office/drawing/2014/main" id="{B67FC1C6-2DEB-4D2E-B26D-569C6CDB093E}"/>
              </a:ext>
            </a:extLst>
          </p:cNvPr>
          <p:cNvPicPr>
            <a:picLocks noChangeAspect="1"/>
          </p:cNvPicPr>
          <p:nvPr/>
        </p:nvPicPr>
        <p:blipFill rotWithShape="1">
          <a:blip r:embed="rId3"/>
          <a:srcRect l="7957" t="2293" r="3693" b="1667"/>
          <a:stretch/>
        </p:blipFill>
        <p:spPr bwMode="auto">
          <a:xfrm>
            <a:off x="9492480" y="2169236"/>
            <a:ext cx="1835507" cy="3712134"/>
          </a:xfrm>
          <a:prstGeom prst="roundRect">
            <a:avLst/>
          </a:prstGeom>
          <a:extLst>
            <a:ext uri="{53640926-AAD7-44D8-BBD7-CCE9431645EC}">
              <a14:shadowObscured xmlns:a14="http://schemas.microsoft.com/office/drawing/2010/main"/>
            </a:ext>
          </a:extLst>
        </p:spPr>
      </p:pic>
      <p:pic>
        <p:nvPicPr>
          <p:cNvPr id="46" name="Picture 45" descr="A picture containing text, monitor, electronics, screenshot&#10;&#10;Description automatically generated">
            <a:extLst>
              <a:ext uri="{FF2B5EF4-FFF2-40B4-BE49-F238E27FC236}">
                <a16:creationId xmlns:a16="http://schemas.microsoft.com/office/drawing/2014/main" id="{760749F3-BE10-4BA3-8FA5-6593591D8C1D}"/>
              </a:ext>
            </a:extLst>
          </p:cNvPr>
          <p:cNvPicPr>
            <a:picLocks noChangeAspect="1"/>
          </p:cNvPicPr>
          <p:nvPr/>
        </p:nvPicPr>
        <p:blipFill rotWithShape="1">
          <a:blip r:embed="rId4"/>
          <a:srcRect l="6706" t="2564" r="5849" b="2701"/>
          <a:stretch/>
        </p:blipFill>
        <p:spPr bwMode="auto">
          <a:xfrm>
            <a:off x="3911849" y="2169236"/>
            <a:ext cx="1850297" cy="3712134"/>
          </a:xfrm>
          <a:prstGeom prst="roundRect">
            <a:avLst/>
          </a:prstGeom>
          <a:extLst>
            <a:ext uri="{53640926-AAD7-44D8-BBD7-CCE9431645EC}">
              <a14:shadowObscured xmlns:a14="http://schemas.microsoft.com/office/drawing/2010/main"/>
            </a:ext>
          </a:extLst>
        </p:spPr>
      </p:pic>
      <p:pic>
        <p:nvPicPr>
          <p:cNvPr id="48" name="Picture 47" descr="A picture containing text, monitor, electronics, phone&#10;&#10;Description automatically generated">
            <a:extLst>
              <a:ext uri="{FF2B5EF4-FFF2-40B4-BE49-F238E27FC236}">
                <a16:creationId xmlns:a16="http://schemas.microsoft.com/office/drawing/2014/main" id="{B277A650-E653-436C-B4C5-478DA277D7DE}"/>
              </a:ext>
            </a:extLst>
          </p:cNvPr>
          <p:cNvPicPr>
            <a:picLocks noChangeAspect="1"/>
          </p:cNvPicPr>
          <p:nvPr/>
        </p:nvPicPr>
        <p:blipFill rotWithShape="1">
          <a:blip r:embed="rId5"/>
          <a:srcRect l="6613" t="2455" r="7137" b="1323"/>
          <a:stretch/>
        </p:blipFill>
        <p:spPr bwMode="auto">
          <a:xfrm>
            <a:off x="6762926" y="2169236"/>
            <a:ext cx="1855039" cy="3712134"/>
          </a:xfrm>
          <a:prstGeom prst="roundRect">
            <a:avLst/>
          </a:prstGeom>
          <a:extLst>
            <a:ext uri="{53640926-AAD7-44D8-BBD7-CCE9431645EC}">
              <a14:shadowObscured xmlns:a14="http://schemas.microsoft.com/office/drawing/2010/main"/>
            </a:ext>
          </a:extLst>
        </p:spPr>
      </p:pic>
      <p:cxnSp>
        <p:nvCxnSpPr>
          <p:cNvPr id="136" name="Straight Connector 13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61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869DB27-02AA-4596-90FF-7A99C374FD39}"/>
              </a:ext>
            </a:extLst>
          </p:cNvPr>
          <p:cNvSpPr>
            <a:spLocks noGrp="1"/>
          </p:cNvSpPr>
          <p:nvPr>
            <p:ph type="title"/>
          </p:nvPr>
        </p:nvSpPr>
        <p:spPr>
          <a:xfrm>
            <a:off x="5224243" y="770890"/>
            <a:ext cx="6400999" cy="1268984"/>
          </a:xfrm>
        </p:spPr>
        <p:txBody>
          <a:bodyPr>
            <a:normAutofit/>
          </a:bodyPr>
          <a:lstStyle/>
          <a:p>
            <a:r>
              <a:rPr lang="en-MY" dirty="0"/>
              <a:t>Project Summary</a:t>
            </a:r>
          </a:p>
        </p:txBody>
      </p:sp>
      <p:sp>
        <p:nvSpPr>
          <p:cNvPr id="3" name="Content Placeholder 2">
            <a:extLst>
              <a:ext uri="{FF2B5EF4-FFF2-40B4-BE49-F238E27FC236}">
                <a16:creationId xmlns:a16="http://schemas.microsoft.com/office/drawing/2014/main" id="{B1FD7EA0-CF30-452D-96F2-96F9C5703B5B}"/>
              </a:ext>
            </a:extLst>
          </p:cNvPr>
          <p:cNvSpPr>
            <a:spLocks noGrp="1"/>
          </p:cNvSpPr>
          <p:nvPr>
            <p:ph idx="1"/>
          </p:nvPr>
        </p:nvSpPr>
        <p:spPr>
          <a:xfrm>
            <a:off x="5224243" y="2160016"/>
            <a:ext cx="6400999" cy="3601212"/>
          </a:xfrm>
        </p:spPr>
        <p:txBody>
          <a:bodyPr>
            <a:normAutofit/>
          </a:bodyPr>
          <a:lstStyle/>
          <a:p>
            <a:r>
              <a:rPr lang="en-US" dirty="0"/>
              <a:t>To conclude, mobile based website will benefit to all, which include the university, the lecturers and the students. Since the case study given already provided all the information and data on the website, it will be easier for us to deploy the whole project.</a:t>
            </a:r>
            <a:endParaRPr lang="en-MY" dirty="0"/>
          </a:p>
        </p:txBody>
      </p:sp>
      <p:pic>
        <p:nvPicPr>
          <p:cNvPr id="5" name="Picture 4" descr="Mobile device with apps">
            <a:extLst>
              <a:ext uri="{FF2B5EF4-FFF2-40B4-BE49-F238E27FC236}">
                <a16:creationId xmlns:a16="http://schemas.microsoft.com/office/drawing/2014/main" id="{8ECAEF26-5D6B-4DA5-8220-2AC3A4B44358}"/>
              </a:ext>
            </a:extLst>
          </p:cNvPr>
          <p:cNvPicPr>
            <a:picLocks noChangeAspect="1"/>
          </p:cNvPicPr>
          <p:nvPr/>
        </p:nvPicPr>
        <p:blipFill rotWithShape="1">
          <a:blip r:embed="rId2"/>
          <a:srcRect l="50686" r="11115"/>
          <a:stretch/>
        </p:blipFill>
        <p:spPr>
          <a:xfrm>
            <a:off x="20" y="1"/>
            <a:ext cx="4657325"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8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B4FA7-9D16-40F1-A063-34ABE966050D}"/>
              </a:ext>
            </a:extLst>
          </p:cNvPr>
          <p:cNvSpPr>
            <a:spLocks noGrp="1"/>
          </p:cNvSpPr>
          <p:nvPr>
            <p:ph type="title"/>
          </p:nvPr>
        </p:nvSpPr>
        <p:spPr>
          <a:xfrm>
            <a:off x="565150" y="770890"/>
            <a:ext cx="7335835" cy="1268984"/>
          </a:xfrm>
        </p:spPr>
        <p:txBody>
          <a:bodyPr>
            <a:normAutofit/>
          </a:bodyPr>
          <a:lstStyle/>
          <a:p>
            <a:r>
              <a:rPr lang="en-MY"/>
              <a:t>Project Introduction</a:t>
            </a:r>
            <a:endParaRPr lang="en-MY" dirty="0"/>
          </a:p>
        </p:txBody>
      </p:sp>
      <p:cxnSp>
        <p:nvCxnSpPr>
          <p:cNvPr id="14" name="Straight Connector 10">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A34D47F5-C442-40A3-B879-BE373E7CCE3A}"/>
              </a:ext>
            </a:extLst>
          </p:cNvPr>
          <p:cNvGraphicFramePr>
            <a:graphicFrameLocks noGrp="1"/>
          </p:cNvGraphicFramePr>
          <p:nvPr>
            <p:ph idx="1"/>
            <p:extLst>
              <p:ext uri="{D42A27DB-BD31-4B8C-83A1-F6EECF244321}">
                <p14:modId xmlns:p14="http://schemas.microsoft.com/office/powerpoint/2010/main" val="761328035"/>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533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B629F-D3FF-4E4F-A21C-644979852361}"/>
              </a:ext>
            </a:extLst>
          </p:cNvPr>
          <p:cNvSpPr>
            <a:spLocks noGrp="1"/>
          </p:cNvSpPr>
          <p:nvPr>
            <p:ph type="title"/>
          </p:nvPr>
        </p:nvSpPr>
        <p:spPr>
          <a:xfrm>
            <a:off x="565150" y="770890"/>
            <a:ext cx="7335835" cy="1268984"/>
          </a:xfrm>
        </p:spPr>
        <p:txBody>
          <a:bodyPr>
            <a:normAutofit/>
          </a:bodyPr>
          <a:lstStyle/>
          <a:p>
            <a:r>
              <a:rPr lang="en-MY" dirty="0"/>
              <a:t>Project Stakeholders</a:t>
            </a:r>
          </a:p>
        </p:txBody>
      </p:sp>
      <p:cxnSp>
        <p:nvCxnSpPr>
          <p:cNvPr id="11" name="Straight Connector 10">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A5AA978-F224-4AD2-8354-2133A312B870}"/>
              </a:ext>
            </a:extLst>
          </p:cNvPr>
          <p:cNvGraphicFramePr>
            <a:graphicFrameLocks noGrp="1"/>
          </p:cNvGraphicFramePr>
          <p:nvPr>
            <p:ph idx="1"/>
            <p:extLst>
              <p:ext uri="{D42A27DB-BD31-4B8C-83A1-F6EECF244321}">
                <p14:modId xmlns:p14="http://schemas.microsoft.com/office/powerpoint/2010/main" val="1911570025"/>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511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E7D7-7272-4899-BA63-2D9CE9750AD0}"/>
              </a:ext>
            </a:extLst>
          </p:cNvPr>
          <p:cNvSpPr>
            <a:spLocks noGrp="1"/>
          </p:cNvSpPr>
          <p:nvPr>
            <p:ph type="title"/>
          </p:nvPr>
        </p:nvSpPr>
        <p:spPr/>
        <p:txBody>
          <a:bodyPr/>
          <a:lstStyle/>
          <a:p>
            <a:r>
              <a:rPr lang="en-MY" dirty="0"/>
              <a:t>Problem Statement</a:t>
            </a:r>
          </a:p>
        </p:txBody>
      </p:sp>
      <p:graphicFrame>
        <p:nvGraphicFramePr>
          <p:cNvPr id="5" name="Content Placeholder 2">
            <a:extLst>
              <a:ext uri="{FF2B5EF4-FFF2-40B4-BE49-F238E27FC236}">
                <a16:creationId xmlns:a16="http://schemas.microsoft.com/office/drawing/2014/main" id="{FD53E71F-1C24-4961-BCBF-651BEEFA34FD}"/>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823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9BF-448F-4946-AD76-E3649D4E3D01}"/>
              </a:ext>
            </a:extLst>
          </p:cNvPr>
          <p:cNvSpPr>
            <a:spLocks noGrp="1"/>
          </p:cNvSpPr>
          <p:nvPr>
            <p:ph type="title"/>
          </p:nvPr>
        </p:nvSpPr>
        <p:spPr/>
        <p:txBody>
          <a:bodyPr>
            <a:normAutofit fontScale="90000"/>
          </a:bodyPr>
          <a:lstStyle/>
          <a:p>
            <a:r>
              <a:rPr lang="en-MY" dirty="0"/>
              <a:t>Proposed System – FSKSM(Mobile)</a:t>
            </a:r>
          </a:p>
        </p:txBody>
      </p:sp>
      <p:graphicFrame>
        <p:nvGraphicFramePr>
          <p:cNvPr id="5" name="Content Placeholder 2">
            <a:extLst>
              <a:ext uri="{FF2B5EF4-FFF2-40B4-BE49-F238E27FC236}">
                <a16:creationId xmlns:a16="http://schemas.microsoft.com/office/drawing/2014/main" id="{99F6315A-575D-4FF7-8830-D182AD7E6ABC}"/>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701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09E18-326E-412E-8DDB-EA19571FC5AE}"/>
              </a:ext>
            </a:extLst>
          </p:cNvPr>
          <p:cNvSpPr>
            <a:spLocks noGrp="1"/>
          </p:cNvSpPr>
          <p:nvPr>
            <p:ph type="title"/>
          </p:nvPr>
        </p:nvSpPr>
        <p:spPr>
          <a:xfrm>
            <a:off x="565151" y="770889"/>
            <a:ext cx="4133560" cy="3395469"/>
          </a:xfrm>
        </p:spPr>
        <p:txBody>
          <a:bodyPr>
            <a:normAutofit/>
          </a:bodyPr>
          <a:lstStyle/>
          <a:p>
            <a:r>
              <a:rPr lang="en-MY" dirty="0"/>
              <a:t>Scope of Project</a:t>
            </a: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8063A01-3470-486C-862A-AD62B6CCEF16}"/>
              </a:ext>
            </a:extLst>
          </p:cNvPr>
          <p:cNvGraphicFramePr>
            <a:graphicFrameLocks noGrp="1"/>
          </p:cNvGraphicFramePr>
          <p:nvPr>
            <p:ph idx="1"/>
            <p:extLst>
              <p:ext uri="{D42A27DB-BD31-4B8C-83A1-F6EECF244321}">
                <p14:modId xmlns:p14="http://schemas.microsoft.com/office/powerpoint/2010/main" val="1362393277"/>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216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08A78-1B01-4852-AE99-B1BBB385F475}"/>
              </a:ext>
            </a:extLst>
          </p:cNvPr>
          <p:cNvSpPr>
            <a:spLocks noGrp="1"/>
          </p:cNvSpPr>
          <p:nvPr>
            <p:ph type="title"/>
          </p:nvPr>
        </p:nvSpPr>
        <p:spPr>
          <a:xfrm>
            <a:off x="565150" y="2485898"/>
            <a:ext cx="3608387" cy="3395472"/>
          </a:xfrm>
        </p:spPr>
        <p:txBody>
          <a:bodyPr anchor="b">
            <a:normAutofit/>
          </a:bodyPr>
          <a:lstStyle/>
          <a:p>
            <a:r>
              <a:rPr lang="en-MY" dirty="0"/>
              <a:t>Uses of Technology</a:t>
            </a:r>
          </a:p>
        </p:txBody>
      </p:sp>
      <p:grpSp>
        <p:nvGrpSpPr>
          <p:cNvPr id="11" name="Group 10">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4652D76-B387-4587-861E-315657B13EAE}"/>
              </a:ext>
            </a:extLst>
          </p:cNvPr>
          <p:cNvGraphicFramePr>
            <a:graphicFrameLocks noGrp="1"/>
          </p:cNvGraphicFramePr>
          <p:nvPr>
            <p:ph idx="1"/>
            <p:extLst>
              <p:ext uri="{D42A27DB-BD31-4B8C-83A1-F6EECF244321}">
                <p14:modId xmlns:p14="http://schemas.microsoft.com/office/powerpoint/2010/main" val="2125837943"/>
              </p:ext>
            </p:extLst>
          </p:nvPr>
        </p:nvGraphicFramePr>
        <p:xfrm>
          <a:off x="5224243" y="685667"/>
          <a:ext cx="6316267" cy="5077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159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CB1DE-7BB1-4C0D-9D38-53470C22AA1F}"/>
              </a:ext>
            </a:extLst>
          </p:cNvPr>
          <p:cNvSpPr>
            <a:spLocks noGrp="1"/>
          </p:cNvSpPr>
          <p:nvPr>
            <p:ph type="title"/>
          </p:nvPr>
        </p:nvSpPr>
        <p:spPr>
          <a:xfrm>
            <a:off x="565151" y="770889"/>
            <a:ext cx="4133560" cy="3395469"/>
          </a:xfrm>
        </p:spPr>
        <p:txBody>
          <a:bodyPr>
            <a:normAutofit/>
          </a:bodyPr>
          <a:lstStyle/>
          <a:p>
            <a:r>
              <a:rPr lang="en-MY"/>
              <a:t>Benefits and Values to UTM, School of Computing</a:t>
            </a:r>
            <a:endParaRPr lang="en-MY" dirty="0"/>
          </a:p>
        </p:txBody>
      </p:sp>
      <p:cxnSp>
        <p:nvCxnSpPr>
          <p:cNvPr id="14"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37498CF-CFAA-4508-B66B-92D9ABB9337E}"/>
              </a:ext>
            </a:extLst>
          </p:cNvPr>
          <p:cNvGraphicFramePr>
            <a:graphicFrameLocks noGrp="1"/>
          </p:cNvGraphicFramePr>
          <p:nvPr>
            <p:ph idx="1"/>
            <p:extLst>
              <p:ext uri="{D42A27DB-BD31-4B8C-83A1-F6EECF244321}">
                <p14:modId xmlns:p14="http://schemas.microsoft.com/office/powerpoint/2010/main" val="1524660392"/>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168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20E7E-0DF6-4BF6-BDB3-54E56861D7AD}"/>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Team Member Roles</a:t>
            </a:r>
          </a:p>
        </p:txBody>
      </p:sp>
      <p:grpSp>
        <p:nvGrpSpPr>
          <p:cNvPr id="40"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B5D14D3E-5728-41F1-BEAD-8EDB9AAE75FC}"/>
              </a:ext>
            </a:extLst>
          </p:cNvPr>
          <p:cNvGraphicFramePr>
            <a:graphicFrameLocks noGrp="1"/>
          </p:cNvGraphicFramePr>
          <p:nvPr>
            <p:ph idx="1"/>
            <p:extLst>
              <p:ext uri="{D42A27DB-BD31-4B8C-83A1-F6EECF244321}">
                <p14:modId xmlns:p14="http://schemas.microsoft.com/office/powerpoint/2010/main" val="354938445"/>
              </p:ext>
            </p:extLst>
          </p:nvPr>
        </p:nvGraphicFramePr>
        <p:xfrm>
          <a:off x="651489" y="2383474"/>
          <a:ext cx="10885620" cy="3283661"/>
        </p:xfrm>
        <a:graphic>
          <a:graphicData uri="http://schemas.openxmlformats.org/drawingml/2006/table">
            <a:tbl>
              <a:tblPr firstRow="1" bandRow="1">
                <a:solidFill>
                  <a:srgbClr val="404040"/>
                </a:solidFill>
                <a:tableStyleId>{5C22544A-7EE6-4342-B048-85BDC9FD1C3A}</a:tableStyleId>
              </a:tblPr>
              <a:tblGrid>
                <a:gridCol w="3628540">
                  <a:extLst>
                    <a:ext uri="{9D8B030D-6E8A-4147-A177-3AD203B41FA5}">
                      <a16:colId xmlns:a16="http://schemas.microsoft.com/office/drawing/2014/main" val="1822207418"/>
                    </a:ext>
                  </a:extLst>
                </a:gridCol>
                <a:gridCol w="3628540">
                  <a:extLst>
                    <a:ext uri="{9D8B030D-6E8A-4147-A177-3AD203B41FA5}">
                      <a16:colId xmlns:a16="http://schemas.microsoft.com/office/drawing/2014/main" val="2740234163"/>
                    </a:ext>
                  </a:extLst>
                </a:gridCol>
                <a:gridCol w="3628540">
                  <a:extLst>
                    <a:ext uri="{9D8B030D-6E8A-4147-A177-3AD203B41FA5}">
                      <a16:colId xmlns:a16="http://schemas.microsoft.com/office/drawing/2014/main" val="475830328"/>
                    </a:ext>
                  </a:extLst>
                </a:gridCol>
              </a:tblGrid>
              <a:tr h="532381">
                <a:tc>
                  <a:txBody>
                    <a:bodyPr/>
                    <a:lstStyle/>
                    <a:p>
                      <a:r>
                        <a:rPr lang="en-MY" sz="2000" b="0" cap="none" spc="0">
                          <a:solidFill>
                            <a:schemeClr val="bg1"/>
                          </a:solidFill>
                        </a:rPr>
                        <a:t>Member</a:t>
                      </a:r>
                    </a:p>
                  </a:txBody>
                  <a:tcPr marL="116580" marR="116580" marT="116580" marB="58290" anchor="ctr">
                    <a:lnL w="12700" cmpd="sng">
                      <a:noFill/>
                    </a:lnL>
                    <a:lnR w="12700" cmpd="sng">
                      <a:noFill/>
                    </a:lnR>
                    <a:lnT w="19050" cap="flat" cmpd="sng" algn="ctr">
                      <a:noFill/>
                      <a:prstDash val="solid"/>
                    </a:lnT>
                    <a:lnB w="38100" cmpd="sng">
                      <a:noFill/>
                    </a:lnB>
                    <a:solidFill>
                      <a:schemeClr val="accent2"/>
                    </a:solidFill>
                  </a:tcPr>
                </a:tc>
                <a:tc>
                  <a:txBody>
                    <a:bodyPr/>
                    <a:lstStyle/>
                    <a:p>
                      <a:r>
                        <a:rPr lang="en-MY" sz="2000" b="0" cap="none" spc="0">
                          <a:solidFill>
                            <a:schemeClr val="bg1"/>
                          </a:solidFill>
                        </a:rPr>
                        <a:t>Roles</a:t>
                      </a:r>
                    </a:p>
                  </a:txBody>
                  <a:tcPr marL="116580" marR="116580" marT="116580" marB="58290" anchor="ctr">
                    <a:lnL w="12700" cmpd="sng">
                      <a:noFill/>
                    </a:lnL>
                    <a:lnR w="12700" cmpd="sng">
                      <a:noFill/>
                    </a:lnR>
                    <a:lnT w="19050" cap="flat" cmpd="sng" algn="ctr">
                      <a:noFill/>
                      <a:prstDash val="solid"/>
                    </a:lnT>
                    <a:lnB w="38100" cmpd="sng">
                      <a:noFill/>
                    </a:lnB>
                    <a:solidFill>
                      <a:schemeClr val="accent2"/>
                    </a:solidFill>
                  </a:tcPr>
                </a:tc>
                <a:tc>
                  <a:txBody>
                    <a:bodyPr/>
                    <a:lstStyle/>
                    <a:p>
                      <a:r>
                        <a:rPr lang="en-MY" sz="2000" b="0" cap="none" spc="0">
                          <a:solidFill>
                            <a:schemeClr val="bg1"/>
                          </a:solidFill>
                        </a:rPr>
                        <a:t>Description</a:t>
                      </a:r>
                    </a:p>
                  </a:txBody>
                  <a:tcPr marL="116580" marR="116580" marT="116580" marB="5829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782863352"/>
                  </a:ext>
                </a:extLst>
              </a:tr>
              <a:tr h="920979">
                <a:tc>
                  <a:txBody>
                    <a:bodyPr/>
                    <a:lstStyle/>
                    <a:p>
                      <a:r>
                        <a:rPr lang="en-MY" sz="1500" cap="none" spc="0" err="1">
                          <a:solidFill>
                            <a:schemeClr val="bg1"/>
                          </a:solidFill>
                        </a:rPr>
                        <a:t>Ruhul</a:t>
                      </a:r>
                      <a:r>
                        <a:rPr lang="en-MY" sz="1500" cap="none" spc="0">
                          <a:solidFill>
                            <a:schemeClr val="bg1"/>
                          </a:solidFill>
                        </a:rPr>
                        <a:t> </a:t>
                      </a:r>
                      <a:r>
                        <a:rPr lang="en-MY" sz="1500" cap="none" spc="0" err="1">
                          <a:solidFill>
                            <a:schemeClr val="bg1"/>
                          </a:solidFill>
                        </a:rPr>
                        <a:t>Quddus</a:t>
                      </a:r>
                      <a:r>
                        <a:rPr lang="en-MY" sz="1500" cap="none" spc="0">
                          <a:solidFill>
                            <a:schemeClr val="bg1"/>
                          </a:solidFill>
                        </a:rPr>
                        <a:t> Tamim</a:t>
                      </a:r>
                    </a:p>
                  </a:txBody>
                  <a:tcPr marL="116580" marR="116580" marT="116580" marB="5829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r>
                        <a:rPr lang="en-US" sz="1500" cap="none" spc="0">
                          <a:solidFill>
                            <a:schemeClr val="bg1"/>
                          </a:solidFill>
                        </a:rPr>
                        <a:t>Team Leader</a:t>
                      </a:r>
                      <a:endParaRPr lang="en-MY" sz="1500" cap="none" spc="0">
                        <a:solidFill>
                          <a:schemeClr val="bg1"/>
                        </a:solidFill>
                      </a:endParaRPr>
                    </a:p>
                  </a:txBody>
                  <a:tcPr marL="116580" marR="116580" marT="116580" marB="5829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marL="285750" indent="-285750">
                        <a:buFont typeface="Arial" panose="020B0604020202020204" pitchFamily="34" charset="0"/>
                        <a:buChar char="•"/>
                      </a:pPr>
                      <a:r>
                        <a:rPr lang="en-US" sz="1500" cap="none" spc="0">
                          <a:solidFill>
                            <a:schemeClr val="bg1"/>
                          </a:solidFill>
                        </a:rPr>
                        <a:t>Plan Project</a:t>
                      </a:r>
                    </a:p>
                    <a:p>
                      <a:pPr marL="285750" indent="-285750">
                        <a:buFont typeface="Arial" panose="020B0604020202020204" pitchFamily="34" charset="0"/>
                        <a:buChar char="•"/>
                      </a:pPr>
                      <a:r>
                        <a:rPr lang="en-US" sz="1500" cap="none" spc="0">
                          <a:solidFill>
                            <a:schemeClr val="bg1"/>
                          </a:solidFill>
                        </a:rPr>
                        <a:t>Supervise Progress</a:t>
                      </a:r>
                    </a:p>
                    <a:p>
                      <a:pPr marL="285750" indent="-285750">
                        <a:buFont typeface="Arial" panose="020B0604020202020204" pitchFamily="34" charset="0"/>
                        <a:buChar char="•"/>
                      </a:pPr>
                      <a:r>
                        <a:rPr lang="en-US" sz="1500" cap="none" spc="0">
                          <a:solidFill>
                            <a:schemeClr val="bg1"/>
                          </a:solidFill>
                        </a:rPr>
                        <a:t>Organize Team</a:t>
                      </a:r>
                      <a:endParaRPr lang="en-MY" sz="1500" cap="none" spc="0">
                        <a:solidFill>
                          <a:schemeClr val="bg1"/>
                        </a:solidFill>
                      </a:endParaRPr>
                    </a:p>
                  </a:txBody>
                  <a:tcPr marL="116580" marR="116580" marT="116580" marB="5829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019122983"/>
                  </a:ext>
                </a:extLst>
              </a:tr>
              <a:tr h="454661">
                <a:tc>
                  <a:txBody>
                    <a:bodyPr/>
                    <a:lstStyle/>
                    <a:p>
                      <a:r>
                        <a:rPr lang="en-MY" sz="1500" cap="none" spc="0">
                          <a:solidFill>
                            <a:schemeClr val="bg1"/>
                          </a:solidFill>
                        </a:rPr>
                        <a:t>Md Yusuf Bin Forkan</a:t>
                      </a:r>
                    </a:p>
                  </a:txBody>
                  <a:tcPr marL="116580" marR="116580" marT="116580" marB="5829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r>
                        <a:rPr lang="en-MY" sz="1500" cap="none" spc="0">
                          <a:solidFill>
                            <a:schemeClr val="bg1"/>
                          </a:solidFill>
                        </a:rPr>
                        <a:t>Application Developer</a:t>
                      </a:r>
                    </a:p>
                  </a:txBody>
                  <a:tcPr marL="116580" marR="116580" marT="116580" marB="5829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285750" indent="-285750">
                        <a:buFont typeface="Arial" panose="020B0604020202020204" pitchFamily="34" charset="0"/>
                        <a:buChar char="•"/>
                      </a:pPr>
                      <a:r>
                        <a:rPr lang="en-US" sz="1500" cap="none" spc="0">
                          <a:solidFill>
                            <a:schemeClr val="bg1"/>
                          </a:solidFill>
                        </a:rPr>
                        <a:t>Code to Develop the work</a:t>
                      </a:r>
                      <a:endParaRPr lang="en-MY" sz="1500" cap="none" spc="0">
                        <a:solidFill>
                          <a:schemeClr val="bg1"/>
                        </a:solidFill>
                      </a:endParaRPr>
                    </a:p>
                  </a:txBody>
                  <a:tcPr marL="116580" marR="116580" marT="116580" marB="5829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849261257"/>
                  </a:ext>
                </a:extLst>
              </a:tr>
              <a:tr h="687820">
                <a:tc>
                  <a:txBody>
                    <a:bodyPr/>
                    <a:lstStyle/>
                    <a:p>
                      <a:r>
                        <a:rPr lang="en-MY" sz="1500" cap="none" spc="0" err="1">
                          <a:solidFill>
                            <a:schemeClr val="bg1"/>
                          </a:solidFill>
                        </a:rPr>
                        <a:t>Shafi</a:t>
                      </a:r>
                      <a:r>
                        <a:rPr lang="en-MY" sz="1500" cap="none" spc="0">
                          <a:solidFill>
                            <a:schemeClr val="bg1"/>
                          </a:solidFill>
                        </a:rPr>
                        <a:t> Ahmed</a:t>
                      </a:r>
                    </a:p>
                  </a:txBody>
                  <a:tcPr marL="116580" marR="116580" marT="116580" marB="5829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r>
                        <a:rPr lang="en-MY" sz="1500" cap="none" spc="0">
                          <a:solidFill>
                            <a:schemeClr val="bg1"/>
                          </a:solidFill>
                        </a:rPr>
                        <a:t>System Analyst</a:t>
                      </a:r>
                    </a:p>
                  </a:txBody>
                  <a:tcPr marL="116580" marR="116580" marT="116580" marB="5829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285750" indent="-285750">
                        <a:buFont typeface="Arial" panose="020B0604020202020204" pitchFamily="34" charset="0"/>
                        <a:buChar char="•"/>
                      </a:pPr>
                      <a:r>
                        <a:rPr lang="en-US" sz="1500" cap="none" spc="0">
                          <a:solidFill>
                            <a:schemeClr val="bg1"/>
                          </a:solidFill>
                        </a:rPr>
                        <a:t>Analyze the work</a:t>
                      </a:r>
                    </a:p>
                    <a:p>
                      <a:pPr marL="285750" indent="-285750">
                        <a:buFont typeface="Arial" panose="020B0604020202020204" pitchFamily="34" charset="0"/>
                        <a:buChar char="•"/>
                      </a:pPr>
                      <a:r>
                        <a:rPr lang="en-US" sz="1500" cap="none" spc="0">
                          <a:solidFill>
                            <a:schemeClr val="bg1"/>
                          </a:solidFill>
                        </a:rPr>
                        <a:t>In charge of testing the app</a:t>
                      </a:r>
                      <a:endParaRPr lang="en-MY" sz="1500" cap="none" spc="0">
                        <a:solidFill>
                          <a:schemeClr val="bg1"/>
                        </a:solidFill>
                      </a:endParaRPr>
                    </a:p>
                  </a:txBody>
                  <a:tcPr marL="116580" marR="116580" marT="116580" marB="5829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232191620"/>
                  </a:ext>
                </a:extLst>
              </a:tr>
              <a:tr h="687820">
                <a:tc>
                  <a:txBody>
                    <a:bodyPr/>
                    <a:lstStyle/>
                    <a:p>
                      <a:r>
                        <a:rPr lang="en-MY" sz="1500" cap="none" spc="0" err="1">
                          <a:solidFill>
                            <a:schemeClr val="bg1"/>
                          </a:solidFill>
                        </a:rPr>
                        <a:t>Syafiq</a:t>
                      </a:r>
                      <a:r>
                        <a:rPr lang="en-MY" sz="1500" cap="none" spc="0">
                          <a:solidFill>
                            <a:schemeClr val="bg1"/>
                          </a:solidFill>
                        </a:rPr>
                        <a:t> </a:t>
                      </a:r>
                      <a:r>
                        <a:rPr lang="en-MY" sz="1500" cap="none" spc="0" err="1">
                          <a:solidFill>
                            <a:schemeClr val="bg1"/>
                          </a:solidFill>
                        </a:rPr>
                        <a:t>Ibnu</a:t>
                      </a:r>
                      <a:r>
                        <a:rPr lang="en-MY" sz="1500" cap="none" spc="0">
                          <a:solidFill>
                            <a:schemeClr val="bg1"/>
                          </a:solidFill>
                        </a:rPr>
                        <a:t> Ramadhan</a:t>
                      </a:r>
                    </a:p>
                  </a:txBody>
                  <a:tcPr marL="116580" marR="116580" marT="116580" marB="5829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r>
                        <a:rPr lang="en-MY" sz="1500" cap="none" spc="0">
                          <a:solidFill>
                            <a:schemeClr val="bg1"/>
                          </a:solidFill>
                        </a:rPr>
                        <a:t>UI/UX Designer</a:t>
                      </a:r>
                    </a:p>
                  </a:txBody>
                  <a:tcPr marL="116580" marR="116580" marT="116580" marB="5829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285750" indent="-285750">
                        <a:buFont typeface="Arial" panose="020B0604020202020204" pitchFamily="34" charset="0"/>
                        <a:buChar char="•"/>
                      </a:pPr>
                      <a:r>
                        <a:rPr lang="en-US" sz="1500" cap="none" spc="0">
                          <a:solidFill>
                            <a:schemeClr val="bg1"/>
                          </a:solidFill>
                        </a:rPr>
                        <a:t>Design the interface</a:t>
                      </a:r>
                    </a:p>
                    <a:p>
                      <a:pPr marL="285750" indent="-285750">
                        <a:buFont typeface="Arial" panose="020B0604020202020204" pitchFamily="34" charset="0"/>
                        <a:buChar char="•"/>
                      </a:pPr>
                      <a:r>
                        <a:rPr lang="en-US" sz="1500" cap="none" spc="0">
                          <a:solidFill>
                            <a:schemeClr val="bg1"/>
                          </a:solidFill>
                        </a:rPr>
                        <a:t>Reflect on user demands</a:t>
                      </a:r>
                      <a:endParaRPr lang="en-MY" sz="1500" cap="none" spc="0">
                        <a:solidFill>
                          <a:schemeClr val="bg1"/>
                        </a:solidFill>
                      </a:endParaRPr>
                    </a:p>
                  </a:txBody>
                  <a:tcPr marL="116580" marR="116580" marT="116580" marB="5829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12521455"/>
                  </a:ext>
                </a:extLst>
              </a:tr>
            </a:tbl>
          </a:graphicData>
        </a:graphic>
      </p:graphicFrame>
    </p:spTree>
    <p:extLst>
      <p:ext uri="{BB962C8B-B14F-4D97-AF65-F5344CB8AC3E}">
        <p14:creationId xmlns:p14="http://schemas.microsoft.com/office/powerpoint/2010/main" val="4158591668"/>
      </p:ext>
    </p:extLst>
  </p:cSld>
  <p:clrMapOvr>
    <a:masterClrMapping/>
  </p:clrMapOvr>
</p:sld>
</file>

<file path=ppt/theme/theme1.xml><?xml version="1.0" encoding="utf-8"?>
<a:theme xmlns:a="http://schemas.openxmlformats.org/drawingml/2006/main" name="PunchcardVTI">
  <a:themeElements>
    <a:clrScheme name="AnalogousFromRegularSeed_2SEEDS">
      <a:dk1>
        <a:srgbClr val="000000"/>
      </a:dk1>
      <a:lt1>
        <a:srgbClr val="FFFFFF"/>
      </a:lt1>
      <a:dk2>
        <a:srgbClr val="392020"/>
      </a:dk2>
      <a:lt2>
        <a:srgbClr val="E8E2E5"/>
      </a:lt2>
      <a:accent1>
        <a:srgbClr val="29B768"/>
      </a:accent1>
      <a:accent2>
        <a:srgbClr val="36B839"/>
      </a:accent2>
      <a:accent3>
        <a:srgbClr val="34B2A1"/>
      </a:accent3>
      <a:accent4>
        <a:srgbClr val="C12B6A"/>
      </a:accent4>
      <a:accent5>
        <a:srgbClr val="D33D3E"/>
      </a:accent5>
      <a:accent6>
        <a:srgbClr val="C1692B"/>
      </a:accent6>
      <a:hlink>
        <a:srgbClr val="BF3F86"/>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73</TotalTime>
  <Words>548</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Neue Haas Grotesk Text Pro</vt:lpstr>
      <vt:lpstr>PunchcardVTI</vt:lpstr>
      <vt:lpstr>Timetable Management System for FSKSM</vt:lpstr>
      <vt:lpstr>Project Introduction</vt:lpstr>
      <vt:lpstr>Project Stakeholders</vt:lpstr>
      <vt:lpstr>Problem Statement</vt:lpstr>
      <vt:lpstr>Proposed System – FSKSM(Mobile)</vt:lpstr>
      <vt:lpstr>Scope of Project</vt:lpstr>
      <vt:lpstr>Uses of Technology</vt:lpstr>
      <vt:lpstr>Benefits and Values to UTM, School of Computing</vt:lpstr>
      <vt:lpstr>Team Member Roles</vt:lpstr>
      <vt:lpstr>UI Design</vt:lpstr>
      <vt:lpstr>UI Design</vt:lpstr>
      <vt:lpstr>UI Design</vt:lpstr>
      <vt:lpstr>Project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Timetable Management System for FSKSM</dc:title>
  <dc:creator>Moshiur Rahaman</dc:creator>
  <cp:lastModifiedBy>Moshiur Rahaman</cp:lastModifiedBy>
  <cp:revision>4</cp:revision>
  <dcterms:created xsi:type="dcterms:W3CDTF">2021-11-19T16:09:00Z</dcterms:created>
  <dcterms:modified xsi:type="dcterms:W3CDTF">2021-11-20T08:13:13Z</dcterms:modified>
</cp:coreProperties>
</file>