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79BB8-ED3B-4B98-9F94-6EECCE32D2C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ACCD5E-36A8-4872-B114-4EBA6BE4FD1E}">
      <dgm:prSet/>
      <dgm:spPr/>
      <dgm:t>
        <a:bodyPr/>
        <a:lstStyle/>
        <a:p>
          <a:r>
            <a:rPr lang="en-MY"/>
            <a:t>System Admin</a:t>
          </a:r>
          <a:endParaRPr lang="en-US"/>
        </a:p>
      </dgm:t>
    </dgm:pt>
    <dgm:pt modelId="{F45AC4A4-B5AC-437C-8AAC-E4ADC8DE9C84}" type="parTrans" cxnId="{EFA849BA-51B5-470C-B64F-E5F287532519}">
      <dgm:prSet/>
      <dgm:spPr/>
      <dgm:t>
        <a:bodyPr/>
        <a:lstStyle/>
        <a:p>
          <a:endParaRPr lang="en-US"/>
        </a:p>
      </dgm:t>
    </dgm:pt>
    <dgm:pt modelId="{07982B3B-3430-496C-A54A-E6AF4D489990}" type="sibTrans" cxnId="{EFA849BA-51B5-470C-B64F-E5F287532519}">
      <dgm:prSet/>
      <dgm:spPr/>
      <dgm:t>
        <a:bodyPr/>
        <a:lstStyle/>
        <a:p>
          <a:endParaRPr lang="en-US"/>
        </a:p>
      </dgm:t>
    </dgm:pt>
    <dgm:pt modelId="{5C68C02E-06FF-4306-BD26-A20D662C31FF}">
      <dgm:prSet/>
      <dgm:spPr/>
      <dgm:t>
        <a:bodyPr/>
        <a:lstStyle/>
        <a:p>
          <a:r>
            <a:rPr lang="en-MY"/>
            <a:t>Client</a:t>
          </a:r>
          <a:endParaRPr lang="en-US"/>
        </a:p>
      </dgm:t>
    </dgm:pt>
    <dgm:pt modelId="{BF470061-8D75-47B1-B63B-6770C64FF2C4}" type="parTrans" cxnId="{2A582637-FACB-4555-9073-35BFE8769CC9}">
      <dgm:prSet/>
      <dgm:spPr/>
      <dgm:t>
        <a:bodyPr/>
        <a:lstStyle/>
        <a:p>
          <a:endParaRPr lang="en-US"/>
        </a:p>
      </dgm:t>
    </dgm:pt>
    <dgm:pt modelId="{4543B102-40BD-4EB5-BCE4-E7C11D0B2D7C}" type="sibTrans" cxnId="{2A582637-FACB-4555-9073-35BFE8769CC9}">
      <dgm:prSet/>
      <dgm:spPr/>
      <dgm:t>
        <a:bodyPr/>
        <a:lstStyle/>
        <a:p>
          <a:endParaRPr lang="en-US"/>
        </a:p>
      </dgm:t>
    </dgm:pt>
    <dgm:pt modelId="{20219479-E584-499B-9D57-297B854C898C}">
      <dgm:prSet/>
      <dgm:spPr/>
      <dgm:t>
        <a:bodyPr/>
        <a:lstStyle/>
        <a:p>
          <a:r>
            <a:rPr lang="en-MY"/>
            <a:t>Mechanic</a:t>
          </a:r>
          <a:endParaRPr lang="en-US"/>
        </a:p>
      </dgm:t>
    </dgm:pt>
    <dgm:pt modelId="{D53F92E5-3DAD-4F8C-AA99-816732FEC9AF}" type="parTrans" cxnId="{AD5CCFF0-B1E9-4BBE-8C7C-79ADFF089B0E}">
      <dgm:prSet/>
      <dgm:spPr/>
      <dgm:t>
        <a:bodyPr/>
        <a:lstStyle/>
        <a:p>
          <a:endParaRPr lang="en-US"/>
        </a:p>
      </dgm:t>
    </dgm:pt>
    <dgm:pt modelId="{E2CE966E-1309-4EE1-8C3D-D32CE657974A}" type="sibTrans" cxnId="{AD5CCFF0-B1E9-4BBE-8C7C-79ADFF089B0E}">
      <dgm:prSet/>
      <dgm:spPr/>
      <dgm:t>
        <a:bodyPr/>
        <a:lstStyle/>
        <a:p>
          <a:endParaRPr lang="en-US"/>
        </a:p>
      </dgm:t>
    </dgm:pt>
    <dgm:pt modelId="{2A6D6D57-02A4-4F0D-9911-6A8123F3E764}" type="pres">
      <dgm:prSet presAssocID="{34479BB8-ED3B-4B98-9F94-6EECCE32D2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4E2A95-B2D3-4235-8A70-A620F6890E23}" type="pres">
      <dgm:prSet presAssocID="{BDACCD5E-36A8-4872-B114-4EBA6BE4FD1E}" presName="hierRoot1" presStyleCnt="0"/>
      <dgm:spPr/>
    </dgm:pt>
    <dgm:pt modelId="{51800B49-7D5F-451D-9873-3A1D6C2AB82A}" type="pres">
      <dgm:prSet presAssocID="{BDACCD5E-36A8-4872-B114-4EBA6BE4FD1E}" presName="composite" presStyleCnt="0"/>
      <dgm:spPr/>
    </dgm:pt>
    <dgm:pt modelId="{A42C1074-D8DE-4240-B4B5-151679448656}" type="pres">
      <dgm:prSet presAssocID="{BDACCD5E-36A8-4872-B114-4EBA6BE4FD1E}" presName="background" presStyleLbl="node0" presStyleIdx="0" presStyleCnt="3"/>
      <dgm:spPr/>
    </dgm:pt>
    <dgm:pt modelId="{0D826DEB-0BF3-47C1-811C-8030BD0BB7FA}" type="pres">
      <dgm:prSet presAssocID="{BDACCD5E-36A8-4872-B114-4EBA6BE4FD1E}" presName="text" presStyleLbl="fgAcc0" presStyleIdx="0" presStyleCnt="3">
        <dgm:presLayoutVars>
          <dgm:chPref val="3"/>
        </dgm:presLayoutVars>
      </dgm:prSet>
      <dgm:spPr/>
    </dgm:pt>
    <dgm:pt modelId="{B9C700F7-8797-4EA7-8EF8-8A263832C9D9}" type="pres">
      <dgm:prSet presAssocID="{BDACCD5E-36A8-4872-B114-4EBA6BE4FD1E}" presName="hierChild2" presStyleCnt="0"/>
      <dgm:spPr/>
    </dgm:pt>
    <dgm:pt modelId="{2DDD113A-2764-4C7F-8025-36F75115EC9A}" type="pres">
      <dgm:prSet presAssocID="{5C68C02E-06FF-4306-BD26-A20D662C31FF}" presName="hierRoot1" presStyleCnt="0"/>
      <dgm:spPr/>
    </dgm:pt>
    <dgm:pt modelId="{86FA247A-239F-4FF5-87B0-816EBD195532}" type="pres">
      <dgm:prSet presAssocID="{5C68C02E-06FF-4306-BD26-A20D662C31FF}" presName="composite" presStyleCnt="0"/>
      <dgm:spPr/>
    </dgm:pt>
    <dgm:pt modelId="{CEFA36DD-17DB-4299-9C67-CC81EE29D507}" type="pres">
      <dgm:prSet presAssocID="{5C68C02E-06FF-4306-BD26-A20D662C31FF}" presName="background" presStyleLbl="node0" presStyleIdx="1" presStyleCnt="3"/>
      <dgm:spPr/>
    </dgm:pt>
    <dgm:pt modelId="{462E4F7E-8F04-4F6F-9813-3BB817B0C7AC}" type="pres">
      <dgm:prSet presAssocID="{5C68C02E-06FF-4306-BD26-A20D662C31FF}" presName="text" presStyleLbl="fgAcc0" presStyleIdx="1" presStyleCnt="3">
        <dgm:presLayoutVars>
          <dgm:chPref val="3"/>
        </dgm:presLayoutVars>
      </dgm:prSet>
      <dgm:spPr/>
    </dgm:pt>
    <dgm:pt modelId="{890E12EC-192C-43E3-AF28-0E92BEADD617}" type="pres">
      <dgm:prSet presAssocID="{5C68C02E-06FF-4306-BD26-A20D662C31FF}" presName="hierChild2" presStyleCnt="0"/>
      <dgm:spPr/>
    </dgm:pt>
    <dgm:pt modelId="{40A186BF-E38A-4962-876C-C960A99440DB}" type="pres">
      <dgm:prSet presAssocID="{20219479-E584-499B-9D57-297B854C898C}" presName="hierRoot1" presStyleCnt="0"/>
      <dgm:spPr/>
    </dgm:pt>
    <dgm:pt modelId="{EB4E13A5-3F9F-4ADD-865E-D43D9AC3EEEE}" type="pres">
      <dgm:prSet presAssocID="{20219479-E584-499B-9D57-297B854C898C}" presName="composite" presStyleCnt="0"/>
      <dgm:spPr/>
    </dgm:pt>
    <dgm:pt modelId="{805C77D1-85C2-4A13-B4B5-52E9B15670FC}" type="pres">
      <dgm:prSet presAssocID="{20219479-E584-499B-9D57-297B854C898C}" presName="background" presStyleLbl="node0" presStyleIdx="2" presStyleCnt="3"/>
      <dgm:spPr/>
    </dgm:pt>
    <dgm:pt modelId="{1EDA1EBB-B9FD-483F-816C-EB1CC3992D41}" type="pres">
      <dgm:prSet presAssocID="{20219479-E584-499B-9D57-297B854C898C}" presName="text" presStyleLbl="fgAcc0" presStyleIdx="2" presStyleCnt="3">
        <dgm:presLayoutVars>
          <dgm:chPref val="3"/>
        </dgm:presLayoutVars>
      </dgm:prSet>
      <dgm:spPr/>
    </dgm:pt>
    <dgm:pt modelId="{9FEFA36C-54B6-4D82-A069-A34E248C39BF}" type="pres">
      <dgm:prSet presAssocID="{20219479-E584-499B-9D57-297B854C898C}" presName="hierChild2" presStyleCnt="0"/>
      <dgm:spPr/>
    </dgm:pt>
  </dgm:ptLst>
  <dgm:cxnLst>
    <dgm:cxn modelId="{41831E02-AF7F-46CB-89FE-AD69C08F4E05}" type="presOf" srcId="{20219479-E584-499B-9D57-297B854C898C}" destId="{1EDA1EBB-B9FD-483F-816C-EB1CC3992D41}" srcOrd="0" destOrd="0" presId="urn:microsoft.com/office/officeart/2005/8/layout/hierarchy1"/>
    <dgm:cxn modelId="{2A582637-FACB-4555-9073-35BFE8769CC9}" srcId="{34479BB8-ED3B-4B98-9F94-6EECCE32D2C0}" destId="{5C68C02E-06FF-4306-BD26-A20D662C31FF}" srcOrd="1" destOrd="0" parTransId="{BF470061-8D75-47B1-B63B-6770C64FF2C4}" sibTransId="{4543B102-40BD-4EB5-BCE4-E7C11D0B2D7C}"/>
    <dgm:cxn modelId="{61DA403C-55BB-4E64-9765-086F8775D6B5}" type="presOf" srcId="{5C68C02E-06FF-4306-BD26-A20D662C31FF}" destId="{462E4F7E-8F04-4F6F-9813-3BB817B0C7AC}" srcOrd="0" destOrd="0" presId="urn:microsoft.com/office/officeart/2005/8/layout/hierarchy1"/>
    <dgm:cxn modelId="{5C85F374-3F1A-4437-8544-A55C2B39EAF6}" type="presOf" srcId="{34479BB8-ED3B-4B98-9F94-6EECCE32D2C0}" destId="{2A6D6D57-02A4-4F0D-9911-6A8123F3E764}" srcOrd="0" destOrd="0" presId="urn:microsoft.com/office/officeart/2005/8/layout/hierarchy1"/>
    <dgm:cxn modelId="{EFA849BA-51B5-470C-B64F-E5F287532519}" srcId="{34479BB8-ED3B-4B98-9F94-6EECCE32D2C0}" destId="{BDACCD5E-36A8-4872-B114-4EBA6BE4FD1E}" srcOrd="0" destOrd="0" parTransId="{F45AC4A4-B5AC-437C-8AAC-E4ADC8DE9C84}" sibTransId="{07982B3B-3430-496C-A54A-E6AF4D489990}"/>
    <dgm:cxn modelId="{FD3741E7-4CB0-4874-8768-9D9A0DCA83D8}" type="presOf" srcId="{BDACCD5E-36A8-4872-B114-4EBA6BE4FD1E}" destId="{0D826DEB-0BF3-47C1-811C-8030BD0BB7FA}" srcOrd="0" destOrd="0" presId="urn:microsoft.com/office/officeart/2005/8/layout/hierarchy1"/>
    <dgm:cxn modelId="{AD5CCFF0-B1E9-4BBE-8C7C-79ADFF089B0E}" srcId="{34479BB8-ED3B-4B98-9F94-6EECCE32D2C0}" destId="{20219479-E584-499B-9D57-297B854C898C}" srcOrd="2" destOrd="0" parTransId="{D53F92E5-3DAD-4F8C-AA99-816732FEC9AF}" sibTransId="{E2CE966E-1309-4EE1-8C3D-D32CE657974A}"/>
    <dgm:cxn modelId="{CDE1E631-B3AC-4F09-A9A5-03782D151FAD}" type="presParOf" srcId="{2A6D6D57-02A4-4F0D-9911-6A8123F3E764}" destId="{CA4E2A95-B2D3-4235-8A70-A620F6890E23}" srcOrd="0" destOrd="0" presId="urn:microsoft.com/office/officeart/2005/8/layout/hierarchy1"/>
    <dgm:cxn modelId="{E3B860AC-91E4-4495-AC2C-5310DE05E720}" type="presParOf" srcId="{CA4E2A95-B2D3-4235-8A70-A620F6890E23}" destId="{51800B49-7D5F-451D-9873-3A1D6C2AB82A}" srcOrd="0" destOrd="0" presId="urn:microsoft.com/office/officeart/2005/8/layout/hierarchy1"/>
    <dgm:cxn modelId="{6C51B17C-45A3-45F4-B4AB-C2B07B41D5B8}" type="presParOf" srcId="{51800B49-7D5F-451D-9873-3A1D6C2AB82A}" destId="{A42C1074-D8DE-4240-B4B5-151679448656}" srcOrd="0" destOrd="0" presId="urn:microsoft.com/office/officeart/2005/8/layout/hierarchy1"/>
    <dgm:cxn modelId="{5B6F25A4-1154-4A86-A3B6-A12077370A73}" type="presParOf" srcId="{51800B49-7D5F-451D-9873-3A1D6C2AB82A}" destId="{0D826DEB-0BF3-47C1-811C-8030BD0BB7FA}" srcOrd="1" destOrd="0" presId="urn:microsoft.com/office/officeart/2005/8/layout/hierarchy1"/>
    <dgm:cxn modelId="{1E7A43A4-19C3-41EE-8E7D-D4EE9B703B78}" type="presParOf" srcId="{CA4E2A95-B2D3-4235-8A70-A620F6890E23}" destId="{B9C700F7-8797-4EA7-8EF8-8A263832C9D9}" srcOrd="1" destOrd="0" presId="urn:microsoft.com/office/officeart/2005/8/layout/hierarchy1"/>
    <dgm:cxn modelId="{F13CA3CC-4457-471B-9D87-D8D23588D48B}" type="presParOf" srcId="{2A6D6D57-02A4-4F0D-9911-6A8123F3E764}" destId="{2DDD113A-2764-4C7F-8025-36F75115EC9A}" srcOrd="1" destOrd="0" presId="urn:microsoft.com/office/officeart/2005/8/layout/hierarchy1"/>
    <dgm:cxn modelId="{25051324-A224-4195-9DC0-1D6BA797EFB1}" type="presParOf" srcId="{2DDD113A-2764-4C7F-8025-36F75115EC9A}" destId="{86FA247A-239F-4FF5-87B0-816EBD195532}" srcOrd="0" destOrd="0" presId="urn:microsoft.com/office/officeart/2005/8/layout/hierarchy1"/>
    <dgm:cxn modelId="{95035284-7464-4260-A149-B286CB4648C9}" type="presParOf" srcId="{86FA247A-239F-4FF5-87B0-816EBD195532}" destId="{CEFA36DD-17DB-4299-9C67-CC81EE29D507}" srcOrd="0" destOrd="0" presId="urn:microsoft.com/office/officeart/2005/8/layout/hierarchy1"/>
    <dgm:cxn modelId="{002E8F10-E0FD-408C-8646-DD2FD86E5252}" type="presParOf" srcId="{86FA247A-239F-4FF5-87B0-816EBD195532}" destId="{462E4F7E-8F04-4F6F-9813-3BB817B0C7AC}" srcOrd="1" destOrd="0" presId="urn:microsoft.com/office/officeart/2005/8/layout/hierarchy1"/>
    <dgm:cxn modelId="{E05BE07F-0352-401A-BCFE-FCA59C1C993B}" type="presParOf" srcId="{2DDD113A-2764-4C7F-8025-36F75115EC9A}" destId="{890E12EC-192C-43E3-AF28-0E92BEADD617}" srcOrd="1" destOrd="0" presId="urn:microsoft.com/office/officeart/2005/8/layout/hierarchy1"/>
    <dgm:cxn modelId="{226D72A5-C80B-41B2-86B6-4D05DA1C6666}" type="presParOf" srcId="{2A6D6D57-02A4-4F0D-9911-6A8123F3E764}" destId="{40A186BF-E38A-4962-876C-C960A99440DB}" srcOrd="2" destOrd="0" presId="urn:microsoft.com/office/officeart/2005/8/layout/hierarchy1"/>
    <dgm:cxn modelId="{2CDAFDDC-238B-41BB-94F5-F7CD51A40FCD}" type="presParOf" srcId="{40A186BF-E38A-4962-876C-C960A99440DB}" destId="{EB4E13A5-3F9F-4ADD-865E-D43D9AC3EEEE}" srcOrd="0" destOrd="0" presId="urn:microsoft.com/office/officeart/2005/8/layout/hierarchy1"/>
    <dgm:cxn modelId="{BDD67ACD-F0D1-4E6B-84B5-1B8B310229FF}" type="presParOf" srcId="{EB4E13A5-3F9F-4ADD-865E-D43D9AC3EEEE}" destId="{805C77D1-85C2-4A13-B4B5-52E9B15670FC}" srcOrd="0" destOrd="0" presId="urn:microsoft.com/office/officeart/2005/8/layout/hierarchy1"/>
    <dgm:cxn modelId="{660865BA-B2C9-41CE-942E-932361EF2EB9}" type="presParOf" srcId="{EB4E13A5-3F9F-4ADD-865E-D43D9AC3EEEE}" destId="{1EDA1EBB-B9FD-483F-816C-EB1CC3992D41}" srcOrd="1" destOrd="0" presId="urn:microsoft.com/office/officeart/2005/8/layout/hierarchy1"/>
    <dgm:cxn modelId="{BAAD70D6-0DA4-48A3-A55A-EA00AA6CF2BA}" type="presParOf" srcId="{40A186BF-E38A-4962-876C-C960A99440DB}" destId="{9FEFA36C-54B6-4D82-A069-A34E248C39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C1074-D8DE-4240-B4B5-151679448656}">
      <dsp:nvSpPr>
        <dsp:cNvPr id="0" name=""/>
        <dsp:cNvSpPr/>
      </dsp:nvSpPr>
      <dsp:spPr>
        <a:xfrm>
          <a:off x="0" y="904051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26DEB-0BF3-47C1-811C-8030BD0BB7FA}">
      <dsp:nvSpPr>
        <dsp:cNvPr id="0" name=""/>
        <dsp:cNvSpPr/>
      </dsp:nvSpPr>
      <dsp:spPr>
        <a:xfrm>
          <a:off x="328612" y="1216233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400" kern="1200"/>
            <a:t>System Admin</a:t>
          </a:r>
          <a:endParaRPr lang="en-US" sz="4400" kern="1200"/>
        </a:p>
      </dsp:txBody>
      <dsp:txXfrm>
        <a:off x="383617" y="1271238"/>
        <a:ext cx="2847502" cy="1768010"/>
      </dsp:txXfrm>
    </dsp:sp>
    <dsp:sp modelId="{CEFA36DD-17DB-4299-9C67-CC81EE29D507}">
      <dsp:nvSpPr>
        <dsp:cNvPr id="0" name=""/>
        <dsp:cNvSpPr/>
      </dsp:nvSpPr>
      <dsp:spPr>
        <a:xfrm>
          <a:off x="3614737" y="904051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E4F7E-8F04-4F6F-9813-3BB817B0C7AC}">
      <dsp:nvSpPr>
        <dsp:cNvPr id="0" name=""/>
        <dsp:cNvSpPr/>
      </dsp:nvSpPr>
      <dsp:spPr>
        <a:xfrm>
          <a:off x="3943350" y="1216233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400" kern="1200"/>
            <a:t>Client</a:t>
          </a:r>
          <a:endParaRPr lang="en-US" sz="4400" kern="1200"/>
        </a:p>
      </dsp:txBody>
      <dsp:txXfrm>
        <a:off x="3998355" y="1271238"/>
        <a:ext cx="2847502" cy="1768010"/>
      </dsp:txXfrm>
    </dsp:sp>
    <dsp:sp modelId="{805C77D1-85C2-4A13-B4B5-52E9B15670FC}">
      <dsp:nvSpPr>
        <dsp:cNvPr id="0" name=""/>
        <dsp:cNvSpPr/>
      </dsp:nvSpPr>
      <dsp:spPr>
        <a:xfrm>
          <a:off x="7229475" y="904051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A1EBB-B9FD-483F-816C-EB1CC3992D41}">
      <dsp:nvSpPr>
        <dsp:cNvPr id="0" name=""/>
        <dsp:cNvSpPr/>
      </dsp:nvSpPr>
      <dsp:spPr>
        <a:xfrm>
          <a:off x="7558087" y="1216233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400" kern="1200"/>
            <a:t>Mechanic</a:t>
          </a:r>
          <a:endParaRPr lang="en-US" sz="4400" kern="1200"/>
        </a:p>
      </dsp:txBody>
      <dsp:txXfrm>
        <a:off x="7613092" y="1271238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8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9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0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3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5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6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BDEDC-EA0D-4951-BA8F-EAB3A0182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905879"/>
            <a:ext cx="5872993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Web Programming SECV2223-15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500B59-4CB5-4E11-9A7B-D19B4BA1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35940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EB54C0C8-E3A9-46FD-9E30-3DEA5BD93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0520" r="-1" b="40165"/>
          <a:stretch/>
        </p:blipFill>
        <p:spPr>
          <a:xfrm>
            <a:off x="20" y="663"/>
            <a:ext cx="12188932" cy="359401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C050226-1960-4855-9DC3-6C060919A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4200" y="3905880"/>
            <a:ext cx="4419599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Group 1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FFFFFF"/>
                </a:solidFill>
              </a:rPr>
              <a:t>Ruhul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Quddus</a:t>
            </a:r>
            <a:r>
              <a:rPr lang="en-US" sz="1800" dirty="0">
                <a:solidFill>
                  <a:srgbClr val="FFFFFF"/>
                </a:solidFill>
              </a:rPr>
              <a:t> Tamim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Md Yusuf Bin Forkan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FFFFFF"/>
                </a:solidFill>
              </a:rPr>
              <a:t>Shafi</a:t>
            </a:r>
            <a:r>
              <a:rPr lang="en-US" sz="1800" dirty="0">
                <a:solidFill>
                  <a:srgbClr val="FFFFFF"/>
                </a:solidFill>
              </a:rPr>
              <a:t> Ahmed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FFFFFF"/>
                </a:solidFill>
              </a:rPr>
              <a:t>Syafiq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Ibnu</a:t>
            </a:r>
            <a:r>
              <a:rPr lang="en-US" sz="1800" dirty="0">
                <a:solidFill>
                  <a:srgbClr val="FFFFFF"/>
                </a:solidFill>
              </a:rPr>
              <a:t> Ramadhan</a:t>
            </a:r>
          </a:p>
        </p:txBody>
      </p:sp>
    </p:spTree>
    <p:extLst>
      <p:ext uri="{BB962C8B-B14F-4D97-AF65-F5344CB8AC3E}">
        <p14:creationId xmlns:p14="http://schemas.microsoft.com/office/powerpoint/2010/main" val="418722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ame 12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D4513B-6426-4B47-8C7F-8E0823497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8" r="2087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16DFEA0-8ED6-41C1-90E1-D17D309F0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125636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2497-6F0F-4C44-9FB2-96BB9C7D8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880618"/>
            <a:ext cx="8436102" cy="23742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- 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fter the system admin registers for mechanic, then the mechanic uses the system</a:t>
            </a:r>
          </a:p>
        </p:txBody>
      </p:sp>
    </p:spTree>
    <p:extLst>
      <p:ext uri="{BB962C8B-B14F-4D97-AF65-F5344CB8AC3E}">
        <p14:creationId xmlns:p14="http://schemas.microsoft.com/office/powerpoint/2010/main" val="332267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642AB-82C2-40F6-ACDC-9390D123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99661"/>
            <a:ext cx="5257801" cy="2398029"/>
          </a:xfrm>
        </p:spPr>
        <p:txBody>
          <a:bodyPr anchor="t">
            <a:normAutofit/>
          </a:bodyPr>
          <a:lstStyle/>
          <a:p>
            <a:r>
              <a:rPr lang="en-MY" sz="4400">
                <a:solidFill>
                  <a:srgbClr val="FFFFFF"/>
                </a:solidFill>
              </a:rPr>
              <a:t>Mechanic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4A3AE-1D32-49C7-AC1C-35068A48CE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09250" y="429341"/>
            <a:ext cx="10973500" cy="26336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7935-9E35-4F64-91CF-F24326559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576" y="3899662"/>
            <a:ext cx="5195224" cy="2398029"/>
          </a:xfrm>
        </p:spPr>
        <p:txBody>
          <a:bodyPr anchor="t">
            <a:normAutofit/>
          </a:bodyPr>
          <a:lstStyle/>
          <a:p>
            <a:pPr marL="228600" indent="0">
              <a:buNone/>
            </a:pPr>
            <a:r>
              <a:rPr lang="en-MY" sz="1800">
                <a:solidFill>
                  <a:srgbClr val="FFFFFF"/>
                </a:solidFill>
              </a:rPr>
              <a:t>When there is no bookings from clients, the system displays no bookings made</a:t>
            </a:r>
          </a:p>
        </p:txBody>
      </p:sp>
    </p:spTree>
    <p:extLst>
      <p:ext uri="{BB962C8B-B14F-4D97-AF65-F5344CB8AC3E}">
        <p14:creationId xmlns:p14="http://schemas.microsoft.com/office/powerpoint/2010/main" val="151500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87166-BA93-4D60-BC01-EC695230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3251033-CF57-481F-B577-3A47DF70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2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5168-59A8-40C2-911D-1736B8C3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Users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74F0D9-41D7-4F02-843D-C59299E0B6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8657"/>
          <a:ext cx="105156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04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ame 1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406B4-19FC-45E7-89AF-EDB4A787F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2" r="6915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58C2EB32-D639-4B58-8F4E-29773F413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90950"/>
            <a:ext cx="12192000" cy="3071853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7">
            <a:extLst>
              <a:ext uri="{FF2B5EF4-FFF2-40B4-BE49-F238E27FC236}">
                <a16:creationId xmlns:a16="http://schemas.microsoft.com/office/drawing/2014/main" id="{CE417D82-BE76-40E7-A00B-F446EF4C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4899" y="4000725"/>
            <a:ext cx="2751165" cy="2768563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13AE74-48AC-4CEE-B42D-34990FA50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689575" y="3996264"/>
            <a:ext cx="2857502" cy="2875573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69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5D088-044E-486E-9074-994741D1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1" y="1464563"/>
            <a:ext cx="4267496" cy="764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System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C5F5-E9CE-4AAF-BC71-4EB93E38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68" y="3897083"/>
            <a:ext cx="2875574" cy="23742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System Admin types in username and password</a:t>
            </a:r>
          </a:p>
        </p:txBody>
      </p:sp>
    </p:spTree>
    <p:extLst>
      <p:ext uri="{BB962C8B-B14F-4D97-AF65-F5344CB8AC3E}">
        <p14:creationId xmlns:p14="http://schemas.microsoft.com/office/powerpoint/2010/main" val="396141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B127B-72AB-48CB-A1BA-30FE6EB7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99661"/>
            <a:ext cx="5257801" cy="2398029"/>
          </a:xfrm>
        </p:spPr>
        <p:txBody>
          <a:bodyPr anchor="t">
            <a:normAutofit/>
          </a:bodyPr>
          <a:lstStyle/>
          <a:p>
            <a:r>
              <a:rPr lang="en-MY" sz="4400">
                <a:solidFill>
                  <a:srgbClr val="FFFFFF"/>
                </a:solidFill>
              </a:rPr>
              <a:t>System Admin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C613E-35EE-45D7-BDD1-BCD52AE012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09250" y="429341"/>
            <a:ext cx="10973500" cy="31000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4883-A48F-4DA5-9DDB-02FC0725B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576" y="3899662"/>
            <a:ext cx="5195224" cy="2398029"/>
          </a:xfrm>
        </p:spPr>
        <p:txBody>
          <a:bodyPr anchor="t">
            <a:normAutofit/>
          </a:bodyPr>
          <a:lstStyle/>
          <a:p>
            <a:pPr marL="228600" indent="0">
              <a:buNone/>
            </a:pPr>
            <a:r>
              <a:rPr lang="en-MY" sz="2000" dirty="0">
                <a:solidFill>
                  <a:srgbClr val="FFFFFF"/>
                </a:solidFill>
              </a:rPr>
              <a:t>When there are no bookings to accept</a:t>
            </a:r>
          </a:p>
        </p:txBody>
      </p:sp>
    </p:spTree>
    <p:extLst>
      <p:ext uri="{BB962C8B-B14F-4D97-AF65-F5344CB8AC3E}">
        <p14:creationId xmlns:p14="http://schemas.microsoft.com/office/powerpoint/2010/main" val="276306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AA9C1-5BB5-46BE-887C-25CAD847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69" y="-1010945"/>
            <a:ext cx="566554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System Admin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4067-F428-4B21-88C8-541504B1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69" y="1624889"/>
            <a:ext cx="5665546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Registers mechanics profile</a:t>
            </a:r>
            <a:endParaRPr lang="en-US" sz="2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7E0FE3ED-593A-41E7-A825-A969477EC8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890233" y="2453102"/>
            <a:ext cx="9121603" cy="40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4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DC9D3-8C5F-475E-91D4-2BA5D490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</p:spPr>
        <p:txBody>
          <a:bodyPr anchor="b">
            <a:normAutofit/>
          </a:bodyPr>
          <a:lstStyle/>
          <a:p>
            <a:r>
              <a:rPr lang="en-MY" sz="4400">
                <a:solidFill>
                  <a:srgbClr val="FFFFFF"/>
                </a:solidFill>
              </a:rPr>
              <a:t>Client 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C1A1-5F48-48CF-980D-0FEDA5F0D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6"/>
            <a:ext cx="5428375" cy="2809874"/>
          </a:xfrm>
        </p:spPr>
        <p:txBody>
          <a:bodyPr>
            <a:normAutofit/>
          </a:bodyPr>
          <a:lstStyle/>
          <a:p>
            <a:r>
              <a:rPr lang="en-MY" sz="2000">
                <a:solidFill>
                  <a:srgbClr val="FFFFFF"/>
                </a:solidFill>
              </a:rPr>
              <a:t>Users registers their own username and password.</a:t>
            </a:r>
          </a:p>
          <a:p>
            <a:r>
              <a:rPr lang="en-MY" sz="2000">
                <a:solidFill>
                  <a:srgbClr val="FFFFFF"/>
                </a:solidFill>
              </a:rPr>
              <a:t>If the username or email is already taken, the system ask for another username and email.</a:t>
            </a:r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4D3529F-3024-4953-A4B5-C1DE7F0329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7234720" y="914401"/>
            <a:ext cx="4089315" cy="2463812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9F5059-08BE-4898-A4E2-8C80F9633F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6695514" y="4124362"/>
            <a:ext cx="4628521" cy="12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2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ame 1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DD7C1B-B3FF-4ED7-8C96-985FE4EC1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9" r="20754" b="-1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32" name="Rectangle 19">
            <a:extLst>
              <a:ext uri="{FF2B5EF4-FFF2-40B4-BE49-F238E27FC236}">
                <a16:creationId xmlns:a16="http://schemas.microsoft.com/office/drawing/2014/main" id="{B16DFEA0-8ED6-41C1-90E1-D17D309F0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125636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89F7B6-D068-4103-9C22-043E1B73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775" y="697485"/>
            <a:ext cx="6886575" cy="23742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after the user is registered, the user can login</a:t>
            </a: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03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CEE42-12A9-4DBD-A990-E3438DA8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99661"/>
            <a:ext cx="5257801" cy="2398029"/>
          </a:xfrm>
        </p:spPr>
        <p:txBody>
          <a:bodyPr anchor="t">
            <a:normAutofit/>
          </a:bodyPr>
          <a:lstStyle/>
          <a:p>
            <a:r>
              <a:rPr lang="en-MY" sz="4400">
                <a:solidFill>
                  <a:srgbClr val="FFFFFF"/>
                </a:solidFill>
              </a:rPr>
              <a:t>Client</a:t>
            </a:r>
          </a:p>
        </p:txBody>
      </p:sp>
      <p:sp>
        <p:nvSpPr>
          <p:cNvPr id="15" name="Oval 19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19390-8976-4D7A-82CF-343B160108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09250" y="429341"/>
            <a:ext cx="10973500" cy="24690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FC3E-6EEF-4F27-9227-50E7B817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576" y="3899662"/>
            <a:ext cx="5195224" cy="2398029"/>
          </a:xfrm>
        </p:spPr>
        <p:txBody>
          <a:bodyPr anchor="t">
            <a:normAutofit/>
          </a:bodyPr>
          <a:lstStyle/>
          <a:p>
            <a:pPr marL="228600" indent="0">
              <a:buNone/>
            </a:pPr>
            <a:r>
              <a:rPr lang="en-MY" sz="1800">
                <a:solidFill>
                  <a:srgbClr val="FFFFFF"/>
                </a:solidFill>
              </a:rPr>
              <a:t>Can book the mechanics from the list where System Admin registers for Mechanics</a:t>
            </a:r>
            <a:endParaRPr lang="en-MY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3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250E8-4826-409E-BACB-17FD5476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99661"/>
            <a:ext cx="5257801" cy="2398029"/>
          </a:xfrm>
        </p:spPr>
        <p:txBody>
          <a:bodyPr anchor="t">
            <a:normAutofit/>
          </a:bodyPr>
          <a:lstStyle/>
          <a:p>
            <a:r>
              <a:rPr lang="en-MY" sz="4400">
                <a:solidFill>
                  <a:srgbClr val="FFFFFF"/>
                </a:solidFill>
              </a:rPr>
              <a:t>Client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4A15A-35CA-430F-B6B2-9DB16F598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r="611"/>
          <a:stretch/>
        </p:blipFill>
        <p:spPr>
          <a:xfrm>
            <a:off x="609250" y="429341"/>
            <a:ext cx="10906475" cy="24964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5058-5343-4068-A484-9802DDFFD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576" y="3899662"/>
            <a:ext cx="5195224" cy="2398029"/>
          </a:xfrm>
        </p:spPr>
        <p:txBody>
          <a:bodyPr anchor="t">
            <a:normAutofit/>
          </a:bodyPr>
          <a:lstStyle/>
          <a:p>
            <a:r>
              <a:rPr lang="en-MY" sz="1800">
                <a:solidFill>
                  <a:srgbClr val="FFFFFF"/>
                </a:solidFill>
              </a:rPr>
              <a:t>Client can update their current location of vehicle breakdown</a:t>
            </a:r>
          </a:p>
        </p:txBody>
      </p:sp>
    </p:spTree>
    <p:extLst>
      <p:ext uri="{BB962C8B-B14F-4D97-AF65-F5344CB8AC3E}">
        <p14:creationId xmlns:p14="http://schemas.microsoft.com/office/powerpoint/2010/main" val="199251666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140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Sabon Next LT</vt:lpstr>
      <vt:lpstr>Wingdings</vt:lpstr>
      <vt:lpstr>LuminousVTI</vt:lpstr>
      <vt:lpstr>Web Programming SECV2223-15</vt:lpstr>
      <vt:lpstr>Users</vt:lpstr>
      <vt:lpstr>System Admin</vt:lpstr>
      <vt:lpstr>System Admin</vt:lpstr>
      <vt:lpstr>System Admin</vt:lpstr>
      <vt:lpstr>Client Signup</vt:lpstr>
      <vt:lpstr>PowerPoint Presentation</vt:lpstr>
      <vt:lpstr>Client</vt:lpstr>
      <vt:lpstr>Client</vt:lpstr>
      <vt:lpstr>PowerPoint Presentation</vt:lpstr>
      <vt:lpstr>Mechanic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SECV2223-15</dc:title>
  <dc:creator>Moshiur Rahaman</dc:creator>
  <cp:lastModifiedBy>Moshiur Rahaman</cp:lastModifiedBy>
  <cp:revision>7</cp:revision>
  <dcterms:created xsi:type="dcterms:W3CDTF">2021-07-09T07:38:18Z</dcterms:created>
  <dcterms:modified xsi:type="dcterms:W3CDTF">2021-07-09T08:40:55Z</dcterms:modified>
</cp:coreProperties>
</file>