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71" r:id="rId15"/>
    <p:sldId id="269" r:id="rId16"/>
    <p:sldId id="267" r:id="rId17"/>
    <p:sldId id="272" r:id="rId18"/>
    <p:sldId id="273" r:id="rId19"/>
    <p:sldId id="278" r:id="rId20"/>
    <p:sldId id="279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C4BFC-B55A-424D-9A98-6793B311339F}" v="34" dt="2020-10-16T15:11:21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67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30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7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66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41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00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78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82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6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53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6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06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8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8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6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AEADCF-E6DF-4B5E-97B3-FB02BCFB450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DE2925-DED3-4AF9-92C6-75F477482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520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1042C3-6F62-4DB5-B843-C2AB8584F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28600"/>
            <a:ext cx="8676222" cy="3200400"/>
          </a:xfrm>
        </p:spPr>
        <p:txBody>
          <a:bodyPr/>
          <a:lstStyle/>
          <a:p>
            <a:r>
              <a:rPr lang="tr-TR" dirty="0"/>
              <a:t>E alışveriş sitesi</a:t>
            </a:r>
            <a:endParaRPr lang="en-GB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0345552-4F5C-4FFD-8724-B5767E4A16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Yusuf Alpdemir</a:t>
            </a:r>
          </a:p>
          <a:p>
            <a:r>
              <a:rPr lang="tr-TR" dirty="0"/>
              <a:t>2.Sınıf</a:t>
            </a:r>
          </a:p>
          <a:p>
            <a:r>
              <a:rPr lang="tr-TR" dirty="0"/>
              <a:t>Staj projesi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1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8D71DA0-3E32-4990-A51F-3E68BF1E0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12" y="470401"/>
            <a:ext cx="11237976" cy="55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8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101: Yeni Başlayacaklar için Temel Bilgiler | by Kartaca | Kartaca |  Medium">
            <a:extLst>
              <a:ext uri="{FF2B5EF4-FFF2-40B4-BE49-F238E27FC236}">
                <a16:creationId xmlns:a16="http://schemas.microsoft.com/office/drawing/2014/main" id="{4C2FC89C-1400-4D58-9308-1D0F1627E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887233F-18CA-45E7-92DE-F9226C5D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tr-TR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diyagramlar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210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307C50-61C7-4E7E-8EA8-CE552934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Er </a:t>
            </a:r>
            <a:r>
              <a:rPr lang="tr-TR" dirty="0" err="1"/>
              <a:t>diyargarmı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69BEB0-49C3-4CEE-A069-AA3DB11A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9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9ADCB-A71F-4DAF-A20D-F15A434C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67" y="476190"/>
            <a:ext cx="9065750" cy="63818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E888DE-B13A-47CA-9672-67F41E176D04}"/>
              </a:ext>
            </a:extLst>
          </p:cNvPr>
          <p:cNvSpPr/>
          <p:nvPr/>
        </p:nvSpPr>
        <p:spPr>
          <a:xfrm>
            <a:off x="1940267" y="38100"/>
            <a:ext cx="3875437" cy="634371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28085-7650-465F-9E8E-A47155FA4ED5}"/>
              </a:ext>
            </a:extLst>
          </p:cNvPr>
          <p:cNvSpPr/>
          <p:nvPr/>
        </p:nvSpPr>
        <p:spPr>
          <a:xfrm>
            <a:off x="5960782" y="38100"/>
            <a:ext cx="5045235" cy="68199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97EC9-AF2B-4BC3-A365-11038E9D1AF5}"/>
              </a:ext>
            </a:extLst>
          </p:cNvPr>
          <p:cNvSpPr txBox="1"/>
          <p:nvPr/>
        </p:nvSpPr>
        <p:spPr>
          <a:xfrm>
            <a:off x="1891908" y="99246"/>
            <a:ext cx="3027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6"/>
                </a:solidFill>
              </a:rPr>
              <a:t>Tables created and managed  by my web app</a:t>
            </a:r>
            <a:endParaRPr lang="tr-TR" sz="16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36FFC-8505-4FA3-A79B-89B9E6F8B177}"/>
              </a:ext>
            </a:extLst>
          </p:cNvPr>
          <p:cNvSpPr txBox="1"/>
          <p:nvPr/>
        </p:nvSpPr>
        <p:spPr>
          <a:xfrm>
            <a:off x="9006210" y="60691"/>
            <a:ext cx="2048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Tables created and managed  by Django framework</a:t>
            </a:r>
            <a:endParaRPr lang="tr-TR" sz="1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01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EFFDB4-A46F-4DF8-9810-85AF5CCF9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bağlam diyagramı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7FD3D4-B1B9-4CA6-B3AD-213F35C0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873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74B57E90-BFA4-45E1-A9E7-9FEAEF383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826" y="0"/>
            <a:ext cx="7830348" cy="6858000"/>
          </a:xfrm>
          <a:prstGeom prst="rect">
            <a:avLst/>
          </a:prstGeom>
        </p:spPr>
      </p:pic>
      <p:sp>
        <p:nvSpPr>
          <p:cNvPr id="6" name="Başlık 5">
            <a:extLst>
              <a:ext uri="{FF2B5EF4-FFF2-40B4-BE49-F238E27FC236}">
                <a16:creationId xmlns:a16="http://schemas.microsoft.com/office/drawing/2014/main" id="{B9E2452D-F3B1-4ECB-BC47-C295D191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32207"/>
            <a:ext cx="9905998" cy="1905000"/>
          </a:xfrm>
        </p:spPr>
        <p:txBody>
          <a:bodyPr/>
          <a:lstStyle/>
          <a:p>
            <a:r>
              <a:rPr lang="tr-TR" dirty="0" err="1"/>
              <a:t>Anasayfa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50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45C5957-827F-449B-B0F3-5FF07663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9950824" cy="6858000"/>
          </a:xfrm>
          <a:prstGeom prst="rect">
            <a:avLst/>
          </a:prstGeom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DCD26253-A0BF-4010-8CF7-FDBC1A2B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6903"/>
            <a:ext cx="9905998" cy="1905000"/>
          </a:xfrm>
        </p:spPr>
        <p:txBody>
          <a:bodyPr/>
          <a:lstStyle/>
          <a:p>
            <a:r>
              <a:rPr lang="tr-TR" dirty="0" err="1"/>
              <a:t>Şipariş</a:t>
            </a:r>
            <a:r>
              <a:rPr lang="tr-TR" dirty="0"/>
              <a:t> İşleme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34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DDBA1F-E938-4D88-AB94-9876026C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Müşteri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case</a:t>
            </a:r>
            <a:r>
              <a:rPr lang="tr-TR" dirty="0"/>
              <a:t> diyagramı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0D0D2-ED31-4FB0-8583-3906BF88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40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4F4CF14-7C2F-4CE4-9302-5BF4D96AB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651" y="643467"/>
            <a:ext cx="68566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4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9582A6-DE9D-4D6C-A940-C08DFBD7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Aktivite diyagramı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A0BB86-4C76-4FD9-8912-30027AAE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52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51C14874-F6BC-498B-8274-ADC228951D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l="2907" r="9983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61383050-AF0D-4B1F-BA30-140BA009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14499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tr-TR" sz="4800" dirty="0"/>
              <a:t>Sitenin özellikleri</a:t>
            </a:r>
            <a:endParaRPr lang="en-GB" sz="4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DAAF41-784B-4AF4-87BE-978D1D1F1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77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1E5AE632-F37F-4A62-8E87-570ED751C4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995" y="480060"/>
            <a:ext cx="4389120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81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545E7C-00D4-4A95-AB08-46DDF9AA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Bdd</a:t>
            </a:r>
            <a:r>
              <a:rPr lang="tr-TR" dirty="0"/>
              <a:t> senaryoları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AFB13E-6992-4DD0-83B7-F69FEEEB5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7285"/>
            <a:ext cx="9905998" cy="5050715"/>
          </a:xfrm>
        </p:spPr>
        <p:txBody>
          <a:bodyPr>
            <a:normAutofit/>
          </a:bodyPr>
          <a:lstStyle/>
          <a:p>
            <a:r>
              <a:rPr lang="tr-TR" b="1" dirty="0" err="1">
                <a:effectLst/>
              </a:rPr>
              <a:t>Feature</a:t>
            </a:r>
            <a:r>
              <a:rPr lang="tr-TR" b="1" dirty="0">
                <a:effectLst/>
              </a:rPr>
              <a:t>: </a:t>
            </a:r>
            <a:r>
              <a:rPr lang="tr-TR" b="1" dirty="0" err="1">
                <a:effectLst/>
              </a:rPr>
              <a:t>Redirect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to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Iyzico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Given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cart is not </a:t>
            </a:r>
            <a:r>
              <a:rPr lang="tr-TR" dirty="0" err="1">
                <a:effectLst/>
              </a:rPr>
              <a:t>empty</a:t>
            </a:r>
            <a:r>
              <a:rPr lang="tr-TR" dirty="0">
                <a:effectLst/>
              </a:rPr>
              <a:t>: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Given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is on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checkout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page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When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inputs</a:t>
            </a:r>
            <a:r>
              <a:rPr lang="tr-TR" dirty="0">
                <a:effectLst/>
              </a:rPr>
              <a:t> a name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inputs</a:t>
            </a:r>
            <a:r>
              <a:rPr lang="tr-TR" dirty="0">
                <a:effectLst/>
              </a:rPr>
              <a:t> an </a:t>
            </a:r>
            <a:r>
              <a:rPr lang="tr-TR" dirty="0" err="1">
                <a:effectLst/>
              </a:rPr>
              <a:t>email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inputs</a:t>
            </a:r>
            <a:r>
              <a:rPr lang="tr-TR" dirty="0">
                <a:effectLst/>
              </a:rPr>
              <a:t> a </a:t>
            </a:r>
            <a:r>
              <a:rPr lang="tr-TR" dirty="0" err="1">
                <a:effectLst/>
              </a:rPr>
              <a:t>shipping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address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Then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order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should</a:t>
            </a:r>
            <a:r>
              <a:rPr lang="tr-TR" dirty="0">
                <a:effectLst/>
              </a:rPr>
              <a:t> be </a:t>
            </a:r>
            <a:r>
              <a:rPr lang="tr-TR" dirty="0" err="1">
                <a:effectLst/>
              </a:rPr>
              <a:t>redirected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to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iyzico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7373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628374-40B4-48C0-A62D-601F16EF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029313-02BA-4D9D-BD2D-EFEB6BEE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>
                <a:effectLst/>
              </a:rPr>
              <a:t>Scenario</a:t>
            </a:r>
            <a:r>
              <a:rPr lang="tr-TR" b="1" dirty="0">
                <a:effectLst/>
              </a:rPr>
              <a:t>: </a:t>
            </a:r>
            <a:r>
              <a:rPr lang="tr-TR" b="1" dirty="0" err="1">
                <a:effectLst/>
              </a:rPr>
              <a:t>Successfull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iyzico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payment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Given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order</a:t>
            </a:r>
            <a:r>
              <a:rPr lang="tr-TR" dirty="0">
                <a:effectLst/>
              </a:rPr>
              <a:t> is a </a:t>
            </a:r>
            <a:r>
              <a:rPr lang="tr-TR" dirty="0" err="1">
                <a:effectLst/>
              </a:rPr>
              <a:t>valid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order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When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inputs</a:t>
            </a:r>
            <a:r>
              <a:rPr lang="tr-TR" dirty="0">
                <a:effectLst/>
              </a:rPr>
              <a:t> a </a:t>
            </a:r>
            <a:r>
              <a:rPr lang="tr-TR" dirty="0" err="1">
                <a:effectLst/>
              </a:rPr>
              <a:t>valid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email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address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inputs</a:t>
            </a:r>
            <a:r>
              <a:rPr lang="tr-TR" dirty="0">
                <a:effectLst/>
              </a:rPr>
              <a:t> a </a:t>
            </a:r>
            <a:r>
              <a:rPr lang="tr-TR" dirty="0" err="1">
                <a:effectLst/>
              </a:rPr>
              <a:t>valid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sms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code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inputs</a:t>
            </a:r>
            <a:r>
              <a:rPr lang="tr-TR" dirty="0">
                <a:effectLst/>
              </a:rPr>
              <a:t> a </a:t>
            </a:r>
            <a:r>
              <a:rPr lang="tr-TR" dirty="0" err="1">
                <a:effectLst/>
              </a:rPr>
              <a:t>valid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credit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card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Then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should</a:t>
            </a:r>
            <a:r>
              <a:rPr lang="tr-TR" dirty="0">
                <a:effectLst/>
              </a:rPr>
              <a:t> be </a:t>
            </a:r>
            <a:r>
              <a:rPr lang="tr-TR" dirty="0" err="1">
                <a:effectLst/>
              </a:rPr>
              <a:t>presented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with</a:t>
            </a:r>
            <a:r>
              <a:rPr lang="tr-TR" dirty="0">
                <a:effectLst/>
              </a:rPr>
              <a:t> a </a:t>
            </a:r>
            <a:r>
              <a:rPr lang="tr-TR" dirty="0" err="1">
                <a:effectLst/>
              </a:rPr>
              <a:t>success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message</a:t>
            </a:r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42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1781C0-0016-45E5-BAC2-2CC95A91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6F9F72-B8C5-475A-A7A0-EB33DBC5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>
                <a:effectLst/>
              </a:rPr>
              <a:t>Scenario</a:t>
            </a:r>
            <a:r>
              <a:rPr lang="tr-TR" b="1" dirty="0">
                <a:effectLst/>
              </a:rPr>
              <a:t>: </a:t>
            </a:r>
            <a:r>
              <a:rPr lang="tr-TR" b="1" dirty="0" err="1">
                <a:effectLst/>
              </a:rPr>
              <a:t>Headphone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successfully</a:t>
            </a:r>
            <a:r>
              <a:rPr lang="tr-TR" b="1" dirty="0">
                <a:effectLst/>
              </a:rPr>
              <a:t> </a:t>
            </a:r>
            <a:r>
              <a:rPr lang="tr-TR" b="1" dirty="0" err="1">
                <a:effectLst/>
              </a:rPr>
              <a:t>bought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Given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headphones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are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added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to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cart: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Given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inputs</a:t>
            </a:r>
            <a:r>
              <a:rPr lang="tr-TR" dirty="0">
                <a:effectLst/>
              </a:rPr>
              <a:t> name </a:t>
            </a:r>
            <a:r>
              <a:rPr lang="tr-TR" dirty="0" err="1"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email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address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inputs</a:t>
            </a:r>
            <a:r>
              <a:rPr lang="tr-TR" dirty="0">
                <a:effectLst/>
              </a:rPr>
              <a:t> a </a:t>
            </a:r>
            <a:r>
              <a:rPr lang="tr-TR" dirty="0" err="1">
                <a:effectLst/>
              </a:rPr>
              <a:t>shipping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address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When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clicks</a:t>
            </a:r>
            <a:r>
              <a:rPr lang="tr-TR" dirty="0">
                <a:effectLst/>
              </a:rPr>
              <a:t> on “</a:t>
            </a:r>
            <a:r>
              <a:rPr lang="tr-TR" dirty="0" err="1">
                <a:effectLst/>
              </a:rPr>
              <a:t>make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payment</a:t>
            </a:r>
            <a:r>
              <a:rPr lang="tr-TR" dirty="0">
                <a:effectLst/>
              </a:rPr>
              <a:t>” </a:t>
            </a:r>
            <a:r>
              <a:rPr lang="tr-TR" dirty="0" err="1">
                <a:effectLst/>
              </a:rPr>
              <a:t>button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And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successfully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completes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payment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with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iyzico</a:t>
            </a:r>
            <a:endParaRPr lang="en-GB" dirty="0">
              <a:effectLst/>
            </a:endParaRPr>
          </a:p>
          <a:p>
            <a:r>
              <a:rPr lang="tr-TR" dirty="0" err="1">
                <a:effectLst/>
              </a:rPr>
              <a:t>Then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the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user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should</a:t>
            </a:r>
            <a:r>
              <a:rPr lang="tr-TR" dirty="0">
                <a:effectLst/>
              </a:rPr>
              <a:t> be </a:t>
            </a:r>
            <a:r>
              <a:rPr lang="tr-TR" dirty="0" err="1">
                <a:effectLst/>
              </a:rPr>
              <a:t>presented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with</a:t>
            </a:r>
            <a:r>
              <a:rPr lang="tr-TR" dirty="0">
                <a:effectLst/>
              </a:rPr>
              <a:t> a </a:t>
            </a:r>
            <a:r>
              <a:rPr lang="tr-TR" dirty="0" err="1">
                <a:effectLst/>
              </a:rPr>
              <a:t>success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message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52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C6745B-1426-4298-9702-E3D10032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sayfa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1AF2F7-2122-424B-81C1-83EED4F3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14600"/>
            <a:ext cx="9905998" cy="3124201"/>
          </a:xfrm>
        </p:spPr>
        <p:txBody>
          <a:bodyPr/>
          <a:lstStyle/>
          <a:p>
            <a:r>
              <a:rPr lang="tr-TR" dirty="0"/>
              <a:t>Ana sayfada ürünlerin bulunduğu vitrin bulunur.</a:t>
            </a:r>
          </a:p>
          <a:p>
            <a:r>
              <a:rPr lang="tr-TR" dirty="0"/>
              <a:t>Vitrinde bulunan ürünler sepete eklenebilir.</a:t>
            </a:r>
          </a:p>
          <a:p>
            <a:r>
              <a:rPr lang="tr-TR" dirty="0"/>
              <a:t>Ana sayfada bulunan sepet butonuna tıklanınca sepet sayfasına yönlendirilir.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81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D68FB61-2522-4D21-84CC-1F8FDC005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4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D6839C-C1E0-45E7-99A0-2C3E9C55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sepet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7B5210-BAF4-4FA6-B04B-BA02D83B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Sepet sayfasında, ana sayfada seçilen ürünler bulunur.</a:t>
            </a:r>
          </a:p>
          <a:p>
            <a:r>
              <a:rPr lang="tr-TR" dirty="0"/>
              <a:t>Sepette bulunan ürünlerin sayısı arttırılıp azaltılabilir.</a:t>
            </a:r>
          </a:p>
          <a:p>
            <a:r>
              <a:rPr lang="tr-TR" dirty="0"/>
              <a:t>Sepet boş olmadığı sürece, </a:t>
            </a:r>
            <a:r>
              <a:rPr lang="tr-TR" dirty="0" err="1"/>
              <a:t>checkout</a:t>
            </a:r>
            <a:r>
              <a:rPr lang="tr-TR" dirty="0"/>
              <a:t> butonu ödeme sayfasına yönlendirir.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90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9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C383874-B63C-403E-83AF-F7862721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5" y="643467"/>
            <a:ext cx="103167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9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792969-7365-4C16-BA9E-05384CB0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Ödeme sayfası</a:t>
            </a:r>
            <a:endParaRPr lang="en-GB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F8CDE9-DD04-46E3-AB9F-62646C06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Ödeme sayfasında, seçilmiş ürünler ve toplam fiyat gösterilir.</a:t>
            </a:r>
          </a:p>
          <a:p>
            <a:r>
              <a:rPr lang="tr-TR" dirty="0"/>
              <a:t>İsim, </a:t>
            </a:r>
            <a:r>
              <a:rPr lang="tr-TR" dirty="0" err="1"/>
              <a:t>email</a:t>
            </a:r>
            <a:r>
              <a:rPr lang="tr-TR" dirty="0"/>
              <a:t> ve kargo bilgileri girildikten sonra </a:t>
            </a:r>
            <a:r>
              <a:rPr lang="tr-TR" dirty="0" err="1"/>
              <a:t>iyzico</a:t>
            </a:r>
            <a:r>
              <a:rPr lang="tr-TR" dirty="0"/>
              <a:t> ödeme butonu görünür hale gelir.</a:t>
            </a:r>
          </a:p>
          <a:p>
            <a:r>
              <a:rPr lang="tr-TR" dirty="0"/>
              <a:t>Ödeme butonu </a:t>
            </a:r>
            <a:r>
              <a:rPr lang="tr-TR" dirty="0" err="1"/>
              <a:t>iyzipay</a:t>
            </a:r>
            <a:r>
              <a:rPr lang="tr-TR" dirty="0"/>
              <a:t> sayfasına yönlendirir.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75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FE99528-B469-4382-AD45-AE483CADA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3" y="643467"/>
            <a:ext cx="103647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7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BFEA58-030B-4253-AB96-2AD87AD6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Ödeme başarılı sayfası</a:t>
            </a:r>
            <a:endParaRPr lang="en-GB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9115474-5430-4954-BB18-B1B4F337F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İyzipay</a:t>
            </a:r>
            <a:r>
              <a:rPr lang="tr-TR" dirty="0"/>
              <a:t> ile ödeme yapıldıktan sonra ödemenin başarı ile sonuçlandığını bildirir.</a:t>
            </a:r>
          </a:p>
          <a:p>
            <a:r>
              <a:rPr lang="tr-TR" dirty="0"/>
              <a:t>Ödeme başarılı sayfasında 5 saniye kaldıktan sonra ana sayfaya yönlendirir.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140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Geniş ekran</PresentationFormat>
  <Paragraphs>50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6" baseType="lpstr">
      <vt:lpstr>Arial</vt:lpstr>
      <vt:lpstr>Century Gothic</vt:lpstr>
      <vt:lpstr>Ağ Gözü</vt:lpstr>
      <vt:lpstr>E alışveriş sitesi</vt:lpstr>
      <vt:lpstr>Sitenin özellikleri</vt:lpstr>
      <vt:lpstr>Ana sayfa</vt:lpstr>
      <vt:lpstr>PowerPoint Sunusu</vt:lpstr>
      <vt:lpstr>sepet</vt:lpstr>
      <vt:lpstr>PowerPoint Sunusu</vt:lpstr>
      <vt:lpstr>Ödeme sayfası</vt:lpstr>
      <vt:lpstr>PowerPoint Sunusu</vt:lpstr>
      <vt:lpstr>Ödeme başarılı sayfası</vt:lpstr>
      <vt:lpstr>PowerPoint Sunusu</vt:lpstr>
      <vt:lpstr>diyagramlar</vt:lpstr>
      <vt:lpstr>Er diyargarmı</vt:lpstr>
      <vt:lpstr>PowerPoint Sunusu</vt:lpstr>
      <vt:lpstr>Sistem bağlam diyagramı</vt:lpstr>
      <vt:lpstr>Anasayfa</vt:lpstr>
      <vt:lpstr>Şipariş İşleme</vt:lpstr>
      <vt:lpstr>Müşteri use case diyagramı</vt:lpstr>
      <vt:lpstr>PowerPoint Sunusu</vt:lpstr>
      <vt:lpstr>Aktivite diyagramı</vt:lpstr>
      <vt:lpstr>PowerPoint Sunusu</vt:lpstr>
      <vt:lpstr>Bdd senaryoları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alışveriş sitesi</dc:title>
  <dc:creator>Yusuf Alpdemir</dc:creator>
  <cp:lastModifiedBy>Yusuf Alpdemir</cp:lastModifiedBy>
  <cp:revision>1</cp:revision>
  <dcterms:created xsi:type="dcterms:W3CDTF">2020-10-16T15:11:24Z</dcterms:created>
  <dcterms:modified xsi:type="dcterms:W3CDTF">2020-10-16T15:12:20Z</dcterms:modified>
</cp:coreProperties>
</file>