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58" r:id="rId4"/>
  </p:sldMasterIdLst>
  <p:notesMasterIdLst>
    <p:notesMasterId r:id="rId13"/>
  </p:notesMasterIdLst>
  <p:handoutMasterIdLst>
    <p:handoutMasterId r:id="rId14"/>
  </p:handoutMasterIdLst>
  <p:sldIdLst>
    <p:sldId id="410" r:id="rId5"/>
    <p:sldId id="411" r:id="rId6"/>
    <p:sldId id="413" r:id="rId7"/>
    <p:sldId id="414" r:id="rId8"/>
    <p:sldId id="415" r:id="rId9"/>
    <p:sldId id="416" r:id="rId10"/>
    <p:sldId id="417" r:id="rId11"/>
    <p:sldId id="398" r:id="rId1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commentAuthors.xml><?xml version="1.0" encoding="utf-8"?>
<p:cmAuthorLst xmlns:a="http://schemas.openxmlformats.org/drawingml/2006/main" xmlns:r="http://schemas.openxmlformats.org/officeDocument/2006/relationships" xmlns:p="http://schemas.openxmlformats.org/presentationml/2006/main">
  <p:cmAuthor id="2" name="Author" initials="A" lastIdx="0" clrIdx="1"/>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8A107856-5554-42FB-B03E-39F5DBC370B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A488322-F2BA-4B5B-9748-0D474271808F}" styleName="Medium Style 3 - Accent 6">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6"/>
          </a:solidFill>
        </a:fill>
      </a:tcStyle>
    </a:lastCol>
    <a:firstCol>
      <a:tcTxStyle b="on">
        <a:fontRef idx="minor">
          <a:scrgbClr r="0" g="0" b="0"/>
        </a:fontRef>
        <a:schemeClr val="lt1"/>
      </a:tcTxStyle>
      <a:tcStyle>
        <a:tcBdr/>
        <a:fill>
          <a:solidFill>
            <a:schemeClr val="accent6"/>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6"/>
          </a:solidFill>
        </a:fill>
      </a:tcStyle>
    </a:firstRow>
  </a:tblStyle>
  <a:tblStyle styleId="{F2DE63D5-997A-4646-A377-4702673A728D}" styleName="Light Style 2 - Accent 3">
    <a:wholeTbl>
      <a:tcTxStyle>
        <a:fontRef idx="minor">
          <a:scrgbClr r="0" g="0" b="0"/>
        </a:fontRef>
        <a:schemeClr val="tx1"/>
      </a:tcTxStyle>
      <a:tcStyle>
        <a:tcBdr>
          <a:left>
            <a:lnRef idx="1">
              <a:schemeClr val="accent3"/>
            </a:lnRef>
          </a:left>
          <a:right>
            <a:lnRef idx="1">
              <a:schemeClr val="accent3"/>
            </a:lnRef>
          </a:right>
          <a:top>
            <a:lnRef idx="1">
              <a:schemeClr val="accent3"/>
            </a:lnRef>
          </a:top>
          <a:bottom>
            <a:lnRef idx="1">
              <a:schemeClr val="accent3"/>
            </a:lnRef>
          </a:bottom>
          <a:insideH>
            <a:ln>
              <a:noFill/>
            </a:ln>
          </a:insideH>
          <a:insideV>
            <a:ln>
              <a:noFill/>
            </a:ln>
          </a:insideV>
        </a:tcBdr>
        <a:fill>
          <a:noFill/>
        </a:fill>
      </a:tcStyle>
    </a:wholeTbl>
    <a:band1H>
      <a:tcStyle>
        <a:tcBdr>
          <a:top>
            <a:lnRef idx="1">
              <a:schemeClr val="accent3"/>
            </a:lnRef>
          </a:top>
          <a:bottom>
            <a:lnRef idx="1">
              <a:schemeClr val="accent3"/>
            </a:lnRef>
          </a:bottom>
        </a:tcBdr>
      </a:tcStyle>
    </a:band1H>
    <a:band1V>
      <a:tcStyle>
        <a:tcBdr>
          <a:left>
            <a:lnRef idx="1">
              <a:schemeClr val="accent3"/>
            </a:lnRef>
          </a:left>
          <a:right>
            <a:lnRef idx="1">
              <a:schemeClr val="accent3"/>
            </a:lnRef>
          </a:right>
        </a:tcBdr>
      </a:tcStyle>
    </a:band1V>
    <a:band2V>
      <a:tcStyle>
        <a:tcBdr>
          <a:left>
            <a:lnRef idx="1">
              <a:schemeClr val="accent3"/>
            </a:lnRef>
          </a:left>
          <a:right>
            <a:lnRef idx="1">
              <a:schemeClr val="accent3"/>
            </a:lnRef>
          </a:right>
        </a:tcBdr>
      </a:tcStyle>
    </a:band2V>
    <a:lastCol>
      <a:tcTxStyle b="on"/>
      <a:tcStyle>
        <a:tcBdr/>
      </a:tcStyle>
    </a:lastCol>
    <a:firstCol>
      <a:tcTxStyle b="on"/>
      <a:tcStyle>
        <a:tcBdr/>
      </a:tcStyle>
    </a:firstCol>
    <a:lastRow>
      <a:tcTxStyle b="on"/>
      <a:tcStyle>
        <a:tcBdr>
          <a:top>
            <a:ln w="50800" cmpd="dbl">
              <a:solidFill>
                <a:schemeClr val="accent3"/>
              </a:solidFill>
            </a:ln>
          </a:top>
        </a:tcBdr>
      </a:tcStyle>
    </a:lastRow>
    <a:firstRow>
      <a:tcTxStyle b="on">
        <a:fontRef idx="minor">
          <a:scrgbClr r="0" g="0" b="0"/>
        </a:fontRef>
        <a:schemeClr val="bg1"/>
      </a:tcTxStyle>
      <a:tcStyle>
        <a:tcBdr/>
        <a:fillRef idx="1">
          <a:schemeClr val="accent3"/>
        </a:fillRef>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16D9F66E-5EB9-4882-86FB-DCBF35E3C3E4}" styleName="Medium Style 4 - Accent 6">
    <a:wholeTbl>
      <a:tcTxStyle>
        <a:fontRef idx="minor">
          <a:scrgbClr r="0" g="0" b="0"/>
        </a:fontRef>
        <a:schemeClr val="dk1"/>
      </a:tcTxStyle>
      <a:tcStyle>
        <a:tcBdr>
          <a:left>
            <a:ln w="12700" cmpd="sng">
              <a:solidFill>
                <a:schemeClr val="accent6"/>
              </a:solidFill>
            </a:ln>
          </a:left>
          <a:right>
            <a:ln w="12700" cmpd="sng">
              <a:solidFill>
                <a:schemeClr val="accent6"/>
              </a:solidFill>
            </a:ln>
          </a:right>
          <a:top>
            <a:ln w="12700" cmpd="sng">
              <a:solidFill>
                <a:schemeClr val="accent6"/>
              </a:solidFill>
            </a:ln>
          </a:top>
          <a:bottom>
            <a:ln w="12700" cmpd="sng">
              <a:solidFill>
                <a:schemeClr val="accent6"/>
              </a:solidFill>
            </a:ln>
          </a:bottom>
          <a:insideH>
            <a:ln w="12700" cmpd="sng">
              <a:solidFill>
                <a:schemeClr val="accent6"/>
              </a:solidFill>
            </a:ln>
          </a:insideH>
          <a:insideV>
            <a:ln w="12700" cmpd="sng">
              <a:solidFill>
                <a:schemeClr val="accent6"/>
              </a:solidFill>
            </a:ln>
          </a:insideV>
        </a:tcBdr>
        <a:fill>
          <a:solidFill>
            <a:schemeClr val="accent6">
              <a:tint val="20000"/>
            </a:schemeClr>
          </a:solidFill>
        </a:fill>
      </a:tcStyle>
    </a:wholeTbl>
    <a:band1H>
      <a:tcStyle>
        <a:tcBdr/>
        <a:fill>
          <a:solidFill>
            <a:schemeClr val="accent6">
              <a:tint val="40000"/>
            </a:schemeClr>
          </a:solidFill>
        </a:fill>
      </a:tcStyle>
    </a:band1H>
    <a:band1V>
      <a:tcStyle>
        <a:tcBdr/>
        <a:fill>
          <a:solidFill>
            <a:schemeClr val="accent6">
              <a:tint val="40000"/>
            </a:schemeClr>
          </a:solidFill>
        </a:fill>
      </a:tcStyle>
    </a:band1V>
    <a:lastCol>
      <a:tcTxStyle b="on"/>
      <a:tcStyle>
        <a:tcBdr/>
      </a:tcStyle>
    </a:lastCol>
    <a:firstCol>
      <a:tcTxStyle b="on"/>
      <a:tcStyle>
        <a:tcBdr/>
      </a:tcStyle>
    </a:firstCol>
    <a:lastRow>
      <a:tcTxStyle b="on"/>
      <a:tcStyle>
        <a:tcBdr>
          <a:top>
            <a:ln w="25400" cmpd="sng">
              <a:solidFill>
                <a:schemeClr val="accent6"/>
              </a:solidFill>
            </a:ln>
          </a:top>
        </a:tcBdr>
        <a:fill>
          <a:solidFill>
            <a:schemeClr val="accent6">
              <a:tint val="20000"/>
            </a:schemeClr>
          </a:solidFill>
        </a:fill>
      </a:tcStyle>
    </a:lastRow>
    <a:firstRow>
      <a:tcTxStyle b="on"/>
      <a:tcStyle>
        <a:tcBdr/>
        <a:fill>
          <a:solidFill>
            <a:schemeClr val="accent6">
              <a:tint val="20000"/>
            </a:schemeClr>
          </a:solidFill>
        </a:fill>
      </a:tcStyle>
    </a:firstRow>
  </a:tblStyle>
  <a:tblStyle styleId="{69CF1AB2-1976-4502-BF36-3FF5EA218861}" styleName="Medium Style 4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solidFill>
            <a:schemeClr val="accent1">
              <a:tint val="20000"/>
            </a:schemeClr>
          </a:solidFill>
        </a:fill>
      </a:tcStyle>
    </a:wholeTbl>
    <a:band1H>
      <a:tcStyle>
        <a:tcBdr/>
        <a:fill>
          <a:solidFill>
            <a:schemeClr val="accent1">
              <a:tint val="40000"/>
            </a:schemeClr>
          </a:solidFill>
        </a:fill>
      </a:tcStyle>
    </a:band1H>
    <a:band1V>
      <a:tcStyle>
        <a:tcBdr/>
        <a:fill>
          <a:solidFill>
            <a:schemeClr val="accent1">
              <a:tint val="40000"/>
            </a:schemeClr>
          </a:solidFill>
        </a:fill>
      </a:tcStyle>
    </a:band1V>
    <a:lastCol>
      <a:tcTxStyle b="on"/>
      <a:tcStyle>
        <a:tcBdr/>
      </a:tcStyle>
    </a:lastCol>
    <a:firstCol>
      <a:tcTxStyle b="on"/>
      <a:tcStyle>
        <a:tcBdr/>
      </a:tcStyle>
    </a:firstCol>
    <a:lastRow>
      <a:tcTxStyle b="on"/>
      <a:tcStyle>
        <a:tcBdr>
          <a:top>
            <a:ln w="25400" cmpd="sng">
              <a:solidFill>
                <a:schemeClr val="accent1"/>
              </a:solidFill>
            </a:ln>
          </a:top>
        </a:tcBdr>
        <a:fill>
          <a:solidFill>
            <a:schemeClr val="accent1">
              <a:tint val="20000"/>
            </a:schemeClr>
          </a:solidFill>
        </a:fill>
      </a:tcStyle>
    </a:lastRow>
    <a:firstRow>
      <a:tcTxStyle b="on"/>
      <a:tcStyle>
        <a:tcBdr/>
        <a:fill>
          <a:solidFill>
            <a:schemeClr val="accent1">
              <a:tint val="20000"/>
            </a:schemeClr>
          </a:solidFill>
        </a:fill>
      </a:tcStyle>
    </a:firstRow>
  </a:tblStyle>
  <a:tblStyle styleId="{8A107856-5554-42FB-B03E-39F5DBC370BA}" styleName="Medium Style 4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solidFill>
            <a:schemeClr val="accent2">
              <a:tint val="20000"/>
            </a:schemeClr>
          </a:solidFill>
        </a:fill>
      </a:tcStyle>
    </a:wholeTbl>
    <a:band1H>
      <a:tcStyle>
        <a:tcBdr/>
        <a:fill>
          <a:solidFill>
            <a:schemeClr val="accent2">
              <a:tint val="40000"/>
            </a:schemeClr>
          </a:solidFill>
        </a:fill>
      </a:tcStyle>
    </a:band1H>
    <a:band1V>
      <a:tcStyle>
        <a:tcBdr/>
        <a:fill>
          <a:solidFill>
            <a:schemeClr val="accent2">
              <a:tint val="40000"/>
            </a:schemeClr>
          </a:solidFill>
        </a:fill>
      </a:tcStyle>
    </a:band1V>
    <a:lastCol>
      <a:tcTxStyle b="on"/>
      <a:tcStyle>
        <a:tcBdr/>
      </a:tcStyle>
    </a:lastCol>
    <a:firstCol>
      <a:tcTxStyle b="on"/>
      <a:tcStyle>
        <a:tcBdr/>
      </a:tcStyle>
    </a:firstCol>
    <a:lastRow>
      <a:tcTxStyle b="on"/>
      <a:tcStyle>
        <a:tcBdr>
          <a:top>
            <a:ln w="25400" cmpd="sng">
              <a:solidFill>
                <a:schemeClr val="accent2"/>
              </a:solidFill>
            </a:ln>
          </a:top>
        </a:tcBdr>
        <a:fill>
          <a:solidFill>
            <a:schemeClr val="accent2">
              <a:tint val="20000"/>
            </a:schemeClr>
          </a:solidFill>
        </a:fill>
      </a:tcStyle>
    </a:lastRow>
    <a:firstRow>
      <a:tcTxStyle b="on"/>
      <a:tcStyle>
        <a:tcBdr/>
        <a:fill>
          <a:solidFill>
            <a:schemeClr val="accent2">
              <a:tint val="20000"/>
            </a:schemeClr>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8025" autoAdjust="0"/>
    <p:restoredTop sz="96327" autoAdjust="0"/>
  </p:normalViewPr>
  <p:slideViewPr>
    <p:cSldViewPr snapToGrid="0">
      <p:cViewPr varScale="1">
        <p:scale>
          <a:sx n="119" d="100"/>
          <a:sy n="119" d="100"/>
        </p:scale>
        <p:origin x="84" y="366"/>
      </p:cViewPr>
      <p:guideLst/>
    </p:cSldViewPr>
  </p:slideViewPr>
  <p:outlineViewPr>
    <p:cViewPr>
      <p:scale>
        <a:sx n="33" d="100"/>
        <a:sy n="33" d="100"/>
      </p:scale>
      <p:origin x="0" y="0"/>
    </p:cViewPr>
  </p:outlineViewPr>
  <p:notesTextViewPr>
    <p:cViewPr>
      <p:scale>
        <a:sx n="1" d="1"/>
        <a:sy n="1" d="1"/>
      </p:scale>
      <p:origin x="0" y="0"/>
    </p:cViewPr>
  </p:notesTextViewPr>
  <p:sorterViewPr>
    <p:cViewPr>
      <p:scale>
        <a:sx n="80" d="100"/>
        <a:sy n="80" d="100"/>
      </p:scale>
      <p:origin x="0" y="0"/>
    </p:cViewPr>
  </p:sorterViewPr>
  <p:notesViewPr>
    <p:cSldViewPr snapToGrid="0" showGuides="1">
      <p:cViewPr varScale="1">
        <p:scale>
          <a:sx n="58" d="100"/>
          <a:sy n="58" d="100"/>
        </p:scale>
        <p:origin x="3240" y="67"/>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notesMaster" Target="notesMasters/notesMaster1.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commentAuthors" Target="commentAuthors.xml"/><Relationship Id="rId10" Type="http://schemas.openxmlformats.org/officeDocument/2006/relationships/slide" Target="slides/slide6.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Date Placeholder 2">
            <a:extLst>
              <a:ext uri="{FF2B5EF4-FFF2-40B4-BE49-F238E27FC236}">
                <a16:creationId xmlns:a16="http://schemas.microsoft.com/office/drawing/2014/main" id="{08F6756E-81DA-9FAC-70D8-556F658BDDA8}"/>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EBEDD12-BCD5-485B-BCBC-34BB01D7923C}" type="datetimeFigureOut">
              <a:rPr lang="en-US" smtClean="0"/>
              <a:t>7/26/2025</a:t>
            </a:fld>
            <a:endParaRPr lang="en-US" dirty="0"/>
          </a:p>
        </p:txBody>
      </p:sp>
      <p:sp>
        <p:nvSpPr>
          <p:cNvPr id="6" name="Slide Number Placeholder 5">
            <a:extLst>
              <a:ext uri="{FF2B5EF4-FFF2-40B4-BE49-F238E27FC236}">
                <a16:creationId xmlns:a16="http://schemas.microsoft.com/office/drawing/2014/main" id="{A771D415-D05A-7067-CCD3-457153D96CD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E2C230DF-5933-439D-898F-38E9AC9BA688}" type="slidenum">
              <a:rPr lang="en-US" smtClean="0"/>
              <a:t>‹#›</a:t>
            </a:fld>
            <a:endParaRPr lang="en-US" dirty="0"/>
          </a:p>
        </p:txBody>
      </p:sp>
      <p:sp>
        <p:nvSpPr>
          <p:cNvPr id="7" name="Footer Placeholder 6">
            <a:extLst>
              <a:ext uri="{FF2B5EF4-FFF2-40B4-BE49-F238E27FC236}">
                <a16:creationId xmlns:a16="http://schemas.microsoft.com/office/drawing/2014/main" id="{B97095E3-54D2-CFD2-4F49-7536FC8641D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8" name="Header Placeholder 7">
            <a:extLst>
              <a:ext uri="{FF2B5EF4-FFF2-40B4-BE49-F238E27FC236}">
                <a16:creationId xmlns:a16="http://schemas.microsoft.com/office/drawing/2014/main" id="{521EE01A-C0B5-5ECF-96DD-768F86AA15C4}"/>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Tree>
    <p:extLst>
      <p:ext uri="{BB962C8B-B14F-4D97-AF65-F5344CB8AC3E}">
        <p14:creationId xmlns:p14="http://schemas.microsoft.com/office/powerpoint/2010/main" val="2653228447"/>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6EE7A52F-9D89-7442-A8E9-48D1527B5F6B}" type="datetimeFigureOut">
              <a:rPr lang="en-US" smtClean="0"/>
              <a:t>7/26/2025</a:t>
            </a:fld>
            <a:endParaRPr lang="en-US"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89C7E07-3C67-C64C-8DA0-0404F6303970}" type="slidenum">
              <a:rPr lang="en-US" smtClean="0"/>
              <a:t>‹#›</a:t>
            </a:fld>
            <a:endParaRPr lang="en-US" dirty="0"/>
          </a:p>
        </p:txBody>
      </p:sp>
    </p:spTree>
    <p:extLst>
      <p:ext uri="{BB962C8B-B14F-4D97-AF65-F5344CB8AC3E}">
        <p14:creationId xmlns:p14="http://schemas.microsoft.com/office/powerpoint/2010/main" val="403252837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1</a:t>
            </a:fld>
            <a:endParaRPr lang="en-US" dirty="0"/>
          </a:p>
        </p:txBody>
      </p:sp>
    </p:spTree>
    <p:extLst>
      <p:ext uri="{BB962C8B-B14F-4D97-AF65-F5344CB8AC3E}">
        <p14:creationId xmlns:p14="http://schemas.microsoft.com/office/powerpoint/2010/main" val="109245386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4C1D458-F7DE-6A82-F06B-0FC2A6911E8A}"/>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6BF6C4A-97A1-5D68-F1AF-E11DB974395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EBF0698-F0B1-6471-5F7D-3B104EE6B50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8FCE4A15-B3B0-3E05-F03C-D9B233F5B1B7}"/>
              </a:ext>
            </a:extLst>
          </p:cNvPr>
          <p:cNvSpPr>
            <a:spLocks noGrp="1"/>
          </p:cNvSpPr>
          <p:nvPr>
            <p:ph type="sldNum" sz="quarter" idx="5"/>
          </p:nvPr>
        </p:nvSpPr>
        <p:spPr/>
        <p:txBody>
          <a:bodyPr/>
          <a:lstStyle/>
          <a:p>
            <a:fld id="{A89C7E07-3C67-C64C-8DA0-0404F6303970}" type="slidenum">
              <a:rPr lang="en-US" smtClean="0"/>
              <a:t>2</a:t>
            </a:fld>
            <a:endParaRPr lang="en-US" dirty="0"/>
          </a:p>
        </p:txBody>
      </p:sp>
    </p:spTree>
    <p:extLst>
      <p:ext uri="{BB962C8B-B14F-4D97-AF65-F5344CB8AC3E}">
        <p14:creationId xmlns:p14="http://schemas.microsoft.com/office/powerpoint/2010/main" val="68979854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2AE741F-4985-5EA1-26BC-70658D88CDD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2D2ED87-7077-013B-B001-C2D154B6A19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77D80745-E990-FD6D-F739-45BE8219AD8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EBC81BE-18FB-5609-00BE-12F00240B232}"/>
              </a:ext>
            </a:extLst>
          </p:cNvPr>
          <p:cNvSpPr>
            <a:spLocks noGrp="1"/>
          </p:cNvSpPr>
          <p:nvPr>
            <p:ph type="sldNum" sz="quarter" idx="5"/>
          </p:nvPr>
        </p:nvSpPr>
        <p:spPr/>
        <p:txBody>
          <a:bodyPr/>
          <a:lstStyle/>
          <a:p>
            <a:fld id="{A89C7E07-3C67-C64C-8DA0-0404F6303970}" type="slidenum">
              <a:rPr lang="en-US" smtClean="0"/>
              <a:t>3</a:t>
            </a:fld>
            <a:endParaRPr lang="en-US" dirty="0"/>
          </a:p>
        </p:txBody>
      </p:sp>
    </p:spTree>
    <p:extLst>
      <p:ext uri="{BB962C8B-B14F-4D97-AF65-F5344CB8AC3E}">
        <p14:creationId xmlns:p14="http://schemas.microsoft.com/office/powerpoint/2010/main" val="3033828909"/>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D3F5B15-FC8B-6C77-E8D2-ADA02C7B5E9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24DE300-CE6E-AB11-B018-2C72BA4FFD5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352F99B-0BBD-C37F-B7EB-F4F368DBA9C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0AEE1753-F529-D14A-1C01-6DBCD4645131}"/>
              </a:ext>
            </a:extLst>
          </p:cNvPr>
          <p:cNvSpPr>
            <a:spLocks noGrp="1"/>
          </p:cNvSpPr>
          <p:nvPr>
            <p:ph type="sldNum" sz="quarter" idx="5"/>
          </p:nvPr>
        </p:nvSpPr>
        <p:spPr/>
        <p:txBody>
          <a:bodyPr/>
          <a:lstStyle/>
          <a:p>
            <a:fld id="{A89C7E07-3C67-C64C-8DA0-0404F6303970}" type="slidenum">
              <a:rPr lang="en-US" smtClean="0"/>
              <a:t>4</a:t>
            </a:fld>
            <a:endParaRPr lang="en-US" dirty="0"/>
          </a:p>
        </p:txBody>
      </p:sp>
    </p:spTree>
    <p:extLst>
      <p:ext uri="{BB962C8B-B14F-4D97-AF65-F5344CB8AC3E}">
        <p14:creationId xmlns:p14="http://schemas.microsoft.com/office/powerpoint/2010/main" val="247602596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379588-A744-0F7E-21C5-9AF8ABD5D6D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8DD6108-958F-F13F-6B19-C152C370950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8E74E3E-89E0-9255-4F9C-9AFE230EB927}"/>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F0B31D3A-9093-0D96-2CD6-BF5EE33E751C}"/>
              </a:ext>
            </a:extLst>
          </p:cNvPr>
          <p:cNvSpPr>
            <a:spLocks noGrp="1"/>
          </p:cNvSpPr>
          <p:nvPr>
            <p:ph type="sldNum" sz="quarter" idx="5"/>
          </p:nvPr>
        </p:nvSpPr>
        <p:spPr/>
        <p:txBody>
          <a:bodyPr/>
          <a:lstStyle/>
          <a:p>
            <a:fld id="{A89C7E07-3C67-C64C-8DA0-0404F6303970}" type="slidenum">
              <a:rPr lang="en-US" smtClean="0"/>
              <a:t>5</a:t>
            </a:fld>
            <a:endParaRPr lang="en-US" dirty="0"/>
          </a:p>
        </p:txBody>
      </p:sp>
    </p:spTree>
    <p:extLst>
      <p:ext uri="{BB962C8B-B14F-4D97-AF65-F5344CB8AC3E}">
        <p14:creationId xmlns:p14="http://schemas.microsoft.com/office/powerpoint/2010/main" val="16768834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A479BFA-5299-F2B3-D910-675B5E8832D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440C71F-F670-F338-6605-7D761CD3202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9AD8EF9-8039-DAD6-9961-48620CC86647}"/>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F7F9F59-DB05-5F8C-A9F1-70F4DE9C416C}"/>
              </a:ext>
            </a:extLst>
          </p:cNvPr>
          <p:cNvSpPr>
            <a:spLocks noGrp="1"/>
          </p:cNvSpPr>
          <p:nvPr>
            <p:ph type="sldNum" sz="quarter" idx="5"/>
          </p:nvPr>
        </p:nvSpPr>
        <p:spPr/>
        <p:txBody>
          <a:bodyPr/>
          <a:lstStyle/>
          <a:p>
            <a:fld id="{A89C7E07-3C67-C64C-8DA0-0404F6303970}" type="slidenum">
              <a:rPr lang="en-US" smtClean="0"/>
              <a:t>6</a:t>
            </a:fld>
            <a:endParaRPr lang="en-US" dirty="0"/>
          </a:p>
        </p:txBody>
      </p:sp>
    </p:spTree>
    <p:extLst>
      <p:ext uri="{BB962C8B-B14F-4D97-AF65-F5344CB8AC3E}">
        <p14:creationId xmlns:p14="http://schemas.microsoft.com/office/powerpoint/2010/main" val="323776030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F64A19-BADC-57C7-F3B4-1DB95327AFB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8F612B2-9C2C-2CFD-24C0-8BE4B3CA1B5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F806AE96-C5CC-1F71-5A1A-2838F6F8B42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77C9BF9-33E6-5F07-D548-BF2ACCCC785C}"/>
              </a:ext>
            </a:extLst>
          </p:cNvPr>
          <p:cNvSpPr>
            <a:spLocks noGrp="1"/>
          </p:cNvSpPr>
          <p:nvPr>
            <p:ph type="sldNum" sz="quarter" idx="5"/>
          </p:nvPr>
        </p:nvSpPr>
        <p:spPr/>
        <p:txBody>
          <a:bodyPr/>
          <a:lstStyle/>
          <a:p>
            <a:fld id="{A89C7E07-3C67-C64C-8DA0-0404F6303970}" type="slidenum">
              <a:rPr lang="en-US" smtClean="0"/>
              <a:t>7</a:t>
            </a:fld>
            <a:endParaRPr lang="en-US" dirty="0"/>
          </a:p>
        </p:txBody>
      </p:sp>
    </p:spTree>
    <p:extLst>
      <p:ext uri="{BB962C8B-B14F-4D97-AF65-F5344CB8AC3E}">
        <p14:creationId xmlns:p14="http://schemas.microsoft.com/office/powerpoint/2010/main" val="129964648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89C7E07-3C67-C64C-8DA0-0404F6303970}" type="slidenum">
              <a:rPr lang="en-US" smtClean="0"/>
              <a:t>8</a:t>
            </a:fld>
            <a:endParaRPr lang="en-US" dirty="0"/>
          </a:p>
        </p:txBody>
      </p:sp>
    </p:spTree>
    <p:extLst>
      <p:ext uri="{BB962C8B-B14F-4D97-AF65-F5344CB8AC3E}">
        <p14:creationId xmlns:p14="http://schemas.microsoft.com/office/powerpoint/2010/main" val="17659231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1">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309904" y="41147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grpSp>
        <p:nvGrpSpPr>
          <p:cNvPr id="9" name="Group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cxnSp>
        <p:nvCxnSpPr>
          <p:cNvPr id="13" name="Straight Connector 12">
            <a:extLst>
              <a:ext uri="{FF2B5EF4-FFF2-40B4-BE49-F238E27FC236}">
                <a16:creationId xmlns:a16="http://schemas.microsoft.com/office/drawing/2014/main" id="{A69706A2-3726-FE4E-B923-E75D48597816}"/>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44132751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Title Content and Table">
    <p:bg>
      <p:bgPr>
        <a:solidFill>
          <a:schemeClr val="tx1"/>
        </a:solidFill>
        <a:effectLst/>
      </p:bgPr>
    </p:bg>
    <p:spTree>
      <p:nvGrpSpPr>
        <p:cNvPr id="1" name=""/>
        <p:cNvGrpSpPr/>
        <p:nvPr/>
      </p:nvGrpSpPr>
      <p:grpSpPr>
        <a:xfrm>
          <a:off x="0" y="0"/>
          <a:ext cx="0" cy="0"/>
          <a:chOff x="0" y="0"/>
          <a:chExt cx="0" cy="0"/>
        </a:xfrm>
      </p:grpSpPr>
      <p:grpSp>
        <p:nvGrpSpPr>
          <p:cNvPr id="5" name="Group 4">
            <a:extLst>
              <a:ext uri="{FF2B5EF4-FFF2-40B4-BE49-F238E27FC236}">
                <a16:creationId xmlns:a16="http://schemas.microsoft.com/office/drawing/2014/main" id="{CF555767-B3D8-BD57-1D42-7F6E1E66892B}"/>
              </a:ext>
              <a:ext uri="{C183D7F6-B498-43B3-948B-1728B52AA6E4}">
                <adec:decorative xmlns:adec="http://schemas.microsoft.com/office/drawing/2017/decorative" val="1"/>
              </a:ext>
            </a:extLst>
          </p:cNvPr>
          <p:cNvGrpSpPr>
            <a:grpSpLocks/>
          </p:cNvGrpSpPr>
          <p:nvPr userDrawn="1"/>
        </p:nvGrpSpPr>
        <p:grpSpPr bwMode="auto">
          <a:xfrm rot="16200000" flipV="1">
            <a:off x="0" y="3900132"/>
            <a:ext cx="2959226" cy="2959226"/>
            <a:chOff x="0" y="12289"/>
            <a:chExt cx="3550" cy="3551"/>
          </a:xfrm>
        </p:grpSpPr>
        <p:sp>
          <p:nvSpPr>
            <p:cNvPr id="9" name="Freeform 13">
              <a:extLst>
                <a:ext uri="{FF2B5EF4-FFF2-40B4-BE49-F238E27FC236}">
                  <a16:creationId xmlns:a16="http://schemas.microsoft.com/office/drawing/2014/main" id="{BC972B6D-098C-52F6-E990-52623B368FB1}"/>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5" name="Freeform 14">
              <a:extLst>
                <a:ext uri="{FF2B5EF4-FFF2-40B4-BE49-F238E27FC236}">
                  <a16:creationId xmlns:a16="http://schemas.microsoft.com/office/drawing/2014/main" id="{3F0D3EE3-9A8C-531D-1EEE-1AFAB9F3BCAE}"/>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7" name="Freeform 15">
              <a:extLst>
                <a:ext uri="{FF2B5EF4-FFF2-40B4-BE49-F238E27FC236}">
                  <a16:creationId xmlns:a16="http://schemas.microsoft.com/office/drawing/2014/main" id="{A2BE192C-1768-890B-EC1B-5ED6E1F82590}"/>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3661409" y="4661717"/>
            <a:ext cx="7936230" cy="1380760"/>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3670935" y="631317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7" name="Content Placehold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603885" y="584005"/>
            <a:ext cx="2825115" cy="3999060"/>
          </a:xfrm>
        </p:spPr>
        <p:txBody>
          <a:bodyPr lIns="0" tIns="274320">
            <a:normAutofit/>
          </a:bodyPr>
          <a:lstStyle>
            <a:lvl1pPr marL="0" indent="0">
              <a:spcBef>
                <a:spcPts val="1800"/>
              </a:spcBef>
              <a:buFont typeface="Arial" panose="020B0604020202020204" pitchFamily="34" charset="0"/>
              <a:buNone/>
              <a:defRPr sz="2000"/>
            </a:lvl1pPr>
            <a:lvl2pPr marL="457200" indent="0">
              <a:spcBef>
                <a:spcPts val="1800"/>
              </a:spcBef>
              <a:buNone/>
              <a:defRPr sz="2000"/>
            </a:lvl2pPr>
            <a:lvl3pPr marL="914400" indent="0">
              <a:spcBef>
                <a:spcPts val="1800"/>
              </a:spcBef>
              <a:buNone/>
              <a:defRPr sz="2000"/>
            </a:lvl3pPr>
            <a:lvl4pPr marL="1371600" indent="0">
              <a:spcBef>
                <a:spcPts val="1800"/>
              </a:spcBef>
              <a:buNone/>
              <a:defRPr sz="2000"/>
            </a:lvl4pPr>
            <a:lvl5pPr marL="1828800" indent="0">
              <a:spcBef>
                <a:spcPts val="1800"/>
              </a:spcBef>
              <a:buNone/>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5">
            <a:extLst>
              <a:ext uri="{FF2B5EF4-FFF2-40B4-BE49-F238E27FC236}">
                <a16:creationId xmlns:a16="http://schemas.microsoft.com/office/drawing/2014/main" id="{5BCAAA28-C292-C527-AD35-90836B8BB978}"/>
              </a:ext>
            </a:extLst>
          </p:cNvPr>
          <p:cNvSpPr>
            <a:spLocks noGrp="1"/>
          </p:cNvSpPr>
          <p:nvPr>
            <p:ph sz="quarter" idx="13" hasCustomPrompt="1"/>
          </p:nvPr>
        </p:nvSpPr>
        <p:spPr>
          <a:xfrm>
            <a:off x="3670934" y="584005"/>
            <a:ext cx="7926705" cy="3999060"/>
          </a:xfrm>
        </p:spPr>
        <p:txBody>
          <a:bodyPr lIns="0">
            <a:normAutofit/>
          </a:bodyPr>
          <a:lstStyle>
            <a:lvl1pPr marL="0" indent="0">
              <a:spcBef>
                <a:spcPts val="1800"/>
              </a:spcBef>
              <a:buNone/>
              <a:defRPr sz="2000"/>
            </a:lvl1pPr>
            <a:lvl2pPr>
              <a:spcBef>
                <a:spcPts val="600"/>
              </a:spcBef>
              <a:defRPr sz="2000"/>
            </a:lvl2pPr>
            <a:lvl3pPr>
              <a:spcBef>
                <a:spcPts val="1800"/>
              </a:spcBef>
              <a:defRPr sz="2000"/>
            </a:lvl3pPr>
            <a:lvl4pPr>
              <a:spcBef>
                <a:spcPts val="1800"/>
              </a:spcBef>
              <a:defRPr sz="2000"/>
            </a:lvl4pPr>
            <a:lvl5pPr>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Tree>
    <p:extLst>
      <p:ext uri="{BB962C8B-B14F-4D97-AF65-F5344CB8AC3E}">
        <p14:creationId xmlns:p14="http://schemas.microsoft.com/office/powerpoint/2010/main" val="2244329111"/>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and Two Content">
    <p:bg>
      <p:bgPr>
        <a:solidFill>
          <a:schemeClr val="tx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C97D5AF2-684A-4A8D-3D82-B57D7AC44677}"/>
              </a:ext>
              <a:ext uri="{C183D7F6-B498-43B3-948B-1728B52AA6E4}">
                <adec:decorative xmlns:adec="http://schemas.microsoft.com/office/drawing/2017/decorative" val="1"/>
              </a:ext>
            </a:extLst>
          </p:cNvPr>
          <p:cNvGrpSpPr>
            <a:grpSpLocks/>
          </p:cNvGrpSpPr>
          <p:nvPr userDrawn="1"/>
        </p:nvGrpSpPr>
        <p:grpSpPr bwMode="auto">
          <a:xfrm rot="10800000">
            <a:off x="8870040" y="0"/>
            <a:ext cx="3325208" cy="3325208"/>
            <a:chOff x="0" y="12289"/>
            <a:chExt cx="3550" cy="3551"/>
          </a:xfrm>
        </p:grpSpPr>
        <p:sp>
          <p:nvSpPr>
            <p:cNvPr id="12" name="Freeform 4">
              <a:extLst>
                <a:ext uri="{FF2B5EF4-FFF2-40B4-BE49-F238E27FC236}">
                  <a16:creationId xmlns:a16="http://schemas.microsoft.com/office/drawing/2014/main" id="{8CF5F650-F8F0-F4FE-44DA-1F14ADE428B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5">
              <a:extLst>
                <a:ext uri="{FF2B5EF4-FFF2-40B4-BE49-F238E27FC236}">
                  <a16:creationId xmlns:a16="http://schemas.microsoft.com/office/drawing/2014/main" id="{18870924-E47D-404F-59B5-BD1C58F7B04C}"/>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4" name="Freeform 7">
              <a:extLst>
                <a:ext uri="{FF2B5EF4-FFF2-40B4-BE49-F238E27FC236}">
                  <a16:creationId xmlns:a16="http://schemas.microsoft.com/office/drawing/2014/main" id="{80806A65-E4FC-2F52-65B3-CC181E620C29}"/>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198408"/>
            <a:ext cx="10972800" cy="1574317"/>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6" name="Content Placeholder 5">
            <a:extLst>
              <a:ext uri="{FF2B5EF4-FFF2-40B4-BE49-F238E27FC236}">
                <a16:creationId xmlns:a16="http://schemas.microsoft.com/office/drawing/2014/main" id="{5BCAAA28-C292-C527-AD35-90836B8BB978}"/>
              </a:ext>
            </a:extLst>
          </p:cNvPr>
          <p:cNvSpPr>
            <a:spLocks noGrp="1"/>
          </p:cNvSpPr>
          <p:nvPr>
            <p:ph sz="quarter" idx="13" hasCustomPrompt="1"/>
          </p:nvPr>
        </p:nvSpPr>
        <p:spPr>
          <a:xfrm>
            <a:off x="595523" y="2676525"/>
            <a:ext cx="5746750" cy="3597470"/>
          </a:xfrm>
        </p:spPr>
        <p:txBody>
          <a:bodyPr lIns="0">
            <a:normAutofit/>
          </a:bodyPr>
          <a:lstStyle>
            <a:lvl1pPr marL="0" indent="0">
              <a:spcBef>
                <a:spcPts val="1800"/>
              </a:spcBef>
              <a:buNone/>
              <a:defRPr sz="2000"/>
            </a:lvl1pPr>
            <a:lvl2pPr>
              <a:spcBef>
                <a:spcPts val="600"/>
              </a:spcBef>
              <a:defRPr sz="2000"/>
            </a:lvl2pPr>
            <a:lvl3pPr>
              <a:spcBef>
                <a:spcPts val="1800"/>
              </a:spcBef>
              <a:defRPr sz="2000"/>
            </a:lvl3pPr>
            <a:lvl4pPr>
              <a:spcBef>
                <a:spcPts val="1800"/>
              </a:spcBef>
              <a:defRPr sz="2000"/>
            </a:lvl4pPr>
            <a:lvl5pPr>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7" name="Content Placehold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7620000" y="2676525"/>
            <a:ext cx="3947160" cy="3597470"/>
          </a:xfrm>
        </p:spPr>
        <p:txBody>
          <a:bodyPr lIns="0">
            <a:normAutofit/>
          </a:bodyPr>
          <a:lstStyle>
            <a:lvl1pPr marL="342900" indent="-342900">
              <a:spcBef>
                <a:spcPts val="1800"/>
              </a:spcBef>
              <a:buFont typeface="Arial" panose="020B0604020202020204" pitchFamily="34" charset="0"/>
              <a:buChar char="•"/>
              <a:defRPr sz="2000"/>
            </a:lvl1pPr>
            <a:lvl2pPr>
              <a:spcBef>
                <a:spcPts val="1800"/>
              </a:spcBef>
              <a:defRPr sz="2000"/>
            </a:lvl2pPr>
            <a:lvl3pPr>
              <a:spcBef>
                <a:spcPts val="1800"/>
              </a:spcBef>
              <a:defRPr sz="2000"/>
            </a:lvl3pPr>
            <a:lvl4pPr>
              <a:spcBef>
                <a:spcPts val="1800"/>
              </a:spcBef>
              <a:defRPr sz="2000"/>
            </a:lvl4pPr>
            <a:lvl5pPr>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Tree>
    <p:extLst>
      <p:ext uri="{BB962C8B-B14F-4D97-AF65-F5344CB8AC3E}">
        <p14:creationId xmlns:p14="http://schemas.microsoft.com/office/powerpoint/2010/main" val="649744719"/>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able 2">
    <p:bg>
      <p:bgPr>
        <a:solidFill>
          <a:schemeClr val="tx1"/>
        </a:solid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202400"/>
            <a:ext cx="10972800" cy="1570325"/>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sp>
        <p:nvSpPr>
          <p:cNvPr id="9" name="Table Placeholder 2">
            <a:extLst>
              <a:ext uri="{FF2B5EF4-FFF2-40B4-BE49-F238E27FC236}">
                <a16:creationId xmlns:a16="http://schemas.microsoft.com/office/drawing/2014/main" id="{1506B022-475A-6647-98FF-D5C319A0C7C4}"/>
              </a:ext>
            </a:extLst>
          </p:cNvPr>
          <p:cNvSpPr>
            <a:spLocks noGrp="1"/>
          </p:cNvSpPr>
          <p:nvPr>
            <p:ph type="tbl" sz="quarter" idx="10"/>
          </p:nvPr>
        </p:nvSpPr>
        <p:spPr>
          <a:xfrm>
            <a:off x="594360" y="2628629"/>
            <a:ext cx="10972800" cy="3636740"/>
          </a:xfrm>
        </p:spPr>
        <p:txBody>
          <a:bodyPr>
            <a:noAutofit/>
          </a:bodyPr>
          <a:lstStyle>
            <a:lvl1pPr>
              <a:defRPr/>
            </a:lvl1pPr>
          </a:lstStyle>
          <a:p>
            <a:r>
              <a:rPr lang="en-US"/>
              <a:t>Click icon to add table</a:t>
            </a:r>
            <a:endParaRPr lang="en-US" dirty="0"/>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10410957"/>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3">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594360" y="41147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grpSp>
        <p:nvGrpSpPr>
          <p:cNvPr id="9" name="Group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flipH="1" flipV="1">
            <a:off x="6092752" y="0"/>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594360" y="4549552"/>
            <a:ext cx="5486400" cy="1645920"/>
          </a:xfrm>
        </p:spPr>
        <p:txBody>
          <a:bodyPr lIns="0" tIns="0" rIns="0" bIns="0">
            <a:noAutofit/>
          </a:bodyPr>
          <a:lstStyle>
            <a:lvl1pPr marL="0" indent="0">
              <a:buNone/>
              <a:defRPr sz="2400" b="1" i="0">
                <a:solidFill>
                  <a:schemeClr val="tx2">
                    <a:lumMod val="75000"/>
                  </a:schemeClr>
                </a:solidFill>
                <a:latin typeface="+mn-lt"/>
              </a:defRPr>
            </a:lvl1pPr>
            <a:lvl2pPr>
              <a:defRPr sz="4000"/>
            </a:lvl2pPr>
            <a:lvl3pPr>
              <a:defRPr sz="4000"/>
            </a:lvl3pPr>
            <a:lvl4pPr>
              <a:defRPr sz="4000"/>
            </a:lvl4pPr>
            <a:lvl5pPr>
              <a:defRPr sz="4000"/>
            </a:lvl5pPr>
          </a:lstStyle>
          <a:p>
            <a:pPr lvl="0"/>
            <a:r>
              <a:rPr lang="en-US" dirty="0"/>
              <a:t>Click to add text</a:t>
            </a:r>
          </a:p>
        </p:txBody>
      </p:sp>
      <p:cxnSp>
        <p:nvCxnSpPr>
          <p:cNvPr id="4" name="Straight Connector 3">
            <a:extLst>
              <a:ext uri="{FF2B5EF4-FFF2-40B4-BE49-F238E27FC236}">
                <a16:creationId xmlns:a16="http://schemas.microsoft.com/office/drawing/2014/main" id="{58B149C6-5AAC-B8E5-5411-EA38821F6754}"/>
              </a:ext>
              <a:ext uri="{C183D7F6-B498-43B3-948B-1728B52AA6E4}">
                <adec:decorative xmlns:adec="http://schemas.microsoft.com/office/drawing/2017/decorative" val="1"/>
              </a:ext>
            </a:extLst>
          </p:cNvPr>
          <p:cNvCxnSpPr>
            <a:cxnSpLocks/>
          </p:cNvCxnSpPr>
          <p:nvPr userDrawn="1"/>
        </p:nvCxnSpPr>
        <p:spPr>
          <a:xfrm>
            <a:off x="594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66927386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Agenda 1">
    <p:spTree>
      <p:nvGrpSpPr>
        <p:cNvPr id="1" name=""/>
        <p:cNvGrpSpPr/>
        <p:nvPr/>
      </p:nvGrpSpPr>
      <p:grpSpPr>
        <a:xfrm>
          <a:off x="0" y="0"/>
          <a:ext cx="0" cy="0"/>
          <a:chOff x="0" y="0"/>
          <a:chExt cx="0" cy="0"/>
        </a:xfrm>
      </p:grpSpPr>
      <p:grpSp>
        <p:nvGrpSpPr>
          <p:cNvPr id="6" name="Group 5">
            <a:extLst>
              <a:ext uri="{FF2B5EF4-FFF2-40B4-BE49-F238E27FC236}">
                <a16:creationId xmlns:a16="http://schemas.microsoft.com/office/drawing/2014/main" id="{806C6F65-35CD-D64B-992A-0C1C1E00384D}"/>
              </a:ext>
              <a:ext uri="{C183D7F6-B498-43B3-948B-1728B52AA6E4}">
                <adec:decorative xmlns:adec="http://schemas.microsoft.com/office/drawing/2017/decorative" val="1"/>
              </a:ext>
            </a:extLst>
          </p:cNvPr>
          <p:cNvGrpSpPr/>
          <p:nvPr userDrawn="1"/>
        </p:nvGrpSpPr>
        <p:grpSpPr>
          <a:xfrm>
            <a:off x="6362700" y="0"/>
            <a:ext cx="5829298" cy="3235602"/>
            <a:chOff x="5612972" y="1"/>
            <a:chExt cx="6615961" cy="3672246"/>
          </a:xfrm>
        </p:grpSpPr>
        <p:sp>
          <p:nvSpPr>
            <p:cNvPr id="7" name="AutoShape 24">
              <a:extLst>
                <a:ext uri="{FF2B5EF4-FFF2-40B4-BE49-F238E27FC236}">
                  <a16:creationId xmlns:a16="http://schemas.microsoft.com/office/drawing/2014/main" id="{CFD467E2-FF13-7E4F-BEF9-EA1A17665B2D}"/>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8" name="Freeform 7">
              <a:extLst>
                <a:ext uri="{FF2B5EF4-FFF2-40B4-BE49-F238E27FC236}">
                  <a16:creationId xmlns:a16="http://schemas.microsoft.com/office/drawing/2014/main" id="{CA85A327-3157-B442-993A-6900F71249AC}"/>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9" name="Freeform 8">
              <a:extLst>
                <a:ext uri="{FF2B5EF4-FFF2-40B4-BE49-F238E27FC236}">
                  <a16:creationId xmlns:a16="http://schemas.microsoft.com/office/drawing/2014/main" id="{9A459CB4-74AF-0544-AB1E-7CC6D10F84EB}"/>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0" name="Freeform 9">
              <a:extLst>
                <a:ext uri="{FF2B5EF4-FFF2-40B4-BE49-F238E27FC236}">
                  <a16:creationId xmlns:a16="http://schemas.microsoft.com/office/drawing/2014/main" id="{95A20BFD-9142-D64A-A78A-61B75FCA0D76}"/>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B80736DF-C890-DB47-AEAA-D3D92505E632}"/>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2" name="Title 1">
            <a:extLst>
              <a:ext uri="{FF2B5EF4-FFF2-40B4-BE49-F238E27FC236}">
                <a16:creationId xmlns:a16="http://schemas.microsoft.com/office/drawing/2014/main" id="{39F93F26-ED5C-E74E-BFBD-E3054DC1B9C1}"/>
              </a:ext>
            </a:extLst>
          </p:cNvPr>
          <p:cNvSpPr>
            <a:spLocks noGrp="1"/>
          </p:cNvSpPr>
          <p:nvPr>
            <p:ph type="title" hasCustomPrompt="1"/>
          </p:nvPr>
        </p:nvSpPr>
        <p:spPr>
          <a:xfrm>
            <a:off x="594360" y="189572"/>
            <a:ext cx="6787747" cy="1593507"/>
          </a:xfrm>
          <a:prstGeom prst="rect">
            <a:avLst/>
          </a:prstGeom>
        </p:spPr>
        <p:txBody>
          <a:bodyPr lIns="0" tIns="0" rIns="0" bIns="0" anchor="b" anchorCtr="0">
            <a:noAutofit/>
          </a:bodyPr>
          <a:lstStyle>
            <a:lvl1pPr>
              <a:defRPr sz="4400" b="1" i="0" spc="50" baseline="0">
                <a:latin typeface="+mj-lt"/>
              </a:defRPr>
            </a:lvl1pPr>
          </a:lstStyle>
          <a:p>
            <a:r>
              <a:rPr lang="en-US" dirty="0"/>
              <a:t>Click to add title </a:t>
            </a:r>
          </a:p>
        </p:txBody>
      </p:sp>
      <p:sp>
        <p:nvSpPr>
          <p:cNvPr id="2" name="Content Placeholder 5">
            <a:extLst>
              <a:ext uri="{FF2B5EF4-FFF2-40B4-BE49-F238E27FC236}">
                <a16:creationId xmlns:a16="http://schemas.microsoft.com/office/drawing/2014/main" id="{186153BD-9D2B-47EB-3553-1D3F6663B2A3}"/>
              </a:ext>
            </a:extLst>
          </p:cNvPr>
          <p:cNvSpPr>
            <a:spLocks noGrp="1"/>
          </p:cNvSpPr>
          <p:nvPr>
            <p:ph sz="quarter" idx="13" hasCustomPrompt="1"/>
          </p:nvPr>
        </p:nvSpPr>
        <p:spPr>
          <a:xfrm>
            <a:off x="594359" y="2281918"/>
            <a:ext cx="6787747" cy="3708517"/>
          </a:xfrm>
        </p:spPr>
        <p:txBody>
          <a:bodyPr lIns="0" tIns="228600" rIns="0" bIns="0">
            <a:normAutofit/>
          </a:bodyPr>
          <a:lstStyle>
            <a:lvl1pPr marL="283464" indent="-283464">
              <a:lnSpc>
                <a:spcPct val="80000"/>
              </a:lnSpc>
              <a:spcBef>
                <a:spcPts val="2200"/>
              </a:spcBef>
              <a:buFont typeface="Arial" panose="020B0604020202020204" pitchFamily="34" charset="0"/>
              <a:buChar char="•"/>
              <a:defRPr lang="en-US" sz="2400" b="1" i="0" kern="1200" dirty="0">
                <a:solidFill>
                  <a:schemeClr val="tx2">
                    <a:lumMod val="75000"/>
                  </a:schemeClr>
                </a:solidFill>
                <a:latin typeface="+mn-lt"/>
                <a:ea typeface="+mn-ea"/>
                <a:cs typeface="+mn-cs"/>
              </a:defRPr>
            </a:lvl1pPr>
            <a:lvl2pPr indent="-283464">
              <a:spcBef>
                <a:spcPts val="600"/>
              </a:spcBef>
              <a:defRPr sz="2000"/>
            </a:lvl2pPr>
            <a:lvl3pPr indent="-283464">
              <a:spcBef>
                <a:spcPts val="1800"/>
              </a:spcBef>
              <a:defRPr sz="2000"/>
            </a:lvl3pPr>
            <a:lvl4pPr indent="-283464">
              <a:spcBef>
                <a:spcPts val="1800"/>
              </a:spcBef>
              <a:defRPr sz="2000"/>
            </a:lvl4pPr>
            <a:lvl5pPr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3" name="Slide Number Placeholder 42">
            <a:extLst>
              <a:ext uri="{FF2B5EF4-FFF2-40B4-BE49-F238E27FC236}">
                <a16:creationId xmlns:a16="http://schemas.microsoft.com/office/drawing/2014/main" id="{D80CCC8F-9CF1-9621-04EB-DFA68FEE42D2}"/>
              </a:ext>
            </a:extLst>
          </p:cNvPr>
          <p:cNvSpPr>
            <a:spLocks noGrp="1"/>
          </p:cNvSpPr>
          <p:nvPr>
            <p:ph type="sldNum" sz="quarter" idx="26"/>
          </p:nvPr>
        </p:nvSpPr>
        <p:spPr/>
        <p:txBody>
          <a:bodyPr/>
          <a:lstStyle/>
          <a:p>
            <a:fld id="{294A09A9-5501-47C1-A89A-A340965A2BE2}" type="slidenum">
              <a:rPr lang="en-US" smtClean="0"/>
              <a:pPr/>
              <a:t>‹#›</a:t>
            </a:fld>
            <a:endParaRPr lang="en-US" dirty="0">
              <a:latin typeface="+mn-lt"/>
            </a:endParaRPr>
          </a:p>
        </p:txBody>
      </p:sp>
      <p:sp>
        <p:nvSpPr>
          <p:cNvPr id="42" name="Date Placeholder 41">
            <a:extLst>
              <a:ext uri="{FF2B5EF4-FFF2-40B4-BE49-F238E27FC236}">
                <a16:creationId xmlns:a16="http://schemas.microsoft.com/office/drawing/2014/main" id="{29CE2856-DB8F-5603-C085-74C70560FAC8}"/>
              </a:ext>
            </a:extLst>
          </p:cNvPr>
          <p:cNvSpPr>
            <a:spLocks noGrp="1"/>
          </p:cNvSpPr>
          <p:nvPr>
            <p:ph type="dt" sz="half" idx="25"/>
          </p:nvPr>
        </p:nvSpPr>
        <p:spPr/>
        <p:txBody>
          <a:bodyPr/>
          <a:lstStyle/>
          <a:p>
            <a:endParaRPr lang="en-US" dirty="0">
              <a:latin typeface="+mn-lt"/>
            </a:endParaRPr>
          </a:p>
        </p:txBody>
      </p:sp>
      <p:cxnSp>
        <p:nvCxnSpPr>
          <p:cNvPr id="4" name="Straight Connector 3">
            <a:extLst>
              <a:ext uri="{FF2B5EF4-FFF2-40B4-BE49-F238E27FC236}">
                <a16:creationId xmlns:a16="http://schemas.microsoft.com/office/drawing/2014/main" id="{979826C1-7A52-DA25-F422-EE62DED7D1B6}"/>
              </a:ext>
              <a:ext uri="{C183D7F6-B498-43B3-948B-1728B52AA6E4}">
                <adec:decorative xmlns:adec="http://schemas.microsoft.com/office/drawing/2017/decorative" val="1"/>
              </a:ext>
            </a:extLst>
          </p:cNvPr>
          <p:cNvCxnSpPr>
            <a:cxnSpLocks/>
          </p:cNvCxnSpPr>
          <p:nvPr userDrawn="1"/>
        </p:nvCxnSpPr>
        <p:spPr>
          <a:xfrm>
            <a:off x="594360" y="2148840"/>
            <a:ext cx="2130552" cy="0"/>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5180892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Section Title">
    <p:bg>
      <p:bgPr>
        <a:solidFill>
          <a:schemeClr val="accent3"/>
        </a:solidFill>
        <a:effectLst/>
      </p:bgPr>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B79D0555-EBDC-B53A-212D-A5921795FEC8}"/>
              </a:ext>
            </a:extLst>
          </p:cNvPr>
          <p:cNvSpPr>
            <a:spLocks noGrp="1"/>
          </p:cNvSpPr>
          <p:nvPr>
            <p:ph type="pic" sz="quarter" idx="13"/>
          </p:nvPr>
        </p:nvSpPr>
        <p:spPr>
          <a:xfrm>
            <a:off x="0" y="0"/>
            <a:ext cx="12192000" cy="6880543"/>
          </a:xfrm>
          <a:custGeom>
            <a:avLst/>
            <a:gdLst>
              <a:gd name="connsiteX0" fmla="*/ 6309360 w 12192000"/>
              <a:gd name="connsiteY0" fmla="*/ 3951843 h 6880543"/>
              <a:gd name="connsiteX1" fmla="*/ 6309360 w 12192000"/>
              <a:gd name="connsiteY1" fmla="*/ 4052427 h 6880543"/>
              <a:gd name="connsiteX2" fmla="*/ 8442960 w 12192000"/>
              <a:gd name="connsiteY2" fmla="*/ 4052427 h 6880543"/>
              <a:gd name="connsiteX3" fmla="*/ 8442960 w 12192000"/>
              <a:gd name="connsiteY3" fmla="*/ 3951843 h 6880543"/>
              <a:gd name="connsiteX4" fmla="*/ 0 w 12192000"/>
              <a:gd name="connsiteY4" fmla="*/ 0 h 6880543"/>
              <a:gd name="connsiteX5" fmla="*/ 12192000 w 12192000"/>
              <a:gd name="connsiteY5" fmla="*/ 0 h 6880543"/>
              <a:gd name="connsiteX6" fmla="*/ 12192000 w 12192000"/>
              <a:gd name="connsiteY6" fmla="*/ 6880543 h 6880543"/>
              <a:gd name="connsiteX7" fmla="*/ 0 w 12192000"/>
              <a:gd name="connsiteY7" fmla="*/ 6880543 h 688054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2192000" h="6880543">
                <a:moveTo>
                  <a:pt x="6309360" y="3951843"/>
                </a:moveTo>
                <a:lnTo>
                  <a:pt x="6309360" y="4052427"/>
                </a:lnTo>
                <a:lnTo>
                  <a:pt x="8442960" y="4052427"/>
                </a:lnTo>
                <a:lnTo>
                  <a:pt x="8442960" y="3951843"/>
                </a:lnTo>
                <a:close/>
                <a:moveTo>
                  <a:pt x="0" y="0"/>
                </a:moveTo>
                <a:lnTo>
                  <a:pt x="12192000" y="0"/>
                </a:lnTo>
                <a:lnTo>
                  <a:pt x="12192000" y="6880543"/>
                </a:lnTo>
                <a:lnTo>
                  <a:pt x="0" y="6880543"/>
                </a:lnTo>
                <a:close/>
              </a:path>
            </a:pathLst>
          </a:custGeom>
        </p:spPr>
        <p:txBody>
          <a:bodyPr wrap="square" tIns="182880">
            <a:noAutofit/>
          </a:bodyPr>
          <a:lstStyle>
            <a:lvl1pPr marL="0" indent="0" algn="ctr">
              <a:buNone/>
              <a:defRPr sz="2000">
                <a:solidFill>
                  <a:schemeClr val="tx1"/>
                </a:solidFill>
              </a:defRPr>
            </a:lvl1pPr>
          </a:lstStyle>
          <a:p>
            <a:r>
              <a:rPr lang="en-US"/>
              <a:t>Click icon to add picture</a:t>
            </a:r>
            <a:endParaRPr lang="en-US" dirty="0"/>
          </a:p>
        </p:txBody>
      </p:sp>
      <p:sp>
        <p:nvSpPr>
          <p:cNvPr id="18" name="Title 1">
            <a:extLst>
              <a:ext uri="{FF2B5EF4-FFF2-40B4-BE49-F238E27FC236}">
                <a16:creationId xmlns:a16="http://schemas.microsoft.com/office/drawing/2014/main" id="{8D492973-78E3-D34E-835E-CF2D4517016D}"/>
              </a:ext>
            </a:extLst>
          </p:cNvPr>
          <p:cNvSpPr>
            <a:spLocks noGrp="1"/>
          </p:cNvSpPr>
          <p:nvPr>
            <p:ph type="title" hasCustomPrompt="1"/>
          </p:nvPr>
        </p:nvSpPr>
        <p:spPr>
          <a:xfrm>
            <a:off x="6309359" y="444933"/>
            <a:ext cx="5477479" cy="3291840"/>
          </a:xfrm>
          <a:prstGeom prst="rect">
            <a:avLst/>
          </a:prstGeom>
        </p:spPr>
        <p:txBody>
          <a:bodyPr lIns="0" tIns="0" rIns="0" bIns="0" anchor="b" anchorCtr="0">
            <a:noAutofit/>
          </a:bodyPr>
          <a:lstStyle>
            <a:lvl1pPr>
              <a:defRPr sz="6000" b="1" i="0" baseline="0">
                <a:solidFill>
                  <a:schemeClr val="tx1"/>
                </a:solidFill>
                <a:latin typeface="+mj-lt"/>
              </a:defRPr>
            </a:lvl1pPr>
          </a:lstStyle>
          <a:p>
            <a:r>
              <a:rPr lang="en-US" dirty="0"/>
              <a:t>Click to add title </a:t>
            </a:r>
          </a:p>
        </p:txBody>
      </p:sp>
      <p:sp>
        <p:nvSpPr>
          <p:cNvPr id="7" name="Rectangle 6">
            <a:extLst>
              <a:ext uri="{FF2B5EF4-FFF2-40B4-BE49-F238E27FC236}">
                <a16:creationId xmlns:a16="http://schemas.microsoft.com/office/drawing/2014/main" id="{D96BA398-1ED2-1FCA-63B9-8915A8C7A524}"/>
              </a:ext>
              <a:ext uri="{C183D7F6-B498-43B3-948B-1728B52AA6E4}">
                <adec:decorative xmlns:adec="http://schemas.microsoft.com/office/drawing/2017/decorative" val="1"/>
              </a:ext>
            </a:extLst>
          </p:cNvPr>
          <p:cNvSpPr/>
          <p:nvPr userDrawn="1"/>
        </p:nvSpPr>
        <p:spPr>
          <a:xfrm>
            <a:off x="6309360" y="3951843"/>
            <a:ext cx="2133600" cy="100584"/>
          </a:xfrm>
          <a:prstGeom prst="rect">
            <a:avLst/>
          </a:pr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Tree>
    <p:extLst>
      <p:ext uri="{BB962C8B-B14F-4D97-AF65-F5344CB8AC3E}">
        <p14:creationId xmlns:p14="http://schemas.microsoft.com/office/powerpoint/2010/main" val="1729169562"/>
      </p:ext>
    </p:extLst>
  </p:cSld>
  <p:clrMapOvr>
    <a:masterClrMapping/>
  </p:clrMapOvr>
  <p:extLst>
    <p:ext uri="{DCECCB84-F9BA-43D5-87BE-67443E8EF086}">
      <p15:sldGuideLst xmlns:p15="http://schemas.microsoft.com/office/powerpoint/2012/main">
        <p15:guide id="2" pos="7104">
          <p15:clr>
            <a:srgbClr val="FBAE40"/>
          </p15:clr>
        </p15:guide>
        <p15:guide id="3" pos="4344" userDrawn="1">
          <p15:clr>
            <a:srgbClr val="FBAE40"/>
          </p15:clr>
        </p15:guide>
        <p15:guide id="4" pos="4560" userDrawn="1">
          <p15:clr>
            <a:srgbClr val="FBAE40"/>
          </p15:clr>
        </p15:guide>
        <p15:guide id="8" orient="horz" pos="1848"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2">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299835" y="43052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sp>
        <p:nvSpPr>
          <p:cNvPr id="6" name="Picture Placeholder 5">
            <a:extLst>
              <a:ext uri="{FF2B5EF4-FFF2-40B4-BE49-F238E27FC236}">
                <a16:creationId xmlns:a16="http://schemas.microsoft.com/office/drawing/2014/main" id="{A9973BC6-F6E5-0B3B-C8AB-0AC4020D4E8B}"/>
              </a:ext>
            </a:extLst>
          </p:cNvPr>
          <p:cNvSpPr>
            <a:spLocks noGrp="1"/>
          </p:cNvSpPr>
          <p:nvPr>
            <p:ph type="pic" sz="quarter" idx="12"/>
          </p:nvPr>
        </p:nvSpPr>
        <p:spPr>
          <a:xfrm>
            <a:off x="0" y="-11113"/>
            <a:ext cx="5791200" cy="6880226"/>
          </a:xfrm>
        </p:spPr>
        <p:txBody>
          <a:bodyPr>
            <a:normAutofit/>
          </a:bodyPr>
          <a:lstStyle>
            <a:lvl1pPr marL="0" indent="0" algn="ctr">
              <a:buNone/>
              <a:defRPr sz="2000"/>
            </a:lvl1pPr>
          </a:lstStyle>
          <a:p>
            <a:r>
              <a:rPr lang="en-US"/>
              <a:t>Click icon to add picture</a:t>
            </a:r>
            <a:endParaRPr lang="en-US" dirty="0"/>
          </a:p>
        </p:txBody>
      </p: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6299835" y="4568602"/>
            <a:ext cx="5486400" cy="1645920"/>
          </a:xfrm>
        </p:spPr>
        <p:txBody>
          <a:bodyPr lIns="0" tIns="0" rIns="0" bIns="0">
            <a:noAutofit/>
          </a:bodyPr>
          <a:lstStyle>
            <a:lvl1pPr marL="0" indent="0">
              <a:buNone/>
              <a:defRPr sz="2400" b="1" i="0">
                <a:solidFill>
                  <a:schemeClr val="tx2">
                    <a:lumMod val="75000"/>
                  </a:schemeClr>
                </a:solidFill>
                <a:latin typeface="+mn-lt"/>
              </a:defRPr>
            </a:lvl1pPr>
            <a:lvl2pPr>
              <a:defRPr sz="4000"/>
            </a:lvl2pPr>
            <a:lvl3pPr>
              <a:defRPr sz="4000"/>
            </a:lvl3pPr>
            <a:lvl4pPr>
              <a:defRPr sz="4000"/>
            </a:lvl4pPr>
            <a:lvl5pPr>
              <a:defRPr sz="4000"/>
            </a:lvl5pPr>
          </a:lstStyle>
          <a:p>
            <a:pPr lvl="0"/>
            <a:r>
              <a:rPr lang="en-US" dirty="0"/>
              <a:t>Click to add text</a:t>
            </a:r>
          </a:p>
        </p:txBody>
      </p:sp>
      <p:cxnSp>
        <p:nvCxnSpPr>
          <p:cNvPr id="7" name="Straight Connector 6">
            <a:extLst>
              <a:ext uri="{FF2B5EF4-FFF2-40B4-BE49-F238E27FC236}">
                <a16:creationId xmlns:a16="http://schemas.microsoft.com/office/drawing/2014/main" id="{29169ED6-4B82-6844-119F-AC15CDF2D3E5}"/>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98791406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Summary 2">
    <p:bg>
      <p:bgPr>
        <a:solidFill>
          <a:schemeClr val="tx1"/>
        </a:solidFill>
        <a:effectLst/>
      </p:bgPr>
    </p:bg>
    <p:spTree>
      <p:nvGrpSpPr>
        <p:cNvPr id="1" name=""/>
        <p:cNvGrpSpPr/>
        <p:nvPr/>
      </p:nvGrpSpPr>
      <p:grpSpPr>
        <a:xfrm>
          <a:off x="0" y="0"/>
          <a:ext cx="0" cy="0"/>
          <a:chOff x="0" y="0"/>
          <a:chExt cx="0" cy="0"/>
        </a:xfrm>
      </p:grpSpPr>
      <p:cxnSp>
        <p:nvCxnSpPr>
          <p:cNvPr id="9" name="Straight Connector 8">
            <a:extLst>
              <a:ext uri="{FF2B5EF4-FFF2-40B4-BE49-F238E27FC236}">
                <a16:creationId xmlns:a16="http://schemas.microsoft.com/office/drawing/2014/main" id="{C57F1500-1A16-D1EF-4F0C-030852B291FC}"/>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grpSp>
        <p:nvGrpSpPr>
          <p:cNvPr id="10" name="Group 9">
            <a:extLst>
              <a:ext uri="{FF2B5EF4-FFF2-40B4-BE49-F238E27FC236}">
                <a16:creationId xmlns:a16="http://schemas.microsoft.com/office/drawing/2014/main" id="{2D07A0BE-3890-193E-9439-F294E61A71B9}"/>
              </a:ext>
              <a:ext uri="{C183D7F6-B498-43B3-948B-1728B52AA6E4}">
                <adec:decorative xmlns:adec="http://schemas.microsoft.com/office/drawing/2017/decorative" val="1"/>
              </a:ext>
            </a:extLst>
          </p:cNvPr>
          <p:cNvGrpSpPr>
            <a:grpSpLocks/>
          </p:cNvGrpSpPr>
          <p:nvPr userDrawn="1"/>
        </p:nvGrpSpPr>
        <p:grpSpPr bwMode="auto">
          <a:xfrm rot="16200000" flipV="1">
            <a:off x="0" y="3900132"/>
            <a:ext cx="2959226" cy="2959226"/>
            <a:chOff x="0" y="12289"/>
            <a:chExt cx="3550" cy="3551"/>
          </a:xfrm>
        </p:grpSpPr>
        <p:sp>
          <p:nvSpPr>
            <p:cNvPr id="11" name="Freeform 19">
              <a:extLst>
                <a:ext uri="{FF2B5EF4-FFF2-40B4-BE49-F238E27FC236}">
                  <a16:creationId xmlns:a16="http://schemas.microsoft.com/office/drawing/2014/main" id="{C05217ED-C258-E6CE-BA7F-28A6EA41BCD3}"/>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20">
              <a:extLst>
                <a:ext uri="{FF2B5EF4-FFF2-40B4-BE49-F238E27FC236}">
                  <a16:creationId xmlns:a16="http://schemas.microsoft.com/office/drawing/2014/main" id="{F3E11A1F-14DD-BA35-D7D7-4D4ADEAA3484}"/>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21">
              <a:extLst>
                <a:ext uri="{FF2B5EF4-FFF2-40B4-BE49-F238E27FC236}">
                  <a16:creationId xmlns:a16="http://schemas.microsoft.com/office/drawing/2014/main" id="{F14541B0-973F-7E21-1019-D2FB83C8C0D0}"/>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32" name="Title 1">
            <a:extLst>
              <a:ext uri="{FF2B5EF4-FFF2-40B4-BE49-F238E27FC236}">
                <a16:creationId xmlns:a16="http://schemas.microsoft.com/office/drawing/2014/main" id="{467E05B6-B7CB-1E4F-96BA-4B8CFE8B63D9}"/>
              </a:ext>
            </a:extLst>
          </p:cNvPr>
          <p:cNvSpPr>
            <a:spLocks noGrp="1"/>
          </p:cNvSpPr>
          <p:nvPr>
            <p:ph type="title" hasCustomPrompt="1"/>
          </p:nvPr>
        </p:nvSpPr>
        <p:spPr>
          <a:xfrm>
            <a:off x="594360" y="102875"/>
            <a:ext cx="10873740" cy="1680205"/>
          </a:xfrm>
          <a:prstGeom prst="rect">
            <a:avLst/>
          </a:prstGeom>
        </p:spPr>
        <p:txBody>
          <a:bodyPr lIns="0" tIns="0" rIns="0" bIns="0" anchor="b" anchorCtr="0">
            <a:noAutofit/>
          </a:bodyPr>
          <a:lstStyle>
            <a:lvl1pPr>
              <a:defRPr sz="4400" b="1" i="0">
                <a:latin typeface="+mj-lt"/>
              </a:defRPr>
            </a:lvl1pPr>
          </a:lstStyle>
          <a:p>
            <a:r>
              <a:rPr lang="en-US" dirty="0"/>
              <a:t>Click to add title </a:t>
            </a:r>
          </a:p>
        </p:txBody>
      </p:sp>
      <p:sp>
        <p:nvSpPr>
          <p:cNvPr id="2" name="Content Placeholder 5">
            <a:extLst>
              <a:ext uri="{FF2B5EF4-FFF2-40B4-BE49-F238E27FC236}">
                <a16:creationId xmlns:a16="http://schemas.microsoft.com/office/drawing/2014/main" id="{F6FE0DC0-B0D7-F4D6-8038-177AD7A8C211}"/>
              </a:ext>
            </a:extLst>
          </p:cNvPr>
          <p:cNvSpPr>
            <a:spLocks noGrp="1"/>
          </p:cNvSpPr>
          <p:nvPr>
            <p:ph sz="quarter" idx="13" hasCustomPrompt="1"/>
          </p:nvPr>
        </p:nvSpPr>
        <p:spPr>
          <a:xfrm>
            <a:off x="3657600" y="2282008"/>
            <a:ext cx="7810500" cy="3699328"/>
          </a:xfrm>
        </p:spPr>
        <p:txBody>
          <a:bodyPr lIns="0" tIns="228600" rIns="0" bIns="0">
            <a:normAutofit/>
          </a:bodyPr>
          <a:lstStyle>
            <a:lvl1pPr marL="283464" indent="-283464">
              <a:spcBef>
                <a:spcPts val="1800"/>
              </a:spcBef>
              <a:buFont typeface="Arial" panose="020B0604020202020204" pitchFamily="34" charset="0"/>
              <a:buChar char="•"/>
              <a:defRPr sz="2000"/>
            </a:lvl1pPr>
            <a:lvl2pPr indent="-283464">
              <a:spcBef>
                <a:spcPts val="1800"/>
              </a:spcBef>
              <a:defRPr sz="2000"/>
            </a:lvl2pPr>
            <a:lvl3pPr indent="-283464">
              <a:spcBef>
                <a:spcPts val="1800"/>
              </a:spcBef>
              <a:defRPr sz="2000"/>
            </a:lvl3pPr>
            <a:lvl4pPr indent="-283464">
              <a:spcBef>
                <a:spcPts val="1800"/>
              </a:spcBef>
              <a:defRPr sz="2000"/>
            </a:lvl4pPr>
            <a:lvl5pPr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8" name="Slide Number Placeholder 7">
            <a:extLst>
              <a:ext uri="{FF2B5EF4-FFF2-40B4-BE49-F238E27FC236}">
                <a16:creationId xmlns:a16="http://schemas.microsoft.com/office/drawing/2014/main" id="{7ED58739-4346-5104-B1AC-89ED035912AF}"/>
              </a:ext>
            </a:extLst>
          </p:cNvPr>
          <p:cNvSpPr>
            <a:spLocks noGrp="1"/>
          </p:cNvSpPr>
          <p:nvPr>
            <p:ph type="sldNum" sz="quarter" idx="22"/>
          </p:nvPr>
        </p:nvSpPr>
        <p:spPr/>
        <p:txBody>
          <a:bodyPr/>
          <a:lstStyle/>
          <a:p>
            <a:fld id="{294A09A9-5501-47C1-A89A-A340965A2BE2}" type="slidenum">
              <a:rPr lang="en-US" smtClean="0"/>
              <a:pPr/>
              <a:t>‹#›</a:t>
            </a:fld>
            <a:endParaRPr lang="en-US" dirty="0">
              <a:latin typeface="+mn-lt"/>
            </a:endParaRPr>
          </a:p>
        </p:txBody>
      </p:sp>
      <p:sp>
        <p:nvSpPr>
          <p:cNvPr id="5" name="Date Placeholder 4">
            <a:extLst>
              <a:ext uri="{FF2B5EF4-FFF2-40B4-BE49-F238E27FC236}">
                <a16:creationId xmlns:a16="http://schemas.microsoft.com/office/drawing/2014/main" id="{E9272B8D-F380-9F1A-C8E6-BDD2352B1763}"/>
              </a:ext>
            </a:extLst>
          </p:cNvPr>
          <p:cNvSpPr>
            <a:spLocks noGrp="1"/>
          </p:cNvSpPr>
          <p:nvPr>
            <p:ph type="dt" sz="half" idx="21"/>
          </p:nvPr>
        </p:nvSpPr>
        <p:spPr/>
        <p:txBody>
          <a:bodyPr/>
          <a:lstStyle/>
          <a:p>
            <a:endParaRPr lang="en-US" dirty="0">
              <a:latin typeface="+mn-lt"/>
            </a:endParaRPr>
          </a:p>
        </p:txBody>
      </p:sp>
    </p:spTree>
    <p:extLst>
      <p:ext uri="{BB962C8B-B14F-4D97-AF65-F5344CB8AC3E}">
        <p14:creationId xmlns:p14="http://schemas.microsoft.com/office/powerpoint/2010/main" val="1402964143"/>
      </p:ext>
    </p:extLst>
  </p:cSld>
  <p:clrMapOvr>
    <a:overrideClrMapping bg1="dk1" tx1="lt1" bg2="dk2" tx2="lt2" accent1="accent1" accent2="accent2" accent3="accent3" accent4="accent4" accent5="accent5" accent6="accent6" hlink="hlink" folHlink="folHlink"/>
  </p:clrMapOvr>
  <p:extLst>
    <p:ext uri="{DCECCB84-F9BA-43D5-87BE-67443E8EF086}">
      <p15:sldGuideLst xmlns:p15="http://schemas.microsoft.com/office/powerpoint/2012/main">
        <p15:guide id="1" pos="600">
          <p15:clr>
            <a:srgbClr val="FBAE40"/>
          </p15:clr>
        </p15:guide>
        <p15:guide id="2" pos="7080">
          <p15:clr>
            <a:srgbClr val="FBAE40"/>
          </p15:clr>
        </p15:guide>
        <p15:guide id="3" pos="2304">
          <p15:clr>
            <a:srgbClr val="FBAE40"/>
          </p15:clr>
        </p15:guide>
        <p15:guide id="4" pos="5736">
          <p15:clr>
            <a:srgbClr val="FBAE40"/>
          </p15:clr>
        </p15:guide>
        <p15:guide id="5" pos="1944">
          <p15:clr>
            <a:srgbClr val="FBAE40"/>
          </p15:clr>
        </p15:guide>
        <p15:guide id="6" pos="4008">
          <p15:clr>
            <a:srgbClr val="FBAE40"/>
          </p15:clr>
        </p15:guide>
        <p15:guide id="7" orient="horz" pos="1224">
          <p15:clr>
            <a:srgbClr val="FBAE40"/>
          </p15:clr>
        </p15:guide>
        <p15:guide id="8" orient="horz" pos="1440">
          <p15:clr>
            <a:srgbClr val="FBAE40"/>
          </p15:clr>
        </p15:guide>
        <p15:guide id="9" orient="horz" pos="552">
          <p15:clr>
            <a:srgbClr val="FBAE40"/>
          </p15:clr>
        </p15:guide>
        <p15:guide id="10" pos="5352">
          <p15:clr>
            <a:srgbClr val="FBAE40"/>
          </p15:clr>
        </p15:guide>
        <p15:guide id="11" pos="3648">
          <p15:clr>
            <a:srgbClr val="FBAE4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3B6987D-0137-DE42-B76B-FF621E808D90}"/>
              </a:ext>
            </a:extLst>
          </p:cNvPr>
          <p:cNvSpPr>
            <a:spLocks noGrp="1"/>
          </p:cNvSpPr>
          <p:nvPr>
            <p:ph type="ctrTitle" hasCustomPrompt="1"/>
          </p:nvPr>
        </p:nvSpPr>
        <p:spPr>
          <a:xfrm>
            <a:off x="6309904" y="411479"/>
            <a:ext cx="5486400" cy="3291840"/>
          </a:xfrm>
          <a:prstGeom prst="rect">
            <a:avLst/>
          </a:prstGeom>
        </p:spPr>
        <p:txBody>
          <a:bodyPr lIns="0" tIns="0" rIns="0" bIns="0" anchor="b">
            <a:noAutofit/>
          </a:bodyPr>
          <a:lstStyle>
            <a:lvl1pPr algn="l">
              <a:lnSpc>
                <a:spcPct val="80000"/>
              </a:lnSpc>
              <a:defRPr sz="6000" b="1" i="0" spc="100" baseline="0">
                <a:solidFill>
                  <a:schemeClr val="bg1"/>
                </a:solidFill>
                <a:latin typeface="+mj-lt"/>
              </a:defRPr>
            </a:lvl1pPr>
          </a:lstStyle>
          <a:p>
            <a:r>
              <a:rPr lang="en-US" dirty="0"/>
              <a:t>Click to add title </a:t>
            </a:r>
          </a:p>
        </p:txBody>
      </p:sp>
      <p:grpSp>
        <p:nvGrpSpPr>
          <p:cNvPr id="9" name="Group 8">
            <a:extLst>
              <a:ext uri="{FF2B5EF4-FFF2-40B4-BE49-F238E27FC236}">
                <a16:creationId xmlns:a16="http://schemas.microsoft.com/office/drawing/2014/main" id="{C26C18C3-ED25-DD4B-BA72-24932D54DE37}"/>
              </a:ext>
              <a:ext uri="{C183D7F6-B498-43B3-948B-1728B52AA6E4}">
                <adec:decorative xmlns:adec="http://schemas.microsoft.com/office/drawing/2017/decorative" val="1"/>
              </a:ext>
            </a:extLst>
          </p:cNvPr>
          <p:cNvGrpSpPr>
            <a:grpSpLocks/>
          </p:cNvGrpSpPr>
          <p:nvPr userDrawn="1"/>
        </p:nvGrpSpPr>
        <p:grpSpPr bwMode="auto">
          <a:xfrm>
            <a:off x="1" y="758752"/>
            <a:ext cx="6099248" cy="6099248"/>
            <a:chOff x="0" y="12289"/>
            <a:chExt cx="3550" cy="3551"/>
          </a:xfrm>
        </p:grpSpPr>
        <p:sp>
          <p:nvSpPr>
            <p:cNvPr id="10" name="Freeform 9">
              <a:extLst>
                <a:ext uri="{FF2B5EF4-FFF2-40B4-BE49-F238E27FC236}">
                  <a16:creationId xmlns:a16="http://schemas.microsoft.com/office/drawing/2014/main" id="{C07CC263-2515-F147-8CC5-F8E9FF9FA8E4}"/>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1" name="Freeform 10">
              <a:extLst>
                <a:ext uri="{FF2B5EF4-FFF2-40B4-BE49-F238E27FC236}">
                  <a16:creationId xmlns:a16="http://schemas.microsoft.com/office/drawing/2014/main" id="{43B40037-7481-524B-8685-404D965690F2}"/>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2" name="Freeform 11">
              <a:extLst>
                <a:ext uri="{FF2B5EF4-FFF2-40B4-BE49-F238E27FC236}">
                  <a16:creationId xmlns:a16="http://schemas.microsoft.com/office/drawing/2014/main" id="{7B759713-8408-EE47-9394-3DA6F5E4B624}"/>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cxnSp>
        <p:nvCxnSpPr>
          <p:cNvPr id="13" name="Straight Connector 12">
            <a:extLst>
              <a:ext uri="{FF2B5EF4-FFF2-40B4-BE49-F238E27FC236}">
                <a16:creationId xmlns:a16="http://schemas.microsoft.com/office/drawing/2014/main" id="{A69706A2-3726-FE4E-B923-E75D48597816}"/>
              </a:ext>
              <a:ext uri="{C183D7F6-B498-43B3-948B-1728B52AA6E4}">
                <adec:decorative xmlns:adec="http://schemas.microsoft.com/office/drawing/2017/decorative" val="1"/>
              </a:ext>
            </a:extLst>
          </p:cNvPr>
          <p:cNvCxnSpPr>
            <a:cxnSpLocks/>
          </p:cNvCxnSpPr>
          <p:nvPr userDrawn="1"/>
        </p:nvCxnSpPr>
        <p:spPr>
          <a:xfrm>
            <a:off x="6309360" y="3950208"/>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18" name="Text Placeholder 29">
            <a:extLst>
              <a:ext uri="{FF2B5EF4-FFF2-40B4-BE49-F238E27FC236}">
                <a16:creationId xmlns:a16="http://schemas.microsoft.com/office/drawing/2014/main" id="{276A9CD7-E675-3048-86D3-3546A2F6B456}"/>
              </a:ext>
            </a:extLst>
          </p:cNvPr>
          <p:cNvSpPr>
            <a:spLocks noGrp="1"/>
          </p:cNvSpPr>
          <p:nvPr>
            <p:ph type="body" sz="quarter" idx="11" hasCustomPrompt="1"/>
          </p:nvPr>
        </p:nvSpPr>
        <p:spPr>
          <a:xfrm>
            <a:off x="6309905" y="4549552"/>
            <a:ext cx="5486400" cy="1645920"/>
          </a:xfrm>
        </p:spPr>
        <p:txBody>
          <a:bodyPr lIns="0" tIns="0" rIns="0" bIns="0">
            <a:noAutofit/>
          </a:bodyPr>
          <a:lstStyle>
            <a:lvl1pPr marL="0" indent="0">
              <a:buNone/>
              <a:defRPr sz="2400" b="1" i="0">
                <a:solidFill>
                  <a:schemeClr val="tx2">
                    <a:lumMod val="75000"/>
                  </a:schemeClr>
                </a:solidFill>
                <a:latin typeface="+mn-lt"/>
              </a:defRPr>
            </a:lvl1pPr>
            <a:lvl2pPr>
              <a:defRPr sz="4000"/>
            </a:lvl2pPr>
            <a:lvl3pPr>
              <a:defRPr sz="4000"/>
            </a:lvl3pPr>
            <a:lvl4pPr>
              <a:defRPr sz="4000"/>
            </a:lvl4pPr>
            <a:lvl5pPr>
              <a:defRPr sz="4000"/>
            </a:lvl5pPr>
          </a:lstStyle>
          <a:p>
            <a:pPr lvl="0"/>
            <a:r>
              <a:rPr lang="en-US" dirty="0"/>
              <a:t>Click to add text</a:t>
            </a:r>
          </a:p>
        </p:txBody>
      </p:sp>
    </p:spTree>
    <p:extLst>
      <p:ext uri="{BB962C8B-B14F-4D97-AF65-F5344CB8AC3E}">
        <p14:creationId xmlns:p14="http://schemas.microsoft.com/office/powerpoint/2010/main" val="202710853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Two Content 2">
    <p:bg>
      <p:bgPr>
        <a:solidFill>
          <a:schemeClr val="tx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C97D5AF2-684A-4A8D-3D82-B57D7AC44677}"/>
              </a:ext>
              <a:ext uri="{C183D7F6-B498-43B3-948B-1728B52AA6E4}">
                <adec:decorative xmlns:adec="http://schemas.microsoft.com/office/drawing/2017/decorative" val="1"/>
              </a:ext>
            </a:extLst>
          </p:cNvPr>
          <p:cNvGrpSpPr>
            <a:grpSpLocks/>
          </p:cNvGrpSpPr>
          <p:nvPr userDrawn="1"/>
        </p:nvGrpSpPr>
        <p:grpSpPr bwMode="auto">
          <a:xfrm rot="10800000">
            <a:off x="8870040" y="0"/>
            <a:ext cx="3325208" cy="3325208"/>
            <a:chOff x="0" y="12289"/>
            <a:chExt cx="3550" cy="3551"/>
          </a:xfrm>
        </p:grpSpPr>
        <p:sp>
          <p:nvSpPr>
            <p:cNvPr id="12" name="Freeform 4">
              <a:extLst>
                <a:ext uri="{FF2B5EF4-FFF2-40B4-BE49-F238E27FC236}">
                  <a16:creationId xmlns:a16="http://schemas.microsoft.com/office/drawing/2014/main" id="{8CF5F650-F8F0-F4FE-44DA-1F14ADE428B2}"/>
                </a:ext>
              </a:extLst>
            </p:cNvPr>
            <p:cNvSpPr>
              <a:spLocks/>
            </p:cNvSpPr>
            <p:nvPr/>
          </p:nvSpPr>
          <p:spPr bwMode="auto">
            <a:xfrm>
              <a:off x="0" y="12289"/>
              <a:ext cx="1789" cy="2386"/>
            </a:xfrm>
            <a:custGeom>
              <a:avLst/>
              <a:gdLst>
                <a:gd name="T0" fmla="*/ 0 w 1789"/>
                <a:gd name="T1" fmla="+- 0 12290 12290"/>
                <a:gd name="T2" fmla="*/ 12290 h 2386"/>
                <a:gd name="T3" fmla="*/ 0 w 1789"/>
                <a:gd name="T4" fmla="+- 0 13484 12290"/>
                <a:gd name="T5" fmla="*/ 13484 h 2386"/>
                <a:gd name="T6" fmla="*/ 1192 w 1789"/>
                <a:gd name="T7" fmla="+- 0 14676 12290"/>
                <a:gd name="T8" fmla="*/ 14676 h 2386"/>
                <a:gd name="T9" fmla="*/ 1789 w 1789"/>
                <a:gd name="T10" fmla="+- 0 14079 12290"/>
                <a:gd name="T11" fmla="*/ 14079 h 2386"/>
                <a:gd name="T12" fmla="*/ 0 w 1789"/>
                <a:gd name="T13" fmla="+- 0 12290 12290"/>
                <a:gd name="T14" fmla="*/ 12290 h 2386"/>
              </a:gdLst>
              <a:ahLst/>
              <a:cxnLst>
                <a:cxn ang="0">
                  <a:pos x="T0" y="T2"/>
                </a:cxn>
                <a:cxn ang="0">
                  <a:pos x="T3" y="T5"/>
                </a:cxn>
                <a:cxn ang="0">
                  <a:pos x="T6" y="T8"/>
                </a:cxn>
                <a:cxn ang="0">
                  <a:pos x="T9" y="T11"/>
                </a:cxn>
                <a:cxn ang="0">
                  <a:pos x="T12" y="T14"/>
                </a:cxn>
              </a:cxnLst>
              <a:rect l="0" t="0" r="r" b="b"/>
              <a:pathLst>
                <a:path w="1789" h="2386">
                  <a:moveTo>
                    <a:pt x="0" y="0"/>
                  </a:moveTo>
                  <a:lnTo>
                    <a:pt x="0" y="1194"/>
                  </a:lnTo>
                  <a:lnTo>
                    <a:pt x="1192" y="2386"/>
                  </a:lnTo>
                  <a:lnTo>
                    <a:pt x="1789" y="1789"/>
                  </a:lnTo>
                  <a:lnTo>
                    <a:pt x="0"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5">
              <a:extLst>
                <a:ext uri="{FF2B5EF4-FFF2-40B4-BE49-F238E27FC236}">
                  <a16:creationId xmlns:a16="http://schemas.microsoft.com/office/drawing/2014/main" id="{18870924-E47D-404F-59B5-BD1C58F7B04C}"/>
                </a:ext>
              </a:extLst>
            </p:cNvPr>
            <p:cNvSpPr>
              <a:spLocks/>
            </p:cNvSpPr>
            <p:nvPr/>
          </p:nvSpPr>
          <p:spPr bwMode="auto">
            <a:xfrm>
              <a:off x="0" y="14678"/>
              <a:ext cx="1162" cy="1162"/>
            </a:xfrm>
            <a:custGeom>
              <a:avLst/>
              <a:gdLst>
                <a:gd name="T0" fmla="*/ 0 w 1162"/>
                <a:gd name="T1" fmla="+- 0 14679 14679"/>
                <a:gd name="T2" fmla="*/ 14679 h 1162"/>
                <a:gd name="T3" fmla="*/ 0 w 1162"/>
                <a:gd name="T4" fmla="+- 0 15840 14679"/>
                <a:gd name="T5" fmla="*/ 15840 h 1162"/>
                <a:gd name="T6" fmla="*/ 1161 w 1162"/>
                <a:gd name="T7" fmla="+- 0 15840 14679"/>
                <a:gd name="T8" fmla="*/ 15840 h 1162"/>
                <a:gd name="T9" fmla="*/ 0 w 1162"/>
                <a:gd name="T10" fmla="+- 0 14679 14679"/>
                <a:gd name="T11" fmla="*/ 14679 h 1162"/>
              </a:gdLst>
              <a:ahLst/>
              <a:cxnLst>
                <a:cxn ang="0">
                  <a:pos x="T0" y="T2"/>
                </a:cxn>
                <a:cxn ang="0">
                  <a:pos x="T3" y="T5"/>
                </a:cxn>
                <a:cxn ang="0">
                  <a:pos x="T6" y="T8"/>
                </a:cxn>
                <a:cxn ang="0">
                  <a:pos x="T9" y="T11"/>
                </a:cxn>
              </a:cxnLst>
              <a:rect l="0" t="0" r="r" b="b"/>
              <a:pathLst>
                <a:path w="1162" h="1162">
                  <a:moveTo>
                    <a:pt x="0" y="0"/>
                  </a:moveTo>
                  <a:lnTo>
                    <a:pt x="0" y="1161"/>
                  </a:lnTo>
                  <a:lnTo>
                    <a:pt x="1161" y="1161"/>
                  </a:lnTo>
                  <a:lnTo>
                    <a:pt x="0" y="0"/>
                  </a:lnTo>
                  <a:close/>
                </a:path>
              </a:pathLst>
            </a:custGeom>
            <a:solidFill>
              <a:schemeClr val="tx2"/>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4" name="Freeform 7">
              <a:extLst>
                <a:ext uri="{FF2B5EF4-FFF2-40B4-BE49-F238E27FC236}">
                  <a16:creationId xmlns:a16="http://schemas.microsoft.com/office/drawing/2014/main" id="{80806A65-E4FC-2F52-65B3-CC181E620C29}"/>
                </a:ext>
              </a:extLst>
            </p:cNvPr>
            <p:cNvSpPr>
              <a:spLocks/>
            </p:cNvSpPr>
            <p:nvPr/>
          </p:nvSpPr>
          <p:spPr bwMode="auto">
            <a:xfrm>
              <a:off x="1221" y="14675"/>
              <a:ext cx="2329" cy="1165"/>
            </a:xfrm>
            <a:custGeom>
              <a:avLst/>
              <a:gdLst>
                <a:gd name="T0" fmla="+- 0 3550 1221"/>
                <a:gd name="T1" fmla="*/ T0 w 2329"/>
                <a:gd name="T2" fmla="+- 0 15840 14676"/>
                <a:gd name="T3" fmla="*/ 15840 h 1165"/>
                <a:gd name="T4" fmla="+- 0 2386 1221"/>
                <a:gd name="T5" fmla="*/ T4 w 2329"/>
                <a:gd name="T6" fmla="+- 0 14676 14676"/>
                <a:gd name="T7" fmla="*/ 14676 h 1165"/>
                <a:gd name="T8" fmla="+- 0 1221 1221"/>
                <a:gd name="T9" fmla="*/ T8 w 2329"/>
                <a:gd name="T10" fmla="+- 0 15840 14676"/>
                <a:gd name="T11" fmla="*/ 15840 h 1165"/>
                <a:gd name="T12" fmla="+- 0 3550 1221"/>
                <a:gd name="T13" fmla="*/ T12 w 2329"/>
                <a:gd name="T14" fmla="+- 0 15840 14676"/>
                <a:gd name="T15" fmla="*/ 15840 h 1165"/>
              </a:gdLst>
              <a:ahLst/>
              <a:cxnLst>
                <a:cxn ang="0">
                  <a:pos x="T1" y="T3"/>
                </a:cxn>
                <a:cxn ang="0">
                  <a:pos x="T5" y="T7"/>
                </a:cxn>
                <a:cxn ang="0">
                  <a:pos x="T9" y="T11"/>
                </a:cxn>
                <a:cxn ang="0">
                  <a:pos x="T13" y="T15"/>
                </a:cxn>
              </a:cxnLst>
              <a:rect l="0" t="0" r="r" b="b"/>
              <a:pathLst>
                <a:path w="2329" h="1165">
                  <a:moveTo>
                    <a:pt x="2329" y="1164"/>
                  </a:moveTo>
                  <a:lnTo>
                    <a:pt x="1165" y="0"/>
                  </a:lnTo>
                  <a:lnTo>
                    <a:pt x="0" y="1164"/>
                  </a:lnTo>
                  <a:lnTo>
                    <a:pt x="2329" y="1164"/>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94360" y="278129"/>
            <a:ext cx="9778365" cy="1494596"/>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sp>
        <p:nvSpPr>
          <p:cNvPr id="2" name="Content Placeholder 5">
            <a:extLst>
              <a:ext uri="{FF2B5EF4-FFF2-40B4-BE49-F238E27FC236}">
                <a16:creationId xmlns:a16="http://schemas.microsoft.com/office/drawing/2014/main" id="{F14DA3C5-63E4-BAFB-1D68-47F71EEEE538}"/>
              </a:ext>
            </a:extLst>
          </p:cNvPr>
          <p:cNvSpPr>
            <a:spLocks noGrp="1"/>
          </p:cNvSpPr>
          <p:nvPr>
            <p:ph sz="quarter" idx="15" hasCustomPrompt="1"/>
          </p:nvPr>
        </p:nvSpPr>
        <p:spPr>
          <a:xfrm>
            <a:off x="594360" y="2676525"/>
            <a:ext cx="4490827" cy="3597470"/>
          </a:xfrm>
        </p:spPr>
        <p:txBody>
          <a:bodyPr lIns="0" tIns="45720" rIns="0" bIns="0">
            <a:normAutofit/>
          </a:bodyPr>
          <a:lstStyle>
            <a:lvl1pPr marL="0" indent="0">
              <a:spcBef>
                <a:spcPts val="1800"/>
              </a:spcBef>
              <a:buFont typeface="Arial" panose="020B0604020202020204" pitchFamily="34" charset="0"/>
              <a:buNone/>
              <a:defRPr sz="2000"/>
            </a:lvl1pPr>
            <a:lvl2pPr marL="283464" indent="-283464">
              <a:spcBef>
                <a:spcPts val="1800"/>
              </a:spcBef>
              <a:defRPr sz="2000"/>
            </a:lvl2pPr>
            <a:lvl3pPr marL="594360" indent="-283464">
              <a:spcBef>
                <a:spcPts val="1800"/>
              </a:spcBef>
              <a:defRPr sz="2000"/>
            </a:lvl3pPr>
            <a:lvl4pPr marL="822960" indent="-283464">
              <a:spcBef>
                <a:spcPts val="1800"/>
              </a:spcBef>
              <a:defRPr sz="2000"/>
            </a:lvl4pPr>
            <a:lvl5pPr marL="1005840"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3" name="Content Placeholder 5">
            <a:extLst>
              <a:ext uri="{FF2B5EF4-FFF2-40B4-BE49-F238E27FC236}">
                <a16:creationId xmlns:a16="http://schemas.microsoft.com/office/drawing/2014/main" id="{BD11386D-847E-8CF5-E56A-42E80A65A089}"/>
              </a:ext>
            </a:extLst>
          </p:cNvPr>
          <p:cNvSpPr>
            <a:spLocks noGrp="1"/>
          </p:cNvSpPr>
          <p:nvPr>
            <p:ph sz="quarter" idx="16" hasCustomPrompt="1"/>
          </p:nvPr>
        </p:nvSpPr>
        <p:spPr>
          <a:xfrm>
            <a:off x="5881898" y="2676525"/>
            <a:ext cx="4490827" cy="3597470"/>
          </a:xfrm>
        </p:spPr>
        <p:txBody>
          <a:bodyPr lIns="0" tIns="45720" rIns="0" bIns="0">
            <a:normAutofit/>
          </a:bodyPr>
          <a:lstStyle>
            <a:lvl1pPr marL="0" indent="0">
              <a:spcBef>
                <a:spcPts val="1800"/>
              </a:spcBef>
              <a:buFont typeface="Arial" panose="020B0604020202020204" pitchFamily="34" charset="0"/>
              <a:buNone/>
              <a:defRPr sz="2000"/>
            </a:lvl1pPr>
            <a:lvl2pPr marL="283464" indent="-283464">
              <a:spcBef>
                <a:spcPts val="1800"/>
              </a:spcBef>
              <a:defRPr sz="2000"/>
            </a:lvl2pPr>
            <a:lvl3pPr marL="548640" indent="-283464">
              <a:spcBef>
                <a:spcPts val="1800"/>
              </a:spcBef>
              <a:defRPr sz="2000"/>
            </a:lvl3pPr>
            <a:lvl4pPr marL="822960" indent="-283464">
              <a:spcBef>
                <a:spcPts val="1800"/>
              </a:spcBef>
              <a:defRPr sz="2000"/>
            </a:lvl4pPr>
            <a:lvl5pPr marL="1005840"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14884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941056953"/>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Title and Content ">
    <p:bg>
      <p:bgPr>
        <a:solidFill>
          <a:schemeClr val="tx1"/>
        </a:solidFill>
        <a:effectLst/>
      </p:bgPr>
    </p:bg>
    <p:spTree>
      <p:nvGrpSpPr>
        <p:cNvPr id="1" name=""/>
        <p:cNvGrpSpPr/>
        <p:nvPr/>
      </p:nvGrpSpPr>
      <p:grpSpPr>
        <a:xfrm>
          <a:off x="0" y="0"/>
          <a:ext cx="0" cy="0"/>
          <a:chOff x="0" y="0"/>
          <a:chExt cx="0" cy="0"/>
        </a:xfrm>
      </p:grpSpPr>
      <p:grpSp>
        <p:nvGrpSpPr>
          <p:cNvPr id="11" name="Group 10">
            <a:extLst>
              <a:ext uri="{FF2B5EF4-FFF2-40B4-BE49-F238E27FC236}">
                <a16:creationId xmlns:a16="http://schemas.microsoft.com/office/drawing/2014/main" id="{42E558A9-6DD6-E21D-3A8F-6707E1DD19F1}"/>
              </a:ext>
              <a:ext uri="{C183D7F6-B498-43B3-948B-1728B52AA6E4}">
                <adec:decorative xmlns:adec="http://schemas.microsoft.com/office/drawing/2017/decorative" val="1"/>
              </a:ext>
            </a:extLst>
          </p:cNvPr>
          <p:cNvGrpSpPr/>
          <p:nvPr userDrawn="1"/>
        </p:nvGrpSpPr>
        <p:grpSpPr>
          <a:xfrm>
            <a:off x="6362700" y="0"/>
            <a:ext cx="5829298" cy="3235602"/>
            <a:chOff x="5612972" y="1"/>
            <a:chExt cx="6615961" cy="3672246"/>
          </a:xfrm>
        </p:grpSpPr>
        <p:sp>
          <p:nvSpPr>
            <p:cNvPr id="12" name="AutoShape 24">
              <a:extLst>
                <a:ext uri="{FF2B5EF4-FFF2-40B4-BE49-F238E27FC236}">
                  <a16:creationId xmlns:a16="http://schemas.microsoft.com/office/drawing/2014/main" id="{3FC994E4-318C-1E66-B4E4-8F8FD08E098F}"/>
                </a:ext>
              </a:extLst>
            </p:cNvPr>
            <p:cNvSpPr>
              <a:spLocks/>
            </p:cNvSpPr>
            <p:nvPr/>
          </p:nvSpPr>
          <p:spPr bwMode="auto">
            <a:xfrm>
              <a:off x="5612972" y="1"/>
              <a:ext cx="4408998" cy="3672246"/>
            </a:xfrm>
            <a:custGeom>
              <a:avLst/>
              <a:gdLst>
                <a:gd name="T0" fmla="+- 0 8372 6586"/>
                <a:gd name="T1" fmla="*/ T0 w 3578"/>
                <a:gd name="T2" fmla="*/ 591 h 2980"/>
                <a:gd name="T3" fmla="+- 0 7780 6586"/>
                <a:gd name="T4" fmla="*/ T3 w 3578"/>
                <a:gd name="T5" fmla="*/ 0 h 2980"/>
                <a:gd name="T6" fmla="+- 0 6586 6586"/>
                <a:gd name="T7" fmla="*/ T6 w 3578"/>
                <a:gd name="T8" fmla="*/ 0 h 2980"/>
                <a:gd name="T9" fmla="+- 0 7774 6586"/>
                <a:gd name="T10" fmla="*/ T9 w 3578"/>
                <a:gd name="T11" fmla="*/ 1188 h 2980"/>
                <a:gd name="T12" fmla="+- 0 8372 6586"/>
                <a:gd name="T13" fmla="*/ T12 w 3578"/>
                <a:gd name="T14" fmla="*/ 591 h 2980"/>
                <a:gd name="T15" fmla="+- 0 10163 6586"/>
                <a:gd name="T16" fmla="*/ T15 w 3578"/>
                <a:gd name="T17" fmla="*/ 2383 h 2980"/>
                <a:gd name="T18" fmla="+- 0 9566 6586"/>
                <a:gd name="T19" fmla="*/ T18 w 3578"/>
                <a:gd name="T20" fmla="*/ 1786 h 2980"/>
                <a:gd name="T21" fmla="+- 0 8969 6586"/>
                <a:gd name="T22" fmla="*/ T21 w 3578"/>
                <a:gd name="T23" fmla="*/ 2383 h 2980"/>
                <a:gd name="T24" fmla="+- 0 9566 6586"/>
                <a:gd name="T25" fmla="*/ T24 w 3578"/>
                <a:gd name="T26" fmla="*/ 2980 h 2980"/>
                <a:gd name="T27" fmla="+- 0 10163 6586"/>
                <a:gd name="T28" fmla="*/ T27 w 3578"/>
                <a:gd name="T29" fmla="*/ 2383 h 2980"/>
              </a:gdLst>
              <a:ahLst/>
              <a:cxnLst>
                <a:cxn ang="0">
                  <a:pos x="T1" y="T2"/>
                </a:cxn>
                <a:cxn ang="0">
                  <a:pos x="T4" y="T5"/>
                </a:cxn>
                <a:cxn ang="0">
                  <a:pos x="T7" y="T8"/>
                </a:cxn>
                <a:cxn ang="0">
                  <a:pos x="T10" y="T11"/>
                </a:cxn>
                <a:cxn ang="0">
                  <a:pos x="T13" y="T14"/>
                </a:cxn>
                <a:cxn ang="0">
                  <a:pos x="T16" y="T17"/>
                </a:cxn>
                <a:cxn ang="0">
                  <a:pos x="T19" y="T20"/>
                </a:cxn>
                <a:cxn ang="0">
                  <a:pos x="T22" y="T23"/>
                </a:cxn>
                <a:cxn ang="0">
                  <a:pos x="T25" y="T26"/>
                </a:cxn>
                <a:cxn ang="0">
                  <a:pos x="T28" y="T29"/>
                </a:cxn>
              </a:cxnLst>
              <a:rect l="0" t="0" r="r" b="b"/>
              <a:pathLst>
                <a:path w="3578" h="2980">
                  <a:moveTo>
                    <a:pt x="1786" y="591"/>
                  </a:moveTo>
                  <a:lnTo>
                    <a:pt x="1194" y="0"/>
                  </a:lnTo>
                  <a:lnTo>
                    <a:pt x="0" y="0"/>
                  </a:lnTo>
                  <a:lnTo>
                    <a:pt x="1188" y="1188"/>
                  </a:lnTo>
                  <a:lnTo>
                    <a:pt x="1786" y="591"/>
                  </a:lnTo>
                  <a:moveTo>
                    <a:pt x="3577" y="2383"/>
                  </a:moveTo>
                  <a:lnTo>
                    <a:pt x="2980" y="1786"/>
                  </a:lnTo>
                  <a:lnTo>
                    <a:pt x="2383" y="2383"/>
                  </a:lnTo>
                  <a:lnTo>
                    <a:pt x="2980" y="2980"/>
                  </a:lnTo>
                  <a:lnTo>
                    <a:pt x="3577" y="2383"/>
                  </a:lnTo>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3" name="Freeform 7">
              <a:extLst>
                <a:ext uri="{FF2B5EF4-FFF2-40B4-BE49-F238E27FC236}">
                  <a16:creationId xmlns:a16="http://schemas.microsoft.com/office/drawing/2014/main" id="{17C00E6B-F625-6D6C-8364-9DD9F3C3628F}"/>
                </a:ext>
              </a:extLst>
            </p:cNvPr>
            <p:cNvSpPr>
              <a:spLocks/>
            </p:cNvSpPr>
            <p:nvPr/>
          </p:nvSpPr>
          <p:spPr bwMode="auto">
            <a:xfrm>
              <a:off x="6341233" y="1463970"/>
              <a:ext cx="2208196" cy="2208277"/>
            </a:xfrm>
            <a:custGeom>
              <a:avLst/>
              <a:gdLst>
                <a:gd name="T0" fmla="+- 0 7774 7177"/>
                <a:gd name="T1" fmla="*/ T0 w 1792"/>
                <a:gd name="T2" fmla="+- 0 1188 1188"/>
                <a:gd name="T3" fmla="*/ 1188 h 1792"/>
                <a:gd name="T4" fmla="+- 0 7177 7177"/>
                <a:gd name="T5" fmla="*/ T4 w 1792"/>
                <a:gd name="T6" fmla="+- 0 1786 1188"/>
                <a:gd name="T7" fmla="*/ 1786 h 1792"/>
                <a:gd name="T8" fmla="+- 0 8372 7177"/>
                <a:gd name="T9" fmla="*/ T8 w 1792"/>
                <a:gd name="T10" fmla="+- 0 2980 1188"/>
                <a:gd name="T11" fmla="*/ 2980 h 1792"/>
                <a:gd name="T12" fmla="+- 0 8969 7177"/>
                <a:gd name="T13" fmla="*/ T12 w 1792"/>
                <a:gd name="T14" fmla="+- 0 2383 1188"/>
                <a:gd name="T15" fmla="*/ 2383 h 1792"/>
                <a:gd name="T16" fmla="+- 0 7774 7177"/>
                <a:gd name="T17" fmla="*/ T16 w 1792"/>
                <a:gd name="T18" fmla="+- 0 1188 1188"/>
                <a:gd name="T19" fmla="*/ 1188 h 1792"/>
              </a:gdLst>
              <a:ahLst/>
              <a:cxnLst>
                <a:cxn ang="0">
                  <a:pos x="T1" y="T3"/>
                </a:cxn>
                <a:cxn ang="0">
                  <a:pos x="T5" y="T7"/>
                </a:cxn>
                <a:cxn ang="0">
                  <a:pos x="T9" y="T11"/>
                </a:cxn>
                <a:cxn ang="0">
                  <a:pos x="T13" y="T15"/>
                </a:cxn>
                <a:cxn ang="0">
                  <a:pos x="T17" y="T19"/>
                </a:cxn>
              </a:cxnLst>
              <a:rect l="0" t="0" r="r" b="b"/>
              <a:pathLst>
                <a:path w="1792" h="1792">
                  <a:moveTo>
                    <a:pt x="597" y="0"/>
                  </a:moveTo>
                  <a:lnTo>
                    <a:pt x="0" y="598"/>
                  </a:lnTo>
                  <a:lnTo>
                    <a:pt x="1195" y="1792"/>
                  </a:lnTo>
                  <a:lnTo>
                    <a:pt x="1792" y="1195"/>
                  </a:lnTo>
                  <a:lnTo>
                    <a:pt x="597" y="0"/>
                  </a:lnTo>
                  <a:close/>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4" name="Freeform 8">
              <a:extLst>
                <a:ext uri="{FF2B5EF4-FFF2-40B4-BE49-F238E27FC236}">
                  <a16:creationId xmlns:a16="http://schemas.microsoft.com/office/drawing/2014/main" id="{C6197B87-4F65-7981-9463-84830CD3687F}"/>
                </a:ext>
              </a:extLst>
            </p:cNvPr>
            <p:cNvSpPr>
              <a:spLocks/>
            </p:cNvSpPr>
            <p:nvPr/>
          </p:nvSpPr>
          <p:spPr bwMode="auto">
            <a:xfrm>
              <a:off x="8555590" y="1"/>
              <a:ext cx="1457754" cy="729520"/>
            </a:xfrm>
            <a:custGeom>
              <a:avLst/>
              <a:gdLst>
                <a:gd name="T0" fmla="+- 0 10158 8975"/>
                <a:gd name="T1" fmla="*/ T0 w 1183"/>
                <a:gd name="T2" fmla="*/ 0 h 592"/>
                <a:gd name="T3" fmla="+- 0 8975 8975"/>
                <a:gd name="T4" fmla="*/ T3 w 1183"/>
                <a:gd name="T5" fmla="*/ 0 h 592"/>
                <a:gd name="T6" fmla="+- 0 9566 8975"/>
                <a:gd name="T7" fmla="*/ T6 w 1183"/>
                <a:gd name="T8" fmla="*/ 591 h 592"/>
                <a:gd name="T9" fmla="+- 0 10158 8975"/>
                <a:gd name="T10" fmla="*/ T9 w 1183"/>
                <a:gd name="T11" fmla="*/ 0 h 592"/>
              </a:gdLst>
              <a:ahLst/>
              <a:cxnLst>
                <a:cxn ang="0">
                  <a:pos x="T1" y="T2"/>
                </a:cxn>
                <a:cxn ang="0">
                  <a:pos x="T4" y="T5"/>
                </a:cxn>
                <a:cxn ang="0">
                  <a:pos x="T7" y="T8"/>
                </a:cxn>
                <a:cxn ang="0">
                  <a:pos x="T10" y="T11"/>
                </a:cxn>
              </a:cxnLst>
              <a:rect l="0" t="0" r="r" b="b"/>
              <a:pathLst>
                <a:path w="1183" h="592">
                  <a:moveTo>
                    <a:pt x="1183" y="0"/>
                  </a:moveTo>
                  <a:lnTo>
                    <a:pt x="0" y="0"/>
                  </a:lnTo>
                  <a:lnTo>
                    <a:pt x="591" y="591"/>
                  </a:lnTo>
                  <a:lnTo>
                    <a:pt x="1183" y="0"/>
                  </a:lnTo>
                  <a:close/>
                </a:path>
              </a:pathLst>
            </a:custGeom>
            <a:solidFill>
              <a:schemeClr val="accent3"/>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sp>
          <p:nvSpPr>
            <p:cNvPr id="18" name="Freeform 9">
              <a:extLst>
                <a:ext uri="{FF2B5EF4-FFF2-40B4-BE49-F238E27FC236}">
                  <a16:creationId xmlns:a16="http://schemas.microsoft.com/office/drawing/2014/main" id="{86AA517C-7217-D864-B7E7-40984A2880DB}"/>
                </a:ext>
              </a:extLst>
            </p:cNvPr>
            <p:cNvSpPr>
              <a:spLocks/>
            </p:cNvSpPr>
            <p:nvPr/>
          </p:nvSpPr>
          <p:spPr bwMode="auto">
            <a:xfrm>
              <a:off x="7076887" y="728289"/>
              <a:ext cx="2208196" cy="2208277"/>
            </a:xfrm>
            <a:custGeom>
              <a:avLst/>
              <a:gdLst>
                <a:gd name="T0" fmla="+- 0 8372 7774"/>
                <a:gd name="T1" fmla="*/ T0 w 1792"/>
                <a:gd name="T2" fmla="+- 0 591 591"/>
                <a:gd name="T3" fmla="*/ 591 h 1792"/>
                <a:gd name="T4" fmla="+- 0 7774 7774"/>
                <a:gd name="T5" fmla="*/ T4 w 1792"/>
                <a:gd name="T6" fmla="+- 0 1188 591"/>
                <a:gd name="T7" fmla="*/ 1188 h 1792"/>
                <a:gd name="T8" fmla="+- 0 8969 7774"/>
                <a:gd name="T9" fmla="*/ T8 w 1792"/>
                <a:gd name="T10" fmla="+- 0 2383 591"/>
                <a:gd name="T11" fmla="*/ 2383 h 1792"/>
                <a:gd name="T12" fmla="+- 0 9566 7774"/>
                <a:gd name="T13" fmla="*/ T12 w 1792"/>
                <a:gd name="T14" fmla="+- 0 1786 591"/>
                <a:gd name="T15" fmla="*/ 1786 h 1792"/>
                <a:gd name="T16" fmla="+- 0 8372 7774"/>
                <a:gd name="T17" fmla="*/ T16 w 1792"/>
                <a:gd name="T18" fmla="+- 0 591 591"/>
                <a:gd name="T19" fmla="*/ 591 h 1792"/>
              </a:gdLst>
              <a:ahLst/>
              <a:cxnLst>
                <a:cxn ang="0">
                  <a:pos x="T1" y="T3"/>
                </a:cxn>
                <a:cxn ang="0">
                  <a:pos x="T5" y="T7"/>
                </a:cxn>
                <a:cxn ang="0">
                  <a:pos x="T9" y="T11"/>
                </a:cxn>
                <a:cxn ang="0">
                  <a:pos x="T13" y="T15"/>
                </a:cxn>
                <a:cxn ang="0">
                  <a:pos x="T17" y="T19"/>
                </a:cxn>
              </a:cxnLst>
              <a:rect l="0" t="0" r="r" b="b"/>
              <a:pathLst>
                <a:path w="1792" h="1792">
                  <a:moveTo>
                    <a:pt x="598" y="0"/>
                  </a:moveTo>
                  <a:lnTo>
                    <a:pt x="0" y="597"/>
                  </a:lnTo>
                  <a:lnTo>
                    <a:pt x="1195" y="1792"/>
                  </a:lnTo>
                  <a:lnTo>
                    <a:pt x="1792" y="1195"/>
                  </a:lnTo>
                  <a:lnTo>
                    <a:pt x="598" y="0"/>
                  </a:lnTo>
                  <a:close/>
                </a:path>
              </a:pathLst>
            </a:custGeom>
            <a:solidFill>
              <a:schemeClr val="tx2"/>
            </a:solidFill>
            <a:ln>
              <a:noFill/>
            </a:ln>
          </p:spPr>
          <p:txBody>
            <a:bodyPr rot="0" vert="horz" wrap="square" lIns="91440" tIns="45720" rIns="91440" bIns="45720" anchor="t" anchorCtr="0" upright="1">
              <a:noAutofit/>
            </a:bodyPr>
            <a:lstStyle/>
            <a:p>
              <a:endParaRPr lang="en-US" dirty="0"/>
            </a:p>
          </p:txBody>
        </p:sp>
        <p:sp>
          <p:nvSpPr>
            <p:cNvPr id="19" name="Freeform 10">
              <a:extLst>
                <a:ext uri="{FF2B5EF4-FFF2-40B4-BE49-F238E27FC236}">
                  <a16:creationId xmlns:a16="http://schemas.microsoft.com/office/drawing/2014/main" id="{524013C6-491C-CAA2-5BD6-7C73596711CC}"/>
                </a:ext>
              </a:extLst>
            </p:cNvPr>
            <p:cNvSpPr>
              <a:spLocks/>
            </p:cNvSpPr>
            <p:nvPr/>
          </p:nvSpPr>
          <p:spPr bwMode="auto">
            <a:xfrm>
              <a:off x="9285083" y="728289"/>
              <a:ext cx="2943850" cy="2943958"/>
            </a:xfrm>
            <a:custGeom>
              <a:avLst/>
              <a:gdLst>
                <a:gd name="T0" fmla="+- 0 11955 9566"/>
                <a:gd name="T1" fmla="*/ T0 w 2389"/>
                <a:gd name="T2" fmla="+- 0 1786 591"/>
                <a:gd name="T3" fmla="*/ 1786 h 2389"/>
                <a:gd name="T4" fmla="+- 0 10760 9566"/>
                <a:gd name="T5" fmla="*/ T4 w 2389"/>
                <a:gd name="T6" fmla="+- 0 591 591"/>
                <a:gd name="T7" fmla="*/ 591 h 2389"/>
                <a:gd name="T8" fmla="+- 0 9566 9566"/>
                <a:gd name="T9" fmla="*/ T8 w 2389"/>
                <a:gd name="T10" fmla="+- 0 1786 591"/>
                <a:gd name="T11" fmla="*/ 1786 h 2389"/>
                <a:gd name="T12" fmla="+- 0 10760 9566"/>
                <a:gd name="T13" fmla="*/ T12 w 2389"/>
                <a:gd name="T14" fmla="+- 0 2980 591"/>
                <a:gd name="T15" fmla="*/ 2980 h 2389"/>
                <a:gd name="T16" fmla="+- 0 11955 9566"/>
                <a:gd name="T17" fmla="*/ T16 w 2389"/>
                <a:gd name="T18" fmla="+- 0 1786 591"/>
                <a:gd name="T19" fmla="*/ 1786 h 2389"/>
              </a:gdLst>
              <a:ahLst/>
              <a:cxnLst>
                <a:cxn ang="0">
                  <a:pos x="T1" y="T3"/>
                </a:cxn>
                <a:cxn ang="0">
                  <a:pos x="T5" y="T7"/>
                </a:cxn>
                <a:cxn ang="0">
                  <a:pos x="T9" y="T11"/>
                </a:cxn>
                <a:cxn ang="0">
                  <a:pos x="T13" y="T15"/>
                </a:cxn>
                <a:cxn ang="0">
                  <a:pos x="T17" y="T19"/>
                </a:cxn>
              </a:cxnLst>
              <a:rect l="0" t="0" r="r" b="b"/>
              <a:pathLst>
                <a:path w="2389" h="2389">
                  <a:moveTo>
                    <a:pt x="2389" y="1195"/>
                  </a:moveTo>
                  <a:lnTo>
                    <a:pt x="1194" y="0"/>
                  </a:lnTo>
                  <a:lnTo>
                    <a:pt x="0" y="1195"/>
                  </a:lnTo>
                  <a:lnTo>
                    <a:pt x="1194" y="2389"/>
                  </a:lnTo>
                  <a:lnTo>
                    <a:pt x="2389" y="1195"/>
                  </a:lnTo>
                </a:path>
              </a:pathLst>
            </a:custGeom>
            <a:solidFill>
              <a:schemeClr val="accent6"/>
            </a:solidFill>
            <a:ln>
              <a:noFill/>
            </a:ln>
            <a:extLst>
              <a:ext uri="{91240B29-F687-4F45-9708-019B960494DF}">
                <a14:hiddenLine xmlns:a14="http://schemas.microsoft.com/office/drawing/2010/main" w="9525">
                  <a:solidFill>
                    <a:srgbClr val="000000"/>
                  </a:solidFill>
                  <a:round/>
                  <a:headEnd/>
                  <a:tailEnd/>
                </a14:hiddenLine>
              </a:ext>
            </a:extLst>
          </p:spPr>
          <p:txBody>
            <a:bodyPr rot="0" vert="horz" wrap="square" lIns="91440" tIns="45720" rIns="91440" bIns="45720" anchor="t" anchorCtr="0" upright="1">
              <a:noAutofit/>
            </a:bodyPr>
            <a:lstStyle/>
            <a:p>
              <a:endParaRPr lang="en-US" dirty="0"/>
            </a:p>
          </p:txBody>
        </p:sp>
      </p:grpSp>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6318885" y="3499667"/>
            <a:ext cx="4939666" cy="2542810"/>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6347460" y="6313170"/>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7" name="Content Placeholder 5">
            <a:extLst>
              <a:ext uri="{FF2B5EF4-FFF2-40B4-BE49-F238E27FC236}">
                <a16:creationId xmlns:a16="http://schemas.microsoft.com/office/drawing/2014/main" id="{8007FA9C-C4D5-89EC-C457-5F329A338E1E}"/>
              </a:ext>
            </a:extLst>
          </p:cNvPr>
          <p:cNvSpPr>
            <a:spLocks noGrp="1"/>
          </p:cNvSpPr>
          <p:nvPr>
            <p:ph sz="quarter" idx="14" hasCustomPrompt="1"/>
          </p:nvPr>
        </p:nvSpPr>
        <p:spPr>
          <a:xfrm>
            <a:off x="603885" y="457201"/>
            <a:ext cx="5198269" cy="2305050"/>
          </a:xfrm>
        </p:spPr>
        <p:txBody>
          <a:bodyPr lIns="0" tIns="274320">
            <a:normAutofit/>
          </a:bodyPr>
          <a:lstStyle>
            <a:lvl1pPr marL="457200" indent="-457200">
              <a:spcBef>
                <a:spcPts val="1800"/>
              </a:spcBef>
              <a:buFont typeface="+mj-lt"/>
              <a:buAutoNum type="arabicPeriod"/>
              <a:defRPr sz="2000"/>
            </a:lvl1pPr>
            <a:lvl2pPr marL="914400" indent="-457200">
              <a:spcBef>
                <a:spcPts val="1800"/>
              </a:spcBef>
              <a:buFont typeface="+mj-lt"/>
              <a:buAutoNum type="alphaLcPeriod"/>
              <a:defRPr sz="2000"/>
            </a:lvl2pPr>
            <a:lvl3pPr marL="1371600" indent="-457200">
              <a:spcBef>
                <a:spcPts val="1800"/>
              </a:spcBef>
              <a:buFont typeface="+mj-lt"/>
              <a:buAutoNum type="arabicParenR"/>
              <a:defRPr sz="2000"/>
            </a:lvl3pPr>
            <a:lvl4pPr marL="1371600" indent="0">
              <a:spcBef>
                <a:spcPts val="1800"/>
              </a:spcBef>
              <a:buFont typeface="+mj-lt"/>
              <a:buNone/>
              <a:defRPr sz="2000"/>
            </a:lvl4pPr>
            <a:lvl5pPr marL="2286000" indent="-457200">
              <a:spcBef>
                <a:spcPts val="1800"/>
              </a:spcBef>
              <a:buFont typeface="+mj-lt"/>
              <a:buAutoNum type="arabicPeriod"/>
              <a:defRPr sz="2000"/>
            </a:lvl5pPr>
          </a:lstStyle>
          <a:p>
            <a:pPr lvl="0"/>
            <a:r>
              <a:rPr lang="en-US" dirty="0"/>
              <a:t>Click to add content</a:t>
            </a:r>
          </a:p>
          <a:p>
            <a:pPr lvl="1"/>
            <a:r>
              <a:rPr lang="en-US" dirty="0"/>
              <a:t>Second level</a:t>
            </a:r>
          </a:p>
          <a:p>
            <a:pPr lvl="2"/>
            <a:r>
              <a:rPr lang="en-US" dirty="0"/>
              <a:t>Third level</a:t>
            </a:r>
          </a:p>
          <a:p>
            <a:pPr lvl="3"/>
            <a:endParaRPr lang="en-US" dirty="0"/>
          </a:p>
        </p:txBody>
      </p:sp>
      <p:sp>
        <p:nvSpPr>
          <p:cNvPr id="2" name="Content Placeholder 5">
            <a:extLst>
              <a:ext uri="{FF2B5EF4-FFF2-40B4-BE49-F238E27FC236}">
                <a16:creationId xmlns:a16="http://schemas.microsoft.com/office/drawing/2014/main" id="{3AC171DA-232D-44C1-6B93-40BACB298F4B}"/>
              </a:ext>
            </a:extLst>
          </p:cNvPr>
          <p:cNvSpPr>
            <a:spLocks noGrp="1"/>
          </p:cNvSpPr>
          <p:nvPr>
            <p:ph sz="quarter" idx="15" hasCustomPrompt="1"/>
          </p:nvPr>
        </p:nvSpPr>
        <p:spPr>
          <a:xfrm>
            <a:off x="594360" y="2810595"/>
            <a:ext cx="5198269" cy="3319513"/>
          </a:xfrm>
        </p:spPr>
        <p:txBody>
          <a:bodyPr lIns="0" tIns="45720" rIns="0" bIns="0">
            <a:normAutofit/>
          </a:bodyPr>
          <a:lstStyle>
            <a:lvl1pPr marL="0" indent="0">
              <a:spcBef>
                <a:spcPts val="1800"/>
              </a:spcBef>
              <a:buFont typeface="Arial" panose="020B0604020202020204" pitchFamily="34" charset="0"/>
              <a:buNone/>
              <a:defRPr sz="2000"/>
            </a:lvl1pPr>
            <a:lvl2pPr marL="283464" indent="-283464">
              <a:spcBef>
                <a:spcPts val="1800"/>
              </a:spcBef>
              <a:defRPr sz="2000"/>
            </a:lvl2pPr>
            <a:lvl3pPr marL="548640" indent="-283464">
              <a:spcBef>
                <a:spcPts val="1800"/>
              </a:spcBef>
              <a:defRPr sz="2000"/>
            </a:lvl3pPr>
            <a:lvl4pPr marL="822960" indent="-283464">
              <a:spcBef>
                <a:spcPts val="1800"/>
              </a:spcBef>
              <a:defRPr sz="2000"/>
            </a:lvl4pPr>
            <a:lvl5pPr marL="1005840"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Tree>
    <p:extLst>
      <p:ext uri="{BB962C8B-B14F-4D97-AF65-F5344CB8AC3E}">
        <p14:creationId xmlns:p14="http://schemas.microsoft.com/office/powerpoint/2010/main" val="554606805"/>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Content and Picture">
    <p:bg>
      <p:bgPr>
        <a:solidFill>
          <a:schemeClr val="tx1"/>
        </a:solidFill>
        <a:effectLst/>
      </p:bgPr>
    </p:bg>
    <p:spTree>
      <p:nvGrpSpPr>
        <p:cNvPr id="1" name=""/>
        <p:cNvGrpSpPr/>
        <p:nvPr/>
      </p:nvGrpSpPr>
      <p:grpSpPr>
        <a:xfrm>
          <a:off x="0" y="0"/>
          <a:ext cx="0" cy="0"/>
          <a:chOff x="0" y="0"/>
          <a:chExt cx="0" cy="0"/>
        </a:xfrm>
      </p:grpSpPr>
      <p:sp>
        <p:nvSpPr>
          <p:cNvPr id="16" name="Title 1">
            <a:extLst>
              <a:ext uri="{FF2B5EF4-FFF2-40B4-BE49-F238E27FC236}">
                <a16:creationId xmlns:a16="http://schemas.microsoft.com/office/drawing/2014/main" id="{109B023A-F28F-184D-BA48-3F1C0502AE0A}"/>
              </a:ext>
            </a:extLst>
          </p:cNvPr>
          <p:cNvSpPr>
            <a:spLocks noGrp="1"/>
          </p:cNvSpPr>
          <p:nvPr>
            <p:ph type="title" hasCustomPrompt="1"/>
          </p:nvPr>
        </p:nvSpPr>
        <p:spPr>
          <a:xfrm>
            <a:off x="575310" y="278129"/>
            <a:ext cx="5063490" cy="2354026"/>
          </a:xfrm>
          <a:prstGeom prst="rect">
            <a:avLst/>
          </a:prstGeom>
        </p:spPr>
        <p:txBody>
          <a:bodyPr lIns="0" tIns="0" rIns="0" bIns="0" anchor="b" anchorCtr="0">
            <a:noAutofit/>
          </a:bodyPr>
          <a:lstStyle>
            <a:lvl1pPr>
              <a:defRPr sz="4400" b="1" i="0">
                <a:solidFill>
                  <a:schemeClr val="bg1"/>
                </a:solidFill>
                <a:latin typeface="+mj-lt"/>
              </a:defRPr>
            </a:lvl1pPr>
          </a:lstStyle>
          <a:p>
            <a:r>
              <a:rPr lang="en-US" dirty="0"/>
              <a:t>Click to add title </a:t>
            </a:r>
          </a:p>
        </p:txBody>
      </p:sp>
      <p:sp>
        <p:nvSpPr>
          <p:cNvPr id="3" name="Content Placeholder 5">
            <a:extLst>
              <a:ext uri="{FF2B5EF4-FFF2-40B4-BE49-F238E27FC236}">
                <a16:creationId xmlns:a16="http://schemas.microsoft.com/office/drawing/2014/main" id="{1EF4505D-6803-3813-7738-049963427819}"/>
              </a:ext>
            </a:extLst>
          </p:cNvPr>
          <p:cNvSpPr>
            <a:spLocks noGrp="1"/>
          </p:cNvSpPr>
          <p:nvPr>
            <p:ph sz="quarter" idx="16" hasCustomPrompt="1"/>
          </p:nvPr>
        </p:nvSpPr>
        <p:spPr>
          <a:xfrm>
            <a:off x="594360" y="3279579"/>
            <a:ext cx="5044440" cy="2994415"/>
          </a:xfrm>
        </p:spPr>
        <p:txBody>
          <a:bodyPr lIns="0" tIns="228600" rIns="0" bIns="0">
            <a:normAutofit/>
          </a:bodyPr>
          <a:lstStyle>
            <a:lvl1pPr marL="0" indent="0">
              <a:spcBef>
                <a:spcPts val="1800"/>
              </a:spcBef>
              <a:buFont typeface="Arial" panose="020B0604020202020204" pitchFamily="34" charset="0"/>
              <a:buNone/>
              <a:defRPr sz="2000"/>
            </a:lvl1pPr>
            <a:lvl2pPr indent="-283464">
              <a:spcBef>
                <a:spcPts val="1800"/>
              </a:spcBef>
              <a:defRPr sz="2000"/>
            </a:lvl2pPr>
            <a:lvl3pPr indent="-283464">
              <a:spcBef>
                <a:spcPts val="1800"/>
              </a:spcBef>
              <a:defRPr sz="2000"/>
            </a:lvl3pPr>
            <a:lvl4pPr indent="-283464">
              <a:spcBef>
                <a:spcPts val="1800"/>
              </a:spcBef>
              <a:defRPr sz="2000"/>
            </a:lvl4pPr>
            <a:lvl5pPr indent="-283464">
              <a:spcBef>
                <a:spcPts val="1800"/>
              </a:spcBef>
              <a:defRPr sz="2000"/>
            </a:lvl5pPr>
          </a:lstStyle>
          <a:p>
            <a:pPr lvl="0"/>
            <a:r>
              <a:rPr lang="en-US" dirty="0"/>
              <a:t>Click to add content</a:t>
            </a:r>
          </a:p>
          <a:p>
            <a:pPr lvl="1"/>
            <a:r>
              <a:rPr lang="en-US" dirty="0"/>
              <a:t>Second level</a:t>
            </a:r>
          </a:p>
          <a:p>
            <a:pPr lvl="2"/>
            <a:r>
              <a:rPr lang="en-US" dirty="0"/>
              <a:t>Third level</a:t>
            </a:r>
          </a:p>
          <a:p>
            <a:pPr lvl="3"/>
            <a:r>
              <a:rPr lang="en-US" dirty="0"/>
              <a:t>Fourth level</a:t>
            </a:r>
          </a:p>
          <a:p>
            <a:pPr lvl="4"/>
            <a:r>
              <a:rPr lang="en-US" dirty="0"/>
              <a:t>Fifth level</a:t>
            </a:r>
          </a:p>
        </p:txBody>
      </p:sp>
      <p:cxnSp>
        <p:nvCxnSpPr>
          <p:cNvPr id="4" name="Straight Connector 3">
            <a:extLst>
              <a:ext uri="{FF2B5EF4-FFF2-40B4-BE49-F238E27FC236}">
                <a16:creationId xmlns:a16="http://schemas.microsoft.com/office/drawing/2014/main" id="{E66081BA-9135-73B1-DCE5-77FD12431F13}"/>
              </a:ext>
              <a:ext uri="{C183D7F6-B498-43B3-948B-1728B52AA6E4}">
                <adec:decorative xmlns:adec="http://schemas.microsoft.com/office/drawing/2017/decorative" val="1"/>
              </a:ext>
            </a:extLst>
          </p:cNvPr>
          <p:cNvCxnSpPr>
            <a:cxnSpLocks/>
          </p:cNvCxnSpPr>
          <p:nvPr userDrawn="1"/>
        </p:nvCxnSpPr>
        <p:spPr>
          <a:xfrm>
            <a:off x="594360" y="2997459"/>
            <a:ext cx="2133600" cy="3992"/>
          </a:xfrm>
          <a:prstGeom prst="line">
            <a:avLst/>
          </a:prstGeom>
          <a:ln w="101600">
            <a:solidFill>
              <a:schemeClr val="tx2">
                <a:lumMod val="75000"/>
              </a:schemeClr>
            </a:solidFill>
          </a:ln>
        </p:spPr>
        <p:style>
          <a:lnRef idx="1">
            <a:schemeClr val="dk1"/>
          </a:lnRef>
          <a:fillRef idx="0">
            <a:schemeClr val="dk1"/>
          </a:fillRef>
          <a:effectRef idx="0">
            <a:schemeClr val="dk1"/>
          </a:effectRef>
          <a:fontRef idx="minor">
            <a:schemeClr val="tx1"/>
          </a:fontRef>
        </p:style>
      </p:cxnSp>
      <p:sp>
        <p:nvSpPr>
          <p:cNvPr id="12" name="Picture Placeholder 11">
            <a:extLst>
              <a:ext uri="{FF2B5EF4-FFF2-40B4-BE49-F238E27FC236}">
                <a16:creationId xmlns:a16="http://schemas.microsoft.com/office/drawing/2014/main" id="{4658637A-5D36-6127-19BC-C203E23FA49F}"/>
              </a:ext>
            </a:extLst>
          </p:cNvPr>
          <p:cNvSpPr>
            <a:spLocks noGrp="1"/>
          </p:cNvSpPr>
          <p:nvPr>
            <p:ph type="pic" sz="quarter" idx="15"/>
          </p:nvPr>
        </p:nvSpPr>
        <p:spPr>
          <a:xfrm>
            <a:off x="6096000" y="0"/>
            <a:ext cx="6118225" cy="6858000"/>
          </a:xfrm>
        </p:spPr>
        <p:txBody>
          <a:bodyPr>
            <a:normAutofit/>
          </a:bodyPr>
          <a:lstStyle>
            <a:lvl1pPr marL="0" indent="0" algn="ctr">
              <a:buNone/>
              <a:defRPr sz="2000">
                <a:solidFill>
                  <a:schemeClr val="bg1"/>
                </a:solidFill>
              </a:defRPr>
            </a:lvl1pPr>
          </a:lstStyle>
          <a:p>
            <a:r>
              <a:rPr lang="en-US"/>
              <a:t>Click icon to add picture</a:t>
            </a:r>
            <a:endParaRPr lang="en-US" dirty="0"/>
          </a:p>
        </p:txBody>
      </p:sp>
      <p:sp>
        <p:nvSpPr>
          <p:cNvPr id="10" name="Slide Number Placeholder 9">
            <a:extLst>
              <a:ext uri="{FF2B5EF4-FFF2-40B4-BE49-F238E27FC236}">
                <a16:creationId xmlns:a16="http://schemas.microsoft.com/office/drawing/2014/main" id="{05D79B4B-A9BD-581F-536E-DE7CF728F84E}"/>
              </a:ext>
            </a:extLst>
          </p:cNvPr>
          <p:cNvSpPr>
            <a:spLocks noGrp="1"/>
          </p:cNvSpPr>
          <p:nvPr>
            <p:ph type="sldNum" sz="quarter" idx="12"/>
          </p:nvPr>
        </p:nvSpPr>
        <p:spPr/>
        <p:txBody>
          <a:bodyPr/>
          <a:lstStyle/>
          <a:p>
            <a:fld id="{294A09A9-5501-47C1-A89A-A340965A2BE2}" type="slidenum">
              <a:rPr lang="en-US" smtClean="0"/>
              <a:pPr/>
              <a:t>‹#›</a:t>
            </a:fld>
            <a:endParaRPr lang="en-US" dirty="0">
              <a:latin typeface="+mn-lt"/>
            </a:endParaRPr>
          </a:p>
        </p:txBody>
      </p:sp>
      <p:sp>
        <p:nvSpPr>
          <p:cNvPr id="8" name="Date Placeholder 7">
            <a:extLst>
              <a:ext uri="{FF2B5EF4-FFF2-40B4-BE49-F238E27FC236}">
                <a16:creationId xmlns:a16="http://schemas.microsoft.com/office/drawing/2014/main" id="{C5EA2E64-5690-A56B-7051-476EC7BADA55}"/>
              </a:ext>
            </a:extLst>
          </p:cNvPr>
          <p:cNvSpPr>
            <a:spLocks noGrp="1"/>
          </p:cNvSpPr>
          <p:nvPr>
            <p:ph type="dt" sz="half" idx="11"/>
          </p:nvPr>
        </p:nvSpPr>
        <p:spPr/>
        <p:txBody>
          <a:bodyPr/>
          <a:lstStyle/>
          <a:p>
            <a:endParaRPr lang="en-US" dirty="0">
              <a:latin typeface="+mn-lt"/>
            </a:endParaRPr>
          </a:p>
        </p:txBody>
      </p:sp>
    </p:spTree>
    <p:extLst>
      <p:ext uri="{BB962C8B-B14F-4D97-AF65-F5344CB8AC3E}">
        <p14:creationId xmlns:p14="http://schemas.microsoft.com/office/powerpoint/2010/main" val="1429319764"/>
      </p:ext>
    </p:extLst>
  </p:cSld>
  <p:clrMapOvr>
    <a:masterClrMapping/>
  </p:clrMapOvr>
  <p:extLst>
    <p:ext uri="{DCECCB84-F9BA-43D5-87BE-67443E8EF086}">
      <p15:sldGuideLst xmlns:p15="http://schemas.microsoft.com/office/powerpoint/2012/main">
        <p15:guide id="1" pos="600">
          <p15:clr>
            <a:srgbClr val="FBAE40"/>
          </p15:clr>
        </p15:guide>
        <p15:guide id="2" pos="7080">
          <p15:clr>
            <a:srgbClr val="FBAE40"/>
          </p15:clr>
        </p15:guide>
        <p15:guide id="3" pos="2880">
          <p15:clr>
            <a:srgbClr val="FBAE40"/>
          </p15:clr>
        </p15:guide>
        <p15:guide id="4" pos="5160">
          <p15:clr>
            <a:srgbClr val="FBAE40"/>
          </p15:clr>
        </p15:guide>
        <p15:guide id="5" pos="2520">
          <p15:clr>
            <a:srgbClr val="FBAE40"/>
          </p15:clr>
        </p15:guide>
        <p15:guide id="6" pos="4800">
          <p15:clr>
            <a:srgbClr val="FBAE40"/>
          </p15:clr>
        </p15:guide>
        <p15:guide id="7" orient="horz" pos="1224">
          <p15:clr>
            <a:srgbClr val="FBAE40"/>
          </p15:clr>
        </p15:guide>
        <p15:guide id="8" orient="horz" pos="1392">
          <p15:clr>
            <a:srgbClr val="FBAE40"/>
          </p15:clr>
        </p15:guide>
        <p15:guide id="10" orient="horz" pos="552">
          <p15:clr>
            <a:srgbClr val="FBAE4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EED84C6-50E6-6C43-8031-AFF6268E0C06}"/>
              </a:ext>
            </a:extLst>
          </p:cNvPr>
          <p:cNvSpPr>
            <a:spLocks noGrp="1"/>
          </p:cNvSpPr>
          <p:nvPr>
            <p:ph type="body" idx="1"/>
          </p:nvPr>
        </p:nvSpPr>
        <p:spPr>
          <a:xfrm>
            <a:off x="594360" y="1825625"/>
            <a:ext cx="1038225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12" name="Title Placeholder 11">
            <a:extLst>
              <a:ext uri="{FF2B5EF4-FFF2-40B4-BE49-F238E27FC236}">
                <a16:creationId xmlns:a16="http://schemas.microsoft.com/office/drawing/2014/main" id="{D41FC0AE-253D-D242-9C88-017078F8A23A}"/>
              </a:ext>
            </a:extLst>
          </p:cNvPr>
          <p:cNvSpPr>
            <a:spLocks noGrp="1"/>
          </p:cNvSpPr>
          <p:nvPr>
            <p:ph type="title"/>
          </p:nvPr>
        </p:nvSpPr>
        <p:spPr>
          <a:xfrm>
            <a:off x="594360" y="365125"/>
            <a:ext cx="104013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0" name="Date Placeholder 3">
            <a:extLst>
              <a:ext uri="{FF2B5EF4-FFF2-40B4-BE49-F238E27FC236}">
                <a16:creationId xmlns:a16="http://schemas.microsoft.com/office/drawing/2014/main" id="{EF47083A-6D76-4B4D-87CA-E08E212F781D}"/>
              </a:ext>
            </a:extLst>
          </p:cNvPr>
          <p:cNvSpPr>
            <a:spLocks noGrp="1"/>
          </p:cNvSpPr>
          <p:nvPr>
            <p:ph type="dt" sz="half" idx="2"/>
          </p:nvPr>
        </p:nvSpPr>
        <p:spPr>
          <a:xfrm>
            <a:off x="1133648" y="6332220"/>
            <a:ext cx="1313180" cy="247651"/>
          </a:xfrm>
          <a:prstGeom prst="rect">
            <a:avLst/>
          </a:prstGeom>
        </p:spPr>
        <p:txBody>
          <a:bodyPr vert="horz" lIns="0" tIns="0" rIns="0" bIns="0" rtlCol="0" anchor="t" anchorCtr="0"/>
          <a:lstStyle>
            <a:lvl1pPr algn="l">
              <a:defRPr sz="1100" b="0" i="0">
                <a:solidFill>
                  <a:schemeClr val="bg1"/>
                </a:solidFill>
                <a:latin typeface="+mn-lt"/>
              </a:defRPr>
            </a:lvl1pPr>
          </a:lstStyle>
          <a:p>
            <a:endParaRPr lang="en-US" dirty="0">
              <a:latin typeface="+mn-lt"/>
            </a:endParaRPr>
          </a:p>
        </p:txBody>
      </p:sp>
      <p:sp>
        <p:nvSpPr>
          <p:cNvPr id="32" name="Slide Number Placeholder 5">
            <a:extLst>
              <a:ext uri="{FF2B5EF4-FFF2-40B4-BE49-F238E27FC236}">
                <a16:creationId xmlns:a16="http://schemas.microsoft.com/office/drawing/2014/main" id="{C8ADA0DF-3751-9A48-8A21-59F01C782D7C}"/>
              </a:ext>
            </a:extLst>
          </p:cNvPr>
          <p:cNvSpPr>
            <a:spLocks noGrp="1"/>
          </p:cNvSpPr>
          <p:nvPr>
            <p:ph type="sldNum" sz="quarter" idx="4"/>
          </p:nvPr>
        </p:nvSpPr>
        <p:spPr>
          <a:xfrm>
            <a:off x="594360" y="6332220"/>
            <a:ext cx="523240" cy="247651"/>
          </a:xfrm>
          <a:prstGeom prst="rect">
            <a:avLst/>
          </a:prstGeom>
        </p:spPr>
        <p:txBody>
          <a:bodyPr vert="horz" lIns="0" tIns="0" rIns="0" bIns="0" rtlCol="0" anchor="t" anchorCtr="0"/>
          <a:lstStyle>
            <a:lvl1pPr algn="l">
              <a:defRPr sz="1100" b="1" i="0">
                <a:solidFill>
                  <a:schemeClr val="bg1"/>
                </a:solidFill>
                <a:latin typeface="+mn-lt"/>
              </a:defRPr>
            </a:lvl1pPr>
          </a:lstStyle>
          <a:p>
            <a:fld id="{294A09A9-5501-47C1-A89A-A340965A2BE2}" type="slidenum">
              <a:rPr lang="en-US" smtClean="0"/>
              <a:pPr/>
              <a:t>‹#›</a:t>
            </a:fld>
            <a:endParaRPr lang="en-US" dirty="0"/>
          </a:p>
        </p:txBody>
      </p:sp>
    </p:spTree>
    <p:extLst>
      <p:ext uri="{BB962C8B-B14F-4D97-AF65-F5344CB8AC3E}">
        <p14:creationId xmlns:p14="http://schemas.microsoft.com/office/powerpoint/2010/main" val="3515892240"/>
      </p:ext>
    </p:extLst>
  </p:cSld>
  <p:clrMap bg1="dk1" tx1="lt1" bg2="dk2" tx2="lt2" accent1="accent1" accent2="accent2" accent3="accent3" accent4="accent4" accent5="accent5" accent6="accent6" hlink="hlink" folHlink="folHlink"/>
  <p:sldLayoutIdLst>
    <p:sldLayoutId id="2147483711" r:id="rId1"/>
    <p:sldLayoutId id="2147483698" r:id="rId2"/>
    <p:sldLayoutId id="2147483710" r:id="rId3"/>
    <p:sldLayoutId id="2147483700" r:id="rId4"/>
    <p:sldLayoutId id="2147483701" r:id="rId5"/>
    <p:sldLayoutId id="2147483659" r:id="rId6"/>
    <p:sldLayoutId id="2147483709" r:id="rId7"/>
    <p:sldLayoutId id="2147483708" r:id="rId8"/>
    <p:sldLayoutId id="2147483707" r:id="rId9"/>
    <p:sldLayoutId id="2147483706" r:id="rId10"/>
    <p:sldLayoutId id="2147483705" r:id="rId11"/>
    <p:sldLayoutId id="2147483704" r:id="rId12"/>
    <p:sldLayoutId id="2147483703" r:id="rId13"/>
  </p:sldLayoutIdLst>
  <p:hf sldNum="0" hdr="0" ftr="0" dt="0"/>
  <p:txStyles>
    <p:titleStyle>
      <a:lvl1pPr algn="l" defTabSz="914400" rtl="0" eaLnBrk="1" latinLnBrk="0" hangingPunct="1">
        <a:lnSpc>
          <a:spcPct val="80000"/>
        </a:lnSpc>
        <a:spcBef>
          <a:spcPct val="0"/>
        </a:spcBef>
        <a:buNone/>
        <a:defRPr sz="4400" b="1" i="0" kern="1200" spc="100" baseline="0">
          <a:solidFill>
            <a:schemeClr val="bg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228600" indent="-283464" algn="l" defTabSz="914400" rtl="0" eaLnBrk="1" latinLnBrk="0" hangingPunct="1">
        <a:lnSpc>
          <a:spcPct val="90000"/>
        </a:lnSpc>
        <a:spcBef>
          <a:spcPts val="1000"/>
        </a:spcBef>
        <a:buFont typeface="Arial" panose="020B0604020202020204" pitchFamily="34" charset="0"/>
        <a:buChar char="•"/>
        <a:defRPr sz="2800" b="0" i="0" kern="1200">
          <a:solidFill>
            <a:schemeClr val="bg1"/>
          </a:solidFill>
          <a:latin typeface="+mn-lt"/>
          <a:ea typeface="+mn-ea"/>
          <a:cs typeface="+mn-cs"/>
        </a:defRPr>
      </a:lvl1pPr>
      <a:lvl2pPr marL="685800" indent="-283464" algn="l" defTabSz="914400" rtl="0" eaLnBrk="1" latinLnBrk="0" hangingPunct="1">
        <a:lnSpc>
          <a:spcPct val="90000"/>
        </a:lnSpc>
        <a:spcBef>
          <a:spcPts val="500"/>
        </a:spcBef>
        <a:buFont typeface="Arial" panose="020B0604020202020204" pitchFamily="34" charset="0"/>
        <a:buChar char="•"/>
        <a:defRPr sz="2400" b="0" i="0" kern="1200">
          <a:solidFill>
            <a:schemeClr val="bg1"/>
          </a:solidFill>
          <a:latin typeface="+mn-lt"/>
          <a:ea typeface="+mn-ea"/>
          <a:cs typeface="+mn-cs"/>
        </a:defRPr>
      </a:lvl2pPr>
      <a:lvl3pPr marL="1143000" indent="-283464" algn="l" defTabSz="914400" rtl="0" eaLnBrk="1" latinLnBrk="0" hangingPunct="1">
        <a:lnSpc>
          <a:spcPct val="90000"/>
        </a:lnSpc>
        <a:spcBef>
          <a:spcPts val="500"/>
        </a:spcBef>
        <a:buFont typeface="Arial" panose="020B0604020202020204" pitchFamily="34" charset="0"/>
        <a:buChar char="•"/>
        <a:defRPr sz="2000" b="0" i="0" kern="1200">
          <a:solidFill>
            <a:schemeClr val="bg1"/>
          </a:solidFill>
          <a:latin typeface="+mn-lt"/>
          <a:ea typeface="+mn-ea"/>
          <a:cs typeface="+mn-cs"/>
        </a:defRPr>
      </a:lvl3pPr>
      <a:lvl4pPr marL="1600200" indent="-283464"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4pPr>
      <a:lvl5pPr marL="2057400" indent="-283464" algn="l" defTabSz="914400" rtl="0" eaLnBrk="1" latinLnBrk="0" hangingPunct="1">
        <a:lnSpc>
          <a:spcPct val="90000"/>
        </a:lnSpc>
        <a:spcBef>
          <a:spcPts val="500"/>
        </a:spcBef>
        <a:buFont typeface="Arial" panose="020B0604020202020204" pitchFamily="34" charset="0"/>
        <a:buChar char="•"/>
        <a:defRPr sz="1800" b="0" i="0" kern="1200">
          <a:solidFill>
            <a:schemeClr val="bg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600" userDrawn="1">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guide id="17" pos="3940" userDrawn="1">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g"/></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hyperlink" Target="https://www.linkedin.com/in/yusufahmed99"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1.png"/><Relationship Id="rId5" Type="http://schemas.openxmlformats.org/officeDocument/2006/relationships/hyperlink" Target="https://www.linkedin.com/in/ziad-abdullah-51628324a" TargetMode="External"/><Relationship Id="rId4" Type="http://schemas.openxmlformats.org/officeDocument/2006/relationships/hyperlink" Target="https://www.linkedin.com/in/karim-ehab-b221a22a3" TargetMode="Externa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B1D9D6-2977-ABCD-FDF8-51AFA5064E54}"/>
              </a:ext>
            </a:extLst>
          </p:cNvPr>
          <p:cNvSpPr>
            <a:spLocks noGrp="1"/>
          </p:cNvSpPr>
          <p:nvPr>
            <p:ph type="ctrTitle"/>
          </p:nvPr>
        </p:nvSpPr>
        <p:spPr>
          <a:xfrm>
            <a:off x="5871410" y="1917031"/>
            <a:ext cx="5924893" cy="1786287"/>
          </a:xfrm>
        </p:spPr>
        <p:txBody>
          <a:bodyPr/>
          <a:lstStyle/>
          <a:p>
            <a:r>
              <a:rPr lang="en-US" sz="4800" dirty="0">
                <a:latin typeface="AAAGoldenLotus Stg1_Ver1" panose="02000000000000000000" pitchFamily="2" charset="-78"/>
                <a:cs typeface="AAAGoldenLotus Stg1_Ver1" panose="02000000000000000000" pitchFamily="2" charset="-78"/>
              </a:rPr>
              <a:t>Intelligent Scientific Assistant Bot</a:t>
            </a:r>
          </a:p>
        </p:txBody>
      </p:sp>
      <p:pic>
        <p:nvPicPr>
          <p:cNvPr id="3" name="Picture 2" descr="A blue and black logo&#10;&#10;AI-generated content may be incorrect.">
            <a:extLst>
              <a:ext uri="{FF2B5EF4-FFF2-40B4-BE49-F238E27FC236}">
                <a16:creationId xmlns:a16="http://schemas.microsoft.com/office/drawing/2014/main" id="{6DC60AA9-9A33-FD83-886D-31B95142194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4118" y="107563"/>
            <a:ext cx="1115972" cy="554266"/>
          </a:xfrm>
          <a:prstGeom prst="rect">
            <a:avLst/>
          </a:prstGeom>
        </p:spPr>
      </p:pic>
      <p:sp>
        <p:nvSpPr>
          <p:cNvPr id="5" name="TextBox 4">
            <a:extLst>
              <a:ext uri="{FF2B5EF4-FFF2-40B4-BE49-F238E27FC236}">
                <a16:creationId xmlns:a16="http://schemas.microsoft.com/office/drawing/2014/main" id="{CC5C894E-24A6-C9C7-1AE5-27A3735A2F74}"/>
              </a:ext>
            </a:extLst>
          </p:cNvPr>
          <p:cNvSpPr txBox="1"/>
          <p:nvPr/>
        </p:nvSpPr>
        <p:spPr>
          <a:xfrm>
            <a:off x="10611853" y="6340461"/>
            <a:ext cx="6096000" cy="369332"/>
          </a:xfrm>
          <a:prstGeom prst="rect">
            <a:avLst/>
          </a:prstGeom>
          <a:noFill/>
        </p:spPr>
        <p:txBody>
          <a:bodyPr wrap="square">
            <a:spAutoFit/>
          </a:bodyPr>
          <a:lstStyle/>
          <a:p>
            <a:r>
              <a:rPr lang="en-US" dirty="0">
                <a:solidFill>
                  <a:schemeClr val="bg1"/>
                </a:solidFill>
              </a:rPr>
              <a:t>2025/7/26</a:t>
            </a:r>
          </a:p>
        </p:txBody>
      </p:sp>
      <p:pic>
        <p:nvPicPr>
          <p:cNvPr id="9" name="Picture 8" descr="A cartoon of a robot with a computer&#10;&#10;AI-generated content may be incorrect.">
            <a:extLst>
              <a:ext uri="{FF2B5EF4-FFF2-40B4-BE49-F238E27FC236}">
                <a16:creationId xmlns:a16="http://schemas.microsoft.com/office/drawing/2014/main" id="{25F54DEF-0A75-D5C4-2280-C1FBC58738C7}"/>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8833856" y="3429000"/>
            <a:ext cx="3092116" cy="2493252"/>
          </a:xfrm>
          <a:prstGeom prst="rect">
            <a:avLst/>
          </a:prstGeom>
        </p:spPr>
      </p:pic>
    </p:spTree>
    <p:extLst>
      <p:ext uri="{BB962C8B-B14F-4D97-AF65-F5344CB8AC3E}">
        <p14:creationId xmlns:p14="http://schemas.microsoft.com/office/powerpoint/2010/main" val="33903042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E52201C-8EBF-CC6B-8489-A5FA63F67E8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BFF89F8-0BF0-64F5-72A6-17AABDAA836C}"/>
              </a:ext>
            </a:extLst>
          </p:cNvPr>
          <p:cNvSpPr>
            <a:spLocks noGrp="1"/>
          </p:cNvSpPr>
          <p:nvPr>
            <p:ph type="title"/>
          </p:nvPr>
        </p:nvSpPr>
        <p:spPr>
          <a:xfrm>
            <a:off x="594360" y="189572"/>
            <a:ext cx="6787747" cy="1593507"/>
          </a:xfrm>
        </p:spPr>
        <p:txBody>
          <a:bodyPr/>
          <a:lstStyle/>
          <a:p>
            <a:r>
              <a:rPr lang="en-US" dirty="0"/>
              <a:t>Agenda</a:t>
            </a:r>
          </a:p>
        </p:txBody>
      </p:sp>
      <p:sp>
        <p:nvSpPr>
          <p:cNvPr id="3" name="Text Placeholder 2">
            <a:extLst>
              <a:ext uri="{FF2B5EF4-FFF2-40B4-BE49-F238E27FC236}">
                <a16:creationId xmlns:a16="http://schemas.microsoft.com/office/drawing/2014/main" id="{ECC28407-8D4A-1A5D-0854-08E2F7E8041F}"/>
              </a:ext>
            </a:extLst>
          </p:cNvPr>
          <p:cNvSpPr>
            <a:spLocks noGrp="1"/>
          </p:cNvSpPr>
          <p:nvPr>
            <p:ph sz="quarter" idx="13"/>
          </p:nvPr>
        </p:nvSpPr>
        <p:spPr>
          <a:xfrm>
            <a:off x="593725" y="2281238"/>
            <a:ext cx="6788150" cy="3709987"/>
          </a:xfrm>
        </p:spPr>
        <p:txBody>
          <a:bodyPr tIns="457200"/>
          <a:lstStyle/>
          <a:p>
            <a:r>
              <a:rPr lang="en-US" dirty="0">
                <a:solidFill>
                  <a:schemeClr val="accent3">
                    <a:lumMod val="75000"/>
                  </a:schemeClr>
                </a:solidFill>
              </a:rPr>
              <a:t>Team Members </a:t>
            </a:r>
          </a:p>
          <a:p>
            <a:r>
              <a:rPr lang="en-US" dirty="0">
                <a:solidFill>
                  <a:schemeClr val="accent3">
                    <a:lumMod val="75000"/>
                  </a:schemeClr>
                </a:solidFill>
              </a:rPr>
              <a:t>Project Overview </a:t>
            </a:r>
          </a:p>
          <a:p>
            <a:r>
              <a:rPr lang="en-US" dirty="0">
                <a:solidFill>
                  <a:schemeClr val="accent3">
                    <a:lumMod val="75000"/>
                  </a:schemeClr>
                </a:solidFill>
              </a:rPr>
              <a:t>User Journey</a:t>
            </a:r>
          </a:p>
          <a:p>
            <a:r>
              <a:rPr lang="en-US" dirty="0">
                <a:solidFill>
                  <a:schemeClr val="accent3">
                    <a:lumMod val="75000"/>
                  </a:schemeClr>
                </a:solidFill>
              </a:rPr>
              <a:t>Key Features</a:t>
            </a:r>
          </a:p>
          <a:p>
            <a:r>
              <a:rPr lang="en-US" dirty="0">
                <a:solidFill>
                  <a:schemeClr val="accent3">
                    <a:lumMod val="75000"/>
                  </a:schemeClr>
                </a:solidFill>
              </a:rPr>
              <a:t>Target Audience &amp; Scientific Value</a:t>
            </a:r>
          </a:p>
          <a:p>
            <a:r>
              <a:rPr lang="en-US" dirty="0">
                <a:solidFill>
                  <a:schemeClr val="accent3">
                    <a:lumMod val="75000"/>
                  </a:schemeClr>
                </a:solidFill>
              </a:rPr>
              <a:t>Questions </a:t>
            </a:r>
          </a:p>
        </p:txBody>
      </p:sp>
      <p:sp>
        <p:nvSpPr>
          <p:cNvPr id="4" name="Rectangle 3">
            <a:extLst>
              <a:ext uri="{FF2B5EF4-FFF2-40B4-BE49-F238E27FC236}">
                <a16:creationId xmlns:a16="http://schemas.microsoft.com/office/drawing/2014/main" id="{D60CC904-3C7B-E4F0-6B42-BAC7C849A918}"/>
              </a:ext>
            </a:extLst>
          </p:cNvPr>
          <p:cNvSpPr/>
          <p:nvPr/>
        </p:nvSpPr>
        <p:spPr>
          <a:xfrm>
            <a:off x="593725" y="2093496"/>
            <a:ext cx="2213811" cy="120316"/>
          </a:xfrm>
          <a:prstGeom prst="rect">
            <a:avLst/>
          </a:prstGeom>
          <a:solidFill>
            <a:schemeClr val="bg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chemeClr val="bg1"/>
              </a:solidFill>
            </a:endParaRPr>
          </a:p>
        </p:txBody>
      </p:sp>
      <p:pic>
        <p:nvPicPr>
          <p:cNvPr id="5" name="Picture 4" descr="A blue and black logo&#10;&#10;AI-generated content may be incorrect.">
            <a:extLst>
              <a:ext uri="{FF2B5EF4-FFF2-40B4-BE49-F238E27FC236}">
                <a16:creationId xmlns:a16="http://schemas.microsoft.com/office/drawing/2014/main" id="{D7D6098B-7F1C-260B-616D-8400A5629415}"/>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4118" y="107563"/>
            <a:ext cx="1115972" cy="554266"/>
          </a:xfrm>
          <a:prstGeom prst="rect">
            <a:avLst/>
          </a:prstGeom>
        </p:spPr>
      </p:pic>
    </p:spTree>
    <p:extLst>
      <p:ext uri="{BB962C8B-B14F-4D97-AF65-F5344CB8AC3E}">
        <p14:creationId xmlns:p14="http://schemas.microsoft.com/office/powerpoint/2010/main" val="328517299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CA4CE4-60DD-CEE3-0FD4-8C26DA3D68EF}"/>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03C39605-9FD4-DB8C-3905-2C97EB9F0306}"/>
              </a:ext>
            </a:extLst>
          </p:cNvPr>
          <p:cNvSpPr/>
          <p:nvPr/>
        </p:nvSpPr>
        <p:spPr>
          <a:xfrm>
            <a:off x="417095" y="1524000"/>
            <a:ext cx="2735179" cy="1195137"/>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3ABFC16D-0943-474F-08AB-85793593B411}"/>
              </a:ext>
            </a:extLst>
          </p:cNvPr>
          <p:cNvSpPr txBox="1"/>
          <p:nvPr/>
        </p:nvSpPr>
        <p:spPr>
          <a:xfrm>
            <a:off x="417095" y="1859958"/>
            <a:ext cx="3858127" cy="523220"/>
          </a:xfrm>
          <a:prstGeom prst="rect">
            <a:avLst/>
          </a:prstGeom>
          <a:noFill/>
        </p:spPr>
        <p:txBody>
          <a:bodyPr wrap="square" rtlCol="0">
            <a:spAutoFit/>
          </a:bodyPr>
          <a:lstStyle/>
          <a:p>
            <a:r>
              <a:rPr lang="en-US" sz="2800" b="1" dirty="0">
                <a:solidFill>
                  <a:schemeClr val="bg1"/>
                </a:solidFill>
                <a:latin typeface="AAAGoldenLotus Stg1_Ver1" panose="02000000000000000000" pitchFamily="2" charset="-78"/>
                <a:cs typeface="AAAGoldenLotus Stg1_Ver1" panose="02000000000000000000" pitchFamily="2" charset="-78"/>
              </a:rPr>
              <a:t>Team Members :</a:t>
            </a:r>
          </a:p>
        </p:txBody>
      </p:sp>
      <p:sp>
        <p:nvSpPr>
          <p:cNvPr id="10" name="TextBox 9">
            <a:extLst>
              <a:ext uri="{FF2B5EF4-FFF2-40B4-BE49-F238E27FC236}">
                <a16:creationId xmlns:a16="http://schemas.microsoft.com/office/drawing/2014/main" id="{A0B1098D-C9D4-8BD9-CEED-BADA554BCEC8}"/>
              </a:ext>
            </a:extLst>
          </p:cNvPr>
          <p:cNvSpPr txBox="1"/>
          <p:nvPr/>
        </p:nvSpPr>
        <p:spPr>
          <a:xfrm>
            <a:off x="417095" y="2782052"/>
            <a:ext cx="5149517" cy="1692771"/>
          </a:xfrm>
          <a:prstGeom prst="rect">
            <a:avLst/>
          </a:prstGeom>
          <a:noFill/>
        </p:spPr>
        <p:txBody>
          <a:bodyPr wrap="square" rtlCol="0">
            <a:spAutoFit/>
          </a:bodyPr>
          <a:lstStyle/>
          <a:p>
            <a:pPr marL="285750" indent="-285750">
              <a:buFont typeface="Arial" panose="020B0604020202020204" pitchFamily="34" charset="0"/>
              <a:buChar char="•"/>
            </a:pPr>
            <a:r>
              <a:rPr lang="en-US" dirty="0">
                <a:solidFill>
                  <a:schemeClr val="bg1"/>
                </a:solidFill>
              </a:rPr>
              <a:t>Youssef Ahmed :</a:t>
            </a:r>
            <a:r>
              <a:rPr lang="en-US" sz="1600" dirty="0">
                <a:hlinkClick r:id="rId3"/>
              </a:rPr>
              <a:t>linkedin.com/in/yusufahmed99</a:t>
            </a:r>
            <a:endParaRPr lang="en-US" sz="1200" dirty="0"/>
          </a:p>
          <a:p>
            <a:pPr marL="285750" indent="-285750">
              <a:buFont typeface="Arial" panose="020B0604020202020204" pitchFamily="34" charset="0"/>
              <a:buChar char="•"/>
            </a:pPr>
            <a:endParaRPr lang="en-US" dirty="0">
              <a:solidFill>
                <a:schemeClr val="bg1"/>
              </a:solidFill>
            </a:endParaRPr>
          </a:p>
          <a:p>
            <a:pPr marL="285750" indent="-285750">
              <a:buFont typeface="Arial" panose="020B0604020202020204" pitchFamily="34" charset="0"/>
              <a:buChar char="•"/>
            </a:pPr>
            <a:r>
              <a:rPr lang="en-US" dirty="0">
                <a:solidFill>
                  <a:schemeClr val="bg1"/>
                </a:solidFill>
              </a:rPr>
              <a:t>Kareem Ehab :</a:t>
            </a:r>
            <a:r>
              <a:rPr lang="en-US" sz="1400" dirty="0">
                <a:hlinkClick r:id="rId4"/>
              </a:rPr>
              <a:t>linkedin.com/in/karim-ehab-b221a22a3 </a:t>
            </a:r>
            <a:endParaRPr lang="en-US" sz="1400" dirty="0"/>
          </a:p>
          <a:p>
            <a:endParaRPr lang="en-US" dirty="0">
              <a:solidFill>
                <a:schemeClr val="bg1"/>
              </a:solidFill>
            </a:endParaRPr>
          </a:p>
          <a:p>
            <a:pPr marL="285750" indent="-285750">
              <a:buFont typeface="Arial" panose="020B0604020202020204" pitchFamily="34" charset="0"/>
              <a:buChar char="•"/>
            </a:pPr>
            <a:r>
              <a:rPr lang="en-US" dirty="0">
                <a:solidFill>
                  <a:schemeClr val="bg1"/>
                </a:solidFill>
              </a:rPr>
              <a:t>Ziad Abdullah :</a:t>
            </a:r>
            <a:r>
              <a:rPr lang="en-US" sz="1400" dirty="0">
                <a:hlinkClick r:id="rId5"/>
              </a:rPr>
              <a:t>linkedin.com/in/ziad-abdullah-51628324a</a:t>
            </a:r>
            <a:endParaRPr lang="en-US" sz="1400" dirty="0">
              <a:solidFill>
                <a:schemeClr val="bg1"/>
              </a:solidFill>
            </a:endParaRPr>
          </a:p>
          <a:p>
            <a:r>
              <a:rPr lang="en-US" sz="1400" dirty="0">
                <a:solidFill>
                  <a:schemeClr val="bg1"/>
                </a:solidFill>
              </a:rPr>
              <a:t> </a:t>
            </a:r>
          </a:p>
        </p:txBody>
      </p:sp>
      <p:pic>
        <p:nvPicPr>
          <p:cNvPr id="12" name="Picture 11" descr="A blue and black logo&#10;&#10;AI-generated content may be incorrect.">
            <a:extLst>
              <a:ext uri="{FF2B5EF4-FFF2-40B4-BE49-F238E27FC236}">
                <a16:creationId xmlns:a16="http://schemas.microsoft.com/office/drawing/2014/main" id="{53339EF5-AAA8-7742-B677-2D28A8E9F0E0}"/>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244118" y="107563"/>
            <a:ext cx="1115972" cy="554266"/>
          </a:xfrm>
          <a:prstGeom prst="rect">
            <a:avLst/>
          </a:prstGeom>
        </p:spPr>
      </p:pic>
      <p:sp>
        <p:nvSpPr>
          <p:cNvPr id="13" name="TextBox 12">
            <a:extLst>
              <a:ext uri="{FF2B5EF4-FFF2-40B4-BE49-F238E27FC236}">
                <a16:creationId xmlns:a16="http://schemas.microsoft.com/office/drawing/2014/main" id="{23D274B8-859C-940F-C7E1-5554D731566F}"/>
              </a:ext>
            </a:extLst>
          </p:cNvPr>
          <p:cNvSpPr txBox="1"/>
          <p:nvPr/>
        </p:nvSpPr>
        <p:spPr>
          <a:xfrm>
            <a:off x="9817768" y="6104021"/>
            <a:ext cx="1852864" cy="369332"/>
          </a:xfrm>
          <a:prstGeom prst="rect">
            <a:avLst/>
          </a:prstGeom>
          <a:noFill/>
        </p:spPr>
        <p:txBody>
          <a:bodyPr wrap="square" rtlCol="0">
            <a:spAutoFit/>
          </a:bodyPr>
          <a:lstStyle/>
          <a:p>
            <a:r>
              <a:rPr lang="en-US" dirty="0">
                <a:solidFill>
                  <a:schemeClr val="bg1"/>
                </a:solidFill>
              </a:rPr>
              <a:t>2025/7/26</a:t>
            </a:r>
          </a:p>
        </p:txBody>
      </p:sp>
    </p:spTree>
    <p:extLst>
      <p:ext uri="{BB962C8B-B14F-4D97-AF65-F5344CB8AC3E}">
        <p14:creationId xmlns:p14="http://schemas.microsoft.com/office/powerpoint/2010/main" val="39574299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AC1CCA3-F3F3-1B9E-8E79-2D4330AA9A0D}"/>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C646D886-5A3F-B3C9-5172-2C05CFD501B1}"/>
              </a:ext>
            </a:extLst>
          </p:cNvPr>
          <p:cNvSpPr/>
          <p:nvPr/>
        </p:nvSpPr>
        <p:spPr>
          <a:xfrm>
            <a:off x="417095" y="1524000"/>
            <a:ext cx="2735179" cy="1195137"/>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TextBox 9">
            <a:extLst>
              <a:ext uri="{FF2B5EF4-FFF2-40B4-BE49-F238E27FC236}">
                <a16:creationId xmlns:a16="http://schemas.microsoft.com/office/drawing/2014/main" id="{46C0985E-C4C8-F4D5-E72C-98CF4B01CBE2}"/>
              </a:ext>
            </a:extLst>
          </p:cNvPr>
          <p:cNvSpPr txBox="1"/>
          <p:nvPr/>
        </p:nvSpPr>
        <p:spPr>
          <a:xfrm>
            <a:off x="417095" y="2719137"/>
            <a:ext cx="7371349" cy="3416320"/>
          </a:xfrm>
          <a:prstGeom prst="rect">
            <a:avLst/>
          </a:prstGeom>
          <a:noFill/>
        </p:spPr>
        <p:txBody>
          <a:bodyPr wrap="square" rtlCol="0">
            <a:spAutoFit/>
          </a:bodyPr>
          <a:lstStyle/>
          <a:p>
            <a:r>
              <a:rPr lang="en-US" dirty="0">
                <a:solidFill>
                  <a:schemeClr val="bg1"/>
                </a:solidFill>
              </a:rPr>
              <a:t>This project is a smart Telegram bot designed to help students understand scientific topics more easily. The bot allows users to either upload a PDF file or simply type in a topic they’re studying. It then provides a clear and simple summary of the content to make learning faster and less confusing. The bot can also generate quiz questions (MCQs) to test the user's understanding and give feedback on their answers. If the user makes mistakes, the bot identifies the weak points and offers useful links to help improve in those areas. What makes it even more helpful is that it remembers the user's weak points and can give small quizzes on those topics later. This makes the bot useful for students, self-learners, or anyone who finds science hard to understand and wants quick, smart help.</a:t>
            </a:r>
          </a:p>
        </p:txBody>
      </p:sp>
      <p:pic>
        <p:nvPicPr>
          <p:cNvPr id="12" name="Picture 11" descr="A blue and black logo&#10;&#10;AI-generated content may be incorrect.">
            <a:extLst>
              <a:ext uri="{FF2B5EF4-FFF2-40B4-BE49-F238E27FC236}">
                <a16:creationId xmlns:a16="http://schemas.microsoft.com/office/drawing/2014/main" id="{FA45B21A-26BE-CC29-A5CF-C2CFA6A0BF62}"/>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4118" y="107563"/>
            <a:ext cx="1115972" cy="554266"/>
          </a:xfrm>
          <a:prstGeom prst="rect">
            <a:avLst/>
          </a:prstGeom>
        </p:spPr>
      </p:pic>
      <p:sp>
        <p:nvSpPr>
          <p:cNvPr id="13" name="TextBox 12">
            <a:extLst>
              <a:ext uri="{FF2B5EF4-FFF2-40B4-BE49-F238E27FC236}">
                <a16:creationId xmlns:a16="http://schemas.microsoft.com/office/drawing/2014/main" id="{D266C53C-5C06-7F8D-CCD0-390EBAF10E7F}"/>
              </a:ext>
            </a:extLst>
          </p:cNvPr>
          <p:cNvSpPr txBox="1"/>
          <p:nvPr/>
        </p:nvSpPr>
        <p:spPr>
          <a:xfrm>
            <a:off x="9817768" y="6104021"/>
            <a:ext cx="1852864" cy="369332"/>
          </a:xfrm>
          <a:prstGeom prst="rect">
            <a:avLst/>
          </a:prstGeom>
          <a:noFill/>
        </p:spPr>
        <p:txBody>
          <a:bodyPr wrap="square" rtlCol="0">
            <a:spAutoFit/>
          </a:bodyPr>
          <a:lstStyle/>
          <a:p>
            <a:r>
              <a:rPr lang="en-US" dirty="0">
                <a:solidFill>
                  <a:schemeClr val="bg1"/>
                </a:solidFill>
              </a:rPr>
              <a:t>2025/7/26</a:t>
            </a:r>
          </a:p>
        </p:txBody>
      </p:sp>
      <p:sp>
        <p:nvSpPr>
          <p:cNvPr id="2" name="TextBox 1">
            <a:extLst>
              <a:ext uri="{FF2B5EF4-FFF2-40B4-BE49-F238E27FC236}">
                <a16:creationId xmlns:a16="http://schemas.microsoft.com/office/drawing/2014/main" id="{233F1238-95DA-DD95-B8DA-33E0EF20A837}"/>
              </a:ext>
            </a:extLst>
          </p:cNvPr>
          <p:cNvSpPr txBox="1"/>
          <p:nvPr/>
        </p:nvSpPr>
        <p:spPr>
          <a:xfrm>
            <a:off x="417095" y="1632284"/>
            <a:ext cx="4868779" cy="584775"/>
          </a:xfrm>
          <a:prstGeom prst="rect">
            <a:avLst/>
          </a:prstGeom>
          <a:noFill/>
        </p:spPr>
        <p:txBody>
          <a:bodyPr wrap="square" rtlCol="0">
            <a:spAutoFit/>
          </a:bodyPr>
          <a:lstStyle/>
          <a:p>
            <a:r>
              <a:rPr lang="en-US" sz="3200" b="1" dirty="0">
                <a:solidFill>
                  <a:schemeClr val="bg1"/>
                </a:solidFill>
                <a:latin typeface="AAAGoldenLotus Stg1_Ver1" panose="02000000000000000000" pitchFamily="2" charset="-78"/>
                <a:cs typeface="AAAGoldenLotus Stg1_Ver1" panose="02000000000000000000" pitchFamily="2" charset="-78"/>
              </a:rPr>
              <a:t>Project Overview : </a:t>
            </a:r>
          </a:p>
        </p:txBody>
      </p:sp>
    </p:spTree>
    <p:extLst>
      <p:ext uri="{BB962C8B-B14F-4D97-AF65-F5344CB8AC3E}">
        <p14:creationId xmlns:p14="http://schemas.microsoft.com/office/powerpoint/2010/main" val="50634900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BE65E50-7878-DBDF-5199-62437E66F439}"/>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7B225FA2-6A4E-AF3E-FADE-E19E0C6E1374}"/>
              </a:ext>
            </a:extLst>
          </p:cNvPr>
          <p:cNvSpPr/>
          <p:nvPr/>
        </p:nvSpPr>
        <p:spPr>
          <a:xfrm>
            <a:off x="417095" y="1524000"/>
            <a:ext cx="2735179" cy="1195137"/>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descr="A blue and black logo&#10;&#10;AI-generated content may be incorrect.">
            <a:extLst>
              <a:ext uri="{FF2B5EF4-FFF2-40B4-BE49-F238E27FC236}">
                <a16:creationId xmlns:a16="http://schemas.microsoft.com/office/drawing/2014/main" id="{E2316CE4-CC48-A76B-0C9C-D2E36E6BB5E9}"/>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4118" y="107563"/>
            <a:ext cx="1115972" cy="554266"/>
          </a:xfrm>
          <a:prstGeom prst="rect">
            <a:avLst/>
          </a:prstGeom>
        </p:spPr>
      </p:pic>
      <p:sp>
        <p:nvSpPr>
          <p:cNvPr id="13" name="TextBox 12">
            <a:extLst>
              <a:ext uri="{FF2B5EF4-FFF2-40B4-BE49-F238E27FC236}">
                <a16:creationId xmlns:a16="http://schemas.microsoft.com/office/drawing/2014/main" id="{53293825-6380-C01A-BD8A-84943408CA7F}"/>
              </a:ext>
            </a:extLst>
          </p:cNvPr>
          <p:cNvSpPr txBox="1"/>
          <p:nvPr/>
        </p:nvSpPr>
        <p:spPr>
          <a:xfrm>
            <a:off x="9817768" y="6104021"/>
            <a:ext cx="1852864" cy="369332"/>
          </a:xfrm>
          <a:prstGeom prst="rect">
            <a:avLst/>
          </a:prstGeom>
          <a:noFill/>
        </p:spPr>
        <p:txBody>
          <a:bodyPr wrap="square" rtlCol="0">
            <a:spAutoFit/>
          </a:bodyPr>
          <a:lstStyle/>
          <a:p>
            <a:r>
              <a:rPr lang="en-US" dirty="0">
                <a:solidFill>
                  <a:schemeClr val="bg1"/>
                </a:solidFill>
              </a:rPr>
              <a:t>2025/7/26</a:t>
            </a:r>
          </a:p>
        </p:txBody>
      </p:sp>
      <p:sp>
        <p:nvSpPr>
          <p:cNvPr id="2" name="TextBox 1">
            <a:extLst>
              <a:ext uri="{FF2B5EF4-FFF2-40B4-BE49-F238E27FC236}">
                <a16:creationId xmlns:a16="http://schemas.microsoft.com/office/drawing/2014/main" id="{60F0B40B-7E19-7520-3189-D3B3A822FD3E}"/>
              </a:ext>
            </a:extLst>
          </p:cNvPr>
          <p:cNvSpPr txBox="1"/>
          <p:nvPr/>
        </p:nvSpPr>
        <p:spPr>
          <a:xfrm>
            <a:off x="417095" y="1632284"/>
            <a:ext cx="4868779" cy="584775"/>
          </a:xfrm>
          <a:prstGeom prst="rect">
            <a:avLst/>
          </a:prstGeom>
          <a:noFill/>
        </p:spPr>
        <p:txBody>
          <a:bodyPr wrap="square" rtlCol="0">
            <a:spAutoFit/>
          </a:bodyPr>
          <a:lstStyle/>
          <a:p>
            <a:r>
              <a:rPr lang="en-US" sz="3200" b="1" dirty="0">
                <a:solidFill>
                  <a:schemeClr val="bg1"/>
                </a:solidFill>
                <a:latin typeface="AAAGoldenLotus Stg1_Ver1" panose="02000000000000000000" pitchFamily="2" charset="-78"/>
                <a:cs typeface="AAAGoldenLotus Stg1_Ver1" panose="02000000000000000000" pitchFamily="2" charset="-78"/>
              </a:rPr>
              <a:t>User Journey</a:t>
            </a:r>
            <a:r>
              <a:rPr lang="ar-EG" sz="3200" b="1" dirty="0">
                <a:solidFill>
                  <a:schemeClr val="bg1"/>
                </a:solidFill>
                <a:latin typeface="AAAGoldenLotus Stg1_Ver1" panose="02000000000000000000" pitchFamily="2" charset="-78"/>
                <a:cs typeface="AAAGoldenLotus Stg1_Ver1" panose="02000000000000000000" pitchFamily="2" charset="-78"/>
              </a:rPr>
              <a:t>:</a:t>
            </a:r>
            <a:endParaRPr lang="en-US" sz="3200" b="1" dirty="0">
              <a:solidFill>
                <a:schemeClr val="bg1"/>
              </a:solidFill>
              <a:latin typeface="AAAGoldenLotus Stg1_Ver1" panose="02000000000000000000" pitchFamily="2" charset="-78"/>
              <a:cs typeface="AAAGoldenLotus Stg1_Ver1" panose="02000000000000000000" pitchFamily="2" charset="-78"/>
            </a:endParaRPr>
          </a:p>
        </p:txBody>
      </p:sp>
      <p:sp>
        <p:nvSpPr>
          <p:cNvPr id="14" name="Rectangle 4">
            <a:extLst>
              <a:ext uri="{FF2B5EF4-FFF2-40B4-BE49-F238E27FC236}">
                <a16:creationId xmlns:a16="http://schemas.microsoft.com/office/drawing/2014/main" id="{98959DE4-CB53-F7A7-A8E7-83C866AA9828}"/>
              </a:ext>
            </a:extLst>
          </p:cNvPr>
          <p:cNvSpPr>
            <a:spLocks noChangeArrowheads="1"/>
          </p:cNvSpPr>
          <p:nvPr/>
        </p:nvSpPr>
        <p:spPr bwMode="auto">
          <a:xfrm>
            <a:off x="417095" y="2719137"/>
            <a:ext cx="7587916" cy="20313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sz="1400" dirty="0">
                <a:solidFill>
                  <a:schemeClr val="bg1"/>
                </a:solidFill>
              </a:rPr>
              <a:t>First, the user is greeted by the bot, which asks whether they want to upload a PDF or enter a topic. Second, based on their choice, the bot offers options like generating a multiple-choice quiz, providing references, identifying weak points, or summarizing the content (summarizing is only available if a PDF was uploaded). Third, if the user selects the quiz option, the bot creates questions and later evaluates the answers. Fourth, if the user wants references, the bot shares helpful resources. Fifth, if the user wants to find their weak points, the bot analyzes their answers, identifies weaknesses, and then provides references to improve. Sixth, the bot asks the user if they want to continue with the same topic, switch to a new one, or end the session. Finally, if any weak points were found, the </a:t>
            </a:r>
            <a:r>
              <a:rPr lang="en-US" sz="1400" dirty="0"/>
              <a:t>bot stores </a:t>
            </a:r>
            <a:r>
              <a:rPr lang="en-US" sz="1200" dirty="0"/>
              <a:t>them and sends one quiz question for each weak point in future sessions.</a:t>
            </a:r>
            <a:endParaRPr kumimoji="0" lang="en-US" altLang="en-US" sz="1800" b="0" i="0" u="none" strike="noStrike" cap="none" normalizeH="0" baseline="0" dirty="0">
              <a:ln>
                <a:noFill/>
              </a:ln>
              <a:solidFill>
                <a:schemeClr val="bg1"/>
              </a:solidFill>
              <a:effectLst/>
              <a:latin typeface="Arial" panose="020B0604020202020204" pitchFamily="34" charset="0"/>
            </a:endParaRPr>
          </a:p>
        </p:txBody>
      </p:sp>
    </p:spTree>
    <p:extLst>
      <p:ext uri="{BB962C8B-B14F-4D97-AF65-F5344CB8AC3E}">
        <p14:creationId xmlns:p14="http://schemas.microsoft.com/office/powerpoint/2010/main" val="185238252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A59CA6E-20BA-D890-75EE-D994726AAC93}"/>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9751CBE4-6874-1293-D12D-7AD97FE24A28}"/>
              </a:ext>
            </a:extLst>
          </p:cNvPr>
          <p:cNvSpPr/>
          <p:nvPr/>
        </p:nvSpPr>
        <p:spPr>
          <a:xfrm>
            <a:off x="417095" y="1524000"/>
            <a:ext cx="2735179" cy="1195137"/>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descr="A blue and black logo&#10;&#10;AI-generated content may be incorrect.">
            <a:extLst>
              <a:ext uri="{FF2B5EF4-FFF2-40B4-BE49-F238E27FC236}">
                <a16:creationId xmlns:a16="http://schemas.microsoft.com/office/drawing/2014/main" id="{B7FC7313-2822-183E-A1CB-EFFFAA0353B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4118" y="107563"/>
            <a:ext cx="1115972" cy="554266"/>
          </a:xfrm>
          <a:prstGeom prst="rect">
            <a:avLst/>
          </a:prstGeom>
        </p:spPr>
      </p:pic>
      <p:sp>
        <p:nvSpPr>
          <p:cNvPr id="13" name="TextBox 12">
            <a:extLst>
              <a:ext uri="{FF2B5EF4-FFF2-40B4-BE49-F238E27FC236}">
                <a16:creationId xmlns:a16="http://schemas.microsoft.com/office/drawing/2014/main" id="{CEE1C9D1-37C7-5692-37DA-5CAA1CF48C7F}"/>
              </a:ext>
            </a:extLst>
          </p:cNvPr>
          <p:cNvSpPr txBox="1"/>
          <p:nvPr/>
        </p:nvSpPr>
        <p:spPr>
          <a:xfrm>
            <a:off x="9817768" y="6104021"/>
            <a:ext cx="1852864" cy="369332"/>
          </a:xfrm>
          <a:prstGeom prst="rect">
            <a:avLst/>
          </a:prstGeom>
          <a:noFill/>
        </p:spPr>
        <p:txBody>
          <a:bodyPr wrap="square" rtlCol="0">
            <a:spAutoFit/>
          </a:bodyPr>
          <a:lstStyle/>
          <a:p>
            <a:r>
              <a:rPr lang="en-US" dirty="0">
                <a:solidFill>
                  <a:schemeClr val="bg1"/>
                </a:solidFill>
              </a:rPr>
              <a:t>2025/7/26</a:t>
            </a:r>
          </a:p>
        </p:txBody>
      </p:sp>
      <p:sp>
        <p:nvSpPr>
          <p:cNvPr id="2" name="TextBox 1">
            <a:extLst>
              <a:ext uri="{FF2B5EF4-FFF2-40B4-BE49-F238E27FC236}">
                <a16:creationId xmlns:a16="http://schemas.microsoft.com/office/drawing/2014/main" id="{E3B85D57-A4E3-2921-1D2D-5A655A91F788}"/>
              </a:ext>
            </a:extLst>
          </p:cNvPr>
          <p:cNvSpPr txBox="1"/>
          <p:nvPr/>
        </p:nvSpPr>
        <p:spPr>
          <a:xfrm>
            <a:off x="417095" y="1632284"/>
            <a:ext cx="4868779" cy="584775"/>
          </a:xfrm>
          <a:prstGeom prst="rect">
            <a:avLst/>
          </a:prstGeom>
          <a:noFill/>
        </p:spPr>
        <p:txBody>
          <a:bodyPr wrap="square" rtlCol="0">
            <a:spAutoFit/>
          </a:bodyPr>
          <a:lstStyle/>
          <a:p>
            <a:r>
              <a:rPr lang="en-US" sz="3200" b="1" dirty="0">
                <a:solidFill>
                  <a:schemeClr val="bg1"/>
                </a:solidFill>
                <a:latin typeface="AAAGoldenLotus Stg1_Ver1" panose="02000000000000000000" pitchFamily="2" charset="-78"/>
                <a:cs typeface="AAAGoldenLotus Stg1_Ver1" panose="02000000000000000000" pitchFamily="2" charset="-78"/>
              </a:rPr>
              <a:t>Key Features</a:t>
            </a:r>
            <a:r>
              <a:rPr lang="ar-EG" sz="3200" b="1" dirty="0">
                <a:solidFill>
                  <a:schemeClr val="bg1"/>
                </a:solidFill>
                <a:latin typeface="AAAGoldenLotus Stg1_Ver1" panose="02000000000000000000" pitchFamily="2" charset="-78"/>
                <a:cs typeface="AAAGoldenLotus Stg1_Ver1" panose="02000000000000000000" pitchFamily="2" charset="-78"/>
              </a:rPr>
              <a:t>:</a:t>
            </a:r>
            <a:endParaRPr lang="en-US" sz="3200" b="1" dirty="0">
              <a:solidFill>
                <a:schemeClr val="bg1"/>
              </a:solidFill>
              <a:latin typeface="AAAGoldenLotus Stg1_Ver1" panose="02000000000000000000" pitchFamily="2" charset="-78"/>
              <a:cs typeface="AAAGoldenLotus Stg1_Ver1" panose="02000000000000000000" pitchFamily="2" charset="-78"/>
            </a:endParaRPr>
          </a:p>
        </p:txBody>
      </p:sp>
      <p:sp>
        <p:nvSpPr>
          <p:cNvPr id="14" name="Rectangle 4">
            <a:extLst>
              <a:ext uri="{FF2B5EF4-FFF2-40B4-BE49-F238E27FC236}">
                <a16:creationId xmlns:a16="http://schemas.microsoft.com/office/drawing/2014/main" id="{F6CA7F4F-AA4C-9578-298E-D4C322863135}"/>
              </a:ext>
            </a:extLst>
          </p:cNvPr>
          <p:cNvSpPr>
            <a:spLocks noChangeArrowheads="1"/>
          </p:cNvSpPr>
          <p:nvPr/>
        </p:nvSpPr>
        <p:spPr bwMode="auto">
          <a:xfrm>
            <a:off x="417095" y="2949969"/>
            <a:ext cx="7587916" cy="156966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sz="1400" dirty="0">
                <a:solidFill>
                  <a:schemeClr val="bg1"/>
                </a:solidFill>
              </a:rPr>
              <a:t>This project has several useful features that help users learn better. It can summarize scientific content in a short and clear way, whether the user provides a topic or uploads a PDF. It also allows users to test their understanding by creating multiple-choice questions. The bot can check the answers and give feedback. If a user makes mistakes, the system identifies their weak points and gives useful links to help them improve. It also remembers these weak points and uses them in future sessions to help the user keep Learning .</a:t>
            </a:r>
            <a:r>
              <a:rPr lang="en-US" sz="1400" dirty="0" err="1"/>
              <a:t>tores</a:t>
            </a:r>
            <a:r>
              <a:rPr lang="en-US" sz="1400" dirty="0"/>
              <a:t> </a:t>
            </a:r>
            <a:r>
              <a:rPr lang="en-US" sz="1200" dirty="0"/>
              <a:t>them and sends one quiz question for each weak point in future sessions.</a:t>
            </a:r>
            <a:endParaRPr kumimoji="0" lang="en-US" altLang="en-US" sz="1800" b="0" i="0" u="none" strike="noStrike" cap="none" normalizeH="0" baseline="0" dirty="0">
              <a:ln>
                <a:noFill/>
              </a:ln>
              <a:solidFill>
                <a:schemeClr val="bg1"/>
              </a:solidFill>
              <a:effectLst/>
              <a:latin typeface="Arial" panose="020B0604020202020204" pitchFamily="34" charset="0"/>
            </a:endParaRPr>
          </a:p>
        </p:txBody>
      </p:sp>
    </p:spTree>
    <p:extLst>
      <p:ext uri="{BB962C8B-B14F-4D97-AF65-F5344CB8AC3E}">
        <p14:creationId xmlns:p14="http://schemas.microsoft.com/office/powerpoint/2010/main" val="17503163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B09CC39-66DE-D4B8-70F0-10E3A3AFB766}"/>
            </a:ext>
          </a:extLst>
        </p:cNvPr>
        <p:cNvGrpSpPr/>
        <p:nvPr/>
      </p:nvGrpSpPr>
      <p:grpSpPr>
        <a:xfrm>
          <a:off x="0" y="0"/>
          <a:ext cx="0" cy="0"/>
          <a:chOff x="0" y="0"/>
          <a:chExt cx="0" cy="0"/>
        </a:xfrm>
      </p:grpSpPr>
      <p:sp>
        <p:nvSpPr>
          <p:cNvPr id="8" name="Rectangle 7">
            <a:extLst>
              <a:ext uri="{FF2B5EF4-FFF2-40B4-BE49-F238E27FC236}">
                <a16:creationId xmlns:a16="http://schemas.microsoft.com/office/drawing/2014/main" id="{703DB705-734F-5C3F-10EB-15C9732D6729}"/>
              </a:ext>
            </a:extLst>
          </p:cNvPr>
          <p:cNvSpPr/>
          <p:nvPr/>
        </p:nvSpPr>
        <p:spPr>
          <a:xfrm>
            <a:off x="417095" y="1524000"/>
            <a:ext cx="2735179" cy="1195137"/>
          </a:xfrm>
          <a:prstGeom prst="rect">
            <a:avLst/>
          </a:prstGeom>
          <a:solidFill>
            <a:schemeClr val="tx1"/>
          </a:solidFill>
          <a:ln>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2" name="Picture 11" descr="A blue and black logo&#10;&#10;AI-generated content may be incorrect.">
            <a:extLst>
              <a:ext uri="{FF2B5EF4-FFF2-40B4-BE49-F238E27FC236}">
                <a16:creationId xmlns:a16="http://schemas.microsoft.com/office/drawing/2014/main" id="{CEE33CC6-F13E-6F96-D336-080001D7F06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4118" y="107563"/>
            <a:ext cx="1115972" cy="554266"/>
          </a:xfrm>
          <a:prstGeom prst="rect">
            <a:avLst/>
          </a:prstGeom>
        </p:spPr>
      </p:pic>
      <p:sp>
        <p:nvSpPr>
          <p:cNvPr id="13" name="TextBox 12">
            <a:extLst>
              <a:ext uri="{FF2B5EF4-FFF2-40B4-BE49-F238E27FC236}">
                <a16:creationId xmlns:a16="http://schemas.microsoft.com/office/drawing/2014/main" id="{853C192C-AB75-FFD0-D75B-0C95C6DD4CBB}"/>
              </a:ext>
            </a:extLst>
          </p:cNvPr>
          <p:cNvSpPr txBox="1"/>
          <p:nvPr/>
        </p:nvSpPr>
        <p:spPr>
          <a:xfrm>
            <a:off x="9817768" y="6104021"/>
            <a:ext cx="1852864" cy="369332"/>
          </a:xfrm>
          <a:prstGeom prst="rect">
            <a:avLst/>
          </a:prstGeom>
          <a:noFill/>
        </p:spPr>
        <p:txBody>
          <a:bodyPr wrap="square" rtlCol="0">
            <a:spAutoFit/>
          </a:bodyPr>
          <a:lstStyle/>
          <a:p>
            <a:r>
              <a:rPr lang="en-US" dirty="0">
                <a:solidFill>
                  <a:schemeClr val="bg1"/>
                </a:solidFill>
              </a:rPr>
              <a:t>2025/7/26</a:t>
            </a:r>
          </a:p>
        </p:txBody>
      </p:sp>
      <p:sp>
        <p:nvSpPr>
          <p:cNvPr id="2" name="TextBox 1">
            <a:extLst>
              <a:ext uri="{FF2B5EF4-FFF2-40B4-BE49-F238E27FC236}">
                <a16:creationId xmlns:a16="http://schemas.microsoft.com/office/drawing/2014/main" id="{95BBE176-7C53-5B5F-1CD4-EEF3FDF52BD4}"/>
              </a:ext>
            </a:extLst>
          </p:cNvPr>
          <p:cNvSpPr txBox="1"/>
          <p:nvPr/>
        </p:nvSpPr>
        <p:spPr>
          <a:xfrm>
            <a:off x="417095" y="2049378"/>
            <a:ext cx="6055893" cy="584775"/>
          </a:xfrm>
          <a:prstGeom prst="rect">
            <a:avLst/>
          </a:prstGeom>
          <a:noFill/>
        </p:spPr>
        <p:txBody>
          <a:bodyPr wrap="square" rtlCol="0">
            <a:spAutoFit/>
          </a:bodyPr>
          <a:lstStyle/>
          <a:p>
            <a:r>
              <a:rPr lang="en-US" sz="3200" b="1" dirty="0">
                <a:solidFill>
                  <a:schemeClr val="bg1"/>
                </a:solidFill>
                <a:latin typeface="AAAGoldenLotus Stg1_Ver1" panose="02000000000000000000" pitchFamily="2" charset="-78"/>
                <a:cs typeface="AAAGoldenLotus Stg1_Ver1" panose="02000000000000000000" pitchFamily="2" charset="-78"/>
              </a:rPr>
              <a:t>Target Audience </a:t>
            </a:r>
            <a:r>
              <a:rPr lang="ar-EG" sz="3200" b="1" dirty="0">
                <a:solidFill>
                  <a:schemeClr val="bg1"/>
                </a:solidFill>
                <a:latin typeface="AAAGoldenLotus Stg1_Ver1" panose="02000000000000000000" pitchFamily="2" charset="-78"/>
                <a:cs typeface="AAAGoldenLotus Stg1_Ver1" panose="02000000000000000000" pitchFamily="2" charset="-78"/>
              </a:rPr>
              <a:t>&amp;</a:t>
            </a:r>
            <a:r>
              <a:rPr lang="en-US" sz="3200" b="1" dirty="0">
                <a:solidFill>
                  <a:schemeClr val="bg1"/>
                </a:solidFill>
                <a:latin typeface="AAAGoldenLotus Stg1_Ver1" panose="02000000000000000000" pitchFamily="2" charset="-78"/>
                <a:cs typeface="AAAGoldenLotus Stg1_Ver1" panose="02000000000000000000" pitchFamily="2" charset="-78"/>
              </a:rPr>
              <a:t> Scientific Value</a:t>
            </a:r>
            <a:r>
              <a:rPr lang="ar-EG" sz="3200" b="1" dirty="0">
                <a:solidFill>
                  <a:schemeClr val="bg1"/>
                </a:solidFill>
                <a:latin typeface="AAAGoldenLotus Stg1_Ver1" panose="02000000000000000000" pitchFamily="2" charset="-78"/>
                <a:cs typeface="AAAGoldenLotus Stg1_Ver1" panose="02000000000000000000" pitchFamily="2" charset="-78"/>
              </a:rPr>
              <a:t>:</a:t>
            </a:r>
            <a:endParaRPr lang="en-US" sz="3200" b="1" dirty="0">
              <a:solidFill>
                <a:schemeClr val="bg1"/>
              </a:solidFill>
              <a:latin typeface="AAAGoldenLotus Stg1_Ver1" panose="02000000000000000000" pitchFamily="2" charset="-78"/>
              <a:cs typeface="AAAGoldenLotus Stg1_Ver1" panose="02000000000000000000" pitchFamily="2" charset="-78"/>
            </a:endParaRPr>
          </a:p>
        </p:txBody>
      </p:sp>
      <p:sp>
        <p:nvSpPr>
          <p:cNvPr id="14" name="Rectangle 4">
            <a:extLst>
              <a:ext uri="{FF2B5EF4-FFF2-40B4-BE49-F238E27FC236}">
                <a16:creationId xmlns:a16="http://schemas.microsoft.com/office/drawing/2014/main" id="{FDBBE4C4-37AC-C14D-F4F7-EA8EE5A0202E}"/>
              </a:ext>
            </a:extLst>
          </p:cNvPr>
          <p:cNvSpPr>
            <a:spLocks noChangeArrowheads="1"/>
          </p:cNvSpPr>
          <p:nvPr/>
        </p:nvSpPr>
        <p:spPr bwMode="auto">
          <a:xfrm>
            <a:off x="417095" y="3057690"/>
            <a:ext cx="7587916" cy="135421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eaLnBrk="0" fontAlgn="base" hangingPunct="0">
              <a:spcBef>
                <a:spcPct val="0"/>
              </a:spcBef>
              <a:spcAft>
                <a:spcPct val="0"/>
              </a:spcAft>
            </a:pPr>
            <a:r>
              <a:rPr lang="en-US" sz="1400" dirty="0">
                <a:solidFill>
                  <a:schemeClr val="bg1"/>
                </a:solidFill>
              </a:rPr>
              <a:t>This project is designed to help students, researchers, and anyone interested in learning scientific content in a simple way. It makes understanding complex topics easier by summarizing them clearly and testing comprehension through questions. The project supports self-paced learning and helps users focus on their weak points. It also promotes active learning and improves critical thinking by giving feedback and references for deeper study . </a:t>
            </a:r>
            <a:r>
              <a:rPr lang="ar-EG" sz="1400" dirty="0">
                <a:solidFill>
                  <a:schemeClr val="bg1"/>
                </a:solidFill>
              </a:rPr>
              <a:t> </a:t>
            </a:r>
            <a:r>
              <a:rPr lang="en-US" sz="1200" dirty="0"/>
              <a:t>them and sends one quiz question for each weak point in future sessions.</a:t>
            </a:r>
            <a:endParaRPr kumimoji="0" lang="en-US" altLang="en-US" sz="1800" b="0" i="0" u="none" strike="noStrike" cap="none" normalizeH="0" baseline="0" dirty="0">
              <a:ln>
                <a:noFill/>
              </a:ln>
              <a:solidFill>
                <a:schemeClr val="bg1"/>
              </a:solidFill>
              <a:effectLst/>
              <a:latin typeface="Arial" panose="020B0604020202020204" pitchFamily="34" charset="0"/>
            </a:endParaRPr>
          </a:p>
        </p:txBody>
      </p:sp>
    </p:spTree>
    <p:extLst>
      <p:ext uri="{BB962C8B-B14F-4D97-AF65-F5344CB8AC3E}">
        <p14:creationId xmlns:p14="http://schemas.microsoft.com/office/powerpoint/2010/main" val="42788672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0C1B7-6E4E-3DEE-50C0-1CA3B14303EE}"/>
              </a:ext>
            </a:extLst>
          </p:cNvPr>
          <p:cNvSpPr>
            <a:spLocks noGrp="1"/>
          </p:cNvSpPr>
          <p:nvPr>
            <p:ph type="ctrTitle"/>
          </p:nvPr>
        </p:nvSpPr>
        <p:spPr>
          <a:xfrm>
            <a:off x="594360" y="411479"/>
            <a:ext cx="6416040" cy="3291840"/>
          </a:xfrm>
        </p:spPr>
        <p:txBody>
          <a:bodyPr/>
          <a:lstStyle/>
          <a:p>
            <a:r>
              <a:rPr lang="en-US" dirty="0"/>
              <a:t> Any Questions?</a:t>
            </a:r>
          </a:p>
        </p:txBody>
      </p:sp>
      <p:sp>
        <p:nvSpPr>
          <p:cNvPr id="4" name="Rectangle 3">
            <a:extLst>
              <a:ext uri="{FF2B5EF4-FFF2-40B4-BE49-F238E27FC236}">
                <a16:creationId xmlns:a16="http://schemas.microsoft.com/office/drawing/2014/main" id="{78AA6AA6-C608-7555-2195-8059BFA3C386}"/>
              </a:ext>
            </a:extLst>
          </p:cNvPr>
          <p:cNvSpPr/>
          <p:nvPr/>
        </p:nvSpPr>
        <p:spPr>
          <a:xfrm>
            <a:off x="594360" y="3900639"/>
            <a:ext cx="2991853" cy="136358"/>
          </a:xfrm>
          <a:prstGeom prst="rect">
            <a:avLst/>
          </a:prstGeom>
        </p:spPr>
        <p:style>
          <a:lnRef idx="2">
            <a:schemeClr val="dk1">
              <a:shade val="15000"/>
            </a:schemeClr>
          </a:lnRef>
          <a:fillRef idx="1">
            <a:schemeClr val="dk1"/>
          </a:fillRef>
          <a:effectRef idx="0">
            <a:schemeClr val="dk1"/>
          </a:effectRef>
          <a:fontRef idx="minor">
            <a:schemeClr val="lt1"/>
          </a:fontRef>
        </p:style>
        <p:txBody>
          <a:bodyPr rtlCol="0" anchor="ctr"/>
          <a:lstStyle/>
          <a:p>
            <a:pPr algn="ctr"/>
            <a:endParaRPr lang="en-US"/>
          </a:p>
        </p:txBody>
      </p:sp>
      <p:pic>
        <p:nvPicPr>
          <p:cNvPr id="5" name="Picture 4" descr="A blue and black logo&#10;&#10;AI-generated content may be incorrect.">
            <a:extLst>
              <a:ext uri="{FF2B5EF4-FFF2-40B4-BE49-F238E27FC236}">
                <a16:creationId xmlns:a16="http://schemas.microsoft.com/office/drawing/2014/main" id="{C72EB2BF-AE21-FDB0-9335-584473AA299A}"/>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44118" y="107563"/>
            <a:ext cx="1115972" cy="554266"/>
          </a:xfrm>
          <a:prstGeom prst="rect">
            <a:avLst/>
          </a:prstGeom>
        </p:spPr>
      </p:pic>
    </p:spTree>
    <p:extLst>
      <p:ext uri="{BB962C8B-B14F-4D97-AF65-F5344CB8AC3E}">
        <p14:creationId xmlns:p14="http://schemas.microsoft.com/office/powerpoint/2010/main" val="4261132419"/>
      </p:ext>
    </p:extLst>
  </p:cSld>
  <p:clrMapOvr>
    <a:masterClrMapping/>
  </p:clrMapOvr>
</p:sld>
</file>

<file path=ppt/theme/theme1.xml><?xml version="1.0" encoding="utf-8"?>
<a:theme xmlns:a="http://schemas.openxmlformats.org/drawingml/2006/main" name="Custom">
  <a:themeElements>
    <a:clrScheme name="Swiss">
      <a:dk1>
        <a:srgbClr val="000000"/>
      </a:dk1>
      <a:lt1>
        <a:srgbClr val="FFFFFF"/>
      </a:lt1>
      <a:dk2>
        <a:srgbClr val="E4E4E4"/>
      </a:dk2>
      <a:lt2>
        <a:srgbClr val="7CA655"/>
      </a:lt2>
      <a:accent1>
        <a:srgbClr val="A9D4DB"/>
      </a:accent1>
      <a:accent2>
        <a:srgbClr val="FBE284"/>
      </a:accent2>
      <a:accent3>
        <a:srgbClr val="4495A2"/>
      </a:accent3>
      <a:accent4>
        <a:srgbClr val="AA5881"/>
      </a:accent4>
      <a:accent5>
        <a:srgbClr val="E06742"/>
      </a:accent5>
      <a:accent6>
        <a:srgbClr val="F9D448"/>
      </a:accent6>
      <a:hlink>
        <a:srgbClr val="4495A2"/>
      </a:hlink>
      <a:folHlink>
        <a:srgbClr val="AA5881"/>
      </a:folHlink>
    </a:clrScheme>
    <a:fontScheme name="Custom 175">
      <a:majorFont>
        <a:latin typeface="Franklin Gothic Demi"/>
        <a:ea typeface=""/>
        <a:cs typeface=""/>
      </a:majorFont>
      <a:minorFont>
        <a:latin typeface="Franklin Gothic Book"/>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TM78853419_Win32_SL_V5" id="{958D2C9E-948D-4354-BF9D-DF8AE3C2B240}" vid="{22D4A967-05D2-4D72-8594-54CFF3414833}"/>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Background xmlns="71af3243-3dd4-4a8d-8c0d-dd76da1f02a5">false</Background>
    <Status xmlns="71af3243-3dd4-4a8d-8c0d-dd76da1f02a5">Not started</Status>
    <_ip_UnifiedCompliancePolicyUIAction xmlns="http://schemas.microsoft.com/sharepoint/v3" xsi:nil="true"/>
    <Image xmlns="71af3243-3dd4-4a8d-8c0d-dd76da1f02a5">
      <Url xsi:nil="true"/>
      <Description xsi:nil="true"/>
    </Image>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4F4B194E-8B30-4377-8C59-ECFB902D2A26}">
  <ds:schemaRefs>
    <ds:schemaRef ds:uri="http://schemas.microsoft.com/office/2006/metadata/properties"/>
    <ds:schemaRef ds:uri="http://schemas.microsoft.com/office/infopath/2007/PartnerControls"/>
    <ds:schemaRef ds:uri="71af3243-3dd4-4a8d-8c0d-dd76da1f02a5"/>
    <ds:schemaRef ds:uri="http://schemas.microsoft.com/sharepoint/v3"/>
    <ds:schemaRef ds:uri="230e9df3-be65-4c73-a93b-d1236ebd677e"/>
  </ds:schemaRefs>
</ds:datastoreItem>
</file>

<file path=customXml/itemProps2.xml><?xml version="1.0" encoding="utf-8"?>
<ds:datastoreItem xmlns:ds="http://schemas.openxmlformats.org/officeDocument/2006/customXml" ds:itemID="{C21FFAC0-05A2-416A-B06C-C248395482CF}">
  <ds:schemaRefs>
    <ds:schemaRef ds:uri="http://schemas.microsoft.com/sharepoint/v3/contenttype/forms"/>
  </ds:schemaRefs>
</ds:datastoreItem>
</file>

<file path=customXml/itemProps3.xml><?xml version="1.0" encoding="utf-8"?>
<ds:datastoreItem xmlns:ds="http://schemas.openxmlformats.org/officeDocument/2006/customXml" ds:itemID="{92DB9E12-8AC3-4138-BF4D-720A5525AB1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{06F9FA99-5A0F-465A-903A-52BD2474C897}tf78853419_win32</Template>
  <TotalTime>77</TotalTime>
  <Words>611</Words>
  <Application>Microsoft Office PowerPoint</Application>
  <PresentationFormat>Widescreen</PresentationFormat>
  <Paragraphs>38</Paragraphs>
  <Slides>8</Slides>
  <Notes>8</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8</vt:i4>
      </vt:variant>
    </vt:vector>
  </HeadingPairs>
  <TitlesOfParts>
    <vt:vector size="14" baseType="lpstr">
      <vt:lpstr>AAAGoldenLotus Stg1_Ver1</vt:lpstr>
      <vt:lpstr>Arial</vt:lpstr>
      <vt:lpstr>Calibri</vt:lpstr>
      <vt:lpstr>Franklin Gothic Book</vt:lpstr>
      <vt:lpstr>Franklin Gothic Demi</vt:lpstr>
      <vt:lpstr>Custom</vt:lpstr>
      <vt:lpstr>Intelligent Scientific Assistant Bot</vt:lpstr>
      <vt:lpstr>Agenda</vt:lpstr>
      <vt:lpstr>PowerPoint Presentation</vt:lpstr>
      <vt:lpstr>PowerPoint Presentation</vt:lpstr>
      <vt:lpstr>PowerPoint Presentation</vt:lpstr>
      <vt:lpstr>PowerPoint Presentation</vt:lpstr>
      <vt:lpstr>PowerPoint Presentation</vt:lpstr>
      <vt:lpstr> Any 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Abdullah Ramadan</dc:creator>
  <cp:lastModifiedBy>Abdullah Ramadan</cp:lastModifiedBy>
  <cp:revision>1</cp:revision>
  <dcterms:created xsi:type="dcterms:W3CDTF">2025-07-26T11:01:24Z</dcterms:created>
  <dcterms:modified xsi:type="dcterms:W3CDTF">2025-07-26T12:19:24Z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