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8" r:id="rId11"/>
    <p:sldId id="266"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03968B-8A52-42C7-A363-920A4E71C19E}" v="107" dt="2024-01-10T09:07:38.7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suf Buruç ADAKUL" userId="6946315cc1a42f60" providerId="LiveId" clId="{5203968B-8A52-42C7-A363-920A4E71C19E}"/>
    <pc:docChg chg="undo redo custSel addSld delSld modSld sldOrd modMainMaster">
      <pc:chgData name="Yusuf Buruç ADAKUL" userId="6946315cc1a42f60" providerId="LiveId" clId="{5203968B-8A52-42C7-A363-920A4E71C19E}" dt="2024-01-10T09:07:56.115" v="9076" actId="14100"/>
      <pc:docMkLst>
        <pc:docMk/>
      </pc:docMkLst>
      <pc:sldChg chg="addSp delSp modSp new mod modTransition setBg">
        <pc:chgData name="Yusuf Buruç ADAKUL" userId="6946315cc1a42f60" providerId="LiveId" clId="{5203968B-8A52-42C7-A363-920A4E71C19E}" dt="2024-01-10T05:56:55.939" v="9071" actId="1076"/>
        <pc:sldMkLst>
          <pc:docMk/>
          <pc:sldMk cId="1183523157" sldId="256"/>
        </pc:sldMkLst>
        <pc:spChg chg="mod">
          <ac:chgData name="Yusuf Buruç ADAKUL" userId="6946315cc1a42f60" providerId="LiveId" clId="{5203968B-8A52-42C7-A363-920A4E71C19E}" dt="2024-01-10T05:56:55.939" v="9071" actId="1076"/>
          <ac:spMkLst>
            <pc:docMk/>
            <pc:sldMk cId="1183523157" sldId="256"/>
            <ac:spMk id="2" creationId="{39542DED-ABDB-B877-E080-FF0843FD8263}"/>
          </ac:spMkLst>
        </pc:spChg>
        <pc:spChg chg="del">
          <ac:chgData name="Yusuf Buruç ADAKUL" userId="6946315cc1a42f60" providerId="LiveId" clId="{5203968B-8A52-42C7-A363-920A4E71C19E}" dt="2024-01-09T22:58:27.399" v="5" actId="21"/>
          <ac:spMkLst>
            <pc:docMk/>
            <pc:sldMk cId="1183523157" sldId="256"/>
            <ac:spMk id="2" creationId="{4B37B804-8EA0-A2F2-5CBD-85D6C841185F}"/>
          </ac:spMkLst>
        </pc:spChg>
        <pc:spChg chg="del mod">
          <ac:chgData name="Yusuf Buruç ADAKUL" userId="6946315cc1a42f60" providerId="LiveId" clId="{5203968B-8A52-42C7-A363-920A4E71C19E}" dt="2024-01-09T22:58:31.389" v="6" actId="21"/>
          <ac:spMkLst>
            <pc:docMk/>
            <pc:sldMk cId="1183523157" sldId="256"/>
            <ac:spMk id="3" creationId="{52FC61DE-0965-D68D-84A3-359221C0A5E5}"/>
          </ac:spMkLst>
        </pc:spChg>
        <pc:spChg chg="add mod">
          <ac:chgData name="Yusuf Buruç ADAKUL" userId="6946315cc1a42f60" providerId="LiveId" clId="{5203968B-8A52-42C7-A363-920A4E71C19E}" dt="2024-01-09T23:08:55.739" v="785" actId="207"/>
          <ac:spMkLst>
            <pc:docMk/>
            <pc:sldMk cId="1183523157" sldId="256"/>
            <ac:spMk id="4" creationId="{AC48072C-1A25-5DFF-284E-E0B43F5DA4C5}"/>
          </ac:spMkLst>
        </pc:spChg>
      </pc:sldChg>
      <pc:sldChg chg="del">
        <pc:chgData name="Yusuf Buruç ADAKUL" userId="6946315cc1a42f60" providerId="LiveId" clId="{5203968B-8A52-42C7-A363-920A4E71C19E}" dt="2024-01-09T23:03:15.471" v="237"/>
        <pc:sldMkLst>
          <pc:docMk/>
          <pc:sldMk cId="1413744203" sldId="257"/>
        </pc:sldMkLst>
      </pc:sldChg>
      <pc:sldChg chg="addSp delSp modSp mod modTransition setBg">
        <pc:chgData name="Yusuf Buruç ADAKUL" userId="6946315cc1a42f60" providerId="LiveId" clId="{5203968B-8A52-42C7-A363-920A4E71C19E}" dt="2024-01-10T05:55:17.229" v="9060"/>
        <pc:sldMkLst>
          <pc:docMk/>
          <pc:sldMk cId="3864863562" sldId="257"/>
        </pc:sldMkLst>
        <pc:spChg chg="add mod">
          <ac:chgData name="Yusuf Buruç ADAKUL" userId="6946315cc1a42f60" providerId="LiveId" clId="{5203968B-8A52-42C7-A363-920A4E71C19E}" dt="2024-01-09T23:20:30.363" v="918" actId="14100"/>
          <ac:spMkLst>
            <pc:docMk/>
            <pc:sldMk cId="3864863562" sldId="257"/>
            <ac:spMk id="2" creationId="{324013B2-CD8A-4ED0-A6B6-B3A3E3A4B159}"/>
          </ac:spMkLst>
        </pc:spChg>
        <pc:spChg chg="add del mod">
          <ac:chgData name="Yusuf Buruç ADAKUL" userId="6946315cc1a42f60" providerId="LiveId" clId="{5203968B-8A52-42C7-A363-920A4E71C19E}" dt="2024-01-09T23:15:49.239" v="855" actId="21"/>
          <ac:spMkLst>
            <pc:docMk/>
            <pc:sldMk cId="3864863562" sldId="257"/>
            <ac:spMk id="3" creationId="{8377029E-9EAC-83E2-B087-879B0BFB7724}"/>
          </ac:spMkLst>
        </pc:spChg>
        <pc:spChg chg="mod">
          <ac:chgData name="Yusuf Buruç ADAKUL" userId="6946315cc1a42f60" providerId="LiveId" clId="{5203968B-8A52-42C7-A363-920A4E71C19E}" dt="2024-01-09T23:20:22.239" v="916" actId="1076"/>
          <ac:spMkLst>
            <pc:docMk/>
            <pc:sldMk cId="3864863562" sldId="257"/>
            <ac:spMk id="4" creationId="{AC48072C-1A25-5DFF-284E-E0B43F5DA4C5}"/>
          </ac:spMkLst>
        </pc:spChg>
        <pc:spChg chg="add del mod">
          <ac:chgData name="Yusuf Buruç ADAKUL" userId="6946315cc1a42f60" providerId="LiveId" clId="{5203968B-8A52-42C7-A363-920A4E71C19E}" dt="2024-01-09T23:16:10.579" v="860" actId="21"/>
          <ac:spMkLst>
            <pc:docMk/>
            <pc:sldMk cId="3864863562" sldId="257"/>
            <ac:spMk id="5" creationId="{8377029E-9EAC-83E2-B087-879B0BFB7724}"/>
          </ac:spMkLst>
        </pc:spChg>
        <pc:spChg chg="add mod">
          <ac:chgData name="Yusuf Buruç ADAKUL" userId="6946315cc1a42f60" providerId="LiveId" clId="{5203968B-8A52-42C7-A363-920A4E71C19E}" dt="2024-01-09T23:15:51.839" v="857"/>
          <ac:spMkLst>
            <pc:docMk/>
            <pc:sldMk cId="3864863562" sldId="257"/>
            <ac:spMk id="6" creationId="{660A932E-527C-D6CF-A7CC-7185DA61B23B}"/>
          </ac:spMkLst>
        </pc:spChg>
        <pc:spChg chg="add mod">
          <ac:chgData name="Yusuf Buruç ADAKUL" userId="6946315cc1a42f60" providerId="LiveId" clId="{5203968B-8A52-42C7-A363-920A4E71C19E}" dt="2024-01-09T23:21:28.958" v="933" actId="1076"/>
          <ac:spMkLst>
            <pc:docMk/>
            <pc:sldMk cId="3864863562" sldId="257"/>
            <ac:spMk id="7" creationId="{71AC837D-9666-56DC-F3FE-5E5D67E400FF}"/>
          </ac:spMkLst>
        </pc:spChg>
      </pc:sldChg>
      <pc:sldChg chg="new del">
        <pc:chgData name="Yusuf Buruç ADAKUL" userId="6946315cc1a42f60" providerId="LiveId" clId="{5203968B-8A52-42C7-A363-920A4E71C19E}" dt="2024-01-09T23:03:09.004" v="236" actId="2696"/>
        <pc:sldMkLst>
          <pc:docMk/>
          <pc:sldMk cId="4164311628" sldId="257"/>
        </pc:sldMkLst>
      </pc:sldChg>
      <pc:sldChg chg="addSp delSp modSp mod modTransition setBg">
        <pc:chgData name="Yusuf Buruç ADAKUL" userId="6946315cc1a42f60" providerId="LiveId" clId="{5203968B-8A52-42C7-A363-920A4E71C19E}" dt="2024-01-10T05:54:58.251" v="9058"/>
        <pc:sldMkLst>
          <pc:docMk/>
          <pc:sldMk cId="4097916278" sldId="258"/>
        </pc:sldMkLst>
        <pc:spChg chg="add mod">
          <ac:chgData name="Yusuf Buruç ADAKUL" userId="6946315cc1a42f60" providerId="LiveId" clId="{5203968B-8A52-42C7-A363-920A4E71C19E}" dt="2024-01-10T00:30:33.724" v="5799" actId="1076"/>
          <ac:spMkLst>
            <pc:docMk/>
            <pc:sldMk cId="4097916278" sldId="258"/>
            <ac:spMk id="2" creationId="{7C6D6DC4-FA1C-4BD3-E3F1-C923757837CF}"/>
          </ac:spMkLst>
        </pc:spChg>
        <pc:spChg chg="add mod">
          <ac:chgData name="Yusuf Buruç ADAKUL" userId="6946315cc1a42f60" providerId="LiveId" clId="{5203968B-8A52-42C7-A363-920A4E71C19E}" dt="2024-01-09T23:30:37.241" v="1755" actId="20577"/>
          <ac:spMkLst>
            <pc:docMk/>
            <pc:sldMk cId="4097916278" sldId="258"/>
            <ac:spMk id="3" creationId="{6B462A78-14BD-293A-EBC6-344C5A9EB10C}"/>
          </ac:spMkLst>
        </pc:spChg>
        <pc:spChg chg="del">
          <ac:chgData name="Yusuf Buruç ADAKUL" userId="6946315cc1a42f60" providerId="LiveId" clId="{5203968B-8A52-42C7-A363-920A4E71C19E}" dt="2024-01-09T23:19:51.919" v="914" actId="21"/>
          <ac:spMkLst>
            <pc:docMk/>
            <pc:sldMk cId="4097916278" sldId="258"/>
            <ac:spMk id="4" creationId="{AC48072C-1A25-5DFF-284E-E0B43F5DA4C5}"/>
          </ac:spMkLst>
        </pc:spChg>
        <pc:spChg chg="add mod">
          <ac:chgData name="Yusuf Buruç ADAKUL" userId="6946315cc1a42f60" providerId="LiveId" clId="{5203968B-8A52-42C7-A363-920A4E71C19E}" dt="2024-01-10T00:01:29.380" v="3027" actId="20577"/>
          <ac:spMkLst>
            <pc:docMk/>
            <pc:sldMk cId="4097916278" sldId="258"/>
            <ac:spMk id="5" creationId="{896A7363-646A-BF77-E941-24C40521F6F7}"/>
          </ac:spMkLst>
        </pc:spChg>
        <pc:spChg chg="add mod">
          <ac:chgData name="Yusuf Buruç ADAKUL" userId="6946315cc1a42f60" providerId="LiveId" clId="{5203968B-8A52-42C7-A363-920A4E71C19E}" dt="2024-01-10T00:01:48.921" v="3030" actId="1076"/>
          <ac:spMkLst>
            <pc:docMk/>
            <pc:sldMk cId="4097916278" sldId="258"/>
            <ac:spMk id="6" creationId="{CE85E52A-71CB-8C06-4DF7-F60678A6F823}"/>
          </ac:spMkLst>
        </pc:spChg>
        <pc:spChg chg="add mod">
          <ac:chgData name="Yusuf Buruç ADAKUL" userId="6946315cc1a42f60" providerId="LiveId" clId="{5203968B-8A52-42C7-A363-920A4E71C19E}" dt="2024-01-10T00:01:43.394" v="3028" actId="1076"/>
          <ac:spMkLst>
            <pc:docMk/>
            <pc:sldMk cId="4097916278" sldId="258"/>
            <ac:spMk id="7" creationId="{5B412B8D-A1E1-51C7-9492-39122C4B2EC6}"/>
          </ac:spMkLst>
        </pc:spChg>
        <pc:spChg chg="add mod">
          <ac:chgData name="Yusuf Buruç ADAKUL" userId="6946315cc1a42f60" providerId="LiveId" clId="{5203968B-8A52-42C7-A363-920A4E71C19E}" dt="2024-01-10T05:54:39.975" v="9057" actId="1076"/>
          <ac:spMkLst>
            <pc:docMk/>
            <pc:sldMk cId="4097916278" sldId="258"/>
            <ac:spMk id="8" creationId="{354AE1B0-E69F-181E-8747-808FF86EAA22}"/>
          </ac:spMkLst>
        </pc:spChg>
      </pc:sldChg>
      <pc:sldChg chg="addSp delSp modSp mod modTransition setBg">
        <pc:chgData name="Yusuf Buruç ADAKUL" userId="6946315cc1a42f60" providerId="LiveId" clId="{5203968B-8A52-42C7-A363-920A4E71C19E}" dt="2024-01-10T05:55:34.224" v="9061"/>
        <pc:sldMkLst>
          <pc:docMk/>
          <pc:sldMk cId="1475838769" sldId="259"/>
        </pc:sldMkLst>
        <pc:spChg chg="add mod">
          <ac:chgData name="Yusuf Buruç ADAKUL" userId="6946315cc1a42f60" providerId="LiveId" clId="{5203968B-8A52-42C7-A363-920A4E71C19E}" dt="2024-01-09T23:33:12.089" v="1784" actId="255"/>
          <ac:spMkLst>
            <pc:docMk/>
            <pc:sldMk cId="1475838769" sldId="259"/>
            <ac:spMk id="3" creationId="{B1BFCC57-66A5-0CEF-16FE-B20F491B7C50}"/>
          </ac:spMkLst>
        </pc:spChg>
        <pc:spChg chg="del mod">
          <ac:chgData name="Yusuf Buruç ADAKUL" userId="6946315cc1a42f60" providerId="LiveId" clId="{5203968B-8A52-42C7-A363-920A4E71C19E}" dt="2024-01-09T23:31:54.069" v="1776"/>
          <ac:spMkLst>
            <pc:docMk/>
            <pc:sldMk cId="1475838769" sldId="259"/>
            <ac:spMk id="4" creationId="{AC48072C-1A25-5DFF-284E-E0B43F5DA4C5}"/>
          </ac:spMkLst>
        </pc:spChg>
        <pc:spChg chg="add mod">
          <ac:chgData name="Yusuf Buruç ADAKUL" userId="6946315cc1a42f60" providerId="LiveId" clId="{5203968B-8A52-42C7-A363-920A4E71C19E}" dt="2024-01-10T00:08:26.029" v="3670" actId="20577"/>
          <ac:spMkLst>
            <pc:docMk/>
            <pc:sldMk cId="1475838769" sldId="259"/>
            <ac:spMk id="5" creationId="{CE1C7831-869C-00BD-1E0E-8E6A38361A62}"/>
          </ac:spMkLst>
        </pc:spChg>
        <pc:spChg chg="add mod">
          <ac:chgData name="Yusuf Buruç ADAKUL" userId="6946315cc1a42f60" providerId="LiveId" clId="{5203968B-8A52-42C7-A363-920A4E71C19E}" dt="2024-01-10T00:08:46.099" v="3681" actId="20577"/>
          <ac:spMkLst>
            <pc:docMk/>
            <pc:sldMk cId="1475838769" sldId="259"/>
            <ac:spMk id="10" creationId="{350E64D6-3B5D-E871-8F5B-D0C976EA6823}"/>
          </ac:spMkLst>
        </pc:spChg>
        <pc:spChg chg="add">
          <ac:chgData name="Yusuf Buruç ADAKUL" userId="6946315cc1a42f60" providerId="LiveId" clId="{5203968B-8A52-42C7-A363-920A4E71C19E}" dt="2024-01-09T23:39:05.169" v="1884"/>
          <ac:spMkLst>
            <pc:docMk/>
            <pc:sldMk cId="1475838769" sldId="259"/>
            <ac:spMk id="11" creationId="{03760F42-2EB8-8C82-EA68-E598189A5062}"/>
          </ac:spMkLst>
        </pc:spChg>
        <pc:spChg chg="add mod">
          <ac:chgData name="Yusuf Buruç ADAKUL" userId="6946315cc1a42f60" providerId="LiveId" clId="{5203968B-8A52-42C7-A363-920A4E71C19E}" dt="2024-01-09T23:39:24.111" v="1888"/>
          <ac:spMkLst>
            <pc:docMk/>
            <pc:sldMk cId="1475838769" sldId="259"/>
            <ac:spMk id="12" creationId="{2A640BD9-AFD9-488D-E980-64EFE2F2DE2A}"/>
          </ac:spMkLst>
        </pc:spChg>
        <pc:spChg chg="add mod">
          <ac:chgData name="Yusuf Buruç ADAKUL" userId="6946315cc1a42f60" providerId="LiveId" clId="{5203968B-8A52-42C7-A363-920A4E71C19E}" dt="2024-01-09T23:39:42.629" v="1891" actId="1076"/>
          <ac:spMkLst>
            <pc:docMk/>
            <pc:sldMk cId="1475838769" sldId="259"/>
            <ac:spMk id="13" creationId="{218CF995-F365-9C95-C9EC-A392A78A15F4}"/>
          </ac:spMkLst>
        </pc:spChg>
        <pc:spChg chg="add">
          <ac:chgData name="Yusuf Buruç ADAKUL" userId="6946315cc1a42f60" providerId="LiveId" clId="{5203968B-8A52-42C7-A363-920A4E71C19E}" dt="2024-01-09T23:40:22.049" v="1894"/>
          <ac:spMkLst>
            <pc:docMk/>
            <pc:sldMk cId="1475838769" sldId="259"/>
            <ac:spMk id="14" creationId="{EFB888F8-71CE-C9A5-6306-163701F10AE2}"/>
          </ac:spMkLst>
        </pc:spChg>
        <pc:spChg chg="add del mod">
          <ac:chgData name="Yusuf Buruç ADAKUL" userId="6946315cc1a42f60" providerId="LiveId" clId="{5203968B-8A52-42C7-A363-920A4E71C19E}" dt="2024-01-09T23:53:19.569" v="2562" actId="21"/>
          <ac:spMkLst>
            <pc:docMk/>
            <pc:sldMk cId="1475838769" sldId="259"/>
            <ac:spMk id="15" creationId="{860E26F5-0343-A6A6-1687-B527A58D006D}"/>
          </ac:spMkLst>
        </pc:spChg>
        <pc:picChg chg="add mod">
          <ac:chgData name="Yusuf Buruç ADAKUL" userId="6946315cc1a42f60" providerId="LiveId" clId="{5203968B-8A52-42C7-A363-920A4E71C19E}" dt="2024-01-09T23:32:36.674" v="1781" actId="1076"/>
          <ac:picMkLst>
            <pc:docMk/>
            <pc:sldMk cId="1475838769" sldId="259"/>
            <ac:picMk id="2" creationId="{6D2C9DAC-F54F-F7D6-6D7A-394B065CE1BB}"/>
          </ac:picMkLst>
        </pc:picChg>
        <pc:picChg chg="add mod">
          <ac:chgData name="Yusuf Buruç ADAKUL" userId="6946315cc1a42f60" providerId="LiveId" clId="{5203968B-8A52-42C7-A363-920A4E71C19E}" dt="2024-01-09T23:44:48.309" v="1928" actId="1076"/>
          <ac:picMkLst>
            <pc:docMk/>
            <pc:sldMk cId="1475838769" sldId="259"/>
            <ac:picMk id="7" creationId="{0AC93210-17A1-F314-8A7A-7F4C4D928EEE}"/>
          </ac:picMkLst>
        </pc:picChg>
        <pc:picChg chg="add mod">
          <ac:chgData name="Yusuf Buruç ADAKUL" userId="6946315cc1a42f60" providerId="LiveId" clId="{5203968B-8A52-42C7-A363-920A4E71C19E}" dt="2024-01-09T23:38:28.365" v="1878" actId="14100"/>
          <ac:picMkLst>
            <pc:docMk/>
            <pc:sldMk cId="1475838769" sldId="259"/>
            <ac:picMk id="9" creationId="{F2EF2125-B23E-2D3A-6F57-5383D556B250}"/>
          </ac:picMkLst>
        </pc:picChg>
      </pc:sldChg>
      <pc:sldChg chg="add del setBg">
        <pc:chgData name="Yusuf Buruç ADAKUL" userId="6946315cc1a42f60" providerId="LiveId" clId="{5203968B-8A52-42C7-A363-920A4E71C19E}" dt="2024-01-09T23:03:30.099" v="239"/>
        <pc:sldMkLst>
          <pc:docMk/>
          <pc:sldMk cId="3887406823" sldId="260"/>
        </pc:sldMkLst>
      </pc:sldChg>
      <pc:sldChg chg="addSp delSp modSp mod modTransition setBg">
        <pc:chgData name="Yusuf Buruç ADAKUL" userId="6946315cc1a42f60" providerId="LiveId" clId="{5203968B-8A52-42C7-A363-920A4E71C19E}" dt="2024-01-10T05:55:46.469" v="9063"/>
        <pc:sldMkLst>
          <pc:docMk/>
          <pc:sldMk cId="4012327097" sldId="260"/>
        </pc:sldMkLst>
        <pc:spChg chg="add mod">
          <ac:chgData name="Yusuf Buruç ADAKUL" userId="6946315cc1a42f60" providerId="LiveId" clId="{5203968B-8A52-42C7-A363-920A4E71C19E}" dt="2024-01-10T00:01:16.199" v="3007" actId="20577"/>
          <ac:spMkLst>
            <pc:docMk/>
            <pc:sldMk cId="4012327097" sldId="260"/>
            <ac:spMk id="2" creationId="{30AF2AC9-ADAA-5ABE-D64C-E6FC37F6F5AA}"/>
          </ac:spMkLst>
        </pc:spChg>
        <pc:spChg chg="add mod">
          <ac:chgData name="Yusuf Buruç ADAKUL" userId="6946315cc1a42f60" providerId="LiveId" clId="{5203968B-8A52-42C7-A363-920A4E71C19E}" dt="2024-01-10T00:22:29.192" v="4867" actId="1076"/>
          <ac:spMkLst>
            <pc:docMk/>
            <pc:sldMk cId="4012327097" sldId="260"/>
            <ac:spMk id="3" creationId="{B689F87D-A3B9-8B52-A637-1F841DA92192}"/>
          </ac:spMkLst>
        </pc:spChg>
        <pc:spChg chg="del">
          <ac:chgData name="Yusuf Buruç ADAKUL" userId="6946315cc1a42f60" providerId="LiveId" clId="{5203968B-8A52-42C7-A363-920A4E71C19E}" dt="2024-01-09T23:45:38.887" v="1930" actId="21"/>
          <ac:spMkLst>
            <pc:docMk/>
            <pc:sldMk cId="4012327097" sldId="260"/>
            <ac:spMk id="4" creationId="{AC48072C-1A25-5DFF-284E-E0B43F5DA4C5}"/>
          </ac:spMkLst>
        </pc:spChg>
        <pc:spChg chg="add mod">
          <ac:chgData name="Yusuf Buruç ADAKUL" userId="6946315cc1a42f60" providerId="LiveId" clId="{5203968B-8A52-42C7-A363-920A4E71C19E}" dt="2024-01-10T00:28:58.628" v="5789" actId="20577"/>
          <ac:spMkLst>
            <pc:docMk/>
            <pc:sldMk cId="4012327097" sldId="260"/>
            <ac:spMk id="5" creationId="{62491720-8A87-7AA4-7EEC-ABE746627B5D}"/>
          </ac:spMkLst>
        </pc:spChg>
      </pc:sldChg>
      <pc:sldChg chg="addSp delSp modSp mod modTransition setBg">
        <pc:chgData name="Yusuf Buruç ADAKUL" userId="6946315cc1a42f60" providerId="LiveId" clId="{5203968B-8A52-42C7-A363-920A4E71C19E}" dt="2024-01-10T05:55:51.610" v="9064"/>
        <pc:sldMkLst>
          <pc:docMk/>
          <pc:sldMk cId="2146597327" sldId="261"/>
        </pc:sldMkLst>
        <pc:spChg chg="add mod">
          <ac:chgData name="Yusuf Buruç ADAKUL" userId="6946315cc1a42f60" providerId="LiveId" clId="{5203968B-8A52-42C7-A363-920A4E71C19E}" dt="2024-01-10T00:30:20.399" v="5797" actId="255"/>
          <ac:spMkLst>
            <pc:docMk/>
            <pc:sldMk cId="2146597327" sldId="261"/>
            <ac:spMk id="2" creationId="{425B336F-FCAF-9241-DCB4-CFBA6D792C48}"/>
          </ac:spMkLst>
        </pc:spChg>
        <pc:spChg chg="add mod">
          <ac:chgData name="Yusuf Buruç ADAKUL" userId="6946315cc1a42f60" providerId="LiveId" clId="{5203968B-8A52-42C7-A363-920A4E71C19E}" dt="2024-01-10T00:31:15.041" v="5800" actId="767"/>
          <ac:spMkLst>
            <pc:docMk/>
            <pc:sldMk cId="2146597327" sldId="261"/>
            <ac:spMk id="3" creationId="{0280931F-43E2-1C51-FA57-E3BCA8F1625E}"/>
          </ac:spMkLst>
        </pc:spChg>
        <pc:spChg chg="del">
          <ac:chgData name="Yusuf Buruç ADAKUL" userId="6946315cc1a42f60" providerId="LiveId" clId="{5203968B-8A52-42C7-A363-920A4E71C19E}" dt="2024-01-10T00:29:22.439" v="5790" actId="21"/>
          <ac:spMkLst>
            <pc:docMk/>
            <pc:sldMk cId="2146597327" sldId="261"/>
            <ac:spMk id="4" creationId="{AC48072C-1A25-5DFF-284E-E0B43F5DA4C5}"/>
          </ac:spMkLst>
        </pc:spChg>
        <pc:spChg chg="add mod">
          <ac:chgData name="Yusuf Buruç ADAKUL" userId="6946315cc1a42f60" providerId="LiveId" clId="{5203968B-8A52-42C7-A363-920A4E71C19E}" dt="2024-01-10T00:35:42.698" v="6337" actId="1076"/>
          <ac:spMkLst>
            <pc:docMk/>
            <pc:sldMk cId="2146597327" sldId="261"/>
            <ac:spMk id="5" creationId="{632A1111-C5A5-6341-5712-5703E759844F}"/>
          </ac:spMkLst>
        </pc:spChg>
        <pc:spChg chg="add mod">
          <ac:chgData name="Yusuf Buruç ADAKUL" userId="6946315cc1a42f60" providerId="LiveId" clId="{5203968B-8A52-42C7-A363-920A4E71C19E}" dt="2024-01-10T00:46:02.712" v="7279" actId="20577"/>
          <ac:spMkLst>
            <pc:docMk/>
            <pc:sldMk cId="2146597327" sldId="261"/>
            <ac:spMk id="6" creationId="{D0ADEEF6-47CC-5353-06FE-12270F055DA9}"/>
          </ac:spMkLst>
        </pc:spChg>
      </pc:sldChg>
      <pc:sldChg chg="addSp delSp modSp mod modTransition setBg">
        <pc:chgData name="Yusuf Buruç ADAKUL" userId="6946315cc1a42f60" providerId="LiveId" clId="{5203968B-8A52-42C7-A363-920A4E71C19E}" dt="2024-01-10T05:55:57.395" v="9065"/>
        <pc:sldMkLst>
          <pc:docMk/>
          <pc:sldMk cId="66546624" sldId="262"/>
        </pc:sldMkLst>
        <pc:spChg chg="add mod">
          <ac:chgData name="Yusuf Buruç ADAKUL" userId="6946315cc1a42f60" providerId="LiveId" clId="{5203968B-8A52-42C7-A363-920A4E71C19E}" dt="2024-01-10T00:46:21.886" v="7281" actId="1076"/>
          <ac:spMkLst>
            <pc:docMk/>
            <pc:sldMk cId="66546624" sldId="262"/>
            <ac:spMk id="2" creationId="{AB1BB100-685C-419A-BBC1-77A6DF8650EC}"/>
          </ac:spMkLst>
        </pc:spChg>
        <pc:spChg chg="add mod">
          <ac:chgData name="Yusuf Buruç ADAKUL" userId="6946315cc1a42f60" providerId="LiveId" clId="{5203968B-8A52-42C7-A363-920A4E71C19E}" dt="2024-01-10T00:51:14.039" v="7432" actId="20577"/>
          <ac:spMkLst>
            <pc:docMk/>
            <pc:sldMk cId="66546624" sldId="262"/>
            <ac:spMk id="3" creationId="{305A2961-2EFE-C380-C01D-438383EE61C1}"/>
          </ac:spMkLst>
        </pc:spChg>
        <pc:spChg chg="del">
          <ac:chgData name="Yusuf Buruç ADAKUL" userId="6946315cc1a42f60" providerId="LiveId" clId="{5203968B-8A52-42C7-A363-920A4E71C19E}" dt="2024-01-10T00:30:00.084" v="5794" actId="21"/>
          <ac:spMkLst>
            <pc:docMk/>
            <pc:sldMk cId="66546624" sldId="262"/>
            <ac:spMk id="4" creationId="{AC48072C-1A25-5DFF-284E-E0B43F5DA4C5}"/>
          </ac:spMkLst>
        </pc:spChg>
        <pc:spChg chg="add mod">
          <ac:chgData name="Yusuf Buruç ADAKUL" userId="6946315cc1a42f60" providerId="LiveId" clId="{5203968B-8A52-42C7-A363-920A4E71C19E}" dt="2024-01-10T01:02:12.554" v="8657" actId="20577"/>
          <ac:spMkLst>
            <pc:docMk/>
            <pc:sldMk cId="66546624" sldId="262"/>
            <ac:spMk id="5" creationId="{AEB82A91-B7B1-0DAC-7DC9-382C6666E259}"/>
          </ac:spMkLst>
        </pc:spChg>
      </pc:sldChg>
      <pc:sldChg chg="del setBg">
        <pc:chgData name="Yusuf Buruç ADAKUL" userId="6946315cc1a42f60" providerId="LiveId" clId="{5203968B-8A52-42C7-A363-920A4E71C19E}" dt="2024-01-10T01:13:15.363" v="9054" actId="2696"/>
        <pc:sldMkLst>
          <pc:docMk/>
          <pc:sldMk cId="533749537" sldId="263"/>
        </pc:sldMkLst>
      </pc:sldChg>
      <pc:sldChg chg="addSp delSp modSp mod ord modTransition setBg">
        <pc:chgData name="Yusuf Buruç ADAKUL" userId="6946315cc1a42f60" providerId="LiveId" clId="{5203968B-8A52-42C7-A363-920A4E71C19E}" dt="2024-01-10T05:56:02.609" v="9066"/>
        <pc:sldMkLst>
          <pc:docMk/>
          <pc:sldMk cId="3165315036" sldId="264"/>
        </pc:sldMkLst>
        <pc:spChg chg="add del mod">
          <ac:chgData name="Yusuf Buruç ADAKUL" userId="6946315cc1a42f60" providerId="LiveId" clId="{5203968B-8A52-42C7-A363-920A4E71C19E}" dt="2024-01-10T01:03:20.096" v="8663" actId="21"/>
          <ac:spMkLst>
            <pc:docMk/>
            <pc:sldMk cId="3165315036" sldId="264"/>
            <ac:spMk id="2" creationId="{15BE9C55-AF4F-E276-8467-D7CD16F03FDA}"/>
          </ac:spMkLst>
        </pc:spChg>
        <pc:spChg chg="add mod">
          <ac:chgData name="Yusuf Buruç ADAKUL" userId="6946315cc1a42f60" providerId="LiveId" clId="{5203968B-8A52-42C7-A363-920A4E71C19E}" dt="2024-01-10T01:03:35.475" v="8666" actId="1076"/>
          <ac:spMkLst>
            <pc:docMk/>
            <pc:sldMk cId="3165315036" sldId="264"/>
            <ac:spMk id="3" creationId="{F0F374CC-D434-6489-F989-38C79DA81FA8}"/>
          </ac:spMkLst>
        </pc:spChg>
        <pc:spChg chg="del">
          <ac:chgData name="Yusuf Buruç ADAKUL" userId="6946315cc1a42f60" providerId="LiveId" clId="{5203968B-8A52-42C7-A363-920A4E71C19E}" dt="2024-01-10T01:03:04.041" v="8660" actId="21"/>
          <ac:spMkLst>
            <pc:docMk/>
            <pc:sldMk cId="3165315036" sldId="264"/>
            <ac:spMk id="4" creationId="{AC48072C-1A25-5DFF-284E-E0B43F5DA4C5}"/>
          </ac:spMkLst>
        </pc:spChg>
        <pc:spChg chg="add mod">
          <ac:chgData name="Yusuf Buruç ADAKUL" userId="6946315cc1a42f60" providerId="LiveId" clId="{5203968B-8A52-42C7-A363-920A4E71C19E}" dt="2024-01-10T01:03:38.904" v="8667"/>
          <ac:spMkLst>
            <pc:docMk/>
            <pc:sldMk cId="3165315036" sldId="264"/>
            <ac:spMk id="5" creationId="{15BE9C55-AF4F-E276-8467-D7CD16F03FDA}"/>
          </ac:spMkLst>
        </pc:spChg>
        <pc:spChg chg="add mod">
          <ac:chgData name="Yusuf Buruç ADAKUL" userId="6946315cc1a42f60" providerId="LiveId" clId="{5203968B-8A52-42C7-A363-920A4E71C19E}" dt="2024-01-10T01:07:20.723" v="8798" actId="1076"/>
          <ac:spMkLst>
            <pc:docMk/>
            <pc:sldMk cId="3165315036" sldId="264"/>
            <ac:spMk id="6" creationId="{66DD9DB5-0269-635D-5B57-1B77169C1E57}"/>
          </ac:spMkLst>
        </pc:spChg>
        <pc:spChg chg="add mod">
          <ac:chgData name="Yusuf Buruç ADAKUL" userId="6946315cc1a42f60" providerId="LiveId" clId="{5203968B-8A52-42C7-A363-920A4E71C19E}" dt="2024-01-10T01:09:53.004" v="8989" actId="1076"/>
          <ac:spMkLst>
            <pc:docMk/>
            <pc:sldMk cId="3165315036" sldId="264"/>
            <ac:spMk id="11" creationId="{B9185634-6AEA-D197-AA55-5351C21283F9}"/>
          </ac:spMkLst>
        </pc:spChg>
        <pc:spChg chg="add del mod">
          <ac:chgData name="Yusuf Buruç ADAKUL" userId="6946315cc1a42f60" providerId="LiveId" clId="{5203968B-8A52-42C7-A363-920A4E71C19E}" dt="2024-01-10T01:10:12.697" v="8994" actId="21"/>
          <ac:spMkLst>
            <pc:docMk/>
            <pc:sldMk cId="3165315036" sldId="264"/>
            <ac:spMk id="12" creationId="{D9B892A3-D36A-BA30-D10F-FBC2BC1ADB9B}"/>
          </ac:spMkLst>
        </pc:spChg>
        <pc:spChg chg="add mod">
          <ac:chgData name="Yusuf Buruç ADAKUL" userId="6946315cc1a42f60" providerId="LiveId" clId="{5203968B-8A52-42C7-A363-920A4E71C19E}" dt="2024-01-10T01:12:58.774" v="9053" actId="692"/>
          <ac:spMkLst>
            <pc:docMk/>
            <pc:sldMk cId="3165315036" sldId="264"/>
            <ac:spMk id="13" creationId="{601D135B-3697-EF92-9DA3-B5E26593A5EF}"/>
          </ac:spMkLst>
        </pc:spChg>
        <pc:picChg chg="add mod">
          <ac:chgData name="Yusuf Buruç ADAKUL" userId="6946315cc1a42f60" providerId="LiveId" clId="{5203968B-8A52-42C7-A363-920A4E71C19E}" dt="2024-01-10T01:08:20.270" v="8842" actId="1076"/>
          <ac:picMkLst>
            <pc:docMk/>
            <pc:sldMk cId="3165315036" sldId="264"/>
            <ac:picMk id="8" creationId="{DE0A191F-C37C-BBB4-D2BC-AF2492CFC3F0}"/>
          </ac:picMkLst>
        </pc:picChg>
        <pc:picChg chg="add mod">
          <ac:chgData name="Yusuf Buruç ADAKUL" userId="6946315cc1a42f60" providerId="LiveId" clId="{5203968B-8A52-42C7-A363-920A4E71C19E}" dt="2024-01-10T01:10:37.982" v="8997" actId="14100"/>
          <ac:picMkLst>
            <pc:docMk/>
            <pc:sldMk cId="3165315036" sldId="264"/>
            <ac:picMk id="10" creationId="{20492752-9072-6243-CA42-5BD60D965B31}"/>
          </ac:picMkLst>
        </pc:picChg>
        <pc:cxnChg chg="add mod">
          <ac:chgData name="Yusuf Buruç ADAKUL" userId="6946315cc1a42f60" providerId="LiveId" clId="{5203968B-8A52-42C7-A363-920A4E71C19E}" dt="2024-01-10T01:12:10.984" v="9046" actId="692"/>
          <ac:cxnSpMkLst>
            <pc:docMk/>
            <pc:sldMk cId="3165315036" sldId="264"/>
            <ac:cxnSpMk id="15" creationId="{72D8BC91-FE3A-837F-8200-A0D39AD85D51}"/>
          </ac:cxnSpMkLst>
        </pc:cxnChg>
        <pc:cxnChg chg="add mod">
          <ac:chgData name="Yusuf Buruç ADAKUL" userId="6946315cc1a42f60" providerId="LiveId" clId="{5203968B-8A52-42C7-A363-920A4E71C19E}" dt="2024-01-10T01:12:25.531" v="9049" actId="1076"/>
          <ac:cxnSpMkLst>
            <pc:docMk/>
            <pc:sldMk cId="3165315036" sldId="264"/>
            <ac:cxnSpMk id="16" creationId="{242BBF95-CD14-94FF-7773-0AC909A0BDE1}"/>
          </ac:cxnSpMkLst>
        </pc:cxnChg>
        <pc:cxnChg chg="add mod">
          <ac:chgData name="Yusuf Buruç ADAKUL" userId="6946315cc1a42f60" providerId="LiveId" clId="{5203968B-8A52-42C7-A363-920A4E71C19E}" dt="2024-01-10T01:12:47.129" v="9052" actId="692"/>
          <ac:cxnSpMkLst>
            <pc:docMk/>
            <pc:sldMk cId="3165315036" sldId="264"/>
            <ac:cxnSpMk id="18" creationId="{7C07F698-F5C7-496F-5FE5-407B4D6D5B8B}"/>
          </ac:cxnSpMkLst>
        </pc:cxnChg>
      </pc:sldChg>
      <pc:sldChg chg="addSp delSp modSp mod modTransition setBg">
        <pc:chgData name="Yusuf Buruç ADAKUL" userId="6946315cc1a42f60" providerId="LiveId" clId="{5203968B-8A52-42C7-A363-920A4E71C19E}" dt="2024-01-10T05:56:07.229" v="9067"/>
        <pc:sldMkLst>
          <pc:docMk/>
          <pc:sldMk cId="3640483661" sldId="265"/>
        </pc:sldMkLst>
        <pc:spChg chg="add mod">
          <ac:chgData name="Yusuf Buruç ADAKUL" userId="6946315cc1a42f60" providerId="LiveId" clId="{5203968B-8A52-42C7-A363-920A4E71C19E}" dt="2024-01-10T01:02:50.970" v="8659"/>
          <ac:spMkLst>
            <pc:docMk/>
            <pc:sldMk cId="3640483661" sldId="265"/>
            <ac:spMk id="2" creationId="{AC48072C-1A25-5DFF-284E-E0B43F5DA4C5}"/>
          </ac:spMkLst>
        </pc:spChg>
        <pc:spChg chg="del">
          <ac:chgData name="Yusuf Buruç ADAKUL" userId="6946315cc1a42f60" providerId="LiveId" clId="{5203968B-8A52-42C7-A363-920A4E71C19E}" dt="2024-01-10T01:02:49.881" v="8658" actId="21"/>
          <ac:spMkLst>
            <pc:docMk/>
            <pc:sldMk cId="3640483661" sldId="265"/>
            <ac:spMk id="4" creationId="{AC48072C-1A25-5DFF-284E-E0B43F5DA4C5}"/>
          </ac:spMkLst>
        </pc:spChg>
      </pc:sldChg>
      <pc:sldChg chg="modTransition">
        <pc:chgData name="Yusuf Buruç ADAKUL" userId="6946315cc1a42f60" providerId="LiveId" clId="{5203968B-8A52-42C7-A363-920A4E71C19E}" dt="2024-01-10T05:56:22.519" v="9069"/>
        <pc:sldMkLst>
          <pc:docMk/>
          <pc:sldMk cId="1055792607" sldId="266"/>
        </pc:sldMkLst>
      </pc:sldChg>
      <pc:sldChg chg="add del setBg">
        <pc:chgData name="Yusuf Buruç ADAKUL" userId="6946315cc1a42f60" providerId="LiveId" clId="{5203968B-8A52-42C7-A363-920A4E71C19E}" dt="2024-01-10T00:29:56.973" v="5793"/>
        <pc:sldMkLst>
          <pc:docMk/>
          <pc:sldMk cId="1408534531" sldId="266"/>
        </pc:sldMkLst>
      </pc:sldChg>
      <pc:sldChg chg="del">
        <pc:chgData name="Yusuf Buruç ADAKUL" userId="6946315cc1a42f60" providerId="LiveId" clId="{5203968B-8A52-42C7-A363-920A4E71C19E}" dt="2024-01-09T23:52:32.125" v="2557"/>
        <pc:sldMkLst>
          <pc:docMk/>
          <pc:sldMk cId="1761342990" sldId="266"/>
        </pc:sldMkLst>
      </pc:sldChg>
      <pc:sldChg chg="addSp delSp modSp add del mod">
        <pc:chgData name="Yusuf Buruç ADAKUL" userId="6946315cc1a42f60" providerId="LiveId" clId="{5203968B-8A52-42C7-A363-920A4E71C19E}" dt="2024-01-10T00:29:44.340" v="5791" actId="2696"/>
        <pc:sldMkLst>
          <pc:docMk/>
          <pc:sldMk cId="2529520961" sldId="266"/>
        </pc:sldMkLst>
        <pc:spChg chg="del">
          <ac:chgData name="Yusuf Buruç ADAKUL" userId="6946315cc1a42f60" providerId="LiveId" clId="{5203968B-8A52-42C7-A363-920A4E71C19E}" dt="2024-01-09T23:54:24.411" v="2571" actId="21"/>
          <ac:spMkLst>
            <pc:docMk/>
            <pc:sldMk cId="2529520961" sldId="266"/>
            <ac:spMk id="2" creationId="{30AF2AC9-ADAA-5ABE-D64C-E6FC37F6F5AA}"/>
          </ac:spMkLst>
        </pc:spChg>
        <pc:spChg chg="del">
          <ac:chgData name="Yusuf Buruç ADAKUL" userId="6946315cc1a42f60" providerId="LiveId" clId="{5203968B-8A52-42C7-A363-920A4E71C19E}" dt="2024-01-09T23:54:57.922" v="2574" actId="21"/>
          <ac:spMkLst>
            <pc:docMk/>
            <pc:sldMk cId="2529520961" sldId="266"/>
            <ac:spMk id="3" creationId="{B689F87D-A3B9-8B52-A637-1F841DA92192}"/>
          </ac:spMkLst>
        </pc:spChg>
        <pc:spChg chg="add mod">
          <ac:chgData name="Yusuf Buruç ADAKUL" userId="6946315cc1a42f60" providerId="LiveId" clId="{5203968B-8A52-42C7-A363-920A4E71C19E}" dt="2024-01-10T00:01:00.476" v="2987" actId="20577"/>
          <ac:spMkLst>
            <pc:docMk/>
            <pc:sldMk cId="2529520961" sldId="266"/>
            <ac:spMk id="4" creationId="{E1C59BA2-944F-24B4-85C9-CA1854CE2997}"/>
          </ac:spMkLst>
        </pc:spChg>
        <pc:spChg chg="add mod">
          <ac:chgData name="Yusuf Buruç ADAKUL" userId="6946315cc1a42f60" providerId="LiveId" clId="{5203968B-8A52-42C7-A363-920A4E71C19E}" dt="2024-01-09T23:54:26.029" v="2572"/>
          <ac:spMkLst>
            <pc:docMk/>
            <pc:sldMk cId="2529520961" sldId="266"/>
            <ac:spMk id="5" creationId="{30AF2AC9-ADAA-5ABE-D64C-E6FC37F6F5AA}"/>
          </ac:spMkLst>
        </pc:spChg>
        <pc:spChg chg="add mod">
          <ac:chgData name="Yusuf Buruç ADAKUL" userId="6946315cc1a42f60" providerId="LiveId" clId="{5203968B-8A52-42C7-A363-920A4E71C19E}" dt="2024-01-09T23:58:49.722" v="2861" actId="1076"/>
          <ac:spMkLst>
            <pc:docMk/>
            <pc:sldMk cId="2529520961" sldId="266"/>
            <ac:spMk id="6" creationId="{71791AFD-130C-209C-C64D-0ACFB6194106}"/>
          </ac:spMkLst>
        </pc:spChg>
      </pc:sldChg>
      <pc:sldChg chg="del">
        <pc:chgData name="Yusuf Buruç ADAKUL" userId="6946315cc1a42f60" providerId="LiveId" clId="{5203968B-8A52-42C7-A363-920A4E71C19E}" dt="2024-01-09T23:52:38.893" v="2558"/>
        <pc:sldMkLst>
          <pc:docMk/>
          <pc:sldMk cId="2598270674" sldId="266"/>
        </pc:sldMkLst>
      </pc:sldChg>
      <pc:sldChg chg="addSp modSp mod modTransition">
        <pc:chgData name="Yusuf Buruç ADAKUL" userId="6946315cc1a42f60" providerId="LiveId" clId="{5203968B-8A52-42C7-A363-920A4E71C19E}" dt="2024-01-10T09:07:56.115" v="9076" actId="14100"/>
        <pc:sldMkLst>
          <pc:docMk/>
          <pc:sldMk cId="4124855425" sldId="268"/>
        </pc:sldMkLst>
        <pc:picChg chg="add mod">
          <ac:chgData name="Yusuf Buruç ADAKUL" userId="6946315cc1a42f60" providerId="LiveId" clId="{5203968B-8A52-42C7-A363-920A4E71C19E}" dt="2024-01-10T09:07:56.115" v="9076" actId="14100"/>
          <ac:picMkLst>
            <pc:docMk/>
            <pc:sldMk cId="4124855425" sldId="268"/>
            <ac:picMk id="4" creationId="{B0D2F806-749B-A914-9B7F-7E17D8330DD5}"/>
          </ac:picMkLst>
        </pc:picChg>
      </pc:sldChg>
      <pc:sldMasterChg chg="setBg modSldLayout">
        <pc:chgData name="Yusuf Buruç ADAKUL" userId="6946315cc1a42f60" providerId="LiveId" clId="{5203968B-8A52-42C7-A363-920A4E71C19E}" dt="2024-01-09T23:36:39.729" v="1815"/>
        <pc:sldMasterMkLst>
          <pc:docMk/>
          <pc:sldMasterMk cId="3659700485" sldId="2147483648"/>
        </pc:sldMasterMkLst>
        <pc:sldLayoutChg chg="setBg">
          <pc:chgData name="Yusuf Buruç ADAKUL" userId="6946315cc1a42f60" providerId="LiveId" clId="{5203968B-8A52-42C7-A363-920A4E71C19E}" dt="2024-01-09T23:36:39.729" v="1815"/>
          <pc:sldLayoutMkLst>
            <pc:docMk/>
            <pc:sldMasterMk cId="3659700485" sldId="2147483648"/>
            <pc:sldLayoutMk cId="2612367825" sldId="2147483649"/>
          </pc:sldLayoutMkLst>
        </pc:sldLayoutChg>
        <pc:sldLayoutChg chg="setBg">
          <pc:chgData name="Yusuf Buruç ADAKUL" userId="6946315cc1a42f60" providerId="LiveId" clId="{5203968B-8A52-42C7-A363-920A4E71C19E}" dt="2024-01-09T23:36:39.729" v="1815"/>
          <pc:sldLayoutMkLst>
            <pc:docMk/>
            <pc:sldMasterMk cId="3659700485" sldId="2147483648"/>
            <pc:sldLayoutMk cId="3775901241" sldId="2147483650"/>
          </pc:sldLayoutMkLst>
        </pc:sldLayoutChg>
        <pc:sldLayoutChg chg="setBg">
          <pc:chgData name="Yusuf Buruç ADAKUL" userId="6946315cc1a42f60" providerId="LiveId" clId="{5203968B-8A52-42C7-A363-920A4E71C19E}" dt="2024-01-09T23:36:39.729" v="1815"/>
          <pc:sldLayoutMkLst>
            <pc:docMk/>
            <pc:sldMasterMk cId="3659700485" sldId="2147483648"/>
            <pc:sldLayoutMk cId="3379623251" sldId="2147483651"/>
          </pc:sldLayoutMkLst>
        </pc:sldLayoutChg>
        <pc:sldLayoutChg chg="setBg">
          <pc:chgData name="Yusuf Buruç ADAKUL" userId="6946315cc1a42f60" providerId="LiveId" clId="{5203968B-8A52-42C7-A363-920A4E71C19E}" dt="2024-01-09T23:36:39.729" v="1815"/>
          <pc:sldLayoutMkLst>
            <pc:docMk/>
            <pc:sldMasterMk cId="3659700485" sldId="2147483648"/>
            <pc:sldLayoutMk cId="881359383" sldId="2147483652"/>
          </pc:sldLayoutMkLst>
        </pc:sldLayoutChg>
        <pc:sldLayoutChg chg="setBg">
          <pc:chgData name="Yusuf Buruç ADAKUL" userId="6946315cc1a42f60" providerId="LiveId" clId="{5203968B-8A52-42C7-A363-920A4E71C19E}" dt="2024-01-09T23:36:39.729" v="1815"/>
          <pc:sldLayoutMkLst>
            <pc:docMk/>
            <pc:sldMasterMk cId="3659700485" sldId="2147483648"/>
            <pc:sldLayoutMk cId="4292353372" sldId="2147483653"/>
          </pc:sldLayoutMkLst>
        </pc:sldLayoutChg>
        <pc:sldLayoutChg chg="setBg">
          <pc:chgData name="Yusuf Buruç ADAKUL" userId="6946315cc1a42f60" providerId="LiveId" clId="{5203968B-8A52-42C7-A363-920A4E71C19E}" dt="2024-01-09T23:36:39.729" v="1815"/>
          <pc:sldLayoutMkLst>
            <pc:docMk/>
            <pc:sldMasterMk cId="3659700485" sldId="2147483648"/>
            <pc:sldLayoutMk cId="3831612004" sldId="2147483654"/>
          </pc:sldLayoutMkLst>
        </pc:sldLayoutChg>
        <pc:sldLayoutChg chg="setBg">
          <pc:chgData name="Yusuf Buruç ADAKUL" userId="6946315cc1a42f60" providerId="LiveId" clId="{5203968B-8A52-42C7-A363-920A4E71C19E}" dt="2024-01-09T23:36:39.729" v="1815"/>
          <pc:sldLayoutMkLst>
            <pc:docMk/>
            <pc:sldMasterMk cId="3659700485" sldId="2147483648"/>
            <pc:sldLayoutMk cId="1368067943" sldId="2147483655"/>
          </pc:sldLayoutMkLst>
        </pc:sldLayoutChg>
        <pc:sldLayoutChg chg="setBg">
          <pc:chgData name="Yusuf Buruç ADAKUL" userId="6946315cc1a42f60" providerId="LiveId" clId="{5203968B-8A52-42C7-A363-920A4E71C19E}" dt="2024-01-09T23:36:39.729" v="1815"/>
          <pc:sldLayoutMkLst>
            <pc:docMk/>
            <pc:sldMasterMk cId="3659700485" sldId="2147483648"/>
            <pc:sldLayoutMk cId="3912084099" sldId="2147483656"/>
          </pc:sldLayoutMkLst>
        </pc:sldLayoutChg>
        <pc:sldLayoutChg chg="setBg">
          <pc:chgData name="Yusuf Buruç ADAKUL" userId="6946315cc1a42f60" providerId="LiveId" clId="{5203968B-8A52-42C7-A363-920A4E71C19E}" dt="2024-01-09T23:36:39.729" v="1815"/>
          <pc:sldLayoutMkLst>
            <pc:docMk/>
            <pc:sldMasterMk cId="3659700485" sldId="2147483648"/>
            <pc:sldLayoutMk cId="398658921" sldId="2147483657"/>
          </pc:sldLayoutMkLst>
        </pc:sldLayoutChg>
        <pc:sldLayoutChg chg="setBg">
          <pc:chgData name="Yusuf Buruç ADAKUL" userId="6946315cc1a42f60" providerId="LiveId" clId="{5203968B-8A52-42C7-A363-920A4E71C19E}" dt="2024-01-09T23:36:39.729" v="1815"/>
          <pc:sldLayoutMkLst>
            <pc:docMk/>
            <pc:sldMasterMk cId="3659700485" sldId="2147483648"/>
            <pc:sldLayoutMk cId="904625664" sldId="2147483658"/>
          </pc:sldLayoutMkLst>
        </pc:sldLayoutChg>
        <pc:sldLayoutChg chg="setBg">
          <pc:chgData name="Yusuf Buruç ADAKUL" userId="6946315cc1a42f60" providerId="LiveId" clId="{5203968B-8A52-42C7-A363-920A4E71C19E}" dt="2024-01-09T23:36:39.729" v="1815"/>
          <pc:sldLayoutMkLst>
            <pc:docMk/>
            <pc:sldMasterMk cId="3659700485" sldId="2147483648"/>
            <pc:sldLayoutMk cId="2740798023"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D8EE12-C7D1-F980-B887-84C8AC56F96B}"/>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9C70FE4C-05BE-6E19-C216-31B1E9532E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85D6752A-BC95-70A0-E8DB-0CFC93EF32BF}"/>
              </a:ext>
            </a:extLst>
          </p:cNvPr>
          <p:cNvSpPr>
            <a:spLocks noGrp="1"/>
          </p:cNvSpPr>
          <p:nvPr>
            <p:ph type="dt" sz="half" idx="10"/>
          </p:nvPr>
        </p:nvSpPr>
        <p:spPr/>
        <p:txBody>
          <a:bodyPr/>
          <a:lstStyle/>
          <a:p>
            <a:fld id="{76AE0F2A-6514-40CC-83A9-5211C49BC476}" type="datetimeFigureOut">
              <a:rPr lang="tr-TR" smtClean="0"/>
              <a:t>10.01.2024</a:t>
            </a:fld>
            <a:endParaRPr lang="tr-TR"/>
          </a:p>
        </p:txBody>
      </p:sp>
      <p:sp>
        <p:nvSpPr>
          <p:cNvPr id="5" name="Alt Bilgi Yer Tutucusu 4">
            <a:extLst>
              <a:ext uri="{FF2B5EF4-FFF2-40B4-BE49-F238E27FC236}">
                <a16:creationId xmlns:a16="http://schemas.microsoft.com/office/drawing/2014/main" id="{E9737036-3F35-E917-32FD-5D8F8C3B3C1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A2792B5-9987-B744-77AE-05BAE5816F86}"/>
              </a:ext>
            </a:extLst>
          </p:cNvPr>
          <p:cNvSpPr>
            <a:spLocks noGrp="1"/>
          </p:cNvSpPr>
          <p:nvPr>
            <p:ph type="sldNum" sz="quarter" idx="12"/>
          </p:nvPr>
        </p:nvSpPr>
        <p:spPr/>
        <p:txBody>
          <a:bodyPr/>
          <a:lstStyle/>
          <a:p>
            <a:fld id="{FB250153-2AFD-4749-A4E2-9523EC882C96}" type="slidenum">
              <a:rPr lang="tr-TR" smtClean="0"/>
              <a:t>‹#›</a:t>
            </a:fld>
            <a:endParaRPr lang="tr-TR"/>
          </a:p>
        </p:txBody>
      </p:sp>
    </p:spTree>
    <p:extLst>
      <p:ext uri="{BB962C8B-B14F-4D97-AF65-F5344CB8AC3E}">
        <p14:creationId xmlns:p14="http://schemas.microsoft.com/office/powerpoint/2010/main" val="261236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8E7694-89D5-C54F-C3F6-5AC2A7C22349}"/>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52DB010-DF20-6A99-6BC6-CABAC49B3B9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AD0F6AA-EF0C-D096-5BA5-99655F9674CB}"/>
              </a:ext>
            </a:extLst>
          </p:cNvPr>
          <p:cNvSpPr>
            <a:spLocks noGrp="1"/>
          </p:cNvSpPr>
          <p:nvPr>
            <p:ph type="dt" sz="half" idx="10"/>
          </p:nvPr>
        </p:nvSpPr>
        <p:spPr/>
        <p:txBody>
          <a:bodyPr/>
          <a:lstStyle/>
          <a:p>
            <a:fld id="{76AE0F2A-6514-40CC-83A9-5211C49BC476}" type="datetimeFigureOut">
              <a:rPr lang="tr-TR" smtClean="0"/>
              <a:t>10.01.2024</a:t>
            </a:fld>
            <a:endParaRPr lang="tr-TR"/>
          </a:p>
        </p:txBody>
      </p:sp>
      <p:sp>
        <p:nvSpPr>
          <p:cNvPr id="5" name="Alt Bilgi Yer Tutucusu 4">
            <a:extLst>
              <a:ext uri="{FF2B5EF4-FFF2-40B4-BE49-F238E27FC236}">
                <a16:creationId xmlns:a16="http://schemas.microsoft.com/office/drawing/2014/main" id="{830608BD-5597-CC7D-E8AE-E2327664F0B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20D31AC-B0E5-3E24-4E11-DBAEBD38340F}"/>
              </a:ext>
            </a:extLst>
          </p:cNvPr>
          <p:cNvSpPr>
            <a:spLocks noGrp="1"/>
          </p:cNvSpPr>
          <p:nvPr>
            <p:ph type="sldNum" sz="quarter" idx="12"/>
          </p:nvPr>
        </p:nvSpPr>
        <p:spPr/>
        <p:txBody>
          <a:bodyPr/>
          <a:lstStyle/>
          <a:p>
            <a:fld id="{FB250153-2AFD-4749-A4E2-9523EC882C96}" type="slidenum">
              <a:rPr lang="tr-TR" smtClean="0"/>
              <a:t>‹#›</a:t>
            </a:fld>
            <a:endParaRPr lang="tr-TR"/>
          </a:p>
        </p:txBody>
      </p:sp>
    </p:spTree>
    <p:extLst>
      <p:ext uri="{BB962C8B-B14F-4D97-AF65-F5344CB8AC3E}">
        <p14:creationId xmlns:p14="http://schemas.microsoft.com/office/powerpoint/2010/main" val="904625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34FBEA85-007B-E2DA-E152-18F9EA01620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3589DAD-D604-CC9C-A3E0-D682570200D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046B394-9860-8B36-D2FC-8F4F9F35F6CA}"/>
              </a:ext>
            </a:extLst>
          </p:cNvPr>
          <p:cNvSpPr>
            <a:spLocks noGrp="1"/>
          </p:cNvSpPr>
          <p:nvPr>
            <p:ph type="dt" sz="half" idx="10"/>
          </p:nvPr>
        </p:nvSpPr>
        <p:spPr/>
        <p:txBody>
          <a:bodyPr/>
          <a:lstStyle/>
          <a:p>
            <a:fld id="{76AE0F2A-6514-40CC-83A9-5211C49BC476}" type="datetimeFigureOut">
              <a:rPr lang="tr-TR" smtClean="0"/>
              <a:t>10.01.2024</a:t>
            </a:fld>
            <a:endParaRPr lang="tr-TR"/>
          </a:p>
        </p:txBody>
      </p:sp>
      <p:sp>
        <p:nvSpPr>
          <p:cNvPr id="5" name="Alt Bilgi Yer Tutucusu 4">
            <a:extLst>
              <a:ext uri="{FF2B5EF4-FFF2-40B4-BE49-F238E27FC236}">
                <a16:creationId xmlns:a16="http://schemas.microsoft.com/office/drawing/2014/main" id="{E47FF258-DCA9-374D-2D1C-40AB8BE5598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F0D27B3-234C-1557-1C67-AE0B616571B7}"/>
              </a:ext>
            </a:extLst>
          </p:cNvPr>
          <p:cNvSpPr>
            <a:spLocks noGrp="1"/>
          </p:cNvSpPr>
          <p:nvPr>
            <p:ph type="sldNum" sz="quarter" idx="12"/>
          </p:nvPr>
        </p:nvSpPr>
        <p:spPr/>
        <p:txBody>
          <a:bodyPr/>
          <a:lstStyle/>
          <a:p>
            <a:fld id="{FB250153-2AFD-4749-A4E2-9523EC882C96}" type="slidenum">
              <a:rPr lang="tr-TR" smtClean="0"/>
              <a:t>‹#›</a:t>
            </a:fld>
            <a:endParaRPr lang="tr-TR"/>
          </a:p>
        </p:txBody>
      </p:sp>
    </p:spTree>
    <p:extLst>
      <p:ext uri="{BB962C8B-B14F-4D97-AF65-F5344CB8AC3E}">
        <p14:creationId xmlns:p14="http://schemas.microsoft.com/office/powerpoint/2010/main" val="2740798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74DC51-8BED-5B73-8131-47EA84D7B8D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F08EA3B-ADF2-AE19-DB82-A95AD076633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9809090-303B-03B5-8339-92C508E77AEB}"/>
              </a:ext>
            </a:extLst>
          </p:cNvPr>
          <p:cNvSpPr>
            <a:spLocks noGrp="1"/>
          </p:cNvSpPr>
          <p:nvPr>
            <p:ph type="dt" sz="half" idx="10"/>
          </p:nvPr>
        </p:nvSpPr>
        <p:spPr/>
        <p:txBody>
          <a:bodyPr/>
          <a:lstStyle/>
          <a:p>
            <a:fld id="{76AE0F2A-6514-40CC-83A9-5211C49BC476}" type="datetimeFigureOut">
              <a:rPr lang="tr-TR" smtClean="0"/>
              <a:t>10.01.2024</a:t>
            </a:fld>
            <a:endParaRPr lang="tr-TR"/>
          </a:p>
        </p:txBody>
      </p:sp>
      <p:sp>
        <p:nvSpPr>
          <p:cNvPr id="5" name="Alt Bilgi Yer Tutucusu 4">
            <a:extLst>
              <a:ext uri="{FF2B5EF4-FFF2-40B4-BE49-F238E27FC236}">
                <a16:creationId xmlns:a16="http://schemas.microsoft.com/office/drawing/2014/main" id="{EA52017A-921A-EC98-3B17-514DA26F94B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3DB5100-C120-74C9-9B9F-9290B69C37BA}"/>
              </a:ext>
            </a:extLst>
          </p:cNvPr>
          <p:cNvSpPr>
            <a:spLocks noGrp="1"/>
          </p:cNvSpPr>
          <p:nvPr>
            <p:ph type="sldNum" sz="quarter" idx="12"/>
          </p:nvPr>
        </p:nvSpPr>
        <p:spPr/>
        <p:txBody>
          <a:bodyPr/>
          <a:lstStyle/>
          <a:p>
            <a:fld id="{FB250153-2AFD-4749-A4E2-9523EC882C96}" type="slidenum">
              <a:rPr lang="tr-TR" smtClean="0"/>
              <a:t>‹#›</a:t>
            </a:fld>
            <a:endParaRPr lang="tr-TR"/>
          </a:p>
        </p:txBody>
      </p:sp>
    </p:spTree>
    <p:extLst>
      <p:ext uri="{BB962C8B-B14F-4D97-AF65-F5344CB8AC3E}">
        <p14:creationId xmlns:p14="http://schemas.microsoft.com/office/powerpoint/2010/main" val="3775901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C3AE9D-428B-9CF8-B6A0-735279424A9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71D7273D-3FE0-48C7-8DCF-9397077995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23FD2C7A-D5D0-FC07-2A81-6E2F8D1A47D7}"/>
              </a:ext>
            </a:extLst>
          </p:cNvPr>
          <p:cNvSpPr>
            <a:spLocks noGrp="1"/>
          </p:cNvSpPr>
          <p:nvPr>
            <p:ph type="dt" sz="half" idx="10"/>
          </p:nvPr>
        </p:nvSpPr>
        <p:spPr/>
        <p:txBody>
          <a:bodyPr/>
          <a:lstStyle/>
          <a:p>
            <a:fld id="{76AE0F2A-6514-40CC-83A9-5211C49BC476}" type="datetimeFigureOut">
              <a:rPr lang="tr-TR" smtClean="0"/>
              <a:t>10.01.2024</a:t>
            </a:fld>
            <a:endParaRPr lang="tr-TR"/>
          </a:p>
        </p:txBody>
      </p:sp>
      <p:sp>
        <p:nvSpPr>
          <p:cNvPr id="5" name="Alt Bilgi Yer Tutucusu 4">
            <a:extLst>
              <a:ext uri="{FF2B5EF4-FFF2-40B4-BE49-F238E27FC236}">
                <a16:creationId xmlns:a16="http://schemas.microsoft.com/office/drawing/2014/main" id="{BEBCE678-DD72-4D56-E0AE-A1AE1C2371B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22E88EE-6D3B-1421-F61F-7B379DE6D143}"/>
              </a:ext>
            </a:extLst>
          </p:cNvPr>
          <p:cNvSpPr>
            <a:spLocks noGrp="1"/>
          </p:cNvSpPr>
          <p:nvPr>
            <p:ph type="sldNum" sz="quarter" idx="12"/>
          </p:nvPr>
        </p:nvSpPr>
        <p:spPr/>
        <p:txBody>
          <a:bodyPr/>
          <a:lstStyle/>
          <a:p>
            <a:fld id="{FB250153-2AFD-4749-A4E2-9523EC882C96}" type="slidenum">
              <a:rPr lang="tr-TR" smtClean="0"/>
              <a:t>‹#›</a:t>
            </a:fld>
            <a:endParaRPr lang="tr-TR"/>
          </a:p>
        </p:txBody>
      </p:sp>
    </p:spTree>
    <p:extLst>
      <p:ext uri="{BB962C8B-B14F-4D97-AF65-F5344CB8AC3E}">
        <p14:creationId xmlns:p14="http://schemas.microsoft.com/office/powerpoint/2010/main" val="337962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E7AAD9-0BA0-165F-1345-F968FEF166D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F11ABBD-E4B2-6BD4-387B-206A24E18EF4}"/>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DA344C23-D185-4ED6-8EC3-CF03E9E0F38C}"/>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F558ADF0-7250-326A-B3C2-799A2A1A688C}"/>
              </a:ext>
            </a:extLst>
          </p:cNvPr>
          <p:cNvSpPr>
            <a:spLocks noGrp="1"/>
          </p:cNvSpPr>
          <p:nvPr>
            <p:ph type="dt" sz="half" idx="10"/>
          </p:nvPr>
        </p:nvSpPr>
        <p:spPr/>
        <p:txBody>
          <a:bodyPr/>
          <a:lstStyle/>
          <a:p>
            <a:fld id="{76AE0F2A-6514-40CC-83A9-5211C49BC476}" type="datetimeFigureOut">
              <a:rPr lang="tr-TR" smtClean="0"/>
              <a:t>10.01.2024</a:t>
            </a:fld>
            <a:endParaRPr lang="tr-TR"/>
          </a:p>
        </p:txBody>
      </p:sp>
      <p:sp>
        <p:nvSpPr>
          <p:cNvPr id="6" name="Alt Bilgi Yer Tutucusu 5">
            <a:extLst>
              <a:ext uri="{FF2B5EF4-FFF2-40B4-BE49-F238E27FC236}">
                <a16:creationId xmlns:a16="http://schemas.microsoft.com/office/drawing/2014/main" id="{A4D1076B-4175-1B5E-24FC-38A11D8C2CB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2F8D033-FB40-9FB8-E0F7-4820FCA5D316}"/>
              </a:ext>
            </a:extLst>
          </p:cNvPr>
          <p:cNvSpPr>
            <a:spLocks noGrp="1"/>
          </p:cNvSpPr>
          <p:nvPr>
            <p:ph type="sldNum" sz="quarter" idx="12"/>
          </p:nvPr>
        </p:nvSpPr>
        <p:spPr/>
        <p:txBody>
          <a:bodyPr/>
          <a:lstStyle/>
          <a:p>
            <a:fld id="{FB250153-2AFD-4749-A4E2-9523EC882C96}" type="slidenum">
              <a:rPr lang="tr-TR" smtClean="0"/>
              <a:t>‹#›</a:t>
            </a:fld>
            <a:endParaRPr lang="tr-TR"/>
          </a:p>
        </p:txBody>
      </p:sp>
    </p:spTree>
    <p:extLst>
      <p:ext uri="{BB962C8B-B14F-4D97-AF65-F5344CB8AC3E}">
        <p14:creationId xmlns:p14="http://schemas.microsoft.com/office/powerpoint/2010/main" val="88135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B19193-04C7-7BD0-ACFB-77D815A836E3}"/>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52F6906-03CF-C004-8A70-50C188DB29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088665F-1542-A855-8433-96C1BEBA59A8}"/>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52F157D-2CA4-852F-C32C-1718E6723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A11A85A8-2E3C-331C-F0EB-99646C18154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B777E074-206B-6FAF-568D-F555F18B4007}"/>
              </a:ext>
            </a:extLst>
          </p:cNvPr>
          <p:cNvSpPr>
            <a:spLocks noGrp="1"/>
          </p:cNvSpPr>
          <p:nvPr>
            <p:ph type="dt" sz="half" idx="10"/>
          </p:nvPr>
        </p:nvSpPr>
        <p:spPr/>
        <p:txBody>
          <a:bodyPr/>
          <a:lstStyle/>
          <a:p>
            <a:fld id="{76AE0F2A-6514-40CC-83A9-5211C49BC476}" type="datetimeFigureOut">
              <a:rPr lang="tr-TR" smtClean="0"/>
              <a:t>10.01.2024</a:t>
            </a:fld>
            <a:endParaRPr lang="tr-TR"/>
          </a:p>
        </p:txBody>
      </p:sp>
      <p:sp>
        <p:nvSpPr>
          <p:cNvPr id="8" name="Alt Bilgi Yer Tutucusu 7">
            <a:extLst>
              <a:ext uri="{FF2B5EF4-FFF2-40B4-BE49-F238E27FC236}">
                <a16:creationId xmlns:a16="http://schemas.microsoft.com/office/drawing/2014/main" id="{0E5CB463-0E3F-3137-C218-B975C6CD4131}"/>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F8D46185-4D17-8521-8619-BD37A467BEA5}"/>
              </a:ext>
            </a:extLst>
          </p:cNvPr>
          <p:cNvSpPr>
            <a:spLocks noGrp="1"/>
          </p:cNvSpPr>
          <p:nvPr>
            <p:ph type="sldNum" sz="quarter" idx="12"/>
          </p:nvPr>
        </p:nvSpPr>
        <p:spPr/>
        <p:txBody>
          <a:bodyPr/>
          <a:lstStyle/>
          <a:p>
            <a:fld id="{FB250153-2AFD-4749-A4E2-9523EC882C96}" type="slidenum">
              <a:rPr lang="tr-TR" smtClean="0"/>
              <a:t>‹#›</a:t>
            </a:fld>
            <a:endParaRPr lang="tr-TR"/>
          </a:p>
        </p:txBody>
      </p:sp>
    </p:spTree>
    <p:extLst>
      <p:ext uri="{BB962C8B-B14F-4D97-AF65-F5344CB8AC3E}">
        <p14:creationId xmlns:p14="http://schemas.microsoft.com/office/powerpoint/2010/main" val="4292353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F43BD3-200B-901C-9264-10EFF1F878FA}"/>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02128D22-AFD3-210D-D30C-DA2A334379E0}"/>
              </a:ext>
            </a:extLst>
          </p:cNvPr>
          <p:cNvSpPr>
            <a:spLocks noGrp="1"/>
          </p:cNvSpPr>
          <p:nvPr>
            <p:ph type="dt" sz="half" idx="10"/>
          </p:nvPr>
        </p:nvSpPr>
        <p:spPr/>
        <p:txBody>
          <a:bodyPr/>
          <a:lstStyle/>
          <a:p>
            <a:fld id="{76AE0F2A-6514-40CC-83A9-5211C49BC476}" type="datetimeFigureOut">
              <a:rPr lang="tr-TR" smtClean="0"/>
              <a:t>10.01.2024</a:t>
            </a:fld>
            <a:endParaRPr lang="tr-TR"/>
          </a:p>
        </p:txBody>
      </p:sp>
      <p:sp>
        <p:nvSpPr>
          <p:cNvPr id="4" name="Alt Bilgi Yer Tutucusu 3">
            <a:extLst>
              <a:ext uri="{FF2B5EF4-FFF2-40B4-BE49-F238E27FC236}">
                <a16:creationId xmlns:a16="http://schemas.microsoft.com/office/drawing/2014/main" id="{1760CC68-61A2-289B-A76A-FE67E2C91C2D}"/>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68447AAF-91E4-E65E-9133-782BEDD855B1}"/>
              </a:ext>
            </a:extLst>
          </p:cNvPr>
          <p:cNvSpPr>
            <a:spLocks noGrp="1"/>
          </p:cNvSpPr>
          <p:nvPr>
            <p:ph type="sldNum" sz="quarter" idx="12"/>
          </p:nvPr>
        </p:nvSpPr>
        <p:spPr/>
        <p:txBody>
          <a:bodyPr/>
          <a:lstStyle/>
          <a:p>
            <a:fld id="{FB250153-2AFD-4749-A4E2-9523EC882C96}" type="slidenum">
              <a:rPr lang="tr-TR" smtClean="0"/>
              <a:t>‹#›</a:t>
            </a:fld>
            <a:endParaRPr lang="tr-TR"/>
          </a:p>
        </p:txBody>
      </p:sp>
    </p:spTree>
    <p:extLst>
      <p:ext uri="{BB962C8B-B14F-4D97-AF65-F5344CB8AC3E}">
        <p14:creationId xmlns:p14="http://schemas.microsoft.com/office/powerpoint/2010/main" val="383161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36C0F198-3AE3-FA4F-64AE-1E18955A3D1F}"/>
              </a:ext>
            </a:extLst>
          </p:cNvPr>
          <p:cNvSpPr>
            <a:spLocks noGrp="1"/>
          </p:cNvSpPr>
          <p:nvPr>
            <p:ph type="dt" sz="half" idx="10"/>
          </p:nvPr>
        </p:nvSpPr>
        <p:spPr/>
        <p:txBody>
          <a:bodyPr/>
          <a:lstStyle/>
          <a:p>
            <a:fld id="{76AE0F2A-6514-40CC-83A9-5211C49BC476}" type="datetimeFigureOut">
              <a:rPr lang="tr-TR" smtClean="0"/>
              <a:t>10.01.2024</a:t>
            </a:fld>
            <a:endParaRPr lang="tr-TR"/>
          </a:p>
        </p:txBody>
      </p:sp>
      <p:sp>
        <p:nvSpPr>
          <p:cNvPr id="3" name="Alt Bilgi Yer Tutucusu 2">
            <a:extLst>
              <a:ext uri="{FF2B5EF4-FFF2-40B4-BE49-F238E27FC236}">
                <a16:creationId xmlns:a16="http://schemas.microsoft.com/office/drawing/2014/main" id="{A97BACD5-1119-2DE1-82D2-929772686636}"/>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857A1939-8137-7C65-C784-43718A1AAF0B}"/>
              </a:ext>
            </a:extLst>
          </p:cNvPr>
          <p:cNvSpPr>
            <a:spLocks noGrp="1"/>
          </p:cNvSpPr>
          <p:nvPr>
            <p:ph type="sldNum" sz="quarter" idx="12"/>
          </p:nvPr>
        </p:nvSpPr>
        <p:spPr/>
        <p:txBody>
          <a:bodyPr/>
          <a:lstStyle/>
          <a:p>
            <a:fld id="{FB250153-2AFD-4749-A4E2-9523EC882C96}" type="slidenum">
              <a:rPr lang="tr-TR" smtClean="0"/>
              <a:t>‹#›</a:t>
            </a:fld>
            <a:endParaRPr lang="tr-TR"/>
          </a:p>
        </p:txBody>
      </p:sp>
    </p:spTree>
    <p:extLst>
      <p:ext uri="{BB962C8B-B14F-4D97-AF65-F5344CB8AC3E}">
        <p14:creationId xmlns:p14="http://schemas.microsoft.com/office/powerpoint/2010/main" val="136806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71A24A-9C76-880B-28A2-7044DFFAD08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5FD8BB15-D802-3433-92E4-F6118245C0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AA300EB-4CE6-0D4C-8026-53E6FA3B0F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0EFE29E-E776-CEFA-53A4-928CDCE7D97C}"/>
              </a:ext>
            </a:extLst>
          </p:cNvPr>
          <p:cNvSpPr>
            <a:spLocks noGrp="1"/>
          </p:cNvSpPr>
          <p:nvPr>
            <p:ph type="dt" sz="half" idx="10"/>
          </p:nvPr>
        </p:nvSpPr>
        <p:spPr/>
        <p:txBody>
          <a:bodyPr/>
          <a:lstStyle/>
          <a:p>
            <a:fld id="{76AE0F2A-6514-40CC-83A9-5211C49BC476}" type="datetimeFigureOut">
              <a:rPr lang="tr-TR" smtClean="0"/>
              <a:t>10.01.2024</a:t>
            </a:fld>
            <a:endParaRPr lang="tr-TR"/>
          </a:p>
        </p:txBody>
      </p:sp>
      <p:sp>
        <p:nvSpPr>
          <p:cNvPr id="6" name="Alt Bilgi Yer Tutucusu 5">
            <a:extLst>
              <a:ext uri="{FF2B5EF4-FFF2-40B4-BE49-F238E27FC236}">
                <a16:creationId xmlns:a16="http://schemas.microsoft.com/office/drawing/2014/main" id="{279C7A55-15F0-21F3-FD50-D6F0CF77FA7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28A07DE-93B6-EC01-26BF-6D74D4A7451F}"/>
              </a:ext>
            </a:extLst>
          </p:cNvPr>
          <p:cNvSpPr>
            <a:spLocks noGrp="1"/>
          </p:cNvSpPr>
          <p:nvPr>
            <p:ph type="sldNum" sz="quarter" idx="12"/>
          </p:nvPr>
        </p:nvSpPr>
        <p:spPr/>
        <p:txBody>
          <a:bodyPr/>
          <a:lstStyle/>
          <a:p>
            <a:fld id="{FB250153-2AFD-4749-A4E2-9523EC882C96}" type="slidenum">
              <a:rPr lang="tr-TR" smtClean="0"/>
              <a:t>‹#›</a:t>
            </a:fld>
            <a:endParaRPr lang="tr-TR"/>
          </a:p>
        </p:txBody>
      </p:sp>
    </p:spTree>
    <p:extLst>
      <p:ext uri="{BB962C8B-B14F-4D97-AF65-F5344CB8AC3E}">
        <p14:creationId xmlns:p14="http://schemas.microsoft.com/office/powerpoint/2010/main" val="3912084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CBCBC8-2865-FDA5-1AA1-7D6F230E0F6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91F0451-1046-1659-42F6-3606E5222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4675E2D1-D969-E5D0-B3F3-BFF237D299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4179DB8-3604-B6BD-C46C-33957147A922}"/>
              </a:ext>
            </a:extLst>
          </p:cNvPr>
          <p:cNvSpPr>
            <a:spLocks noGrp="1"/>
          </p:cNvSpPr>
          <p:nvPr>
            <p:ph type="dt" sz="half" idx="10"/>
          </p:nvPr>
        </p:nvSpPr>
        <p:spPr/>
        <p:txBody>
          <a:bodyPr/>
          <a:lstStyle/>
          <a:p>
            <a:fld id="{76AE0F2A-6514-40CC-83A9-5211C49BC476}" type="datetimeFigureOut">
              <a:rPr lang="tr-TR" smtClean="0"/>
              <a:t>10.01.2024</a:t>
            </a:fld>
            <a:endParaRPr lang="tr-TR"/>
          </a:p>
        </p:txBody>
      </p:sp>
      <p:sp>
        <p:nvSpPr>
          <p:cNvPr id="6" name="Alt Bilgi Yer Tutucusu 5">
            <a:extLst>
              <a:ext uri="{FF2B5EF4-FFF2-40B4-BE49-F238E27FC236}">
                <a16:creationId xmlns:a16="http://schemas.microsoft.com/office/drawing/2014/main" id="{15850F71-23C6-4AB2-9568-E998B4BC22F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C95EC68-F714-E25E-70EF-E0E0533630FE}"/>
              </a:ext>
            </a:extLst>
          </p:cNvPr>
          <p:cNvSpPr>
            <a:spLocks noGrp="1"/>
          </p:cNvSpPr>
          <p:nvPr>
            <p:ph type="sldNum" sz="quarter" idx="12"/>
          </p:nvPr>
        </p:nvSpPr>
        <p:spPr/>
        <p:txBody>
          <a:bodyPr/>
          <a:lstStyle/>
          <a:p>
            <a:fld id="{FB250153-2AFD-4749-A4E2-9523EC882C96}" type="slidenum">
              <a:rPr lang="tr-TR" smtClean="0"/>
              <a:t>‹#›</a:t>
            </a:fld>
            <a:endParaRPr lang="tr-TR"/>
          </a:p>
        </p:txBody>
      </p:sp>
    </p:spTree>
    <p:extLst>
      <p:ext uri="{BB962C8B-B14F-4D97-AF65-F5344CB8AC3E}">
        <p14:creationId xmlns:p14="http://schemas.microsoft.com/office/powerpoint/2010/main" val="398658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944FA39-A71F-886E-FB7F-23980936B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949420D-ECFE-F4D2-A6CD-8ACBF5F0D3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9F390A3-6F17-03B3-5B1F-3DD4623B3B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AE0F2A-6514-40CC-83A9-5211C49BC476}" type="datetimeFigureOut">
              <a:rPr lang="tr-TR" smtClean="0"/>
              <a:t>10.01.2024</a:t>
            </a:fld>
            <a:endParaRPr lang="tr-TR"/>
          </a:p>
        </p:txBody>
      </p:sp>
      <p:sp>
        <p:nvSpPr>
          <p:cNvPr id="5" name="Alt Bilgi Yer Tutucusu 4">
            <a:extLst>
              <a:ext uri="{FF2B5EF4-FFF2-40B4-BE49-F238E27FC236}">
                <a16:creationId xmlns:a16="http://schemas.microsoft.com/office/drawing/2014/main" id="{938E729D-455A-F283-F03C-AA4773E0B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4D888119-1DF4-8A48-8BD0-D739C9BDD7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250153-2AFD-4749-A4E2-9523EC882C96}" type="slidenum">
              <a:rPr lang="tr-TR" smtClean="0"/>
              <a:t>‹#›</a:t>
            </a:fld>
            <a:endParaRPr lang="tr-TR"/>
          </a:p>
        </p:txBody>
      </p:sp>
    </p:spTree>
    <p:extLst>
      <p:ext uri="{BB962C8B-B14F-4D97-AF65-F5344CB8AC3E}">
        <p14:creationId xmlns:p14="http://schemas.microsoft.com/office/powerpoint/2010/main" val="3659700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AC48072C-1A25-5DFF-284E-E0B43F5DA4C5}"/>
              </a:ext>
            </a:extLst>
          </p:cNvPr>
          <p:cNvSpPr txBox="1"/>
          <p:nvPr/>
        </p:nvSpPr>
        <p:spPr>
          <a:xfrm>
            <a:off x="980440" y="1156601"/>
            <a:ext cx="10231120" cy="1938992"/>
          </a:xfrm>
          <a:prstGeom prst="rect">
            <a:avLst/>
          </a:prstGeom>
          <a:solidFill>
            <a:schemeClr val="accent4">
              <a:lumMod val="20000"/>
              <a:lumOff val="80000"/>
              <a:alpha val="66000"/>
            </a:schemeClr>
          </a:solidFill>
          <a:ln w="85725">
            <a:solidFill>
              <a:schemeClr val="tx1"/>
            </a:solidFill>
          </a:ln>
        </p:spPr>
        <p:txBody>
          <a:bodyPr wrap="square" rtlCol="0">
            <a:spAutoFit/>
          </a:bodyPr>
          <a:lstStyle/>
          <a:p>
            <a:r>
              <a:rPr lang="tr-TR" sz="6000" b="1" dirty="0">
                <a:effectLst>
                  <a:outerShdw blurRad="38100" dist="38100" dir="2700000" algn="tl">
                    <a:srgbClr val="000000">
                      <a:alpha val="43137"/>
                    </a:srgbClr>
                  </a:outerShdw>
                </a:effectLst>
                <a:latin typeface="Aptos Black" panose="020F0502020204030204" pitchFamily="34" charset="0"/>
              </a:rPr>
              <a:t>C PROGRAMLAMA DİLİNDE</a:t>
            </a:r>
          </a:p>
          <a:p>
            <a:r>
              <a:rPr lang="tr-TR" sz="6000" b="1" dirty="0">
                <a:effectLst>
                  <a:outerShdw blurRad="38100" dist="38100" dir="2700000" algn="tl">
                    <a:srgbClr val="000000">
                      <a:alpha val="43137"/>
                    </a:srgbClr>
                  </a:outerShdw>
                </a:effectLst>
                <a:latin typeface="Aptos Black" panose="020F0502020204030204" pitchFamily="34" charset="0"/>
              </a:rPr>
              <a:t>		 SATRANÇ YAPIMI</a:t>
            </a:r>
          </a:p>
        </p:txBody>
      </p:sp>
      <p:sp>
        <p:nvSpPr>
          <p:cNvPr id="2" name="Metin kutusu 1">
            <a:extLst>
              <a:ext uri="{FF2B5EF4-FFF2-40B4-BE49-F238E27FC236}">
                <a16:creationId xmlns:a16="http://schemas.microsoft.com/office/drawing/2014/main" id="{39542DED-ABDB-B877-E080-FF0843FD8263}"/>
              </a:ext>
            </a:extLst>
          </p:cNvPr>
          <p:cNvSpPr txBox="1"/>
          <p:nvPr/>
        </p:nvSpPr>
        <p:spPr>
          <a:xfrm>
            <a:off x="980440" y="3835892"/>
            <a:ext cx="10231120" cy="1384995"/>
          </a:xfrm>
          <a:prstGeom prst="rect">
            <a:avLst/>
          </a:prstGeom>
          <a:solidFill>
            <a:schemeClr val="accent4">
              <a:lumMod val="20000"/>
              <a:lumOff val="80000"/>
              <a:alpha val="66000"/>
            </a:schemeClr>
          </a:solidFill>
          <a:ln w="85725">
            <a:solidFill>
              <a:schemeClr val="tx1"/>
            </a:solidFill>
          </a:ln>
        </p:spPr>
        <p:txBody>
          <a:bodyPr wrap="square" rtlCol="0">
            <a:spAutoFit/>
          </a:bodyPr>
          <a:lstStyle/>
          <a:p>
            <a:pPr algn="ctr"/>
            <a:r>
              <a:rPr lang="tr-TR" sz="2800" b="1" dirty="0">
                <a:latin typeface="Aptos Black" panose="020B0004020202020204" pitchFamily="34" charset="0"/>
              </a:rPr>
              <a:t>23181616020 Sinan Karpuz</a:t>
            </a:r>
          </a:p>
          <a:p>
            <a:pPr algn="ctr"/>
            <a:r>
              <a:rPr lang="tr-TR" sz="2800" b="1" dirty="0">
                <a:latin typeface="Aptos Black" panose="020B0004020202020204" pitchFamily="34" charset="0"/>
              </a:rPr>
              <a:t>23181617002 Yusuf Buruç </a:t>
            </a:r>
            <a:r>
              <a:rPr lang="tr-TR" sz="2800" b="1" dirty="0" err="1">
                <a:latin typeface="Aptos Black" panose="020B0004020202020204" pitchFamily="34" charset="0"/>
              </a:rPr>
              <a:t>Adakul</a:t>
            </a:r>
            <a:endParaRPr lang="tr-TR" sz="2800" b="1" dirty="0">
              <a:latin typeface="Aptos Black" panose="020B0004020202020204" pitchFamily="34" charset="0"/>
            </a:endParaRPr>
          </a:p>
          <a:p>
            <a:pPr algn="ctr"/>
            <a:r>
              <a:rPr lang="tr-TR" sz="2800" b="1" dirty="0">
                <a:latin typeface="Aptos Black" panose="020B0004020202020204" pitchFamily="34" charset="0"/>
              </a:rPr>
              <a:t>23181617004 Sefer Ağca </a:t>
            </a:r>
            <a:endParaRPr lang="tr-TR" sz="2800" b="1" dirty="0">
              <a:effectLst>
                <a:outerShdw blurRad="38100" dist="38100" dir="2700000" algn="tl">
                  <a:srgbClr val="000000">
                    <a:alpha val="43137"/>
                  </a:srgbClr>
                </a:outerShdw>
              </a:effectLst>
              <a:latin typeface="Aptos Black" panose="020B0004020202020204" pitchFamily="34" charset="0"/>
            </a:endParaRPr>
          </a:p>
        </p:txBody>
      </p:sp>
    </p:spTree>
    <p:extLst>
      <p:ext uri="{BB962C8B-B14F-4D97-AF65-F5344CB8AC3E}">
        <p14:creationId xmlns:p14="http://schemas.microsoft.com/office/powerpoint/2010/main" val="118352315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425B336F-FCAF-9241-DCB4-CFBA6D792C48}"/>
              </a:ext>
            </a:extLst>
          </p:cNvPr>
          <p:cNvSpPr txBox="1"/>
          <p:nvPr/>
        </p:nvSpPr>
        <p:spPr>
          <a:xfrm>
            <a:off x="411480" y="586964"/>
            <a:ext cx="11369040" cy="461665"/>
          </a:xfrm>
          <a:prstGeom prst="rect">
            <a:avLst/>
          </a:prstGeom>
          <a:solidFill>
            <a:schemeClr val="accent4">
              <a:lumMod val="20000"/>
              <a:lumOff val="80000"/>
              <a:alpha val="66000"/>
            </a:schemeClr>
          </a:solidFill>
          <a:ln w="50800">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Programımızın Akış Şeması:</a:t>
            </a:r>
          </a:p>
        </p:txBody>
      </p:sp>
      <p:pic>
        <p:nvPicPr>
          <p:cNvPr id="4" name="Resim 3">
            <a:extLst>
              <a:ext uri="{FF2B5EF4-FFF2-40B4-BE49-F238E27FC236}">
                <a16:creationId xmlns:a16="http://schemas.microsoft.com/office/drawing/2014/main" id="{B0D2F806-749B-A914-9B7F-7E17D8330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 y="1215334"/>
            <a:ext cx="11376685" cy="5224795"/>
          </a:xfrm>
          <a:prstGeom prst="rect">
            <a:avLst/>
          </a:prstGeom>
          <a:ln w="50800">
            <a:solidFill>
              <a:schemeClr val="tx1"/>
            </a:solidFill>
          </a:ln>
        </p:spPr>
      </p:pic>
    </p:spTree>
    <p:extLst>
      <p:ext uri="{BB962C8B-B14F-4D97-AF65-F5344CB8AC3E}">
        <p14:creationId xmlns:p14="http://schemas.microsoft.com/office/powerpoint/2010/main" val="412485542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6D9EAF9C-D9FB-4CA7-C7F2-1453E9A840C2}"/>
              </a:ext>
            </a:extLst>
          </p:cNvPr>
          <p:cNvSpPr txBox="1"/>
          <p:nvPr/>
        </p:nvSpPr>
        <p:spPr>
          <a:xfrm>
            <a:off x="411480" y="567288"/>
            <a:ext cx="11369040" cy="461665"/>
          </a:xfrm>
          <a:prstGeom prst="rect">
            <a:avLst/>
          </a:prstGeom>
          <a:solidFill>
            <a:schemeClr val="accent4">
              <a:lumMod val="20000"/>
              <a:lumOff val="80000"/>
              <a:alpha val="66000"/>
            </a:schemeClr>
          </a:solidFill>
          <a:ln w="50800">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400" b="1" dirty="0">
                <a:solidFill>
                  <a:prstClr val="black"/>
                </a:solidFill>
                <a:latin typeface="Times New Roman" panose="02020603050405020304" pitchFamily="18" charset="0"/>
                <a:cs typeface="Times New Roman" panose="02020603050405020304" pitchFamily="18" charset="0"/>
              </a:rPr>
              <a:t>Projemizin Geliştirilebilir Kısımları:</a:t>
            </a:r>
            <a:endParaRPr kumimoji="0" lang="tr-TR"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 name="Metin kutusu 1">
            <a:extLst>
              <a:ext uri="{FF2B5EF4-FFF2-40B4-BE49-F238E27FC236}">
                <a16:creationId xmlns:a16="http://schemas.microsoft.com/office/drawing/2014/main" id="{CEA576A2-E82E-BFAF-519A-6951BAE73B44}"/>
              </a:ext>
            </a:extLst>
          </p:cNvPr>
          <p:cNvSpPr txBox="1"/>
          <p:nvPr/>
        </p:nvSpPr>
        <p:spPr>
          <a:xfrm>
            <a:off x="411480" y="1983463"/>
            <a:ext cx="11369040" cy="369332"/>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b="1" dirty="0">
                <a:latin typeface="Times New Roman" panose="02020603050405020304" pitchFamily="18" charset="0"/>
                <a:cs typeface="Times New Roman" panose="02020603050405020304" pitchFamily="18" charset="0"/>
              </a:rPr>
              <a:t>1</a:t>
            </a:r>
            <a:r>
              <a:rPr lang="tr-TR" b="1" dirty="0">
                <a:latin typeface="Times New Roman" panose="02020603050405020304" pitchFamily="18" charset="0"/>
                <a:cs typeface="Times New Roman" panose="02020603050405020304" pitchFamily="18" charset="0"/>
                <a:sym typeface="Wingdings" panose="05000000000000000000" pitchFamily="2" charset="2"/>
              </a:rPr>
              <a:t></a:t>
            </a:r>
            <a:r>
              <a:rPr lang="tr-TR" b="1" dirty="0">
                <a:latin typeface="Times New Roman" panose="02020603050405020304" pitchFamily="18" charset="0"/>
                <a:cs typeface="Times New Roman" panose="02020603050405020304" pitchFamily="18" charset="0"/>
              </a:rPr>
              <a:t>	Satrançta oyun sonu ihtimallerinden birisi olan pat (beraberlik) durumu programa eklenebilir.</a:t>
            </a:r>
          </a:p>
        </p:txBody>
      </p:sp>
      <p:sp>
        <p:nvSpPr>
          <p:cNvPr id="4" name="Metin kutusu 3">
            <a:extLst>
              <a:ext uri="{FF2B5EF4-FFF2-40B4-BE49-F238E27FC236}">
                <a16:creationId xmlns:a16="http://schemas.microsoft.com/office/drawing/2014/main" id="{FF3C32D4-BC3D-99C4-8028-0EEC68ABFA66}"/>
              </a:ext>
            </a:extLst>
          </p:cNvPr>
          <p:cNvSpPr txBox="1"/>
          <p:nvPr/>
        </p:nvSpPr>
        <p:spPr>
          <a:xfrm>
            <a:off x="411480" y="2782669"/>
            <a:ext cx="11369040" cy="369332"/>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b="1" dirty="0">
                <a:latin typeface="Times New Roman" panose="02020603050405020304" pitchFamily="18" charset="0"/>
                <a:cs typeface="Times New Roman" panose="02020603050405020304" pitchFamily="18" charset="0"/>
                <a:sym typeface="Wingdings" panose="05000000000000000000" pitchFamily="2" charset="2"/>
              </a:rPr>
              <a:t>2 </a:t>
            </a:r>
            <a:r>
              <a:rPr lang="tr-TR" b="1" dirty="0">
                <a:latin typeface="Times New Roman" panose="02020603050405020304" pitchFamily="18" charset="0"/>
                <a:cs typeface="Times New Roman" panose="02020603050405020304" pitchFamily="18" charset="0"/>
              </a:rPr>
              <a:t>	Satrançta oyun içi hamlesi olan </a:t>
            </a:r>
            <a:r>
              <a:rPr lang="tr-TR" b="1" dirty="0" err="1">
                <a:latin typeface="Times New Roman" panose="02020603050405020304" pitchFamily="18" charset="0"/>
                <a:cs typeface="Times New Roman" panose="02020603050405020304" pitchFamily="18" charset="0"/>
              </a:rPr>
              <a:t>rok</a:t>
            </a:r>
            <a:r>
              <a:rPr lang="tr-TR" b="1" dirty="0">
                <a:latin typeface="Times New Roman" panose="02020603050405020304" pitchFamily="18" charset="0"/>
                <a:cs typeface="Times New Roman" panose="02020603050405020304" pitchFamily="18" charset="0"/>
              </a:rPr>
              <a:t> programa eklenebilir.</a:t>
            </a:r>
          </a:p>
        </p:txBody>
      </p:sp>
      <p:sp>
        <p:nvSpPr>
          <p:cNvPr id="8" name="Metin kutusu 7">
            <a:extLst>
              <a:ext uri="{FF2B5EF4-FFF2-40B4-BE49-F238E27FC236}">
                <a16:creationId xmlns:a16="http://schemas.microsoft.com/office/drawing/2014/main" id="{900D36E5-A064-3952-079C-65BAF06D0053}"/>
              </a:ext>
            </a:extLst>
          </p:cNvPr>
          <p:cNvSpPr txBox="1"/>
          <p:nvPr/>
        </p:nvSpPr>
        <p:spPr>
          <a:xfrm>
            <a:off x="411480" y="3706000"/>
            <a:ext cx="11369040" cy="646331"/>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b="1" dirty="0">
                <a:latin typeface="Times New Roman" panose="02020603050405020304" pitchFamily="18" charset="0"/>
                <a:cs typeface="Times New Roman" panose="02020603050405020304" pitchFamily="18" charset="0"/>
                <a:sym typeface="Wingdings" panose="05000000000000000000" pitchFamily="2" charset="2"/>
              </a:rPr>
              <a:t>3 </a:t>
            </a:r>
            <a:r>
              <a:rPr lang="tr-TR" b="1" dirty="0">
                <a:latin typeface="Times New Roman" panose="02020603050405020304" pitchFamily="18" charset="0"/>
                <a:cs typeface="Times New Roman" panose="02020603050405020304" pitchFamily="18" charset="0"/>
              </a:rPr>
              <a:t>	Oyun sonu şah yenilmeden şah hareketinin sıfır olduğu durumlarda oyunun otomatik bitişi programa </a:t>
            </a:r>
            <a:r>
              <a:rPr lang="tr-TR" b="1" dirty="0" err="1">
                <a:latin typeface="Times New Roman" panose="02020603050405020304" pitchFamily="18" charset="0"/>
                <a:cs typeface="Times New Roman" panose="02020603050405020304" pitchFamily="18" charset="0"/>
              </a:rPr>
              <a:t>eklenebillir</a:t>
            </a:r>
            <a:r>
              <a:rPr lang="tr-TR" b="1" dirty="0">
                <a:latin typeface="Times New Roman" panose="02020603050405020304" pitchFamily="18" charset="0"/>
                <a:cs typeface="Times New Roman" panose="02020603050405020304" pitchFamily="18" charset="0"/>
              </a:rPr>
              <a:t>.</a:t>
            </a:r>
          </a:p>
        </p:txBody>
      </p:sp>
      <p:sp>
        <p:nvSpPr>
          <p:cNvPr id="10" name="Metin kutusu 9">
            <a:extLst>
              <a:ext uri="{FF2B5EF4-FFF2-40B4-BE49-F238E27FC236}">
                <a16:creationId xmlns:a16="http://schemas.microsoft.com/office/drawing/2014/main" id="{162564D5-2AC4-121E-ABD8-A00AE1C2FC8E}"/>
              </a:ext>
            </a:extLst>
          </p:cNvPr>
          <p:cNvSpPr txBox="1"/>
          <p:nvPr/>
        </p:nvSpPr>
        <p:spPr>
          <a:xfrm>
            <a:off x="411480" y="4834818"/>
            <a:ext cx="11369040" cy="369332"/>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b="1" dirty="0">
                <a:latin typeface="Times New Roman" panose="02020603050405020304" pitchFamily="18" charset="0"/>
                <a:cs typeface="Times New Roman" panose="02020603050405020304" pitchFamily="18" charset="0"/>
                <a:sym typeface="Wingdings" panose="05000000000000000000" pitchFamily="2" charset="2"/>
              </a:rPr>
              <a:t>4 </a:t>
            </a:r>
            <a:r>
              <a:rPr lang="tr-TR" b="1" dirty="0">
                <a:latin typeface="Times New Roman" panose="02020603050405020304" pitchFamily="18" charset="0"/>
                <a:cs typeface="Times New Roman" panose="02020603050405020304" pitchFamily="18" charset="0"/>
              </a:rPr>
              <a:t>	Daha anlaşılabilir bir arayüz kullanılabilir. </a:t>
            </a:r>
          </a:p>
        </p:txBody>
      </p:sp>
      <p:sp>
        <p:nvSpPr>
          <p:cNvPr id="12" name="Metin kutusu 11">
            <a:extLst>
              <a:ext uri="{FF2B5EF4-FFF2-40B4-BE49-F238E27FC236}">
                <a16:creationId xmlns:a16="http://schemas.microsoft.com/office/drawing/2014/main" id="{5D0B553E-351F-4D19-7643-C4CFF0C2CBB3}"/>
              </a:ext>
            </a:extLst>
          </p:cNvPr>
          <p:cNvSpPr txBox="1"/>
          <p:nvPr/>
        </p:nvSpPr>
        <p:spPr>
          <a:xfrm>
            <a:off x="411480" y="5642448"/>
            <a:ext cx="11369040" cy="646331"/>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b="1" dirty="0">
                <a:latin typeface="Times New Roman" panose="02020603050405020304" pitchFamily="18" charset="0"/>
                <a:cs typeface="Times New Roman" panose="02020603050405020304" pitchFamily="18" charset="0"/>
                <a:sym typeface="Wingdings" panose="05000000000000000000" pitchFamily="2" charset="2"/>
              </a:rPr>
              <a:t>5 </a:t>
            </a:r>
            <a:r>
              <a:rPr lang="tr-TR" b="1" dirty="0">
                <a:latin typeface="Times New Roman" panose="02020603050405020304" pitchFamily="18" charset="0"/>
                <a:cs typeface="Times New Roman" panose="02020603050405020304" pitchFamily="18" charset="0"/>
              </a:rPr>
              <a:t>	Dosya kaydedildikten sonra tekrar açıldığında otomatik olarak oyuna devam </a:t>
            </a:r>
            <a:r>
              <a:rPr lang="tr-TR" b="1" dirty="0" err="1">
                <a:latin typeface="Times New Roman" panose="02020603050405020304" pitchFamily="18" charset="0"/>
                <a:cs typeface="Times New Roman" panose="02020603050405020304" pitchFamily="18" charset="0"/>
              </a:rPr>
              <a:t>edilebilicek</a:t>
            </a:r>
            <a:r>
              <a:rPr lang="tr-TR" b="1" dirty="0">
                <a:latin typeface="Times New Roman" panose="02020603050405020304" pitchFamily="18" charset="0"/>
                <a:cs typeface="Times New Roman" panose="02020603050405020304" pitchFamily="18" charset="0"/>
              </a:rPr>
              <a:t> programlar sisteme eklenebilir</a:t>
            </a:r>
          </a:p>
        </p:txBody>
      </p:sp>
    </p:spTree>
    <p:extLst>
      <p:ext uri="{BB962C8B-B14F-4D97-AF65-F5344CB8AC3E}">
        <p14:creationId xmlns:p14="http://schemas.microsoft.com/office/powerpoint/2010/main" val="105579260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AC48072C-1A25-5DFF-284E-E0B43F5DA4C5}"/>
              </a:ext>
            </a:extLst>
          </p:cNvPr>
          <p:cNvSpPr txBox="1"/>
          <p:nvPr/>
        </p:nvSpPr>
        <p:spPr>
          <a:xfrm>
            <a:off x="426720" y="593140"/>
            <a:ext cx="4003040" cy="646331"/>
          </a:xfrm>
          <a:prstGeom prst="rect">
            <a:avLst/>
          </a:prstGeom>
          <a:solidFill>
            <a:schemeClr val="accent4">
              <a:lumMod val="20000"/>
              <a:lumOff val="80000"/>
              <a:alpha val="66000"/>
            </a:schemeClr>
          </a:solidFill>
          <a:ln w="50800">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3600" b="1" dirty="0">
                <a:effectLst>
                  <a:outerShdw blurRad="38100" dist="38100" dir="2700000" algn="tl">
                    <a:srgbClr val="000000">
                      <a:alpha val="43137"/>
                    </a:srgbClr>
                  </a:outerShdw>
                </a:effectLst>
                <a:latin typeface="Aptos Black" panose="020F0502020204030204" pitchFamily="34" charset="0"/>
              </a:rPr>
              <a:t>Satranç ve Tarihi:</a:t>
            </a:r>
            <a:endParaRPr kumimoji="0" lang="tr-TR" sz="3600" b="1" i="0" u="none" strike="noStrike" kern="1200" cap="none" spc="0" normalizeH="0" baseline="0" noProof="0" dirty="0">
              <a:ln>
                <a:noFill/>
              </a:ln>
              <a:effectLst>
                <a:outerShdw blurRad="38100" dist="38100" dir="2700000" algn="tl">
                  <a:srgbClr val="000000">
                    <a:alpha val="43137"/>
                  </a:srgbClr>
                </a:outerShdw>
              </a:effectLst>
              <a:uLnTx/>
              <a:uFillTx/>
              <a:latin typeface="Aptos Black" panose="020F0502020204030204" pitchFamily="34" charset="0"/>
              <a:ea typeface="+mn-ea"/>
              <a:cs typeface="+mn-cs"/>
            </a:endParaRPr>
          </a:p>
        </p:txBody>
      </p:sp>
      <p:sp>
        <p:nvSpPr>
          <p:cNvPr id="2" name="Metin kutusu 1">
            <a:extLst>
              <a:ext uri="{FF2B5EF4-FFF2-40B4-BE49-F238E27FC236}">
                <a16:creationId xmlns:a16="http://schemas.microsoft.com/office/drawing/2014/main" id="{324013B2-CD8A-4ED0-A6B6-B3A3E3A4B159}"/>
              </a:ext>
            </a:extLst>
          </p:cNvPr>
          <p:cNvSpPr txBox="1"/>
          <p:nvPr/>
        </p:nvSpPr>
        <p:spPr>
          <a:xfrm>
            <a:off x="426720" y="1674674"/>
            <a:ext cx="11369040" cy="1754326"/>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b="1" i="0" dirty="0">
                <a:effectLst/>
                <a:latin typeface="Times New Roman" panose="02020603050405020304" pitchFamily="18" charset="0"/>
                <a:cs typeface="Times New Roman" panose="02020603050405020304" pitchFamily="18" charset="0"/>
              </a:rPr>
              <a:t>	Satranç, iki oyuncu arasında satranç tahtası ve taşları ile oynanan bir </a:t>
            </a:r>
            <a:r>
              <a:rPr lang="tr-TR" b="1" dirty="0">
                <a:latin typeface="Times New Roman" panose="02020603050405020304" pitchFamily="18" charset="0"/>
                <a:cs typeface="Times New Roman" panose="02020603050405020304" pitchFamily="18" charset="0"/>
              </a:rPr>
              <a:t>masa oyunudur</a:t>
            </a:r>
            <a:r>
              <a:rPr lang="tr-TR" b="1" i="0" dirty="0">
                <a:effectLst/>
                <a:latin typeface="Times New Roman" panose="02020603050405020304" pitchFamily="18" charset="0"/>
                <a:cs typeface="Times New Roman" panose="02020603050405020304" pitchFamily="18" charset="0"/>
              </a:rPr>
              <a:t>. Bu oyun </a:t>
            </a:r>
            <a:r>
              <a:rPr lang="tr-TR" b="1" dirty="0">
                <a:latin typeface="Times New Roman" panose="02020603050405020304" pitchFamily="18" charset="0"/>
                <a:cs typeface="Times New Roman" panose="02020603050405020304" pitchFamily="18" charset="0"/>
              </a:rPr>
              <a:t>satranç tahtası </a:t>
            </a:r>
            <a:r>
              <a:rPr lang="tr-TR" b="1" i="0" dirty="0">
                <a:effectLst/>
                <a:latin typeface="Times New Roman" panose="02020603050405020304" pitchFamily="18" charset="0"/>
                <a:cs typeface="Times New Roman" panose="02020603050405020304" pitchFamily="18" charset="0"/>
              </a:rPr>
              <a:t>denilen 8×8'lik </a:t>
            </a:r>
            <a:r>
              <a:rPr lang="tr-TR" b="1" dirty="0">
                <a:latin typeface="Times New Roman" panose="02020603050405020304" pitchFamily="18" charset="0"/>
                <a:cs typeface="Times New Roman" panose="02020603050405020304" pitchFamily="18" charset="0"/>
              </a:rPr>
              <a:t>kare</a:t>
            </a:r>
            <a:r>
              <a:rPr lang="tr-TR" b="1" i="0" dirty="0">
                <a:effectLst/>
                <a:latin typeface="Times New Roman" panose="02020603050405020304" pitchFamily="18" charset="0"/>
                <a:cs typeface="Times New Roman" panose="02020603050405020304" pitchFamily="18" charset="0"/>
              </a:rPr>
              <a:t> bir alan üzerinde 32 adet </a:t>
            </a:r>
            <a:r>
              <a:rPr lang="tr-TR" b="1" dirty="0">
                <a:latin typeface="Times New Roman" panose="02020603050405020304" pitchFamily="18" charset="0"/>
                <a:cs typeface="Times New Roman" panose="02020603050405020304" pitchFamily="18" charset="0"/>
              </a:rPr>
              <a:t>satranç taşıyla</a:t>
            </a:r>
            <a:r>
              <a:rPr lang="tr-TR" b="1" i="0" dirty="0">
                <a:effectLst/>
                <a:latin typeface="Times New Roman" panose="02020603050405020304" pitchFamily="18" charset="0"/>
                <a:cs typeface="Times New Roman" panose="02020603050405020304" pitchFamily="18" charset="0"/>
              </a:rPr>
              <a:t> oynanır. Toplam 64 karenin yarısı siyah, yarısı beyaz renklerden oluşur. Taraflar beyaz ve siyah renkli taşları alır, her oyuncunun bir seferde bir hamle yapmasıyla oyun gelişir. Oyunun başında beyaz ve siyahların 16 taşı bulunur. Bunlar bir </a:t>
            </a:r>
            <a:r>
              <a:rPr lang="tr-TR" b="1" dirty="0">
                <a:latin typeface="Times New Roman" panose="02020603050405020304" pitchFamily="18" charset="0"/>
                <a:cs typeface="Times New Roman" panose="02020603050405020304" pitchFamily="18" charset="0"/>
              </a:rPr>
              <a:t>şah</a:t>
            </a:r>
            <a:r>
              <a:rPr lang="tr-TR" b="1" i="0" dirty="0">
                <a:effectLst/>
                <a:latin typeface="Times New Roman" panose="02020603050405020304" pitchFamily="18" charset="0"/>
                <a:cs typeface="Times New Roman" panose="02020603050405020304" pitchFamily="18" charset="0"/>
              </a:rPr>
              <a:t>, bir </a:t>
            </a:r>
            <a:r>
              <a:rPr lang="tr-TR" b="1" dirty="0">
                <a:latin typeface="Times New Roman" panose="02020603050405020304" pitchFamily="18" charset="0"/>
                <a:cs typeface="Times New Roman" panose="02020603050405020304" pitchFamily="18" charset="0"/>
              </a:rPr>
              <a:t>vezir</a:t>
            </a:r>
            <a:r>
              <a:rPr lang="tr-TR" b="1" i="0" dirty="0">
                <a:effectLst/>
                <a:latin typeface="Times New Roman" panose="02020603050405020304" pitchFamily="18" charset="0"/>
                <a:cs typeface="Times New Roman" panose="02020603050405020304" pitchFamily="18" charset="0"/>
              </a:rPr>
              <a:t>, iki </a:t>
            </a:r>
            <a:r>
              <a:rPr lang="tr-TR" b="1" dirty="0">
                <a:latin typeface="Times New Roman" panose="02020603050405020304" pitchFamily="18" charset="0"/>
                <a:cs typeface="Times New Roman" panose="02020603050405020304" pitchFamily="18" charset="0"/>
              </a:rPr>
              <a:t>kale</a:t>
            </a:r>
            <a:r>
              <a:rPr lang="tr-TR" b="1" i="0" dirty="0">
                <a:effectLst/>
                <a:latin typeface="Times New Roman" panose="02020603050405020304" pitchFamily="18" charset="0"/>
                <a:cs typeface="Times New Roman" panose="02020603050405020304" pitchFamily="18" charset="0"/>
              </a:rPr>
              <a:t>, iki </a:t>
            </a:r>
            <a:r>
              <a:rPr lang="tr-TR" b="1" dirty="0">
                <a:latin typeface="Times New Roman" panose="02020603050405020304" pitchFamily="18" charset="0"/>
                <a:cs typeface="Times New Roman" panose="02020603050405020304" pitchFamily="18" charset="0"/>
              </a:rPr>
              <a:t>fil</a:t>
            </a:r>
            <a:r>
              <a:rPr lang="tr-TR" b="1" i="0" dirty="0">
                <a:effectLst/>
                <a:latin typeface="Times New Roman" panose="02020603050405020304" pitchFamily="18" charset="0"/>
                <a:cs typeface="Times New Roman" panose="02020603050405020304" pitchFamily="18" charset="0"/>
              </a:rPr>
              <a:t>, iki </a:t>
            </a:r>
            <a:r>
              <a:rPr lang="tr-TR" b="1" dirty="0">
                <a:latin typeface="Times New Roman" panose="02020603050405020304" pitchFamily="18" charset="0"/>
                <a:cs typeface="Times New Roman" panose="02020603050405020304" pitchFamily="18" charset="0"/>
              </a:rPr>
              <a:t>at</a:t>
            </a:r>
            <a:r>
              <a:rPr lang="tr-TR" b="1" i="0" dirty="0">
                <a:effectLst/>
                <a:latin typeface="Times New Roman" panose="02020603050405020304" pitchFamily="18" charset="0"/>
                <a:cs typeface="Times New Roman" panose="02020603050405020304" pitchFamily="18" charset="0"/>
              </a:rPr>
              <a:t> ve sekiz </a:t>
            </a:r>
            <a:r>
              <a:rPr lang="tr-TR" b="1" dirty="0">
                <a:latin typeface="Times New Roman" panose="02020603050405020304" pitchFamily="18" charset="0"/>
                <a:cs typeface="Times New Roman" panose="02020603050405020304" pitchFamily="18" charset="0"/>
              </a:rPr>
              <a:t>piyondan</a:t>
            </a:r>
            <a:r>
              <a:rPr lang="tr-TR" b="1" i="0" dirty="0">
                <a:effectLst/>
                <a:latin typeface="Times New Roman" panose="02020603050405020304" pitchFamily="18" charset="0"/>
                <a:cs typeface="Times New Roman" panose="02020603050405020304" pitchFamily="18" charset="0"/>
              </a:rPr>
              <a:t> oluşur. </a:t>
            </a:r>
          </a:p>
          <a:p>
            <a:r>
              <a:rPr lang="tr-TR" b="1" dirty="0">
                <a:latin typeface="Times New Roman" panose="02020603050405020304" pitchFamily="18" charset="0"/>
                <a:cs typeface="Times New Roman" panose="02020603050405020304" pitchFamily="18" charset="0"/>
              </a:rPr>
              <a:t>	</a:t>
            </a:r>
            <a:r>
              <a:rPr lang="tr-TR" b="1" i="0" dirty="0">
                <a:effectLst/>
                <a:latin typeface="Times New Roman" panose="02020603050405020304" pitchFamily="18" charset="0"/>
                <a:cs typeface="Times New Roman" panose="02020603050405020304" pitchFamily="18" charset="0"/>
              </a:rPr>
              <a:t>Oyunun amacı karşı tarafın şahını </a:t>
            </a:r>
            <a:r>
              <a:rPr lang="tr-TR" b="1" dirty="0">
                <a:latin typeface="Times New Roman" panose="02020603050405020304" pitchFamily="18" charset="0"/>
                <a:cs typeface="Times New Roman" panose="02020603050405020304" pitchFamily="18" charset="0"/>
              </a:rPr>
              <a:t>mat </a:t>
            </a:r>
            <a:r>
              <a:rPr lang="tr-TR" b="1" i="0" dirty="0">
                <a:effectLst/>
                <a:latin typeface="Times New Roman" panose="02020603050405020304" pitchFamily="18" charset="0"/>
                <a:cs typeface="Times New Roman" panose="02020603050405020304" pitchFamily="18" charset="0"/>
              </a:rPr>
              <a:t>etmektir.</a:t>
            </a:r>
            <a:endParaRPr lang="tr-TR" b="1" dirty="0">
              <a:latin typeface="Times New Roman" panose="02020603050405020304" pitchFamily="18" charset="0"/>
              <a:cs typeface="Times New Roman" panose="02020603050405020304" pitchFamily="18" charset="0"/>
            </a:endParaRPr>
          </a:p>
        </p:txBody>
      </p:sp>
      <p:sp>
        <p:nvSpPr>
          <p:cNvPr id="6" name="Metin kutusu 5">
            <a:extLst>
              <a:ext uri="{FF2B5EF4-FFF2-40B4-BE49-F238E27FC236}">
                <a16:creationId xmlns:a16="http://schemas.microsoft.com/office/drawing/2014/main" id="{660A932E-527C-D6CF-A7CC-7185DA61B23B}"/>
              </a:ext>
            </a:extLst>
          </p:cNvPr>
          <p:cNvSpPr txBox="1"/>
          <p:nvPr/>
        </p:nvSpPr>
        <p:spPr>
          <a:xfrm>
            <a:off x="833120" y="3948886"/>
            <a:ext cx="10881360" cy="2482394"/>
          </a:xfrm>
          <a:prstGeom prst="rect">
            <a:avLst/>
          </a:prstGeom>
          <a:noFill/>
        </p:spPr>
        <p:txBody>
          <a:bodyPr wrap="square" rtlCol="0">
            <a:spAutoFit/>
          </a:bodyPr>
          <a:lstStyle/>
          <a:p>
            <a:endParaRPr lang="tr-TR" dirty="0"/>
          </a:p>
        </p:txBody>
      </p:sp>
      <p:sp>
        <p:nvSpPr>
          <p:cNvPr id="7" name="Metin kutusu 6">
            <a:extLst>
              <a:ext uri="{FF2B5EF4-FFF2-40B4-BE49-F238E27FC236}">
                <a16:creationId xmlns:a16="http://schemas.microsoft.com/office/drawing/2014/main" id="{71AC837D-9666-56DC-F3FE-5E5D67E400FF}"/>
              </a:ext>
            </a:extLst>
          </p:cNvPr>
          <p:cNvSpPr txBox="1"/>
          <p:nvPr/>
        </p:nvSpPr>
        <p:spPr>
          <a:xfrm>
            <a:off x="411480" y="3948886"/>
            <a:ext cx="11369040" cy="2031325"/>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b="1" i="0" dirty="0">
                <a:effectLst/>
                <a:latin typeface="Times New Roman" panose="02020603050405020304" pitchFamily="18" charset="0"/>
                <a:cs typeface="Times New Roman" panose="02020603050405020304" pitchFamily="18" charset="0"/>
              </a:rPr>
              <a:t>	MÖ 2000'li yıllarda satrancın oynandığına dair bulgular Mısır'da piramitlerdeki kabartmalarda vardır. </a:t>
            </a:r>
          </a:p>
          <a:p>
            <a:r>
              <a:rPr lang="tr-TR" b="1" dirty="0">
                <a:latin typeface="Times New Roman" panose="02020603050405020304" pitchFamily="18" charset="0"/>
                <a:cs typeface="Times New Roman" panose="02020603050405020304" pitchFamily="18" charset="0"/>
              </a:rPr>
              <a:t>	</a:t>
            </a:r>
            <a:r>
              <a:rPr lang="tr-TR" b="1" i="0" dirty="0">
                <a:effectLst/>
                <a:latin typeface="Times New Roman" panose="02020603050405020304" pitchFamily="18" charset="0"/>
                <a:cs typeface="Times New Roman" panose="02020603050405020304" pitchFamily="18" charset="0"/>
              </a:rPr>
              <a:t>Satranç, </a:t>
            </a:r>
            <a:r>
              <a:rPr lang="tr-TR" b="1" dirty="0">
                <a:latin typeface="Times New Roman" panose="02020603050405020304" pitchFamily="18" charset="0"/>
                <a:cs typeface="Times New Roman" panose="02020603050405020304" pitchFamily="18" charset="0"/>
              </a:rPr>
              <a:t>kesinlik olarak ise </a:t>
            </a:r>
            <a:r>
              <a:rPr lang="tr-TR" b="1" i="0" dirty="0">
                <a:effectLst/>
                <a:latin typeface="Times New Roman" panose="02020603050405020304" pitchFamily="18" charset="0"/>
                <a:cs typeface="Times New Roman" panose="02020603050405020304" pitchFamily="18" charset="0"/>
              </a:rPr>
              <a:t>MS 6. yüzyılda </a:t>
            </a:r>
            <a:r>
              <a:rPr lang="tr-TR" b="1" dirty="0">
                <a:latin typeface="Times New Roman" panose="02020603050405020304" pitchFamily="18" charset="0"/>
                <a:cs typeface="Times New Roman" panose="02020603050405020304" pitchFamily="18" charset="0"/>
              </a:rPr>
              <a:t>Hindistan</a:t>
            </a:r>
            <a:r>
              <a:rPr lang="tr-TR" b="1" i="0" dirty="0">
                <a:effectLst/>
                <a:latin typeface="Times New Roman" panose="02020603050405020304" pitchFamily="18" charset="0"/>
                <a:cs typeface="Times New Roman" panose="02020603050405020304" pitchFamily="18" charset="0"/>
              </a:rPr>
              <a:t>'da ortaya çıktı. MS 10. yüzyıla gelindiğinde tüm Asya'ya, Ortadoğu ve Avrupa'ya yayılmıştı. En geç 15. yüzyıldan itibaren Avrupa'da soylular arasında çok popüler bir oyun haline geldiğinden "kraliyet oyunu" olarak anılmaya başlandı.</a:t>
            </a:r>
            <a:r>
              <a:rPr lang="tr-TR" b="1" i="0" dirty="0">
                <a:solidFill>
                  <a:srgbClr val="202122"/>
                </a:solidFill>
                <a:effectLst/>
                <a:latin typeface="Times New Roman" panose="02020603050405020304" pitchFamily="18" charset="0"/>
                <a:cs typeface="Times New Roman" panose="02020603050405020304" pitchFamily="18" charset="0"/>
              </a:rPr>
              <a:t> </a:t>
            </a:r>
          </a:p>
          <a:p>
            <a:r>
              <a:rPr lang="tr-TR" b="1" dirty="0">
                <a:solidFill>
                  <a:srgbClr val="202122"/>
                </a:solidFill>
                <a:latin typeface="Times New Roman" panose="02020603050405020304" pitchFamily="18" charset="0"/>
                <a:cs typeface="Times New Roman" panose="02020603050405020304" pitchFamily="18" charset="0"/>
              </a:rPr>
              <a:t>	</a:t>
            </a:r>
            <a:r>
              <a:rPr lang="tr-TR" b="1" i="0" dirty="0">
                <a:solidFill>
                  <a:srgbClr val="202122"/>
                </a:solidFill>
                <a:effectLst/>
                <a:latin typeface="Times New Roman" panose="02020603050405020304" pitchFamily="18" charset="0"/>
                <a:cs typeface="Times New Roman" panose="02020603050405020304" pitchFamily="18" charset="0"/>
              </a:rPr>
              <a:t>Kurallar ve dizilişler zaman içerisinde çeşitli değişiklikler gösterdi ve 19. yüzyılda bugünkü standart halini aldı. 20. yüzyıl Avrupası'nda toplumun entelektüel üst tabakaları arasında yayıldı ve dünyanın en popüler oyunlarından biri haline geldi.</a:t>
            </a:r>
            <a:r>
              <a:rPr lang="tr-TR" b="1" i="0" dirty="0">
                <a:effectLst/>
                <a:latin typeface="Times New Roman" panose="02020603050405020304" pitchFamily="18" charset="0"/>
                <a:cs typeface="Times New Roman" panose="02020603050405020304" pitchFamily="18" charset="0"/>
              </a:rPr>
              <a:t>	</a:t>
            </a:r>
            <a:endParaRPr lang="tr-T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8635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7C6D6DC4-FA1C-4BD3-E3F1-C923757837CF}"/>
              </a:ext>
            </a:extLst>
          </p:cNvPr>
          <p:cNvSpPr txBox="1"/>
          <p:nvPr/>
        </p:nvSpPr>
        <p:spPr>
          <a:xfrm>
            <a:off x="411479" y="579120"/>
            <a:ext cx="6490765" cy="646331"/>
          </a:xfrm>
          <a:prstGeom prst="rect">
            <a:avLst/>
          </a:prstGeom>
          <a:solidFill>
            <a:schemeClr val="accent4">
              <a:lumMod val="20000"/>
              <a:lumOff val="80000"/>
              <a:alpha val="66000"/>
            </a:schemeClr>
          </a:solidFill>
          <a:ln w="50800">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3600" b="1" dirty="0">
                <a:effectLst>
                  <a:outerShdw blurRad="38100" dist="38100" dir="2700000" algn="tl">
                    <a:srgbClr val="000000">
                      <a:alpha val="43137"/>
                    </a:srgbClr>
                  </a:outerShdw>
                </a:effectLst>
                <a:latin typeface="Aptos Black" panose="020F0502020204030204" pitchFamily="34" charset="0"/>
              </a:rPr>
              <a:t>C Dilinde Satranç Aşamaları:</a:t>
            </a:r>
            <a:endParaRPr kumimoji="0" lang="tr-TR" sz="3600" b="1" i="0" u="none" strike="noStrike" kern="1200" cap="none" spc="0" normalizeH="0" baseline="0" noProof="0" dirty="0">
              <a:ln>
                <a:noFill/>
              </a:ln>
              <a:effectLst>
                <a:outerShdw blurRad="38100" dist="38100" dir="2700000" algn="tl">
                  <a:srgbClr val="000000">
                    <a:alpha val="43137"/>
                  </a:srgbClr>
                </a:outerShdw>
              </a:effectLst>
              <a:uLnTx/>
              <a:uFillTx/>
              <a:latin typeface="Aptos Black" panose="020F0502020204030204" pitchFamily="34" charset="0"/>
              <a:ea typeface="+mn-ea"/>
              <a:cs typeface="+mn-cs"/>
            </a:endParaRPr>
          </a:p>
        </p:txBody>
      </p:sp>
      <p:sp>
        <p:nvSpPr>
          <p:cNvPr id="3" name="Metin kutusu 2">
            <a:extLst>
              <a:ext uri="{FF2B5EF4-FFF2-40B4-BE49-F238E27FC236}">
                <a16:creationId xmlns:a16="http://schemas.microsoft.com/office/drawing/2014/main" id="{6B462A78-14BD-293A-EBC6-344C5A9EB10C}"/>
              </a:ext>
            </a:extLst>
          </p:cNvPr>
          <p:cNvSpPr txBox="1"/>
          <p:nvPr/>
        </p:nvSpPr>
        <p:spPr>
          <a:xfrm>
            <a:off x="411480" y="1637268"/>
            <a:ext cx="11369040" cy="369332"/>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b="1" i="0" dirty="0">
                <a:effectLst/>
                <a:latin typeface="Times New Roman" panose="02020603050405020304" pitchFamily="18" charset="0"/>
                <a:cs typeface="Times New Roman" panose="02020603050405020304" pitchFamily="18" charset="0"/>
              </a:rPr>
              <a:t>1 </a:t>
            </a:r>
            <a:r>
              <a:rPr lang="tr-TR" b="1" i="0" dirty="0">
                <a:effectLst/>
                <a:latin typeface="Times New Roman" panose="02020603050405020304" pitchFamily="18" charset="0"/>
                <a:cs typeface="Times New Roman" panose="02020603050405020304" pitchFamily="18" charset="0"/>
                <a:sym typeface="Wingdings" panose="05000000000000000000" pitchFamily="2" charset="2"/>
              </a:rPr>
              <a:t></a:t>
            </a:r>
            <a:r>
              <a:rPr lang="tr-TR" b="1" i="0" dirty="0">
                <a:effectLst/>
                <a:latin typeface="Times New Roman" panose="02020603050405020304" pitchFamily="18" charset="0"/>
                <a:cs typeface="Times New Roman" panose="02020603050405020304" pitchFamily="18" charset="0"/>
              </a:rPr>
              <a:t>	</a:t>
            </a:r>
            <a:r>
              <a:rPr lang="tr-TR" b="1" dirty="0">
                <a:latin typeface="Times New Roman" panose="02020603050405020304" pitchFamily="18" charset="0"/>
                <a:cs typeface="Times New Roman" panose="02020603050405020304" pitchFamily="18" charset="0"/>
              </a:rPr>
              <a:t>Taşları ve satranç tahtasını C diline nasıl entegre edebiliriz?</a:t>
            </a:r>
          </a:p>
        </p:txBody>
      </p:sp>
      <p:sp>
        <p:nvSpPr>
          <p:cNvPr id="5" name="Metin kutusu 4">
            <a:extLst>
              <a:ext uri="{FF2B5EF4-FFF2-40B4-BE49-F238E27FC236}">
                <a16:creationId xmlns:a16="http://schemas.microsoft.com/office/drawing/2014/main" id="{896A7363-646A-BF77-E941-24C40521F6F7}"/>
              </a:ext>
            </a:extLst>
          </p:cNvPr>
          <p:cNvSpPr txBox="1"/>
          <p:nvPr/>
        </p:nvSpPr>
        <p:spPr>
          <a:xfrm>
            <a:off x="426720" y="2542848"/>
            <a:ext cx="11369040" cy="646331"/>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b="1" i="0" dirty="0">
                <a:effectLst/>
                <a:latin typeface="Times New Roman" panose="02020603050405020304" pitchFamily="18" charset="0"/>
                <a:cs typeface="Times New Roman" panose="02020603050405020304" pitchFamily="18" charset="0"/>
              </a:rPr>
              <a:t>2 </a:t>
            </a:r>
            <a:r>
              <a:rPr lang="tr-TR" b="1" i="0" dirty="0">
                <a:effectLst/>
                <a:latin typeface="Times New Roman" panose="02020603050405020304" pitchFamily="18" charset="0"/>
                <a:cs typeface="Times New Roman" panose="02020603050405020304" pitchFamily="18" charset="0"/>
                <a:sym typeface="Wingdings" panose="05000000000000000000" pitchFamily="2" charset="2"/>
              </a:rPr>
              <a:t></a:t>
            </a:r>
            <a:r>
              <a:rPr lang="tr-TR" b="1" i="0" dirty="0">
                <a:effectLst/>
                <a:latin typeface="Times New Roman" panose="02020603050405020304" pitchFamily="18" charset="0"/>
                <a:cs typeface="Times New Roman" panose="02020603050405020304" pitchFamily="18" charset="0"/>
              </a:rPr>
              <a:t>	Taşları ve satranç tahtasını sanal ortama geçirdikten sonra taş hamleleri kurallara göre nasıl yazılabilir, oyun nasıl oynanır?</a:t>
            </a:r>
            <a:endParaRPr lang="tr-TR" b="1" dirty="0">
              <a:latin typeface="Times New Roman" panose="02020603050405020304" pitchFamily="18" charset="0"/>
              <a:cs typeface="Times New Roman" panose="02020603050405020304" pitchFamily="18" charset="0"/>
            </a:endParaRPr>
          </a:p>
        </p:txBody>
      </p:sp>
      <p:sp>
        <p:nvSpPr>
          <p:cNvPr id="6" name="Metin kutusu 5">
            <a:extLst>
              <a:ext uri="{FF2B5EF4-FFF2-40B4-BE49-F238E27FC236}">
                <a16:creationId xmlns:a16="http://schemas.microsoft.com/office/drawing/2014/main" id="{CE85E52A-71CB-8C06-4DF7-F60678A6F823}"/>
              </a:ext>
            </a:extLst>
          </p:cNvPr>
          <p:cNvSpPr txBox="1"/>
          <p:nvPr/>
        </p:nvSpPr>
        <p:spPr>
          <a:xfrm>
            <a:off x="411480" y="3858484"/>
            <a:ext cx="11369040" cy="369332"/>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b="1" i="0" dirty="0">
                <a:effectLst/>
                <a:latin typeface="Times New Roman" panose="02020603050405020304" pitchFamily="18" charset="0"/>
                <a:cs typeface="Times New Roman" panose="02020603050405020304" pitchFamily="18" charset="0"/>
              </a:rPr>
              <a:t>3</a:t>
            </a:r>
            <a:r>
              <a:rPr lang="tr-TR" b="1" i="0" dirty="0">
                <a:effectLst/>
                <a:latin typeface="Times New Roman" panose="02020603050405020304" pitchFamily="18" charset="0"/>
                <a:cs typeface="Times New Roman" panose="02020603050405020304" pitchFamily="18" charset="0"/>
                <a:sym typeface="Wingdings" panose="05000000000000000000" pitchFamily="2" charset="2"/>
              </a:rPr>
              <a:t>  </a:t>
            </a:r>
            <a:r>
              <a:rPr lang="tr-TR" b="1" i="0" dirty="0">
                <a:effectLst/>
                <a:latin typeface="Times New Roman" panose="02020603050405020304" pitchFamily="18" charset="0"/>
                <a:cs typeface="Times New Roman" panose="02020603050405020304" pitchFamily="18" charset="0"/>
              </a:rPr>
              <a:t>	Taşlar birbirini nasıl yiyebilir? Yenilen</a:t>
            </a:r>
            <a:r>
              <a:rPr lang="tr-TR" b="1" dirty="0">
                <a:latin typeface="Times New Roman" panose="02020603050405020304" pitchFamily="18" charset="0"/>
                <a:cs typeface="Times New Roman" panose="02020603050405020304" pitchFamily="18" charset="0"/>
              </a:rPr>
              <a:t> bir taş nereye gider?</a:t>
            </a:r>
          </a:p>
        </p:txBody>
      </p:sp>
      <p:sp>
        <p:nvSpPr>
          <p:cNvPr id="7" name="Metin kutusu 6">
            <a:extLst>
              <a:ext uri="{FF2B5EF4-FFF2-40B4-BE49-F238E27FC236}">
                <a16:creationId xmlns:a16="http://schemas.microsoft.com/office/drawing/2014/main" id="{5B412B8D-A1E1-51C7-9492-39122C4B2EC6}"/>
              </a:ext>
            </a:extLst>
          </p:cNvPr>
          <p:cNvSpPr txBox="1"/>
          <p:nvPr/>
        </p:nvSpPr>
        <p:spPr>
          <a:xfrm>
            <a:off x="426720" y="5909548"/>
            <a:ext cx="11369040" cy="369332"/>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b="1" i="0" dirty="0">
                <a:effectLst/>
                <a:latin typeface="Times New Roman" panose="02020603050405020304" pitchFamily="18" charset="0"/>
                <a:cs typeface="Times New Roman" panose="02020603050405020304" pitchFamily="18" charset="0"/>
              </a:rPr>
              <a:t>5</a:t>
            </a:r>
            <a:r>
              <a:rPr lang="tr-TR" b="1" i="0" dirty="0">
                <a:effectLst/>
                <a:latin typeface="Times New Roman" panose="02020603050405020304" pitchFamily="18" charset="0"/>
                <a:cs typeface="Times New Roman" panose="02020603050405020304" pitchFamily="18" charset="0"/>
                <a:sym typeface="Wingdings" panose="05000000000000000000" pitchFamily="2" charset="2"/>
              </a:rPr>
              <a:t>  </a:t>
            </a:r>
            <a:r>
              <a:rPr lang="tr-TR" b="1" i="0" dirty="0">
                <a:effectLst/>
                <a:latin typeface="Times New Roman" panose="02020603050405020304" pitchFamily="18" charset="0"/>
                <a:cs typeface="Times New Roman" panose="02020603050405020304" pitchFamily="18" charset="0"/>
              </a:rPr>
              <a:t>	Dosya açma ve kapatma işlemleri ile yaptığımız satranç arasında bir köprü kurabilir miyiz?</a:t>
            </a:r>
            <a:endParaRPr lang="tr-TR" b="1" dirty="0">
              <a:latin typeface="Times New Roman" panose="02020603050405020304" pitchFamily="18" charset="0"/>
              <a:cs typeface="Times New Roman" panose="02020603050405020304" pitchFamily="18" charset="0"/>
            </a:endParaRPr>
          </a:p>
        </p:txBody>
      </p:sp>
      <p:sp>
        <p:nvSpPr>
          <p:cNvPr id="8" name="Metin kutusu 7">
            <a:extLst>
              <a:ext uri="{FF2B5EF4-FFF2-40B4-BE49-F238E27FC236}">
                <a16:creationId xmlns:a16="http://schemas.microsoft.com/office/drawing/2014/main" id="{354AE1B0-E69F-181E-8747-808FF86EAA22}"/>
              </a:ext>
            </a:extLst>
          </p:cNvPr>
          <p:cNvSpPr txBox="1"/>
          <p:nvPr/>
        </p:nvSpPr>
        <p:spPr>
          <a:xfrm>
            <a:off x="411480" y="4856397"/>
            <a:ext cx="11369040" cy="369332"/>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b="1" dirty="0">
                <a:latin typeface="Times New Roman" panose="02020603050405020304" pitchFamily="18" charset="0"/>
                <a:cs typeface="Times New Roman" panose="02020603050405020304" pitchFamily="18" charset="0"/>
              </a:rPr>
              <a:t>4</a:t>
            </a:r>
            <a:r>
              <a:rPr lang="tr-TR" b="1" i="0" dirty="0">
                <a:effectLst/>
                <a:latin typeface="Times New Roman" panose="02020603050405020304" pitchFamily="18" charset="0"/>
                <a:cs typeface="Times New Roman" panose="02020603050405020304" pitchFamily="18" charset="0"/>
                <a:sym typeface="Wingdings" panose="05000000000000000000" pitchFamily="2" charset="2"/>
              </a:rPr>
              <a:t>  </a:t>
            </a:r>
            <a:r>
              <a:rPr lang="tr-TR" b="1" i="0" dirty="0">
                <a:effectLst/>
                <a:latin typeface="Times New Roman" panose="02020603050405020304" pitchFamily="18" charset="0"/>
                <a:cs typeface="Times New Roman" panose="02020603050405020304" pitchFamily="18" charset="0"/>
              </a:rPr>
              <a:t>	Şah-mat olayı ve oyun sonunu nasıl koşullayabiliriz?</a:t>
            </a:r>
            <a:endParaRPr lang="tr-T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91627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B1BFCC57-66A5-0CEF-16FE-B20F491B7C50}"/>
              </a:ext>
            </a:extLst>
          </p:cNvPr>
          <p:cNvSpPr txBox="1"/>
          <p:nvPr/>
        </p:nvSpPr>
        <p:spPr>
          <a:xfrm>
            <a:off x="411480" y="580628"/>
            <a:ext cx="11369040" cy="461665"/>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sz="2400" b="1" i="0" dirty="0">
                <a:effectLst/>
                <a:latin typeface="Times New Roman" panose="02020603050405020304" pitchFamily="18" charset="0"/>
                <a:cs typeface="Times New Roman" panose="02020603050405020304" pitchFamily="18" charset="0"/>
              </a:rPr>
              <a:t>1 </a:t>
            </a:r>
            <a:r>
              <a:rPr lang="tr-TR" sz="2400" b="1" i="0" dirty="0">
                <a:effectLst/>
                <a:latin typeface="Times New Roman" panose="02020603050405020304" pitchFamily="18" charset="0"/>
                <a:cs typeface="Times New Roman" panose="02020603050405020304" pitchFamily="18" charset="0"/>
                <a:sym typeface="Wingdings" panose="05000000000000000000" pitchFamily="2" charset="2"/>
              </a:rPr>
              <a:t></a:t>
            </a:r>
            <a:r>
              <a:rPr lang="tr-TR" sz="2400" b="1" i="0" dirty="0">
                <a:effectLst/>
                <a:latin typeface="Times New Roman" panose="02020603050405020304" pitchFamily="18" charset="0"/>
                <a:cs typeface="Times New Roman" panose="02020603050405020304" pitchFamily="18" charset="0"/>
              </a:rPr>
              <a:t>	</a:t>
            </a:r>
            <a:r>
              <a:rPr lang="tr-TR" sz="2400" b="1" dirty="0">
                <a:latin typeface="Times New Roman" panose="02020603050405020304" pitchFamily="18" charset="0"/>
                <a:cs typeface="Times New Roman" panose="02020603050405020304" pitchFamily="18" charset="0"/>
              </a:rPr>
              <a:t>Taşları ve satranç tahtasını C diline nasıl entegre edebiliriz?</a:t>
            </a:r>
          </a:p>
        </p:txBody>
      </p:sp>
      <p:sp>
        <p:nvSpPr>
          <p:cNvPr id="5" name="Metin kutusu 4">
            <a:extLst>
              <a:ext uri="{FF2B5EF4-FFF2-40B4-BE49-F238E27FC236}">
                <a16:creationId xmlns:a16="http://schemas.microsoft.com/office/drawing/2014/main" id="{CE1C7831-869C-00BD-1E0E-8E6A38361A62}"/>
              </a:ext>
            </a:extLst>
          </p:cNvPr>
          <p:cNvSpPr txBox="1"/>
          <p:nvPr/>
        </p:nvSpPr>
        <p:spPr>
          <a:xfrm>
            <a:off x="7233920" y="1722964"/>
            <a:ext cx="4546600" cy="1477328"/>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b="1" kern="100" dirty="0">
                <a:latin typeface="Times New Roman" panose="02020603050405020304" pitchFamily="18" charset="0"/>
                <a:ea typeface="Calibri" panose="020F0502020204030204" pitchFamily="34" charset="0"/>
                <a:cs typeface="Times New Roman" panose="02020603050405020304" pitchFamily="18" charset="0"/>
              </a:rPr>
              <a:t>   Beyaz-siyah taş ayrımı ve 2 oyuncunun taşlarının birbirine karışmaması için taşların baş harflerini büyük ve küçük karakter olarak gösterdik. Örneğin piyonlar için P ve p harflerini kullandık. </a:t>
            </a:r>
            <a:endParaRPr lang="tr-TR"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Resim 6" descr="elektronik donanım, ekran görüntüsü, giriş cihazı, bilgisayar içeren bir resim">
            <a:extLst>
              <a:ext uri="{FF2B5EF4-FFF2-40B4-BE49-F238E27FC236}">
                <a16:creationId xmlns:a16="http://schemas.microsoft.com/office/drawing/2014/main" id="{0AC93210-17A1-F314-8A7A-7F4C4D928E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 y="1357204"/>
            <a:ext cx="6449412" cy="2071796"/>
          </a:xfrm>
          <a:prstGeom prst="rect">
            <a:avLst/>
          </a:prstGeom>
          <a:ln w="50800">
            <a:solidFill>
              <a:schemeClr val="tx1"/>
            </a:solidFill>
          </a:ln>
        </p:spPr>
      </p:pic>
      <p:pic>
        <p:nvPicPr>
          <p:cNvPr id="9" name="Resim 8" descr="elektronik donanım, ekran görüntüsü, klavye, giriş cihazı içeren bir resim&#10;&#10;Açıklama otomatik olarak oluşturuldu">
            <a:extLst>
              <a:ext uri="{FF2B5EF4-FFF2-40B4-BE49-F238E27FC236}">
                <a16:creationId xmlns:a16="http://schemas.microsoft.com/office/drawing/2014/main" id="{F2EF2125-B23E-2D3A-6F57-5383D556B2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423" y="3757290"/>
            <a:ext cx="6459469" cy="2111075"/>
          </a:xfrm>
          <a:prstGeom prst="rect">
            <a:avLst/>
          </a:prstGeom>
          <a:ln w="50800">
            <a:solidFill>
              <a:schemeClr val="tx1"/>
            </a:solidFill>
          </a:ln>
        </p:spPr>
      </p:pic>
      <p:sp>
        <p:nvSpPr>
          <p:cNvPr id="10" name="Metin kutusu 9">
            <a:extLst>
              <a:ext uri="{FF2B5EF4-FFF2-40B4-BE49-F238E27FC236}">
                <a16:creationId xmlns:a16="http://schemas.microsoft.com/office/drawing/2014/main" id="{350E64D6-3B5D-E871-8F5B-D0C976EA6823}"/>
              </a:ext>
            </a:extLst>
          </p:cNvPr>
          <p:cNvSpPr txBox="1"/>
          <p:nvPr/>
        </p:nvSpPr>
        <p:spPr>
          <a:xfrm>
            <a:off x="7233920" y="3935664"/>
            <a:ext cx="4546600" cy="1754326"/>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b="1" dirty="0">
                <a:latin typeface="Times New Roman" panose="02020603050405020304" pitchFamily="18" charset="0"/>
                <a:cs typeface="Times New Roman" panose="02020603050405020304" pitchFamily="18" charset="0"/>
              </a:rPr>
              <a:t>   Ekrana verilen tahtanın dışında, arka planda hamlelerin çalışması ve kontrol edilmesine yardımcı olan sanal satranç tahtası oluşturduk.</a:t>
            </a:r>
          </a:p>
          <a:p>
            <a:r>
              <a:rPr lang="tr-TR" b="1" dirty="0">
                <a:latin typeface="Times New Roman" panose="02020603050405020304" pitchFamily="18" charset="0"/>
                <a:cs typeface="Times New Roman" panose="02020603050405020304" pitchFamily="18" charset="0"/>
              </a:rPr>
              <a:t>   Taşların nereye oynayabileceğini ve taş hareketleri için kullanılıyor.</a:t>
            </a:r>
          </a:p>
        </p:txBody>
      </p:sp>
    </p:spTree>
    <p:extLst>
      <p:ext uri="{BB962C8B-B14F-4D97-AF65-F5344CB8AC3E}">
        <p14:creationId xmlns:p14="http://schemas.microsoft.com/office/powerpoint/2010/main" val="147583876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30AF2AC9-ADAA-5ABE-D64C-E6FC37F6F5AA}"/>
              </a:ext>
            </a:extLst>
          </p:cNvPr>
          <p:cNvSpPr txBox="1"/>
          <p:nvPr/>
        </p:nvSpPr>
        <p:spPr>
          <a:xfrm>
            <a:off x="411480" y="592128"/>
            <a:ext cx="11369040" cy="830997"/>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sz="2400" b="1" i="0" dirty="0">
                <a:effectLst/>
                <a:latin typeface="Times New Roman" panose="02020603050405020304" pitchFamily="18" charset="0"/>
                <a:cs typeface="Times New Roman" panose="02020603050405020304" pitchFamily="18" charset="0"/>
              </a:rPr>
              <a:t>2 </a:t>
            </a:r>
            <a:r>
              <a:rPr lang="tr-TR" sz="2400" b="1" i="0" dirty="0">
                <a:effectLst/>
                <a:latin typeface="Times New Roman" panose="02020603050405020304" pitchFamily="18" charset="0"/>
                <a:cs typeface="Times New Roman" panose="02020603050405020304" pitchFamily="18" charset="0"/>
                <a:sym typeface="Wingdings" panose="05000000000000000000" pitchFamily="2" charset="2"/>
              </a:rPr>
              <a:t></a:t>
            </a:r>
            <a:r>
              <a:rPr lang="tr-TR" sz="2400" b="1" i="0" dirty="0">
                <a:effectLst/>
                <a:latin typeface="Times New Roman" panose="02020603050405020304" pitchFamily="18" charset="0"/>
                <a:cs typeface="Times New Roman" panose="02020603050405020304" pitchFamily="18" charset="0"/>
              </a:rPr>
              <a:t>	Taşları ve satranç tahtasını sanal ortama geçirdikten sonra taş hamleleri kurallara göre nasıl yazılabilir, oyun nasıl oynanır?</a:t>
            </a:r>
            <a:endParaRPr lang="tr-TR" sz="2400" b="1" dirty="0">
              <a:latin typeface="Times New Roman" panose="02020603050405020304" pitchFamily="18" charset="0"/>
              <a:cs typeface="Times New Roman" panose="02020603050405020304" pitchFamily="18" charset="0"/>
            </a:endParaRPr>
          </a:p>
        </p:txBody>
      </p:sp>
      <p:sp>
        <p:nvSpPr>
          <p:cNvPr id="3" name="Metin kutusu 2">
            <a:extLst>
              <a:ext uri="{FF2B5EF4-FFF2-40B4-BE49-F238E27FC236}">
                <a16:creationId xmlns:a16="http://schemas.microsoft.com/office/drawing/2014/main" id="{B689F87D-A3B9-8B52-A637-1F841DA92192}"/>
              </a:ext>
            </a:extLst>
          </p:cNvPr>
          <p:cNvSpPr txBox="1"/>
          <p:nvPr/>
        </p:nvSpPr>
        <p:spPr>
          <a:xfrm>
            <a:off x="411480" y="1978571"/>
            <a:ext cx="11369040" cy="1477328"/>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b="1" dirty="0">
                <a:latin typeface="Times New Roman" panose="02020603050405020304" pitchFamily="18" charset="0"/>
                <a:cs typeface="Times New Roman" panose="02020603050405020304" pitchFamily="18" charset="0"/>
              </a:rPr>
              <a:t>	Elimizde 6 adet farklı hamle özelliklerine sahip satranç taşları var. Her birinin kendine ait hamle kabiliyeti olduğundan dolayı  her biri için ayrı bir «durum» oluşturmamız gerekir. 	</a:t>
            </a:r>
          </a:p>
          <a:p>
            <a:r>
              <a:rPr lang="tr-TR" b="1" dirty="0">
                <a:latin typeface="Times New Roman" panose="02020603050405020304" pitchFamily="18" charset="0"/>
                <a:cs typeface="Times New Roman" panose="02020603050405020304" pitchFamily="18" charset="0"/>
              </a:rPr>
              <a:t>	Her bir taş için oluşabilecek farklı durumları yazdık. (Örneğin at L şeklinde gider. Bunu satır ve sütunlardan oluşan bir satranç tahtasında hayal edersek at için 8 farklı durum vardır.) </a:t>
            </a:r>
          </a:p>
          <a:p>
            <a:r>
              <a:rPr lang="tr-TR" b="1" dirty="0">
                <a:latin typeface="Times New Roman" panose="02020603050405020304" pitchFamily="18" charset="0"/>
                <a:cs typeface="Times New Roman" panose="02020603050405020304" pitchFamily="18" charset="0"/>
              </a:rPr>
              <a:t>	</a:t>
            </a:r>
          </a:p>
        </p:txBody>
      </p:sp>
      <p:sp>
        <p:nvSpPr>
          <p:cNvPr id="5" name="Metin kutusu 4">
            <a:extLst>
              <a:ext uri="{FF2B5EF4-FFF2-40B4-BE49-F238E27FC236}">
                <a16:creationId xmlns:a16="http://schemas.microsoft.com/office/drawing/2014/main" id="{62491720-8A87-7AA4-7EEC-ABE746627B5D}"/>
              </a:ext>
            </a:extLst>
          </p:cNvPr>
          <p:cNvSpPr txBox="1"/>
          <p:nvPr/>
        </p:nvSpPr>
        <p:spPr>
          <a:xfrm>
            <a:off x="411480" y="4178389"/>
            <a:ext cx="11369040" cy="1477328"/>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b="1" dirty="0">
                <a:latin typeface="Times New Roman" panose="02020603050405020304" pitchFamily="18" charset="0"/>
                <a:cs typeface="Times New Roman" panose="02020603050405020304" pitchFamily="18" charset="0"/>
              </a:rPr>
              <a:t>	Büyük taşlar(harfler) ilk hamle sırasına sahip olur ve oynamak istediği taşın satır ve sütun numaralarını sisteme girerek taş seçimi yapar. Daha sonrasında seçtiği taşın yeni satır ve sütun numarasını ekrana girer. Eğer seçtiği taş istenilen konuma hamle yapma yeteneğine sahipse hamle geçerli sayılır ve sıra küçük taşlara(harflere) geçer. Fakat seçilen taş istenilen konuma hamle yapma yeteneğine sahip değilse hamle sırası küçük taşlara geçmez ve büyük taşlardan geçerli bir hamle yapılması istenir. Oyun bu şekilde devam eder. 	</a:t>
            </a:r>
          </a:p>
        </p:txBody>
      </p:sp>
    </p:spTree>
    <p:extLst>
      <p:ext uri="{BB962C8B-B14F-4D97-AF65-F5344CB8AC3E}">
        <p14:creationId xmlns:p14="http://schemas.microsoft.com/office/powerpoint/2010/main" val="401232709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425B336F-FCAF-9241-DCB4-CFBA6D792C48}"/>
              </a:ext>
            </a:extLst>
          </p:cNvPr>
          <p:cNvSpPr txBox="1"/>
          <p:nvPr/>
        </p:nvSpPr>
        <p:spPr>
          <a:xfrm>
            <a:off x="411480" y="586964"/>
            <a:ext cx="11369040" cy="461665"/>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sz="2400" b="1" i="0" dirty="0">
                <a:effectLst/>
                <a:latin typeface="Times New Roman" panose="02020603050405020304" pitchFamily="18" charset="0"/>
                <a:cs typeface="Times New Roman" panose="02020603050405020304" pitchFamily="18" charset="0"/>
              </a:rPr>
              <a:t>3</a:t>
            </a:r>
            <a:r>
              <a:rPr lang="tr-TR" sz="2400" b="1" i="0" dirty="0">
                <a:effectLst/>
                <a:latin typeface="Times New Roman" panose="02020603050405020304" pitchFamily="18" charset="0"/>
                <a:cs typeface="Times New Roman" panose="02020603050405020304" pitchFamily="18" charset="0"/>
                <a:sym typeface="Wingdings" panose="05000000000000000000" pitchFamily="2" charset="2"/>
              </a:rPr>
              <a:t>  </a:t>
            </a:r>
            <a:r>
              <a:rPr lang="tr-TR" sz="2400" b="1" i="0" dirty="0">
                <a:effectLst/>
                <a:latin typeface="Times New Roman" panose="02020603050405020304" pitchFamily="18" charset="0"/>
                <a:cs typeface="Times New Roman" panose="02020603050405020304" pitchFamily="18" charset="0"/>
              </a:rPr>
              <a:t>	Taşlar birbirini nasıl yiyebilir? Yenilen</a:t>
            </a:r>
            <a:r>
              <a:rPr lang="tr-TR" sz="2400" b="1" dirty="0">
                <a:latin typeface="Times New Roman" panose="02020603050405020304" pitchFamily="18" charset="0"/>
                <a:cs typeface="Times New Roman" panose="02020603050405020304" pitchFamily="18" charset="0"/>
              </a:rPr>
              <a:t> bir taş nereye gider?</a:t>
            </a:r>
          </a:p>
        </p:txBody>
      </p:sp>
      <p:sp>
        <p:nvSpPr>
          <p:cNvPr id="5" name="Metin kutusu 4">
            <a:extLst>
              <a:ext uri="{FF2B5EF4-FFF2-40B4-BE49-F238E27FC236}">
                <a16:creationId xmlns:a16="http://schemas.microsoft.com/office/drawing/2014/main" id="{632A1111-C5A5-6341-5712-5703E759844F}"/>
              </a:ext>
            </a:extLst>
          </p:cNvPr>
          <p:cNvSpPr txBox="1"/>
          <p:nvPr/>
        </p:nvSpPr>
        <p:spPr>
          <a:xfrm>
            <a:off x="411480" y="1999794"/>
            <a:ext cx="11369040" cy="1200329"/>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b="1" i="0" dirty="0">
                <a:effectLst/>
                <a:latin typeface="Times New Roman" panose="02020603050405020304" pitchFamily="18" charset="0"/>
                <a:cs typeface="Times New Roman" panose="02020603050405020304" pitchFamily="18" charset="0"/>
              </a:rPr>
              <a:t>	Programımızda eğer bir taş bir taşı yemek isterse devreye ASCII tablosu dahil oluyor. Koşullara bağlı olarak büyük taşlar küçükleri, küçük taşlar büyükleri yiyebilirken bunun tersi durumu olmuyor.(örneğin küçük taş küçük taşı yiyemez ve bu sistemde bi</a:t>
            </a:r>
            <a:r>
              <a:rPr lang="tr-TR" b="1" dirty="0">
                <a:latin typeface="Times New Roman" panose="02020603050405020304" pitchFamily="18" charset="0"/>
                <a:cs typeface="Times New Roman" panose="02020603050405020304" pitchFamily="18" charset="0"/>
              </a:rPr>
              <a:t>r geçersiz hamle olarak değer bulur). ASCII tablosuna göre taşların yenilmesi prensibini biraz sonra kodu açıklarken detaylandıracağız.</a:t>
            </a:r>
          </a:p>
        </p:txBody>
      </p:sp>
      <p:sp>
        <p:nvSpPr>
          <p:cNvPr id="6" name="Metin kutusu 5">
            <a:extLst>
              <a:ext uri="{FF2B5EF4-FFF2-40B4-BE49-F238E27FC236}">
                <a16:creationId xmlns:a16="http://schemas.microsoft.com/office/drawing/2014/main" id="{D0ADEEF6-47CC-5353-06FE-12270F055DA9}"/>
              </a:ext>
            </a:extLst>
          </p:cNvPr>
          <p:cNvSpPr txBox="1"/>
          <p:nvPr/>
        </p:nvSpPr>
        <p:spPr>
          <a:xfrm>
            <a:off x="411480" y="3818434"/>
            <a:ext cx="11369040" cy="2031325"/>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b="1" i="0" dirty="0">
                <a:effectLst/>
                <a:latin typeface="Times New Roman" panose="02020603050405020304" pitchFamily="18" charset="0"/>
                <a:cs typeface="Times New Roman" panose="02020603050405020304" pitchFamily="18" charset="0"/>
              </a:rPr>
              <a:t>	Yenilen taşlar ise aslında bir yere gitmiyor. Örneğin 3. satır 4. sütundaki (büyük) at 4. satır 2. sütundaki (küçük)kaleyi yemiş olsun. Öncelikle b</a:t>
            </a:r>
            <a:r>
              <a:rPr lang="tr-TR" b="1" dirty="0">
                <a:latin typeface="Times New Roman" panose="02020603050405020304" pitchFamily="18" charset="0"/>
                <a:cs typeface="Times New Roman" panose="02020603050405020304" pitchFamily="18" charset="0"/>
              </a:rPr>
              <a:t>u durumun oluşabilmesi için sıranın büyük taşlarda olması gerekiyor. Klavyeden oynamak istenilen taşın(büyük at, 3-4) konumu girildikten sonra, taşın oynanmak istenildiği satır ve sütun numarasına küçük kalenin satır ve sütun numarasını girelim(4-2). Büyük taşlar küçük taşları, küçük taşlar da büyük taşları yiyebileceğinden dolayı bu bir geçersiz hamle değildir ve at kaleyi yer. </a:t>
            </a:r>
            <a:r>
              <a:rPr lang="tr-TR" b="1" dirty="0" err="1">
                <a:latin typeface="Times New Roman" panose="02020603050405020304" pitchFamily="18" charset="0"/>
                <a:cs typeface="Times New Roman" panose="02020603050405020304" pitchFamily="18" charset="0"/>
              </a:rPr>
              <a:t>Burda</a:t>
            </a:r>
            <a:r>
              <a:rPr lang="tr-TR" b="1" dirty="0">
                <a:latin typeface="Times New Roman" panose="02020603050405020304" pitchFamily="18" charset="0"/>
                <a:cs typeface="Times New Roman" panose="02020603050405020304" pitchFamily="18" charset="0"/>
              </a:rPr>
              <a:t> kale </a:t>
            </a:r>
            <a:r>
              <a:rPr lang="tr-TR" b="1" dirty="0" err="1">
                <a:latin typeface="Times New Roman" panose="02020603050405020304" pitchFamily="18" charset="0"/>
                <a:cs typeface="Times New Roman" panose="02020603050405020304" pitchFamily="18" charset="0"/>
              </a:rPr>
              <a:t>herhangir</a:t>
            </a:r>
            <a:r>
              <a:rPr lang="tr-TR" b="1" dirty="0">
                <a:latin typeface="Times New Roman" panose="02020603050405020304" pitchFamily="18" charset="0"/>
                <a:cs typeface="Times New Roman" panose="02020603050405020304" pitchFamily="18" charset="0"/>
              </a:rPr>
              <a:t> bir yere gitmez. Kalenin satır ve sütun numarasına at tanımlandığı için o konumun yeni sahibi artık (büyük) attır ve böylelikle taşların birbirini yiyebilmesi kısaca tanımlanmış olur.</a:t>
            </a:r>
          </a:p>
        </p:txBody>
      </p:sp>
    </p:spTree>
    <p:extLst>
      <p:ext uri="{BB962C8B-B14F-4D97-AF65-F5344CB8AC3E}">
        <p14:creationId xmlns:p14="http://schemas.microsoft.com/office/powerpoint/2010/main" val="2146597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AB1BB100-685C-419A-BBC1-77A6DF8650EC}"/>
              </a:ext>
            </a:extLst>
          </p:cNvPr>
          <p:cNvSpPr txBox="1"/>
          <p:nvPr/>
        </p:nvSpPr>
        <p:spPr>
          <a:xfrm>
            <a:off x="411480" y="589281"/>
            <a:ext cx="11369040" cy="461665"/>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sz="2400" b="1" dirty="0">
                <a:latin typeface="Times New Roman" panose="02020603050405020304" pitchFamily="18" charset="0"/>
                <a:cs typeface="Times New Roman" panose="02020603050405020304" pitchFamily="18" charset="0"/>
              </a:rPr>
              <a:t>4</a:t>
            </a:r>
            <a:r>
              <a:rPr lang="tr-TR" sz="2400" b="1" i="0" dirty="0">
                <a:effectLst/>
                <a:latin typeface="Times New Roman" panose="02020603050405020304" pitchFamily="18" charset="0"/>
                <a:cs typeface="Times New Roman" panose="02020603050405020304" pitchFamily="18" charset="0"/>
                <a:sym typeface="Wingdings" panose="05000000000000000000" pitchFamily="2" charset="2"/>
              </a:rPr>
              <a:t>  </a:t>
            </a:r>
            <a:r>
              <a:rPr lang="tr-TR" sz="2400" b="1" i="0" dirty="0">
                <a:effectLst/>
                <a:latin typeface="Times New Roman" panose="02020603050405020304" pitchFamily="18" charset="0"/>
                <a:cs typeface="Times New Roman" panose="02020603050405020304" pitchFamily="18" charset="0"/>
              </a:rPr>
              <a:t>	Şah-mat olayı ve oyun sonunu nasıl koşullayabiliriz?</a:t>
            </a:r>
            <a:endParaRPr lang="tr-TR" sz="2400" b="1" dirty="0">
              <a:latin typeface="Times New Roman" panose="02020603050405020304" pitchFamily="18" charset="0"/>
              <a:cs typeface="Times New Roman" panose="02020603050405020304" pitchFamily="18" charset="0"/>
            </a:endParaRPr>
          </a:p>
        </p:txBody>
      </p:sp>
      <p:sp>
        <p:nvSpPr>
          <p:cNvPr id="3" name="Metin kutusu 2">
            <a:extLst>
              <a:ext uri="{FF2B5EF4-FFF2-40B4-BE49-F238E27FC236}">
                <a16:creationId xmlns:a16="http://schemas.microsoft.com/office/drawing/2014/main" id="{305A2961-2EFE-C380-C01D-438383EE61C1}"/>
              </a:ext>
            </a:extLst>
          </p:cNvPr>
          <p:cNvSpPr txBox="1"/>
          <p:nvPr/>
        </p:nvSpPr>
        <p:spPr>
          <a:xfrm>
            <a:off x="411480" y="2022792"/>
            <a:ext cx="11369040" cy="646331"/>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b="1" dirty="0">
                <a:latin typeface="Times New Roman" panose="02020603050405020304" pitchFamily="18" charset="0"/>
                <a:cs typeface="Times New Roman" panose="02020603050405020304" pitchFamily="18" charset="0"/>
              </a:rPr>
              <a:t>	Hamleler sırasıyla yapıldıktan sonra oyun ilerledikçe şah-mat olayı kaçınılmazdır. Peki bunu programımıza nasıl uyarlayabilirdik?</a:t>
            </a:r>
          </a:p>
        </p:txBody>
      </p:sp>
      <p:sp>
        <p:nvSpPr>
          <p:cNvPr id="5" name="Metin kutusu 4">
            <a:extLst>
              <a:ext uri="{FF2B5EF4-FFF2-40B4-BE49-F238E27FC236}">
                <a16:creationId xmlns:a16="http://schemas.microsoft.com/office/drawing/2014/main" id="{AEB82A91-B7B1-0DAC-7DC9-382C6666E259}"/>
              </a:ext>
            </a:extLst>
          </p:cNvPr>
          <p:cNvSpPr txBox="1"/>
          <p:nvPr/>
        </p:nvSpPr>
        <p:spPr>
          <a:xfrm>
            <a:off x="411480" y="3429000"/>
            <a:ext cx="11369040" cy="2308324"/>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b="1" dirty="0">
                <a:latin typeface="Times New Roman" panose="02020603050405020304" pitchFamily="18" charset="0"/>
                <a:cs typeface="Times New Roman" panose="02020603050405020304" pitchFamily="18" charset="0"/>
              </a:rPr>
              <a:t>	Az önce anlattığımız taş yeme komutunun prensibi ile şah-mat olayını birleştirdik. Örneğin mat durumu oluştu ve şahın kaçacak yeri kalmadı. Bu durumda şah-mat yapan oyuncunun oyunu bitirmesi için şah çektiği taşın satır sütun numarasını girip şah çektiği taşını seçtikten sonra, oynamak istediği satır ve sütun numaraları yerine de rakibinin şahının bulunduğu satır ve sütun numaralarını girerse oyunu kazanmış olur. Bu olay da taş yeme komutlarına </a:t>
            </a:r>
            <a:r>
              <a:rPr lang="tr-TR" b="1">
                <a:latin typeface="Times New Roman" panose="02020603050405020304" pitchFamily="18" charset="0"/>
                <a:cs typeface="Times New Roman" panose="02020603050405020304" pitchFamily="18" charset="0"/>
              </a:rPr>
              <a:t>göre koşullandı. </a:t>
            </a:r>
            <a:r>
              <a:rPr lang="tr-TR" b="1" dirty="0">
                <a:latin typeface="Times New Roman" panose="02020603050405020304" pitchFamily="18" charset="0"/>
                <a:cs typeface="Times New Roman" panose="02020603050405020304" pitchFamily="18" charset="0"/>
              </a:rPr>
              <a:t>Eğer bir oyuncu rakibinin şahının bulunduğu satır-sütunu, kendi seçtiği taşı oynamak istediği satır-sütunu değeri yerine girebiliyorsa(geçerli hamle olma koşulu ile) oyun bitmiş olur. Kısacası oyun bir oyuncunun şahı diğer oyuncu tarafından yenildiğinde sonlanır.</a:t>
            </a:r>
          </a:p>
          <a:p>
            <a:r>
              <a:rPr lang="tr-TR"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654662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F0F374CC-D434-6489-F989-38C79DA81FA8}"/>
              </a:ext>
            </a:extLst>
          </p:cNvPr>
          <p:cNvSpPr txBox="1"/>
          <p:nvPr/>
        </p:nvSpPr>
        <p:spPr>
          <a:xfrm>
            <a:off x="411480" y="555228"/>
            <a:ext cx="11369040" cy="830997"/>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sz="2400" b="1" i="0" dirty="0">
                <a:effectLst/>
                <a:latin typeface="Times New Roman" panose="02020603050405020304" pitchFamily="18" charset="0"/>
                <a:cs typeface="Times New Roman" panose="02020603050405020304" pitchFamily="18" charset="0"/>
              </a:rPr>
              <a:t>5</a:t>
            </a:r>
            <a:r>
              <a:rPr lang="tr-TR" sz="2400" b="1" i="0" dirty="0">
                <a:effectLst/>
                <a:latin typeface="Times New Roman" panose="02020603050405020304" pitchFamily="18" charset="0"/>
                <a:cs typeface="Times New Roman" panose="02020603050405020304" pitchFamily="18" charset="0"/>
                <a:sym typeface="Wingdings" panose="05000000000000000000" pitchFamily="2" charset="2"/>
              </a:rPr>
              <a:t>  </a:t>
            </a:r>
            <a:r>
              <a:rPr lang="tr-TR" sz="2400" b="1" i="0" dirty="0">
                <a:effectLst/>
                <a:latin typeface="Times New Roman" panose="02020603050405020304" pitchFamily="18" charset="0"/>
                <a:cs typeface="Times New Roman" panose="02020603050405020304" pitchFamily="18" charset="0"/>
              </a:rPr>
              <a:t>	Dosya açma ve kapatma işlemleri ile yaptığımız satranç arasında bir köprü kurabilir miyiz?</a:t>
            </a:r>
            <a:endParaRPr lang="tr-TR" sz="2400" b="1" dirty="0">
              <a:latin typeface="Times New Roman" panose="02020603050405020304" pitchFamily="18" charset="0"/>
              <a:cs typeface="Times New Roman" panose="02020603050405020304" pitchFamily="18" charset="0"/>
            </a:endParaRPr>
          </a:p>
        </p:txBody>
      </p:sp>
      <p:sp>
        <p:nvSpPr>
          <p:cNvPr id="6" name="Metin kutusu 5">
            <a:extLst>
              <a:ext uri="{FF2B5EF4-FFF2-40B4-BE49-F238E27FC236}">
                <a16:creationId xmlns:a16="http://schemas.microsoft.com/office/drawing/2014/main" id="{66DD9DB5-0269-635D-5B57-1B77169C1E57}"/>
              </a:ext>
            </a:extLst>
          </p:cNvPr>
          <p:cNvSpPr txBox="1"/>
          <p:nvPr/>
        </p:nvSpPr>
        <p:spPr>
          <a:xfrm>
            <a:off x="411480" y="1560082"/>
            <a:ext cx="11369040" cy="646331"/>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b="1" dirty="0">
                <a:latin typeface="Times New Roman" panose="02020603050405020304" pitchFamily="18" charset="0"/>
                <a:cs typeface="Times New Roman" panose="02020603050405020304" pitchFamily="18" charset="0"/>
              </a:rPr>
              <a:t>	Dosya açma kapama işlemleri ile satrancımız arasındaki bağlantıyı iki farklı şekilde kurduk:</a:t>
            </a:r>
          </a:p>
          <a:p>
            <a:r>
              <a:rPr lang="tr-TR" b="1" dirty="0">
                <a:latin typeface="Times New Roman" panose="02020603050405020304" pitchFamily="18" charset="0"/>
                <a:cs typeface="Times New Roman" panose="02020603050405020304" pitchFamily="18" charset="0"/>
              </a:rPr>
              <a:t>	</a:t>
            </a:r>
          </a:p>
        </p:txBody>
      </p:sp>
      <p:pic>
        <p:nvPicPr>
          <p:cNvPr id="8" name="Resim 7" descr="ekran görüntüsü, yazı tipi, metin, tipografi içeren bir resim&#10;&#10;Açıklama otomatik olarak oluşturuldu">
            <a:extLst>
              <a:ext uri="{FF2B5EF4-FFF2-40B4-BE49-F238E27FC236}">
                <a16:creationId xmlns:a16="http://schemas.microsoft.com/office/drawing/2014/main" id="{DE0A191F-C37C-BBB4-D2BC-AF2492CFC3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 y="3429000"/>
            <a:ext cx="2038635" cy="1800476"/>
          </a:xfrm>
          <a:prstGeom prst="rect">
            <a:avLst/>
          </a:prstGeom>
          <a:ln w="50800">
            <a:solidFill>
              <a:schemeClr val="tx1"/>
            </a:solidFill>
          </a:ln>
        </p:spPr>
      </p:pic>
      <p:pic>
        <p:nvPicPr>
          <p:cNvPr id="10" name="Resim 9" descr="ekran görüntüsü, kalıp, desen, düzen içeren bir resim&#10;&#10;Açıklama otomatik olarak oluşturuldu">
            <a:extLst>
              <a:ext uri="{FF2B5EF4-FFF2-40B4-BE49-F238E27FC236}">
                <a16:creationId xmlns:a16="http://schemas.microsoft.com/office/drawing/2014/main" id="{20492752-9072-6243-CA42-5BD60D965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7120" y="2206413"/>
            <a:ext cx="1803400" cy="4651587"/>
          </a:xfrm>
          <a:prstGeom prst="rect">
            <a:avLst/>
          </a:prstGeom>
          <a:ln w="50800">
            <a:solidFill>
              <a:schemeClr val="tx1"/>
            </a:solidFill>
          </a:ln>
        </p:spPr>
      </p:pic>
      <p:sp>
        <p:nvSpPr>
          <p:cNvPr id="11" name="Metin kutusu 10">
            <a:extLst>
              <a:ext uri="{FF2B5EF4-FFF2-40B4-BE49-F238E27FC236}">
                <a16:creationId xmlns:a16="http://schemas.microsoft.com/office/drawing/2014/main" id="{B9185634-6AEA-D197-AA55-5351C21283F9}"/>
              </a:ext>
            </a:extLst>
          </p:cNvPr>
          <p:cNvSpPr txBox="1"/>
          <p:nvPr/>
        </p:nvSpPr>
        <p:spPr>
          <a:xfrm>
            <a:off x="2626360" y="3036576"/>
            <a:ext cx="2038635" cy="2585323"/>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b="1" dirty="0" err="1">
                <a:latin typeface="Times New Roman" panose="02020603050405020304" pitchFamily="18" charset="0"/>
                <a:cs typeface="Times New Roman" panose="02020603050405020304" pitchFamily="18" charset="0"/>
              </a:rPr>
              <a:t>Fopen</a:t>
            </a:r>
            <a:r>
              <a:rPr lang="tr-TR" b="1" dirty="0">
                <a:latin typeface="Times New Roman" panose="02020603050405020304" pitchFamily="18" charset="0"/>
                <a:cs typeface="Times New Roman" panose="02020603050405020304" pitchFamily="18" charset="0"/>
              </a:rPr>
              <a:t> komutunu ‘w’(</a:t>
            </a:r>
            <a:r>
              <a:rPr lang="tr-TR" b="1" dirty="0" err="1">
                <a:latin typeface="Times New Roman" panose="02020603050405020304" pitchFamily="18" charset="0"/>
                <a:cs typeface="Times New Roman" panose="02020603050405020304" pitchFamily="18" charset="0"/>
              </a:rPr>
              <a:t>write</a:t>
            </a:r>
            <a:r>
              <a:rPr lang="tr-TR" b="1" dirty="0">
                <a:latin typeface="Times New Roman" panose="02020603050405020304" pitchFamily="18" charset="0"/>
                <a:cs typeface="Times New Roman" panose="02020603050405020304" pitchFamily="18" charset="0"/>
              </a:rPr>
              <a:t>) modunda kullanılarak en son oynanan hamle dosya içine yazılır ve dosyada tutulur.</a:t>
            </a:r>
          </a:p>
          <a:p>
            <a:r>
              <a:rPr lang="tr-TR" b="1" dirty="0">
                <a:latin typeface="Times New Roman" panose="02020603050405020304" pitchFamily="18" charset="0"/>
                <a:cs typeface="Times New Roman" panose="02020603050405020304" pitchFamily="18" charset="0"/>
              </a:rPr>
              <a:t>	</a:t>
            </a:r>
          </a:p>
        </p:txBody>
      </p:sp>
      <p:sp>
        <p:nvSpPr>
          <p:cNvPr id="13" name="Metin kutusu 12">
            <a:extLst>
              <a:ext uri="{FF2B5EF4-FFF2-40B4-BE49-F238E27FC236}">
                <a16:creationId xmlns:a16="http://schemas.microsoft.com/office/drawing/2014/main" id="{601D135B-3697-EF92-9DA3-B5E26593A5EF}"/>
              </a:ext>
            </a:extLst>
          </p:cNvPr>
          <p:cNvSpPr txBox="1"/>
          <p:nvPr/>
        </p:nvSpPr>
        <p:spPr>
          <a:xfrm>
            <a:off x="7527005" y="3036575"/>
            <a:ext cx="2038635" cy="2585323"/>
          </a:xfrm>
          <a:prstGeom prst="rect">
            <a:avLst/>
          </a:prstGeom>
          <a:solidFill>
            <a:schemeClr val="accent4">
              <a:lumMod val="20000"/>
              <a:lumOff val="80000"/>
              <a:alpha val="66000"/>
            </a:schemeClr>
          </a:solidFill>
          <a:ln w="50800">
            <a:solidFill>
              <a:schemeClr val="bg1"/>
            </a:solidFill>
          </a:ln>
        </p:spPr>
        <p:txBody>
          <a:bodyPr wrap="square" rtlCol="0">
            <a:spAutoFit/>
          </a:bodyPr>
          <a:lstStyle/>
          <a:p>
            <a:r>
              <a:rPr lang="tr-TR" b="1" dirty="0" err="1">
                <a:latin typeface="Times New Roman" panose="02020603050405020304" pitchFamily="18" charset="0"/>
                <a:cs typeface="Times New Roman" panose="02020603050405020304" pitchFamily="18" charset="0"/>
              </a:rPr>
              <a:t>Fopen</a:t>
            </a:r>
            <a:r>
              <a:rPr lang="tr-TR" b="1" dirty="0">
                <a:latin typeface="Times New Roman" panose="02020603050405020304" pitchFamily="18" charset="0"/>
                <a:cs typeface="Times New Roman" panose="02020603050405020304" pitchFamily="18" charset="0"/>
              </a:rPr>
              <a:t> komutunu ‘a’(</a:t>
            </a:r>
            <a:r>
              <a:rPr lang="tr-TR" b="1" dirty="0" err="1">
                <a:latin typeface="Times New Roman" panose="02020603050405020304" pitchFamily="18" charset="0"/>
                <a:cs typeface="Times New Roman" panose="02020603050405020304" pitchFamily="18" charset="0"/>
              </a:rPr>
              <a:t>append</a:t>
            </a:r>
            <a:r>
              <a:rPr lang="tr-TR" b="1" dirty="0">
                <a:latin typeface="Times New Roman" panose="02020603050405020304" pitchFamily="18" charset="0"/>
                <a:cs typeface="Times New Roman" panose="02020603050405020304" pitchFamily="18" charset="0"/>
              </a:rPr>
              <a:t>) modunda kullanarak oynanan bütün hamleler dosya içine yazılır ve dosyada tutulur.</a:t>
            </a:r>
          </a:p>
          <a:p>
            <a:r>
              <a:rPr lang="tr-TR" b="1" dirty="0">
                <a:latin typeface="Times New Roman" panose="02020603050405020304" pitchFamily="18" charset="0"/>
                <a:cs typeface="Times New Roman" panose="02020603050405020304" pitchFamily="18" charset="0"/>
              </a:rPr>
              <a:t>	</a:t>
            </a:r>
          </a:p>
        </p:txBody>
      </p:sp>
      <p:cxnSp>
        <p:nvCxnSpPr>
          <p:cNvPr id="15" name="Düz Ok Bağlayıcısı 14">
            <a:extLst>
              <a:ext uri="{FF2B5EF4-FFF2-40B4-BE49-F238E27FC236}">
                <a16:creationId xmlns:a16="http://schemas.microsoft.com/office/drawing/2014/main" id="{72D8BC91-FE3A-837F-8200-A0D39AD85D51}"/>
              </a:ext>
            </a:extLst>
          </p:cNvPr>
          <p:cNvCxnSpPr>
            <a:stCxn id="6" idx="2"/>
          </p:cNvCxnSpPr>
          <p:nvPr/>
        </p:nvCxnSpPr>
        <p:spPr>
          <a:xfrm flipH="1">
            <a:off x="4664995" y="2206413"/>
            <a:ext cx="1431005" cy="83016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Düz Ok Bağlayıcısı 17">
            <a:extLst>
              <a:ext uri="{FF2B5EF4-FFF2-40B4-BE49-F238E27FC236}">
                <a16:creationId xmlns:a16="http://schemas.microsoft.com/office/drawing/2014/main" id="{7C07F698-F5C7-496F-5FE5-407B4D6D5B8B}"/>
              </a:ext>
            </a:extLst>
          </p:cNvPr>
          <p:cNvCxnSpPr>
            <a:stCxn id="6" idx="2"/>
          </p:cNvCxnSpPr>
          <p:nvPr/>
        </p:nvCxnSpPr>
        <p:spPr>
          <a:xfrm>
            <a:off x="6096000" y="2206413"/>
            <a:ext cx="1431005" cy="830162"/>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31503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pic>
        <p:nvPicPr>
          <p:cNvPr id="3" name="Resim 2" descr="metin, yazı tipi, ekran görüntüsü, tasarım içeren bir resim&#10;&#10;Açıklama otomatik olarak oluşturuldu">
            <a:extLst>
              <a:ext uri="{FF2B5EF4-FFF2-40B4-BE49-F238E27FC236}">
                <a16:creationId xmlns:a16="http://schemas.microsoft.com/office/drawing/2014/main" id="{3EE29564-B848-B35A-5760-C45E78AB1B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795" y="2005781"/>
            <a:ext cx="2229418" cy="1423219"/>
          </a:xfrm>
          <a:prstGeom prst="rect">
            <a:avLst/>
          </a:prstGeom>
        </p:spPr>
      </p:pic>
      <p:pic>
        <p:nvPicPr>
          <p:cNvPr id="5" name="Resim 4" descr="metin, yazı tipi, ekran görüntüsü, tipografi içeren bir resim&#10;&#10;Açıklama otomatik olarak oluşturuldu">
            <a:extLst>
              <a:ext uri="{FF2B5EF4-FFF2-40B4-BE49-F238E27FC236}">
                <a16:creationId xmlns:a16="http://schemas.microsoft.com/office/drawing/2014/main" id="{67185C30-8114-1F73-5BD6-462B73A832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795" y="4643991"/>
            <a:ext cx="2396566" cy="1107880"/>
          </a:xfrm>
          <a:prstGeom prst="rect">
            <a:avLst/>
          </a:prstGeom>
        </p:spPr>
      </p:pic>
      <p:sp>
        <p:nvSpPr>
          <p:cNvPr id="6" name="Metin kutusu 5">
            <a:extLst>
              <a:ext uri="{FF2B5EF4-FFF2-40B4-BE49-F238E27FC236}">
                <a16:creationId xmlns:a16="http://schemas.microsoft.com/office/drawing/2014/main" id="{6D9EAF9C-D9FB-4CA7-C7F2-1453E9A840C2}"/>
              </a:ext>
            </a:extLst>
          </p:cNvPr>
          <p:cNvSpPr txBox="1"/>
          <p:nvPr/>
        </p:nvSpPr>
        <p:spPr>
          <a:xfrm>
            <a:off x="411480" y="567288"/>
            <a:ext cx="11369040" cy="461665"/>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sz="2400" b="1" i="0" dirty="0" err="1">
                <a:effectLst/>
                <a:latin typeface="Times New Roman" panose="02020603050405020304" pitchFamily="18" charset="0"/>
                <a:cs typeface="Times New Roman" panose="02020603050405020304" pitchFamily="18" charset="0"/>
              </a:rPr>
              <a:t>Struct</a:t>
            </a:r>
            <a:r>
              <a:rPr lang="tr-TR" sz="2400" b="1" i="0" dirty="0">
                <a:effectLst/>
                <a:latin typeface="Times New Roman" panose="02020603050405020304" pitchFamily="18" charset="0"/>
                <a:cs typeface="Times New Roman" panose="02020603050405020304" pitchFamily="18" charset="0"/>
              </a:rPr>
              <a:t> (Yapı) Kullanım Yerleri:</a:t>
            </a:r>
            <a:endParaRPr lang="tr-TR" sz="2400" b="1" dirty="0">
              <a:latin typeface="Times New Roman" panose="02020603050405020304" pitchFamily="18" charset="0"/>
              <a:cs typeface="Times New Roman" panose="02020603050405020304" pitchFamily="18" charset="0"/>
            </a:endParaRPr>
          </a:p>
        </p:txBody>
      </p:sp>
      <p:sp>
        <p:nvSpPr>
          <p:cNvPr id="7" name="Metin kutusu 6">
            <a:extLst>
              <a:ext uri="{FF2B5EF4-FFF2-40B4-BE49-F238E27FC236}">
                <a16:creationId xmlns:a16="http://schemas.microsoft.com/office/drawing/2014/main" id="{C11B0A5D-0BF6-CF7F-CEB4-997AB7283A43}"/>
              </a:ext>
            </a:extLst>
          </p:cNvPr>
          <p:cNvSpPr txBox="1"/>
          <p:nvPr/>
        </p:nvSpPr>
        <p:spPr>
          <a:xfrm>
            <a:off x="2544050" y="2117225"/>
            <a:ext cx="9252155" cy="1200329"/>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b="1" dirty="0">
                <a:latin typeface="Times New Roman" panose="02020603050405020304" pitchFamily="18" charset="0"/>
                <a:cs typeface="Times New Roman" panose="02020603050405020304" pitchFamily="18" charset="0"/>
              </a:rPr>
              <a:t>	Taş hamleleri için oluşturulan bir </a:t>
            </a:r>
            <a:r>
              <a:rPr lang="tr-TR" b="1" dirty="0" err="1">
                <a:latin typeface="Times New Roman" panose="02020603050405020304" pitchFamily="18" charset="0"/>
                <a:cs typeface="Times New Roman" panose="02020603050405020304" pitchFamily="18" charset="0"/>
              </a:rPr>
              <a:t>struct</a:t>
            </a:r>
            <a:r>
              <a:rPr lang="tr-TR" b="1" dirty="0">
                <a:latin typeface="Times New Roman" panose="02020603050405020304" pitchFamily="18" charset="0"/>
                <a:cs typeface="Times New Roman" panose="02020603050405020304" pitchFamily="18" charset="0"/>
              </a:rPr>
              <a:t>:</a:t>
            </a:r>
          </a:p>
          <a:p>
            <a:r>
              <a:rPr lang="tr-TR" b="1" dirty="0">
                <a:latin typeface="Times New Roman" panose="02020603050405020304" pitchFamily="18" charset="0"/>
                <a:cs typeface="Times New Roman" panose="02020603050405020304" pitchFamily="18" charset="0"/>
              </a:rPr>
              <a:t>	Oynanmak istenen taşın satır-sütun değerini almak için</a:t>
            </a:r>
          </a:p>
          <a:p>
            <a:r>
              <a:rPr lang="tr-TR" b="1" dirty="0">
                <a:latin typeface="Times New Roman" panose="02020603050405020304" pitchFamily="18" charset="0"/>
                <a:cs typeface="Times New Roman" panose="02020603050405020304" pitchFamily="18" charset="0"/>
              </a:rPr>
              <a:t>	Hamle sırasını belirlemek için</a:t>
            </a:r>
          </a:p>
          <a:p>
            <a:r>
              <a:rPr lang="tr-TR" b="1" dirty="0">
                <a:latin typeface="Times New Roman" panose="02020603050405020304" pitchFamily="18" charset="0"/>
                <a:cs typeface="Times New Roman" panose="02020603050405020304" pitchFamily="18" charset="0"/>
              </a:rPr>
              <a:t>	Seçilen taşı yeni konumuna atamadan önce o taşı oynayıp oynamama tercihi için </a:t>
            </a:r>
          </a:p>
        </p:txBody>
      </p:sp>
      <p:cxnSp>
        <p:nvCxnSpPr>
          <p:cNvPr id="9" name="Düz Ok Bağlayıcısı 8">
            <a:extLst>
              <a:ext uri="{FF2B5EF4-FFF2-40B4-BE49-F238E27FC236}">
                <a16:creationId xmlns:a16="http://schemas.microsoft.com/office/drawing/2014/main" id="{31B21646-0B22-EDED-1575-92C029E3C9FA}"/>
              </a:ext>
            </a:extLst>
          </p:cNvPr>
          <p:cNvCxnSpPr>
            <a:cxnSpLocks/>
          </p:cNvCxnSpPr>
          <p:nvPr/>
        </p:nvCxnSpPr>
        <p:spPr>
          <a:xfrm>
            <a:off x="2497393" y="2566219"/>
            <a:ext cx="1042220"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Düz Ok Bağlayıcısı 10">
            <a:extLst>
              <a:ext uri="{FF2B5EF4-FFF2-40B4-BE49-F238E27FC236}">
                <a16:creationId xmlns:a16="http://schemas.microsoft.com/office/drawing/2014/main" id="{660E9B05-96B0-AA85-B32E-D1AC58F377A1}"/>
              </a:ext>
            </a:extLst>
          </p:cNvPr>
          <p:cNvCxnSpPr>
            <a:cxnSpLocks/>
          </p:cNvCxnSpPr>
          <p:nvPr/>
        </p:nvCxnSpPr>
        <p:spPr>
          <a:xfrm>
            <a:off x="1887794" y="2841523"/>
            <a:ext cx="1651819"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Düz Ok Bağlayıcısı 14">
            <a:extLst>
              <a:ext uri="{FF2B5EF4-FFF2-40B4-BE49-F238E27FC236}">
                <a16:creationId xmlns:a16="http://schemas.microsoft.com/office/drawing/2014/main" id="{15156215-4172-714E-16F9-8D518F04187B}"/>
              </a:ext>
            </a:extLst>
          </p:cNvPr>
          <p:cNvCxnSpPr>
            <a:cxnSpLocks/>
          </p:cNvCxnSpPr>
          <p:nvPr/>
        </p:nvCxnSpPr>
        <p:spPr>
          <a:xfrm>
            <a:off x="2104103" y="3126658"/>
            <a:ext cx="1435510"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Metin kutusu 16">
            <a:extLst>
              <a:ext uri="{FF2B5EF4-FFF2-40B4-BE49-F238E27FC236}">
                <a16:creationId xmlns:a16="http://schemas.microsoft.com/office/drawing/2014/main" id="{F701E69C-6B08-F3B2-ACA2-9F9D01D76521}"/>
              </a:ext>
            </a:extLst>
          </p:cNvPr>
          <p:cNvSpPr txBox="1"/>
          <p:nvPr/>
        </p:nvSpPr>
        <p:spPr>
          <a:xfrm>
            <a:off x="3097161" y="4726095"/>
            <a:ext cx="8699044" cy="923330"/>
          </a:xfrm>
          <a:prstGeom prst="rect">
            <a:avLst/>
          </a:prstGeom>
          <a:solidFill>
            <a:schemeClr val="accent4">
              <a:lumMod val="20000"/>
              <a:lumOff val="80000"/>
              <a:alpha val="66000"/>
            </a:schemeClr>
          </a:solidFill>
          <a:ln w="50800">
            <a:solidFill>
              <a:schemeClr val="tx1"/>
            </a:solidFill>
          </a:ln>
        </p:spPr>
        <p:txBody>
          <a:bodyPr wrap="square" rtlCol="0">
            <a:spAutoFit/>
          </a:bodyPr>
          <a:lstStyle/>
          <a:p>
            <a:r>
              <a:rPr lang="tr-TR" b="1" dirty="0">
                <a:latin typeface="Times New Roman" panose="02020603050405020304" pitchFamily="18" charset="0"/>
                <a:cs typeface="Times New Roman" panose="02020603050405020304" pitchFamily="18" charset="0"/>
              </a:rPr>
              <a:t>	Oynamak istenilen taşın bulunduğu satır ve sütun numaraları (konumu)</a:t>
            </a:r>
          </a:p>
          <a:p>
            <a:r>
              <a:rPr lang="tr-TR" b="1" dirty="0">
                <a:latin typeface="Times New Roman" panose="02020603050405020304" pitchFamily="18" charset="0"/>
                <a:cs typeface="Times New Roman" panose="02020603050405020304" pitchFamily="18" charset="0"/>
              </a:rPr>
              <a:t>	Seçilen taşın oynanmak istenildiği yerin bulunduğu satır ve sütun numaraları 	Taşın oynayabileceği hamleleri kontrol etmek için </a:t>
            </a:r>
          </a:p>
        </p:txBody>
      </p:sp>
      <p:cxnSp>
        <p:nvCxnSpPr>
          <p:cNvPr id="24" name="Düz Ok Bağlayıcısı 23">
            <a:extLst>
              <a:ext uri="{FF2B5EF4-FFF2-40B4-BE49-F238E27FC236}">
                <a16:creationId xmlns:a16="http://schemas.microsoft.com/office/drawing/2014/main" id="{C01F06AC-64F0-5034-E874-8328CD67DE13}"/>
              </a:ext>
            </a:extLst>
          </p:cNvPr>
          <p:cNvCxnSpPr>
            <a:cxnSpLocks/>
          </p:cNvCxnSpPr>
          <p:nvPr/>
        </p:nvCxnSpPr>
        <p:spPr>
          <a:xfrm>
            <a:off x="2374491" y="4921046"/>
            <a:ext cx="1651819"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Düz Ok Bağlayıcısı 24">
            <a:extLst>
              <a:ext uri="{FF2B5EF4-FFF2-40B4-BE49-F238E27FC236}">
                <a16:creationId xmlns:a16="http://schemas.microsoft.com/office/drawing/2014/main" id="{E476CDF3-D8FD-F775-D2CF-83E812F59E72}"/>
              </a:ext>
            </a:extLst>
          </p:cNvPr>
          <p:cNvCxnSpPr>
            <a:cxnSpLocks/>
          </p:cNvCxnSpPr>
          <p:nvPr/>
        </p:nvCxnSpPr>
        <p:spPr>
          <a:xfrm>
            <a:off x="2374491" y="5197931"/>
            <a:ext cx="1651819"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Düz Ok Bağlayıcısı 27">
            <a:extLst>
              <a:ext uri="{FF2B5EF4-FFF2-40B4-BE49-F238E27FC236}">
                <a16:creationId xmlns:a16="http://schemas.microsoft.com/office/drawing/2014/main" id="{7C96C253-7AC3-EC08-ADF9-3BC5B866968B}"/>
              </a:ext>
            </a:extLst>
          </p:cNvPr>
          <p:cNvCxnSpPr>
            <a:cxnSpLocks/>
          </p:cNvCxnSpPr>
          <p:nvPr/>
        </p:nvCxnSpPr>
        <p:spPr>
          <a:xfrm>
            <a:off x="2792361" y="5506857"/>
            <a:ext cx="1233949"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48366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1123</Words>
  <Application>Microsoft Office PowerPoint</Application>
  <PresentationFormat>Geniş ekran</PresentationFormat>
  <Paragraphs>54</Paragraphs>
  <Slides>11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11</vt:i4>
      </vt:variant>
    </vt:vector>
  </HeadingPairs>
  <TitlesOfParts>
    <vt:vector size="17" baseType="lpstr">
      <vt:lpstr>Aptos Black</vt:lpstr>
      <vt:lpstr>Arial</vt:lpstr>
      <vt:lpstr>Calibri</vt:lpstr>
      <vt:lpstr>Calibri Light</vt:lpstr>
      <vt:lpstr>Times New Roman</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Yusuf Buruç ADAKUL</dc:creator>
  <cp:lastModifiedBy>Yusuf Buruç ADAKUL</cp:lastModifiedBy>
  <cp:revision>3</cp:revision>
  <dcterms:created xsi:type="dcterms:W3CDTF">2024-01-09T22:51:46Z</dcterms:created>
  <dcterms:modified xsi:type="dcterms:W3CDTF">2024-01-10T10:15:09Z</dcterms:modified>
</cp:coreProperties>
</file>