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468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  <p:sldId id="295" r:id="rId15"/>
    <p:sldId id="298" r:id="rId16"/>
    <p:sldId id="301" r:id="rId17"/>
    <p:sldId id="304" r:id="rId18"/>
    <p:sldId id="307" r:id="rId19"/>
    <p:sldId id="310" r:id="rId20"/>
    <p:sldId id="313" r:id="rId21"/>
    <p:sldId id="316" r:id="rId22"/>
    <p:sldId id="319" r:id="rId23"/>
    <p:sldId id="322" r:id="rId24"/>
    <p:sldId id="325" r:id="rId25"/>
    <p:sldId id="328" r:id="rId26"/>
    <p:sldId id="331" r:id="rId27"/>
    <p:sldId id="334" r:id="rId28"/>
    <p:sldId id="337" r:id="rId29"/>
    <p:sldId id="340" r:id="rId30"/>
    <p:sldId id="343" r:id="rId31"/>
    <p:sldId id="346" r:id="rId32"/>
    <p:sldId id="349" r:id="rId33"/>
    <p:sldId id="352" r:id="rId34"/>
    <p:sldId id="355" r:id="rId35"/>
    <p:sldId id="358" r:id="rId36"/>
    <p:sldId id="361" r:id="rId37"/>
    <p:sldId id="364" r:id="rId38"/>
    <p:sldId id="367" r:id="rId39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0"/>
  </p:normalViewPr>
  <p:slideViewPr>
    <p:cSldViewPr>
      <p:cViewPr varScale="1">
        <p:scale>
          <a:sx n="69" d="100"/>
          <a:sy n="69" d="100"/>
        </p:scale>
        <p:origin x="12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1BECA4-F46C-4AF0-B1C1-832540D24DD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8D24D1-386D-4B6D-98A6-28E02EAE42B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FAE685-DB83-43A2-B21B-5204FF82F07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284470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24" y="13040"/>
                </a:lnTo>
                <a:lnTo>
                  <a:pt x="74769" y="26102"/>
                </a:lnTo>
                <a:lnTo>
                  <a:pt x="112458" y="39209"/>
                </a:lnTo>
                <a:lnTo>
                  <a:pt x="150511" y="52381"/>
                </a:lnTo>
                <a:lnTo>
                  <a:pt x="189051" y="65642"/>
                </a:lnTo>
                <a:lnTo>
                  <a:pt x="228197" y="79012"/>
                </a:lnTo>
                <a:lnTo>
                  <a:pt x="268073" y="92514"/>
                </a:lnTo>
                <a:lnTo>
                  <a:pt x="308800" y="106170"/>
                </a:lnTo>
                <a:lnTo>
                  <a:pt x="350499" y="120003"/>
                </a:lnTo>
                <a:lnTo>
                  <a:pt x="393291" y="134033"/>
                </a:lnTo>
                <a:lnTo>
                  <a:pt x="437298" y="148282"/>
                </a:lnTo>
                <a:lnTo>
                  <a:pt x="482643" y="162774"/>
                </a:lnTo>
                <a:lnTo>
                  <a:pt x="529445" y="177530"/>
                </a:lnTo>
                <a:lnTo>
                  <a:pt x="577828" y="192571"/>
                </a:lnTo>
                <a:lnTo>
                  <a:pt x="627911" y="207921"/>
                </a:lnTo>
                <a:lnTo>
                  <a:pt x="679818" y="223600"/>
                </a:lnTo>
                <a:lnTo>
                  <a:pt x="733668" y="239631"/>
                </a:lnTo>
                <a:lnTo>
                  <a:pt x="789585" y="256036"/>
                </a:lnTo>
                <a:lnTo>
                  <a:pt x="847689" y="272836"/>
                </a:lnTo>
                <a:lnTo>
                  <a:pt x="908102" y="290054"/>
                </a:lnTo>
                <a:lnTo>
                  <a:pt x="970946" y="307713"/>
                </a:lnTo>
                <a:lnTo>
                  <a:pt x="1036341" y="325833"/>
                </a:lnTo>
                <a:lnTo>
                  <a:pt x="1104411" y="344436"/>
                </a:lnTo>
                <a:lnTo>
                  <a:pt x="1142884" y="354885"/>
                </a:lnTo>
                <a:lnTo>
                  <a:pt x="1182229" y="365585"/>
                </a:lnTo>
                <a:lnTo>
                  <a:pt x="1222422" y="376525"/>
                </a:lnTo>
                <a:lnTo>
                  <a:pt x="1263437" y="387692"/>
                </a:lnTo>
                <a:lnTo>
                  <a:pt x="1305252" y="399076"/>
                </a:lnTo>
                <a:lnTo>
                  <a:pt x="1347842" y="410665"/>
                </a:lnTo>
                <a:lnTo>
                  <a:pt x="1391183" y="422448"/>
                </a:lnTo>
                <a:lnTo>
                  <a:pt x="1435251" y="434412"/>
                </a:lnTo>
                <a:lnTo>
                  <a:pt x="1480022" y="446546"/>
                </a:lnTo>
                <a:lnTo>
                  <a:pt x="1525472" y="458839"/>
                </a:lnTo>
                <a:lnTo>
                  <a:pt x="1571577" y="471279"/>
                </a:lnTo>
                <a:lnTo>
                  <a:pt x="1618313" y="483855"/>
                </a:lnTo>
                <a:lnTo>
                  <a:pt x="1665656" y="496555"/>
                </a:lnTo>
                <a:lnTo>
                  <a:pt x="1713581" y="509367"/>
                </a:lnTo>
                <a:lnTo>
                  <a:pt x="1762065" y="522281"/>
                </a:lnTo>
                <a:lnTo>
                  <a:pt x="1811084" y="535284"/>
                </a:lnTo>
                <a:lnTo>
                  <a:pt x="1860614" y="548365"/>
                </a:lnTo>
                <a:lnTo>
                  <a:pt x="1910630" y="561512"/>
                </a:lnTo>
                <a:lnTo>
                  <a:pt x="1961108" y="574714"/>
                </a:lnTo>
                <a:lnTo>
                  <a:pt x="2012026" y="587959"/>
                </a:lnTo>
                <a:lnTo>
                  <a:pt x="2063357" y="601237"/>
                </a:lnTo>
                <a:lnTo>
                  <a:pt x="2115080" y="614534"/>
                </a:lnTo>
                <a:lnTo>
                  <a:pt x="2167168" y="627840"/>
                </a:lnTo>
                <a:lnTo>
                  <a:pt x="2219599" y="641143"/>
                </a:lnTo>
                <a:lnTo>
                  <a:pt x="2272348" y="654432"/>
                </a:lnTo>
                <a:lnTo>
                  <a:pt x="2325392" y="667695"/>
                </a:lnTo>
                <a:lnTo>
                  <a:pt x="2378705" y="680920"/>
                </a:lnTo>
                <a:lnTo>
                  <a:pt x="2432265" y="694096"/>
                </a:lnTo>
                <a:lnTo>
                  <a:pt x="2486047" y="707212"/>
                </a:lnTo>
                <a:lnTo>
                  <a:pt x="2540027" y="720256"/>
                </a:lnTo>
                <a:lnTo>
                  <a:pt x="2594181" y="733216"/>
                </a:lnTo>
                <a:lnTo>
                  <a:pt x="2648486" y="746080"/>
                </a:lnTo>
                <a:lnTo>
                  <a:pt x="2702916" y="758838"/>
                </a:lnTo>
                <a:lnTo>
                  <a:pt x="2757448" y="771478"/>
                </a:lnTo>
                <a:lnTo>
                  <a:pt x="2812058" y="783988"/>
                </a:lnTo>
                <a:lnTo>
                  <a:pt x="2866721" y="796356"/>
                </a:lnTo>
                <a:lnTo>
                  <a:pt x="2921415" y="808572"/>
                </a:lnTo>
                <a:lnTo>
                  <a:pt x="2976114" y="820623"/>
                </a:lnTo>
                <a:lnTo>
                  <a:pt x="3030795" y="832498"/>
                </a:lnTo>
                <a:lnTo>
                  <a:pt x="3085434" y="844186"/>
                </a:lnTo>
                <a:lnTo>
                  <a:pt x="3140006" y="855674"/>
                </a:lnTo>
                <a:lnTo>
                  <a:pt x="3194488" y="866952"/>
                </a:lnTo>
                <a:lnTo>
                  <a:pt x="3240447" y="876340"/>
                </a:lnTo>
                <a:lnTo>
                  <a:pt x="3286870" y="885738"/>
                </a:lnTo>
                <a:lnTo>
                  <a:pt x="3333739" y="895144"/>
                </a:lnTo>
                <a:lnTo>
                  <a:pt x="3381033" y="904554"/>
                </a:lnTo>
                <a:lnTo>
                  <a:pt x="3428732" y="913965"/>
                </a:lnTo>
                <a:lnTo>
                  <a:pt x="3476818" y="923372"/>
                </a:lnTo>
                <a:lnTo>
                  <a:pt x="3525270" y="932774"/>
                </a:lnTo>
                <a:lnTo>
                  <a:pt x="3574069" y="942166"/>
                </a:lnTo>
                <a:lnTo>
                  <a:pt x="3623195" y="951544"/>
                </a:lnTo>
                <a:lnTo>
                  <a:pt x="3672628" y="960907"/>
                </a:lnTo>
                <a:lnTo>
                  <a:pt x="3722350" y="970249"/>
                </a:lnTo>
                <a:lnTo>
                  <a:pt x="3772339" y="979568"/>
                </a:lnTo>
                <a:lnTo>
                  <a:pt x="3822577" y="988860"/>
                </a:lnTo>
                <a:lnTo>
                  <a:pt x="3873044" y="998122"/>
                </a:lnTo>
                <a:lnTo>
                  <a:pt x="3923719" y="1007351"/>
                </a:lnTo>
                <a:lnTo>
                  <a:pt x="3974585" y="1016542"/>
                </a:lnTo>
                <a:lnTo>
                  <a:pt x="4025620" y="1025693"/>
                </a:lnTo>
                <a:lnTo>
                  <a:pt x="4076805" y="1034800"/>
                </a:lnTo>
                <a:lnTo>
                  <a:pt x="4128121" y="1043860"/>
                </a:lnTo>
                <a:lnTo>
                  <a:pt x="4179548" y="1052869"/>
                </a:lnTo>
                <a:lnTo>
                  <a:pt x="4231067" y="1061824"/>
                </a:lnTo>
                <a:lnTo>
                  <a:pt x="4282656" y="1070721"/>
                </a:lnTo>
                <a:lnTo>
                  <a:pt x="4334298" y="1079557"/>
                </a:lnTo>
                <a:lnTo>
                  <a:pt x="4385972" y="1088329"/>
                </a:lnTo>
                <a:lnTo>
                  <a:pt x="4437659" y="1097033"/>
                </a:lnTo>
                <a:lnTo>
                  <a:pt x="4489339" y="1105666"/>
                </a:lnTo>
                <a:lnTo>
                  <a:pt x="4540992" y="1114225"/>
                </a:lnTo>
                <a:lnTo>
                  <a:pt x="4592598" y="1122705"/>
                </a:lnTo>
                <a:lnTo>
                  <a:pt x="4644139" y="1131103"/>
                </a:lnTo>
                <a:lnTo>
                  <a:pt x="4695594" y="1139417"/>
                </a:lnTo>
                <a:lnTo>
                  <a:pt x="4746944" y="1147642"/>
                </a:lnTo>
                <a:lnTo>
                  <a:pt x="4798169" y="1155776"/>
                </a:lnTo>
                <a:lnTo>
                  <a:pt x="4849249" y="1163814"/>
                </a:lnTo>
                <a:lnTo>
                  <a:pt x="4900165" y="1171754"/>
                </a:lnTo>
                <a:lnTo>
                  <a:pt x="4950897" y="1179592"/>
                </a:lnTo>
                <a:lnTo>
                  <a:pt x="5001426" y="1187324"/>
                </a:lnTo>
                <a:lnTo>
                  <a:pt x="5051731" y="1194947"/>
                </a:lnTo>
                <a:lnTo>
                  <a:pt x="5101794" y="1202458"/>
                </a:lnTo>
                <a:lnTo>
                  <a:pt x="5151594" y="1209854"/>
                </a:lnTo>
                <a:lnTo>
                  <a:pt x="5201112" y="1217130"/>
                </a:lnTo>
                <a:lnTo>
                  <a:pt x="5250328" y="1224283"/>
                </a:lnTo>
                <a:lnTo>
                  <a:pt x="5299223" y="1231311"/>
                </a:lnTo>
                <a:lnTo>
                  <a:pt x="5347776" y="1238209"/>
                </a:lnTo>
                <a:lnTo>
                  <a:pt x="5395969" y="1244974"/>
                </a:lnTo>
                <a:lnTo>
                  <a:pt x="5443781" y="1251603"/>
                </a:lnTo>
                <a:lnTo>
                  <a:pt x="5491194" y="1258093"/>
                </a:lnTo>
                <a:lnTo>
                  <a:pt x="5538186" y="1264439"/>
                </a:lnTo>
                <a:lnTo>
                  <a:pt x="5584739" y="1270639"/>
                </a:lnTo>
                <a:lnTo>
                  <a:pt x="5630833" y="1276689"/>
                </a:lnTo>
                <a:lnTo>
                  <a:pt x="5676449" y="1282585"/>
                </a:lnTo>
                <a:lnTo>
                  <a:pt x="5731868" y="1289579"/>
                </a:lnTo>
                <a:lnTo>
                  <a:pt x="5787466" y="1296373"/>
                </a:lnTo>
                <a:lnTo>
                  <a:pt x="5843208" y="1302970"/>
                </a:lnTo>
                <a:lnTo>
                  <a:pt x="5899059" y="1309374"/>
                </a:lnTo>
                <a:lnTo>
                  <a:pt x="5954986" y="1315590"/>
                </a:lnTo>
                <a:lnTo>
                  <a:pt x="6010955" y="1321622"/>
                </a:lnTo>
                <a:lnTo>
                  <a:pt x="6066930" y="1327474"/>
                </a:lnTo>
                <a:lnTo>
                  <a:pt x="6122880" y="1333150"/>
                </a:lnTo>
                <a:lnTo>
                  <a:pt x="6178768" y="1338654"/>
                </a:lnTo>
                <a:lnTo>
                  <a:pt x="6234561" y="1343991"/>
                </a:lnTo>
                <a:lnTo>
                  <a:pt x="6290225" y="1349164"/>
                </a:lnTo>
                <a:lnTo>
                  <a:pt x="6345726" y="1354178"/>
                </a:lnTo>
                <a:lnTo>
                  <a:pt x="6401029" y="1359036"/>
                </a:lnTo>
                <a:lnTo>
                  <a:pt x="6456101" y="1363744"/>
                </a:lnTo>
                <a:lnTo>
                  <a:pt x="6510907" y="1368304"/>
                </a:lnTo>
                <a:lnTo>
                  <a:pt x="6565413" y="1372722"/>
                </a:lnTo>
                <a:lnTo>
                  <a:pt x="6619585" y="1377001"/>
                </a:lnTo>
                <a:lnTo>
                  <a:pt x="6673390" y="1381145"/>
                </a:lnTo>
                <a:lnTo>
                  <a:pt x="6726792" y="1385159"/>
                </a:lnTo>
                <a:lnTo>
                  <a:pt x="6779757" y="1389047"/>
                </a:lnTo>
                <a:lnTo>
                  <a:pt x="6832253" y="1392812"/>
                </a:lnTo>
                <a:lnTo>
                  <a:pt x="6884243" y="1396460"/>
                </a:lnTo>
                <a:lnTo>
                  <a:pt x="6935695" y="1399993"/>
                </a:lnTo>
                <a:lnTo>
                  <a:pt x="6986574" y="1403417"/>
                </a:lnTo>
                <a:lnTo>
                  <a:pt x="7036847" y="1406735"/>
                </a:lnTo>
                <a:lnTo>
                  <a:pt x="7086478" y="1409952"/>
                </a:lnTo>
                <a:lnTo>
                  <a:pt x="7135433" y="1413072"/>
                </a:lnTo>
                <a:lnTo>
                  <a:pt x="7183680" y="1416098"/>
                </a:lnTo>
                <a:lnTo>
                  <a:pt x="7231183" y="1419035"/>
                </a:lnTo>
                <a:lnTo>
                  <a:pt x="7277908" y="1421887"/>
                </a:lnTo>
                <a:lnTo>
                  <a:pt x="7323821" y="1424659"/>
                </a:lnTo>
                <a:lnTo>
                  <a:pt x="7368889" y="1427353"/>
                </a:lnTo>
                <a:lnTo>
                  <a:pt x="7413077" y="1429976"/>
                </a:lnTo>
                <a:lnTo>
                  <a:pt x="7456350" y="1432530"/>
                </a:lnTo>
                <a:lnTo>
                  <a:pt x="7498675" y="1435019"/>
                </a:lnTo>
                <a:lnTo>
                  <a:pt x="7540018" y="1437448"/>
                </a:lnTo>
                <a:lnTo>
                  <a:pt x="7580344" y="1439822"/>
                </a:lnTo>
                <a:lnTo>
                  <a:pt x="7619620" y="1442143"/>
                </a:lnTo>
                <a:lnTo>
                  <a:pt x="7657810" y="1444417"/>
                </a:lnTo>
                <a:lnTo>
                  <a:pt x="7694882" y="1446648"/>
                </a:lnTo>
                <a:lnTo>
                  <a:pt x="7730801" y="1448838"/>
                </a:lnTo>
                <a:lnTo>
                  <a:pt x="7812409" y="1453636"/>
                </a:lnTo>
                <a:lnTo>
                  <a:pt x="7887152" y="1457595"/>
                </a:lnTo>
                <a:lnTo>
                  <a:pt x="7955603" y="1460781"/>
                </a:lnTo>
                <a:lnTo>
                  <a:pt x="8018334" y="1463258"/>
                </a:lnTo>
                <a:lnTo>
                  <a:pt x="8075917" y="1465093"/>
                </a:lnTo>
                <a:lnTo>
                  <a:pt x="8128927" y="1466350"/>
                </a:lnTo>
                <a:lnTo>
                  <a:pt x="8177935" y="1467094"/>
                </a:lnTo>
                <a:lnTo>
                  <a:pt x="8223515" y="1467392"/>
                </a:lnTo>
                <a:lnTo>
                  <a:pt x="8266239" y="1467307"/>
                </a:lnTo>
                <a:lnTo>
                  <a:pt x="8306680" y="1466906"/>
                </a:lnTo>
                <a:lnTo>
                  <a:pt x="8345410" y="1466253"/>
                </a:lnTo>
                <a:lnTo>
                  <a:pt x="8420032" y="1464455"/>
                </a:lnTo>
                <a:lnTo>
                  <a:pt x="8457068" y="1463439"/>
                </a:lnTo>
                <a:lnTo>
                  <a:pt x="8494685" y="1462434"/>
                </a:lnTo>
                <a:lnTo>
                  <a:pt x="8533456" y="1461503"/>
                </a:lnTo>
                <a:lnTo>
                  <a:pt x="8573954" y="1460713"/>
                </a:lnTo>
                <a:lnTo>
                  <a:pt x="8636561" y="1459348"/>
                </a:lnTo>
                <a:lnTo>
                  <a:pt x="8696089" y="1457447"/>
                </a:lnTo>
                <a:lnTo>
                  <a:pt x="8752845" y="1455065"/>
                </a:lnTo>
                <a:lnTo>
                  <a:pt x="8807136" y="1452254"/>
                </a:lnTo>
                <a:lnTo>
                  <a:pt x="8859272" y="1449069"/>
                </a:lnTo>
                <a:lnTo>
                  <a:pt x="8909559" y="1445562"/>
                </a:lnTo>
                <a:lnTo>
                  <a:pt x="8958307" y="1441789"/>
                </a:lnTo>
                <a:lnTo>
                  <a:pt x="9005822" y="1437801"/>
                </a:lnTo>
                <a:lnTo>
                  <a:pt x="9052414" y="1433653"/>
                </a:lnTo>
                <a:lnTo>
                  <a:pt x="9078271" y="1431261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5133" y="5137796"/>
            <a:ext cx="6929120" cy="1714500"/>
          </a:xfrm>
          <a:custGeom>
            <a:avLst/>
            <a:gdLst/>
            <a:ahLst/>
            <a:cxnLst/>
            <a:rect l="l" t="t" r="r" b="b"/>
            <a:pathLst>
              <a:path w="6929120" h="1714500">
                <a:moveTo>
                  <a:pt x="0" y="1714264"/>
                </a:moveTo>
                <a:lnTo>
                  <a:pt x="32478" y="1677653"/>
                </a:lnTo>
                <a:lnTo>
                  <a:pt x="65063" y="1641069"/>
                </a:lnTo>
                <a:lnTo>
                  <a:pt x="97859" y="1604537"/>
                </a:lnTo>
                <a:lnTo>
                  <a:pt x="130971" y="1568084"/>
                </a:lnTo>
                <a:lnTo>
                  <a:pt x="164507" y="1531737"/>
                </a:lnTo>
                <a:lnTo>
                  <a:pt x="198571" y="1495521"/>
                </a:lnTo>
                <a:lnTo>
                  <a:pt x="233268" y="1459464"/>
                </a:lnTo>
                <a:lnTo>
                  <a:pt x="268706" y="1423592"/>
                </a:lnTo>
                <a:lnTo>
                  <a:pt x="304988" y="1387931"/>
                </a:lnTo>
                <a:lnTo>
                  <a:pt x="342222" y="1352508"/>
                </a:lnTo>
                <a:lnTo>
                  <a:pt x="380512" y="1317348"/>
                </a:lnTo>
                <a:lnTo>
                  <a:pt x="419965" y="1282480"/>
                </a:lnTo>
                <a:lnTo>
                  <a:pt x="460686" y="1247928"/>
                </a:lnTo>
                <a:lnTo>
                  <a:pt x="502780" y="1213720"/>
                </a:lnTo>
                <a:lnTo>
                  <a:pt x="546354" y="1179881"/>
                </a:lnTo>
                <a:lnTo>
                  <a:pt x="584055" y="1151726"/>
                </a:lnTo>
                <a:lnTo>
                  <a:pt x="623194" y="1123387"/>
                </a:lnTo>
                <a:lnTo>
                  <a:pt x="663629" y="1094938"/>
                </a:lnTo>
                <a:lnTo>
                  <a:pt x="705221" y="1066452"/>
                </a:lnTo>
                <a:lnTo>
                  <a:pt x="747827" y="1038004"/>
                </a:lnTo>
                <a:lnTo>
                  <a:pt x="791308" y="1009665"/>
                </a:lnTo>
                <a:lnTo>
                  <a:pt x="835523" y="981509"/>
                </a:lnTo>
                <a:lnTo>
                  <a:pt x="880331" y="953610"/>
                </a:lnTo>
                <a:lnTo>
                  <a:pt x="925591" y="926041"/>
                </a:lnTo>
                <a:lnTo>
                  <a:pt x="971163" y="898876"/>
                </a:lnTo>
                <a:lnTo>
                  <a:pt x="1016906" y="872186"/>
                </a:lnTo>
                <a:lnTo>
                  <a:pt x="1062679" y="846047"/>
                </a:lnTo>
                <a:lnTo>
                  <a:pt x="1108342" y="820531"/>
                </a:lnTo>
                <a:lnTo>
                  <a:pt x="1153753" y="795711"/>
                </a:lnTo>
                <a:lnTo>
                  <a:pt x="1198772" y="771661"/>
                </a:lnTo>
                <a:lnTo>
                  <a:pt x="1243258" y="748454"/>
                </a:lnTo>
                <a:lnTo>
                  <a:pt x="1287072" y="726164"/>
                </a:lnTo>
                <a:lnTo>
                  <a:pt x="1330070" y="704863"/>
                </a:lnTo>
                <a:lnTo>
                  <a:pt x="1376844" y="682270"/>
                </a:lnTo>
                <a:lnTo>
                  <a:pt x="1421710" y="661143"/>
                </a:lnTo>
                <a:lnTo>
                  <a:pt x="1465076" y="641327"/>
                </a:lnTo>
                <a:lnTo>
                  <a:pt x="1507353" y="622665"/>
                </a:lnTo>
                <a:lnTo>
                  <a:pt x="1548946" y="605001"/>
                </a:lnTo>
                <a:lnTo>
                  <a:pt x="1590266" y="588177"/>
                </a:lnTo>
                <a:lnTo>
                  <a:pt x="1631720" y="572039"/>
                </a:lnTo>
                <a:lnTo>
                  <a:pt x="1673717" y="556429"/>
                </a:lnTo>
                <a:lnTo>
                  <a:pt x="1716664" y="541190"/>
                </a:lnTo>
                <a:lnTo>
                  <a:pt x="1760971" y="526167"/>
                </a:lnTo>
                <a:lnTo>
                  <a:pt x="1807046" y="511202"/>
                </a:lnTo>
                <a:lnTo>
                  <a:pt x="1855297" y="496140"/>
                </a:lnTo>
                <a:lnTo>
                  <a:pt x="1906132" y="480824"/>
                </a:lnTo>
                <a:lnTo>
                  <a:pt x="1959960" y="465098"/>
                </a:lnTo>
                <a:lnTo>
                  <a:pt x="2017189" y="448804"/>
                </a:lnTo>
                <a:lnTo>
                  <a:pt x="2078228" y="431788"/>
                </a:lnTo>
                <a:lnTo>
                  <a:pt x="2118243" y="420886"/>
                </a:lnTo>
                <a:lnTo>
                  <a:pt x="2160523" y="409688"/>
                </a:lnTo>
                <a:lnTo>
                  <a:pt x="2204874" y="398231"/>
                </a:lnTo>
                <a:lnTo>
                  <a:pt x="2251101" y="386550"/>
                </a:lnTo>
                <a:lnTo>
                  <a:pt x="2299009" y="374682"/>
                </a:lnTo>
                <a:lnTo>
                  <a:pt x="2348404" y="362664"/>
                </a:lnTo>
                <a:lnTo>
                  <a:pt x="2399091" y="350531"/>
                </a:lnTo>
                <a:lnTo>
                  <a:pt x="2450875" y="338320"/>
                </a:lnTo>
                <a:lnTo>
                  <a:pt x="2503562" y="326068"/>
                </a:lnTo>
                <a:lnTo>
                  <a:pt x="2556958" y="313811"/>
                </a:lnTo>
                <a:lnTo>
                  <a:pt x="2610868" y="301585"/>
                </a:lnTo>
                <a:lnTo>
                  <a:pt x="2665097" y="289426"/>
                </a:lnTo>
                <a:lnTo>
                  <a:pt x="2719451" y="277371"/>
                </a:lnTo>
                <a:lnTo>
                  <a:pt x="2773734" y="265457"/>
                </a:lnTo>
                <a:lnTo>
                  <a:pt x="2827754" y="253720"/>
                </a:lnTo>
                <a:lnTo>
                  <a:pt x="2881314" y="242195"/>
                </a:lnTo>
                <a:lnTo>
                  <a:pt x="2934220" y="230920"/>
                </a:lnTo>
                <a:lnTo>
                  <a:pt x="2986279" y="219931"/>
                </a:lnTo>
                <a:lnTo>
                  <a:pt x="3037295" y="209264"/>
                </a:lnTo>
                <a:lnTo>
                  <a:pt x="3087073" y="198956"/>
                </a:lnTo>
                <a:lnTo>
                  <a:pt x="3135419" y="189042"/>
                </a:lnTo>
                <a:lnTo>
                  <a:pt x="3182139" y="179560"/>
                </a:lnTo>
                <a:lnTo>
                  <a:pt x="3227038" y="170546"/>
                </a:lnTo>
                <a:lnTo>
                  <a:pt x="3269921" y="162035"/>
                </a:lnTo>
                <a:lnTo>
                  <a:pt x="3310594" y="154066"/>
                </a:lnTo>
                <a:lnTo>
                  <a:pt x="3348863" y="146673"/>
                </a:lnTo>
                <a:lnTo>
                  <a:pt x="3418279" y="133601"/>
                </a:lnTo>
                <a:lnTo>
                  <a:pt x="3479443" y="122537"/>
                </a:lnTo>
                <a:lnTo>
                  <a:pt x="3533735" y="113235"/>
                </a:lnTo>
                <a:lnTo>
                  <a:pt x="3582532" y="105452"/>
                </a:lnTo>
                <a:lnTo>
                  <a:pt x="3627215" y="98946"/>
                </a:lnTo>
                <a:lnTo>
                  <a:pt x="3669162" y="93472"/>
                </a:lnTo>
                <a:lnTo>
                  <a:pt x="3709752" y="88788"/>
                </a:lnTo>
                <a:lnTo>
                  <a:pt x="3750364" y="84648"/>
                </a:lnTo>
                <a:lnTo>
                  <a:pt x="3792377" y="80811"/>
                </a:lnTo>
                <a:lnTo>
                  <a:pt x="3837171" y="77033"/>
                </a:lnTo>
                <a:lnTo>
                  <a:pt x="3886124" y="73070"/>
                </a:lnTo>
                <a:lnTo>
                  <a:pt x="3940615" y="68678"/>
                </a:lnTo>
                <a:lnTo>
                  <a:pt x="4002024" y="63615"/>
                </a:lnTo>
                <a:lnTo>
                  <a:pt x="4043532" y="60210"/>
                </a:lnTo>
                <a:lnTo>
                  <a:pt x="4087086" y="56789"/>
                </a:lnTo>
                <a:lnTo>
                  <a:pt x="4132493" y="53364"/>
                </a:lnTo>
                <a:lnTo>
                  <a:pt x="4179559" y="49946"/>
                </a:lnTo>
                <a:lnTo>
                  <a:pt x="4228092" y="46547"/>
                </a:lnTo>
                <a:lnTo>
                  <a:pt x="4277900" y="43178"/>
                </a:lnTo>
                <a:lnTo>
                  <a:pt x="4328790" y="39851"/>
                </a:lnTo>
                <a:lnTo>
                  <a:pt x="4380569" y="36578"/>
                </a:lnTo>
                <a:lnTo>
                  <a:pt x="4433044" y="33370"/>
                </a:lnTo>
                <a:lnTo>
                  <a:pt x="4486024" y="30239"/>
                </a:lnTo>
                <a:lnTo>
                  <a:pt x="4539315" y="27196"/>
                </a:lnTo>
                <a:lnTo>
                  <a:pt x="4592725" y="24253"/>
                </a:lnTo>
                <a:lnTo>
                  <a:pt x="4646061" y="21421"/>
                </a:lnTo>
                <a:lnTo>
                  <a:pt x="4699131" y="18713"/>
                </a:lnTo>
                <a:lnTo>
                  <a:pt x="4751742" y="16140"/>
                </a:lnTo>
                <a:lnTo>
                  <a:pt x="4803701" y="13712"/>
                </a:lnTo>
                <a:lnTo>
                  <a:pt x="4854816" y="11443"/>
                </a:lnTo>
                <a:lnTo>
                  <a:pt x="4904894" y="9344"/>
                </a:lnTo>
                <a:lnTo>
                  <a:pt x="4953742" y="7425"/>
                </a:lnTo>
                <a:lnTo>
                  <a:pt x="5001168" y="5700"/>
                </a:lnTo>
                <a:lnTo>
                  <a:pt x="5046980" y="4179"/>
                </a:lnTo>
                <a:lnTo>
                  <a:pt x="5311489" y="0"/>
                </a:lnTo>
                <a:lnTo>
                  <a:pt x="5586571" y="464"/>
                </a:lnTo>
                <a:lnTo>
                  <a:pt x="5802645" y="2786"/>
                </a:lnTo>
                <a:lnTo>
                  <a:pt x="5890133" y="4179"/>
                </a:lnTo>
                <a:lnTo>
                  <a:pt x="6495796" y="4179"/>
                </a:lnTo>
                <a:lnTo>
                  <a:pt x="6558133" y="6090"/>
                </a:lnTo>
                <a:lnTo>
                  <a:pt x="6618476" y="8729"/>
                </a:lnTo>
                <a:lnTo>
                  <a:pt x="6676124" y="11883"/>
                </a:lnTo>
                <a:lnTo>
                  <a:pt x="6730380" y="15339"/>
                </a:lnTo>
                <a:lnTo>
                  <a:pt x="6780547" y="18884"/>
                </a:lnTo>
                <a:lnTo>
                  <a:pt x="6825926" y="22306"/>
                </a:lnTo>
                <a:lnTo>
                  <a:pt x="6865819" y="25391"/>
                </a:lnTo>
                <a:lnTo>
                  <a:pt x="6899529" y="27928"/>
                </a:lnTo>
                <a:lnTo>
                  <a:pt x="6928865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214" y="4007358"/>
            <a:ext cx="1525905" cy="2851150"/>
          </a:xfrm>
          <a:custGeom>
            <a:avLst/>
            <a:gdLst/>
            <a:ahLst/>
            <a:cxnLst/>
            <a:rect l="l" t="t" r="r" b="b"/>
            <a:pathLst>
              <a:path w="1525905" h="2851150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  <a:path w="1525905" h="2851150">
                <a:moveTo>
                  <a:pt x="135030" y="1688833"/>
                </a:moveTo>
                <a:lnTo>
                  <a:pt x="825249" y="1285875"/>
                </a:lnTo>
                <a:lnTo>
                  <a:pt x="1525731" y="1690281"/>
                </a:lnTo>
                <a:lnTo>
                  <a:pt x="1521921" y="2489542"/>
                </a:lnTo>
                <a:lnTo>
                  <a:pt x="903407" y="2850640"/>
                </a:lnTo>
              </a:path>
              <a:path w="1525905" h="2851150">
                <a:moveTo>
                  <a:pt x="759090" y="2850640"/>
                </a:moveTo>
                <a:lnTo>
                  <a:pt x="131144" y="2488095"/>
                </a:lnTo>
                <a:lnTo>
                  <a:pt x="135030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  <a:close/>
              </a:path>
              <a:path w="2128520" h="2841625">
                <a:moveTo>
                  <a:pt x="737361" y="1688833"/>
                </a:moveTo>
                <a:lnTo>
                  <a:pt x="1427480" y="1285875"/>
                </a:lnTo>
                <a:lnTo>
                  <a:pt x="2128012" y="1690281"/>
                </a:lnTo>
                <a:lnTo>
                  <a:pt x="2124202" y="2489542"/>
                </a:lnTo>
                <a:lnTo>
                  <a:pt x="1522025" y="2841115"/>
                </a:lnTo>
              </a:path>
              <a:path w="2128520" h="2841625">
                <a:moveTo>
                  <a:pt x="1344896" y="2841115"/>
                </a:moveTo>
                <a:lnTo>
                  <a:pt x="733424" y="2488095"/>
                </a:lnTo>
                <a:lnTo>
                  <a:pt x="737361" y="168883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6185661"/>
                </a:lnTo>
                <a:lnTo>
                  <a:pt x="8229600" y="618566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2375" y="1471041"/>
            <a:ext cx="41065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7568" y="2526030"/>
            <a:ext cx="3669665" cy="365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FD9F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649851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726"/>
                </a:moveTo>
                <a:lnTo>
                  <a:pt x="3505200" y="601726"/>
                </a:lnTo>
                <a:lnTo>
                  <a:pt x="3505200" y="0"/>
                </a:lnTo>
                <a:lnTo>
                  <a:pt x="0" y="0"/>
                </a:lnTo>
                <a:lnTo>
                  <a:pt x="0" y="601726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0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7" y="401675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2" y="14831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7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8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3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4" indent="0" algn="ctr">
              <a:buNone/>
              <a:defRPr sz="1500"/>
            </a:lvl2pPr>
            <a:lvl3pPr marL="685807" indent="0" algn="ctr">
              <a:buNone/>
              <a:defRPr sz="1350"/>
            </a:lvl3pPr>
            <a:lvl4pPr marL="1028711" indent="0" algn="ctr">
              <a:buNone/>
              <a:defRPr sz="1200"/>
            </a:lvl4pPr>
            <a:lvl5pPr marL="1371615" indent="0" algn="ctr">
              <a:buNone/>
              <a:defRPr sz="1200"/>
            </a:lvl5pPr>
            <a:lvl6pPr marL="1714519" indent="0" algn="ctr">
              <a:buNone/>
              <a:defRPr sz="1200"/>
            </a:lvl6pPr>
            <a:lvl7pPr marL="2057423" indent="0" algn="ctr">
              <a:buNone/>
              <a:defRPr sz="1200"/>
            </a:lvl7pPr>
            <a:lvl8pPr marL="2400326" indent="0" algn="ctr">
              <a:buNone/>
              <a:defRPr sz="1200"/>
            </a:lvl8pPr>
            <a:lvl9pPr marL="274323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831EFD34-81E9-4A42-9599-7D7673B8D811}" type="datetime1">
              <a:rPr lang="en-US" smtClean="0"/>
              <a:t>11/8/2024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7838569" y="6013200"/>
            <a:ext cx="203622" cy="184666"/>
          </a:xfrm>
        </p:spPr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42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C6425A-185E-4ABE-9D96-181DF494774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EF22E6-42A5-4869-AB80-A09638BE0AA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AA87BAF-D551-4BA5-B725-8BD25940F63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C64E8F4-D9BF-4E8E-B825-690AC4F717E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27C9213-B01E-4CEA-A5F0-6D1538E61877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78D98E0-2E25-4EC3-B643-3DB056347B0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2F00AD0-829F-4570-9C25-FCAA026E0A7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41D4FC3-04A7-4687-B498-5F8F89FFE1C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8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8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525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06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251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251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8" h="6858000">
                <a:moveTo>
                  <a:pt x="912749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749" y="6858000"/>
                </a:lnTo>
                <a:lnTo>
                  <a:pt x="9127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851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451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087" y="3486378"/>
            <a:ext cx="9079230" cy="2715260"/>
          </a:xfrm>
          <a:custGeom>
            <a:avLst/>
            <a:gdLst/>
            <a:ahLst/>
            <a:cxnLst/>
            <a:rect l="l" t="t" r="r" b="b"/>
            <a:pathLst>
              <a:path w="9079230" h="2715260">
                <a:moveTo>
                  <a:pt x="0" y="2664587"/>
                </a:moveTo>
                <a:lnTo>
                  <a:pt x="44905" y="2667282"/>
                </a:lnTo>
                <a:lnTo>
                  <a:pt x="89843" y="2669971"/>
                </a:lnTo>
                <a:lnTo>
                  <a:pt x="134845" y="2672646"/>
                </a:lnTo>
                <a:lnTo>
                  <a:pt x="179944" y="2675301"/>
                </a:lnTo>
                <a:lnTo>
                  <a:pt x="225172" y="2677927"/>
                </a:lnTo>
                <a:lnTo>
                  <a:pt x="270561" y="2680519"/>
                </a:lnTo>
                <a:lnTo>
                  <a:pt x="316143" y="2683069"/>
                </a:lnTo>
                <a:lnTo>
                  <a:pt x="361951" y="2685571"/>
                </a:lnTo>
                <a:lnTo>
                  <a:pt x="408017" y="2688017"/>
                </a:lnTo>
                <a:lnTo>
                  <a:pt x="454372" y="2690401"/>
                </a:lnTo>
                <a:lnTo>
                  <a:pt x="501050" y="2692716"/>
                </a:lnTo>
                <a:lnTo>
                  <a:pt x="548082" y="2694954"/>
                </a:lnTo>
                <a:lnTo>
                  <a:pt x="595501" y="2697109"/>
                </a:lnTo>
                <a:lnTo>
                  <a:pt x="643338" y="2699174"/>
                </a:lnTo>
                <a:lnTo>
                  <a:pt x="691627" y="2701142"/>
                </a:lnTo>
                <a:lnTo>
                  <a:pt x="740399" y="2703006"/>
                </a:lnTo>
                <a:lnTo>
                  <a:pt x="789686" y="2704758"/>
                </a:lnTo>
                <a:lnTo>
                  <a:pt x="839521" y="2706393"/>
                </a:lnTo>
                <a:lnTo>
                  <a:pt x="889937" y="2707904"/>
                </a:lnTo>
                <a:lnTo>
                  <a:pt x="940964" y="2709282"/>
                </a:lnTo>
                <a:lnTo>
                  <a:pt x="992635" y="2710522"/>
                </a:lnTo>
                <a:lnTo>
                  <a:pt x="1044984" y="2711616"/>
                </a:lnTo>
                <a:lnTo>
                  <a:pt x="1098041" y="2712558"/>
                </a:lnTo>
                <a:lnTo>
                  <a:pt x="1151839" y="2713340"/>
                </a:lnTo>
                <a:lnTo>
                  <a:pt x="1206410" y="2713956"/>
                </a:lnTo>
                <a:lnTo>
                  <a:pt x="1261787" y="2714398"/>
                </a:lnTo>
                <a:lnTo>
                  <a:pt x="1318002" y="2714660"/>
                </a:lnTo>
                <a:lnTo>
                  <a:pt x="1375086" y="2714735"/>
                </a:lnTo>
                <a:lnTo>
                  <a:pt x="1433073" y="2714616"/>
                </a:lnTo>
                <a:lnTo>
                  <a:pt x="1491994" y="2714296"/>
                </a:lnTo>
                <a:lnTo>
                  <a:pt x="1551881" y="2713768"/>
                </a:lnTo>
                <a:lnTo>
                  <a:pt x="1612768" y="2713024"/>
                </a:lnTo>
                <a:lnTo>
                  <a:pt x="1674685" y="2712059"/>
                </a:lnTo>
                <a:lnTo>
                  <a:pt x="1717822" y="2711314"/>
                </a:lnTo>
                <a:lnTo>
                  <a:pt x="1761361" y="2710559"/>
                </a:lnTo>
                <a:lnTo>
                  <a:pt x="1805299" y="2709791"/>
                </a:lnTo>
                <a:lnTo>
                  <a:pt x="1849630" y="2709005"/>
                </a:lnTo>
                <a:lnTo>
                  <a:pt x="1894350" y="2708197"/>
                </a:lnTo>
                <a:lnTo>
                  <a:pt x="1939455" y="2707363"/>
                </a:lnTo>
                <a:lnTo>
                  <a:pt x="1984940" y="2706499"/>
                </a:lnTo>
                <a:lnTo>
                  <a:pt x="2030800" y="2705601"/>
                </a:lnTo>
                <a:lnTo>
                  <a:pt x="2077032" y="2704664"/>
                </a:lnTo>
                <a:lnTo>
                  <a:pt x="2123630" y="2703684"/>
                </a:lnTo>
                <a:lnTo>
                  <a:pt x="2170590" y="2702657"/>
                </a:lnTo>
                <a:lnTo>
                  <a:pt x="2217908" y="2701579"/>
                </a:lnTo>
                <a:lnTo>
                  <a:pt x="2265578" y="2700446"/>
                </a:lnTo>
                <a:lnTo>
                  <a:pt x="2313598" y="2699253"/>
                </a:lnTo>
                <a:lnTo>
                  <a:pt x="2361961" y="2697996"/>
                </a:lnTo>
                <a:lnTo>
                  <a:pt x="2410664" y="2696672"/>
                </a:lnTo>
                <a:lnTo>
                  <a:pt x="2459702" y="2695275"/>
                </a:lnTo>
                <a:lnTo>
                  <a:pt x="2509071" y="2693802"/>
                </a:lnTo>
                <a:lnTo>
                  <a:pt x="2558765" y="2692249"/>
                </a:lnTo>
                <a:lnTo>
                  <a:pt x="2608781" y="2690611"/>
                </a:lnTo>
                <a:lnTo>
                  <a:pt x="2659114" y="2688884"/>
                </a:lnTo>
                <a:lnTo>
                  <a:pt x="2709760" y="2687064"/>
                </a:lnTo>
                <a:lnTo>
                  <a:pt x="2760713" y="2685147"/>
                </a:lnTo>
                <a:lnTo>
                  <a:pt x="2811970" y="2683129"/>
                </a:lnTo>
                <a:lnTo>
                  <a:pt x="2863526" y="2681005"/>
                </a:lnTo>
                <a:lnTo>
                  <a:pt x="2915376" y="2678771"/>
                </a:lnTo>
                <a:lnTo>
                  <a:pt x="2967517" y="2676423"/>
                </a:lnTo>
                <a:lnTo>
                  <a:pt x="3019943" y="2673957"/>
                </a:lnTo>
                <a:lnTo>
                  <a:pt x="3072649" y="2671369"/>
                </a:lnTo>
                <a:lnTo>
                  <a:pt x="3125633" y="2668655"/>
                </a:lnTo>
                <a:lnTo>
                  <a:pt x="3178888" y="2665809"/>
                </a:lnTo>
                <a:lnTo>
                  <a:pt x="3232411" y="2662829"/>
                </a:lnTo>
                <a:lnTo>
                  <a:pt x="3286196" y="2659710"/>
                </a:lnTo>
                <a:lnTo>
                  <a:pt x="3340240" y="2656448"/>
                </a:lnTo>
                <a:lnTo>
                  <a:pt x="3394538" y="2653038"/>
                </a:lnTo>
                <a:lnTo>
                  <a:pt x="3449085" y="2649476"/>
                </a:lnTo>
                <a:lnTo>
                  <a:pt x="3503878" y="2645759"/>
                </a:lnTo>
                <a:lnTo>
                  <a:pt x="3558910" y="2641882"/>
                </a:lnTo>
                <a:lnTo>
                  <a:pt x="3614179" y="2637841"/>
                </a:lnTo>
                <a:lnTo>
                  <a:pt x="3669679" y="2633631"/>
                </a:lnTo>
                <a:lnTo>
                  <a:pt x="3725405" y="2629249"/>
                </a:lnTo>
                <a:lnTo>
                  <a:pt x="3781355" y="2624690"/>
                </a:lnTo>
                <a:lnTo>
                  <a:pt x="3837522" y="2619950"/>
                </a:lnTo>
                <a:lnTo>
                  <a:pt x="3893902" y="2615025"/>
                </a:lnTo>
                <a:lnTo>
                  <a:pt x="3950491" y="2609911"/>
                </a:lnTo>
                <a:lnTo>
                  <a:pt x="4007285" y="2604603"/>
                </a:lnTo>
                <a:lnTo>
                  <a:pt x="4064278" y="2599098"/>
                </a:lnTo>
                <a:lnTo>
                  <a:pt x="4121467" y="2593390"/>
                </a:lnTo>
                <a:lnTo>
                  <a:pt x="4166848" y="2588756"/>
                </a:lnTo>
                <a:lnTo>
                  <a:pt x="4212823" y="2583995"/>
                </a:lnTo>
                <a:lnTo>
                  <a:pt x="4259369" y="2579111"/>
                </a:lnTo>
                <a:lnTo>
                  <a:pt x="4306464" y="2574106"/>
                </a:lnTo>
                <a:lnTo>
                  <a:pt x="4354086" y="2568982"/>
                </a:lnTo>
                <a:lnTo>
                  <a:pt x="4402212" y="2563740"/>
                </a:lnTo>
                <a:lnTo>
                  <a:pt x="4450821" y="2558382"/>
                </a:lnTo>
                <a:lnTo>
                  <a:pt x="4499890" y="2552911"/>
                </a:lnTo>
                <a:lnTo>
                  <a:pt x="4549396" y="2547330"/>
                </a:lnTo>
                <a:lnTo>
                  <a:pt x="4599318" y="2541638"/>
                </a:lnTo>
                <a:lnTo>
                  <a:pt x="4649633" y="2535840"/>
                </a:lnTo>
                <a:lnTo>
                  <a:pt x="4700318" y="2529937"/>
                </a:lnTo>
                <a:lnTo>
                  <a:pt x="4751353" y="2523930"/>
                </a:lnTo>
                <a:lnTo>
                  <a:pt x="4802713" y="2517823"/>
                </a:lnTo>
                <a:lnTo>
                  <a:pt x="4854377" y="2511616"/>
                </a:lnTo>
                <a:lnTo>
                  <a:pt x="4906323" y="2505313"/>
                </a:lnTo>
                <a:lnTo>
                  <a:pt x="4958528" y="2498914"/>
                </a:lnTo>
                <a:lnTo>
                  <a:pt x="5010970" y="2492423"/>
                </a:lnTo>
                <a:lnTo>
                  <a:pt x="5063627" y="2485840"/>
                </a:lnTo>
                <a:lnTo>
                  <a:pt x="5116477" y="2479169"/>
                </a:lnTo>
                <a:lnTo>
                  <a:pt x="5169496" y="2472411"/>
                </a:lnTo>
                <a:lnTo>
                  <a:pt x="5222664" y="2465569"/>
                </a:lnTo>
                <a:lnTo>
                  <a:pt x="5275957" y="2458644"/>
                </a:lnTo>
                <a:lnTo>
                  <a:pt x="5329353" y="2451638"/>
                </a:lnTo>
                <a:lnTo>
                  <a:pt x="5382830" y="2444553"/>
                </a:lnTo>
                <a:lnTo>
                  <a:pt x="5436366" y="2437392"/>
                </a:lnTo>
                <a:lnTo>
                  <a:pt x="5489939" y="2430156"/>
                </a:lnTo>
                <a:lnTo>
                  <a:pt x="5543526" y="2422848"/>
                </a:lnTo>
                <a:lnTo>
                  <a:pt x="5597104" y="2415469"/>
                </a:lnTo>
                <a:lnTo>
                  <a:pt x="5650652" y="2408022"/>
                </a:lnTo>
                <a:lnTo>
                  <a:pt x="5704147" y="2400508"/>
                </a:lnTo>
                <a:lnTo>
                  <a:pt x="5757567" y="2392930"/>
                </a:lnTo>
                <a:lnTo>
                  <a:pt x="5810890" y="2385290"/>
                </a:lnTo>
                <a:lnTo>
                  <a:pt x="5864093" y="2377589"/>
                </a:lnTo>
                <a:lnTo>
                  <a:pt x="5917155" y="2369831"/>
                </a:lnTo>
                <a:lnTo>
                  <a:pt x="5970052" y="2362016"/>
                </a:lnTo>
                <a:lnTo>
                  <a:pt x="6022762" y="2354147"/>
                </a:lnTo>
                <a:lnTo>
                  <a:pt x="6075264" y="2346225"/>
                </a:lnTo>
                <a:lnTo>
                  <a:pt x="6127535" y="2338254"/>
                </a:lnTo>
                <a:lnTo>
                  <a:pt x="6179552" y="2330235"/>
                </a:lnTo>
                <a:lnTo>
                  <a:pt x="6231294" y="2322169"/>
                </a:lnTo>
                <a:lnTo>
                  <a:pt x="6282738" y="2314060"/>
                </a:lnTo>
                <a:lnTo>
                  <a:pt x="6333861" y="2305908"/>
                </a:lnTo>
                <a:lnTo>
                  <a:pt x="6384643" y="2297717"/>
                </a:lnTo>
                <a:lnTo>
                  <a:pt x="6435059" y="2289488"/>
                </a:lnTo>
                <a:lnTo>
                  <a:pt x="6485088" y="2281223"/>
                </a:lnTo>
                <a:lnTo>
                  <a:pt x="6534707" y="2272925"/>
                </a:lnTo>
                <a:lnTo>
                  <a:pt x="6583895" y="2264594"/>
                </a:lnTo>
                <a:lnTo>
                  <a:pt x="6632629" y="2256234"/>
                </a:lnTo>
                <a:lnTo>
                  <a:pt x="6680887" y="2247846"/>
                </a:lnTo>
                <a:lnTo>
                  <a:pt x="6728646" y="2239433"/>
                </a:lnTo>
                <a:lnTo>
                  <a:pt x="6775884" y="2230996"/>
                </a:lnTo>
                <a:lnTo>
                  <a:pt x="6822580" y="2222538"/>
                </a:lnTo>
                <a:lnTo>
                  <a:pt x="6868709" y="2214060"/>
                </a:lnTo>
                <a:lnTo>
                  <a:pt x="6914251" y="2205564"/>
                </a:lnTo>
                <a:lnTo>
                  <a:pt x="6959183" y="2197053"/>
                </a:lnTo>
                <a:lnTo>
                  <a:pt x="7003483" y="2188529"/>
                </a:lnTo>
                <a:lnTo>
                  <a:pt x="7047128" y="2179993"/>
                </a:lnTo>
                <a:lnTo>
                  <a:pt x="7090096" y="2171448"/>
                </a:lnTo>
                <a:lnTo>
                  <a:pt x="7132365" y="2162896"/>
                </a:lnTo>
                <a:lnTo>
                  <a:pt x="7173912" y="2154339"/>
                </a:lnTo>
                <a:lnTo>
                  <a:pt x="7235214" y="2141427"/>
                </a:lnTo>
                <a:lnTo>
                  <a:pt x="7296535" y="2128167"/>
                </a:lnTo>
                <a:lnTo>
                  <a:pt x="7357821" y="2114579"/>
                </a:lnTo>
                <a:lnTo>
                  <a:pt x="7419021" y="2100683"/>
                </a:lnTo>
                <a:lnTo>
                  <a:pt x="7480082" y="2086499"/>
                </a:lnTo>
                <a:lnTo>
                  <a:pt x="7540953" y="2072045"/>
                </a:lnTo>
                <a:lnTo>
                  <a:pt x="7601581" y="2057343"/>
                </a:lnTo>
                <a:lnTo>
                  <a:pt x="7661913" y="2042410"/>
                </a:lnTo>
                <a:lnTo>
                  <a:pt x="7721898" y="2027267"/>
                </a:lnTo>
                <a:lnTo>
                  <a:pt x="7781483" y="2011934"/>
                </a:lnTo>
                <a:lnTo>
                  <a:pt x="7840617" y="1996430"/>
                </a:lnTo>
                <a:lnTo>
                  <a:pt x="7899247" y="1980774"/>
                </a:lnTo>
                <a:lnTo>
                  <a:pt x="7957320" y="1964987"/>
                </a:lnTo>
                <a:lnTo>
                  <a:pt x="8014785" y="1949088"/>
                </a:lnTo>
                <a:lnTo>
                  <a:pt x="8071589" y="1933096"/>
                </a:lnTo>
                <a:lnTo>
                  <a:pt x="8127681" y="1917032"/>
                </a:lnTo>
                <a:lnTo>
                  <a:pt x="8183007" y="1900915"/>
                </a:lnTo>
                <a:lnTo>
                  <a:pt x="8237516" y="1884764"/>
                </a:lnTo>
                <a:lnTo>
                  <a:pt x="8291156" y="1868599"/>
                </a:lnTo>
                <a:lnTo>
                  <a:pt x="8343874" y="1852440"/>
                </a:lnTo>
                <a:lnTo>
                  <a:pt x="8395618" y="1836306"/>
                </a:lnTo>
                <a:lnTo>
                  <a:pt x="8446336" y="1820217"/>
                </a:lnTo>
                <a:lnTo>
                  <a:pt x="8495976" y="1804193"/>
                </a:lnTo>
                <a:lnTo>
                  <a:pt x="8544485" y="1788253"/>
                </a:lnTo>
                <a:lnTo>
                  <a:pt x="8591812" y="1772416"/>
                </a:lnTo>
                <a:lnTo>
                  <a:pt x="8637903" y="1756703"/>
                </a:lnTo>
                <a:lnTo>
                  <a:pt x="8682708" y="1741134"/>
                </a:lnTo>
                <a:lnTo>
                  <a:pt x="8726173" y="1725727"/>
                </a:lnTo>
                <a:lnTo>
                  <a:pt x="8768247" y="1710502"/>
                </a:lnTo>
                <a:lnTo>
                  <a:pt x="8808876" y="1695479"/>
                </a:lnTo>
                <a:lnTo>
                  <a:pt x="8848010" y="1680678"/>
                </a:lnTo>
                <a:lnTo>
                  <a:pt x="8885596" y="1666118"/>
                </a:lnTo>
                <a:lnTo>
                  <a:pt x="8921582" y="1651819"/>
                </a:lnTo>
                <a:lnTo>
                  <a:pt x="8988543" y="1624082"/>
                </a:lnTo>
                <a:lnTo>
                  <a:pt x="9048476" y="1597624"/>
                </a:lnTo>
                <a:lnTo>
                  <a:pt x="9075676" y="1584923"/>
                </a:lnTo>
                <a:lnTo>
                  <a:pt x="9078912" y="1583346"/>
                </a:lnTo>
              </a:path>
              <a:path w="9079230" h="2715260">
                <a:moveTo>
                  <a:pt x="0" y="871372"/>
                </a:moveTo>
                <a:lnTo>
                  <a:pt x="35919" y="852340"/>
                </a:lnTo>
                <a:lnTo>
                  <a:pt x="71982" y="833312"/>
                </a:lnTo>
                <a:lnTo>
                  <a:pt x="108334" y="814288"/>
                </a:lnTo>
                <a:lnTo>
                  <a:pt x="145117" y="795270"/>
                </a:lnTo>
                <a:lnTo>
                  <a:pt x="182475" y="776260"/>
                </a:lnTo>
                <a:lnTo>
                  <a:pt x="220554" y="757258"/>
                </a:lnTo>
                <a:lnTo>
                  <a:pt x="259495" y="738268"/>
                </a:lnTo>
                <a:lnTo>
                  <a:pt x="299443" y="719289"/>
                </a:lnTo>
                <a:lnTo>
                  <a:pt x="340543" y="700324"/>
                </a:lnTo>
                <a:lnTo>
                  <a:pt x="382937" y="681374"/>
                </a:lnTo>
                <a:lnTo>
                  <a:pt x="426770" y="662441"/>
                </a:lnTo>
                <a:lnTo>
                  <a:pt x="472186" y="643526"/>
                </a:lnTo>
                <a:lnTo>
                  <a:pt x="519328" y="624630"/>
                </a:lnTo>
                <a:lnTo>
                  <a:pt x="568340" y="605756"/>
                </a:lnTo>
                <a:lnTo>
                  <a:pt x="619367" y="586904"/>
                </a:lnTo>
                <a:lnTo>
                  <a:pt x="672551" y="568077"/>
                </a:lnTo>
                <a:lnTo>
                  <a:pt x="728038" y="549274"/>
                </a:lnTo>
                <a:lnTo>
                  <a:pt x="785970" y="530500"/>
                </a:lnTo>
                <a:lnTo>
                  <a:pt x="846491" y="511753"/>
                </a:lnTo>
                <a:lnTo>
                  <a:pt x="909746" y="493037"/>
                </a:lnTo>
                <a:lnTo>
                  <a:pt x="975878" y="474352"/>
                </a:lnTo>
                <a:lnTo>
                  <a:pt x="1045032" y="455701"/>
                </a:lnTo>
                <a:lnTo>
                  <a:pt x="1082438" y="445844"/>
                </a:lnTo>
                <a:lnTo>
                  <a:pt x="1120574" y="435788"/>
                </a:lnTo>
                <a:lnTo>
                  <a:pt x="1159427" y="425547"/>
                </a:lnTo>
                <a:lnTo>
                  <a:pt x="1198986" y="415139"/>
                </a:lnTo>
                <a:lnTo>
                  <a:pt x="1239240" y="404578"/>
                </a:lnTo>
                <a:lnTo>
                  <a:pt x="1280178" y="393882"/>
                </a:lnTo>
                <a:lnTo>
                  <a:pt x="1321786" y="383065"/>
                </a:lnTo>
                <a:lnTo>
                  <a:pt x="1364055" y="372143"/>
                </a:lnTo>
                <a:lnTo>
                  <a:pt x="1406972" y="361133"/>
                </a:lnTo>
                <a:lnTo>
                  <a:pt x="1450526" y="350050"/>
                </a:lnTo>
                <a:lnTo>
                  <a:pt x="1494705" y="338911"/>
                </a:lnTo>
                <a:lnTo>
                  <a:pt x="1539498" y="327730"/>
                </a:lnTo>
                <a:lnTo>
                  <a:pt x="1584893" y="316524"/>
                </a:lnTo>
                <a:lnTo>
                  <a:pt x="1630878" y="305310"/>
                </a:lnTo>
                <a:lnTo>
                  <a:pt x="1677443" y="294101"/>
                </a:lnTo>
                <a:lnTo>
                  <a:pt x="1724575" y="282915"/>
                </a:lnTo>
                <a:lnTo>
                  <a:pt x="1772263" y="271768"/>
                </a:lnTo>
                <a:lnTo>
                  <a:pt x="1820495" y="260675"/>
                </a:lnTo>
                <a:lnTo>
                  <a:pt x="1869260" y="249651"/>
                </a:lnTo>
                <a:lnTo>
                  <a:pt x="1918546" y="238714"/>
                </a:lnTo>
                <a:lnTo>
                  <a:pt x="1968342" y="227879"/>
                </a:lnTo>
                <a:lnTo>
                  <a:pt x="2018636" y="217161"/>
                </a:lnTo>
                <a:lnTo>
                  <a:pt x="2069417" y="206577"/>
                </a:lnTo>
                <a:lnTo>
                  <a:pt x="2120672" y="196143"/>
                </a:lnTo>
                <a:lnTo>
                  <a:pt x="2172391" y="185873"/>
                </a:lnTo>
                <a:lnTo>
                  <a:pt x="2224562" y="175785"/>
                </a:lnTo>
                <a:lnTo>
                  <a:pt x="2277173" y="165894"/>
                </a:lnTo>
                <a:lnTo>
                  <a:pt x="2330212" y="156216"/>
                </a:lnTo>
                <a:lnTo>
                  <a:pt x="2383669" y="146767"/>
                </a:lnTo>
                <a:lnTo>
                  <a:pt x="2437532" y="137562"/>
                </a:lnTo>
                <a:lnTo>
                  <a:pt x="2491788" y="128618"/>
                </a:lnTo>
                <a:lnTo>
                  <a:pt x="2546427" y="119951"/>
                </a:lnTo>
                <a:lnTo>
                  <a:pt x="2601437" y="111575"/>
                </a:lnTo>
                <a:lnTo>
                  <a:pt x="2656806" y="103508"/>
                </a:lnTo>
                <a:lnTo>
                  <a:pt x="2712523" y="95765"/>
                </a:lnTo>
                <a:lnTo>
                  <a:pt x="2768576" y="88361"/>
                </a:lnTo>
                <a:lnTo>
                  <a:pt x="2824954" y="81314"/>
                </a:lnTo>
                <a:lnTo>
                  <a:pt x="2881645" y="74638"/>
                </a:lnTo>
                <a:lnTo>
                  <a:pt x="2938638" y="68350"/>
                </a:lnTo>
                <a:lnTo>
                  <a:pt x="2995920" y="62465"/>
                </a:lnTo>
                <a:lnTo>
                  <a:pt x="3053481" y="56999"/>
                </a:lnTo>
                <a:lnTo>
                  <a:pt x="3111309" y="51968"/>
                </a:lnTo>
                <a:lnTo>
                  <a:pt x="3155746" y="48359"/>
                </a:lnTo>
                <a:lnTo>
                  <a:pt x="3200523" y="44877"/>
                </a:lnTo>
                <a:lnTo>
                  <a:pt x="3245634" y="41521"/>
                </a:lnTo>
                <a:lnTo>
                  <a:pt x="3291074" y="38292"/>
                </a:lnTo>
                <a:lnTo>
                  <a:pt x="3336836" y="35191"/>
                </a:lnTo>
                <a:lnTo>
                  <a:pt x="3382917" y="32217"/>
                </a:lnTo>
                <a:lnTo>
                  <a:pt x="3429309" y="29372"/>
                </a:lnTo>
                <a:lnTo>
                  <a:pt x="3476008" y="26655"/>
                </a:lnTo>
                <a:lnTo>
                  <a:pt x="3523007" y="24067"/>
                </a:lnTo>
                <a:lnTo>
                  <a:pt x="3570302" y="21609"/>
                </a:lnTo>
                <a:lnTo>
                  <a:pt x="3617887" y="19281"/>
                </a:lnTo>
                <a:lnTo>
                  <a:pt x="3665755" y="17084"/>
                </a:lnTo>
                <a:lnTo>
                  <a:pt x="3713903" y="15017"/>
                </a:lnTo>
                <a:lnTo>
                  <a:pt x="3762323" y="13081"/>
                </a:lnTo>
                <a:lnTo>
                  <a:pt x="3811010" y="11277"/>
                </a:lnTo>
                <a:lnTo>
                  <a:pt x="3859960" y="9605"/>
                </a:lnTo>
                <a:lnTo>
                  <a:pt x="3909166" y="8066"/>
                </a:lnTo>
                <a:lnTo>
                  <a:pt x="3958623" y="6659"/>
                </a:lnTo>
                <a:lnTo>
                  <a:pt x="4008325" y="5386"/>
                </a:lnTo>
                <a:lnTo>
                  <a:pt x="4058266" y="4247"/>
                </a:lnTo>
                <a:lnTo>
                  <a:pt x="4108442" y="3241"/>
                </a:lnTo>
                <a:lnTo>
                  <a:pt x="4158846" y="2371"/>
                </a:lnTo>
                <a:lnTo>
                  <a:pt x="4209473" y="1636"/>
                </a:lnTo>
                <a:lnTo>
                  <a:pt x="4260317" y="1036"/>
                </a:lnTo>
                <a:lnTo>
                  <a:pt x="4311373" y="572"/>
                </a:lnTo>
                <a:lnTo>
                  <a:pt x="4362636" y="244"/>
                </a:lnTo>
                <a:lnTo>
                  <a:pt x="4414099" y="53"/>
                </a:lnTo>
                <a:lnTo>
                  <a:pt x="4465757" y="0"/>
                </a:lnTo>
                <a:lnTo>
                  <a:pt x="4517604" y="83"/>
                </a:lnTo>
                <a:lnTo>
                  <a:pt x="4569636" y="305"/>
                </a:lnTo>
                <a:lnTo>
                  <a:pt x="4621846" y="666"/>
                </a:lnTo>
                <a:lnTo>
                  <a:pt x="4674229" y="1165"/>
                </a:lnTo>
                <a:lnTo>
                  <a:pt x="4726779" y="1804"/>
                </a:lnTo>
                <a:lnTo>
                  <a:pt x="4779491" y="2583"/>
                </a:lnTo>
                <a:lnTo>
                  <a:pt x="4832360" y="3501"/>
                </a:lnTo>
                <a:lnTo>
                  <a:pt x="4885378" y="4560"/>
                </a:lnTo>
                <a:lnTo>
                  <a:pt x="4938542" y="5761"/>
                </a:lnTo>
                <a:lnTo>
                  <a:pt x="4991845" y="7102"/>
                </a:lnTo>
                <a:lnTo>
                  <a:pt x="5045282" y="8586"/>
                </a:lnTo>
                <a:lnTo>
                  <a:pt x="5098848" y="10212"/>
                </a:lnTo>
                <a:lnTo>
                  <a:pt x="5152536" y="11981"/>
                </a:lnTo>
                <a:lnTo>
                  <a:pt x="5206341" y="13893"/>
                </a:lnTo>
                <a:lnTo>
                  <a:pt x="5260258" y="15948"/>
                </a:lnTo>
                <a:lnTo>
                  <a:pt x="5314281" y="18147"/>
                </a:lnTo>
                <a:lnTo>
                  <a:pt x="5368405" y="20491"/>
                </a:lnTo>
                <a:lnTo>
                  <a:pt x="5422624" y="22980"/>
                </a:lnTo>
                <a:lnTo>
                  <a:pt x="5476932" y="25614"/>
                </a:lnTo>
                <a:lnTo>
                  <a:pt x="5531323" y="28394"/>
                </a:lnTo>
                <a:lnTo>
                  <a:pt x="5585793" y="31320"/>
                </a:lnTo>
                <a:lnTo>
                  <a:pt x="5640336" y="34392"/>
                </a:lnTo>
                <a:lnTo>
                  <a:pt x="5694946" y="37612"/>
                </a:lnTo>
                <a:lnTo>
                  <a:pt x="5749617" y="40979"/>
                </a:lnTo>
                <a:lnTo>
                  <a:pt x="5804345" y="44493"/>
                </a:lnTo>
                <a:lnTo>
                  <a:pt x="5859122" y="48156"/>
                </a:lnTo>
                <a:lnTo>
                  <a:pt x="5913945" y="51968"/>
                </a:lnTo>
                <a:lnTo>
                  <a:pt x="5961560" y="55463"/>
                </a:lnTo>
                <a:lnTo>
                  <a:pt x="6010118" y="59261"/>
                </a:lnTo>
                <a:lnTo>
                  <a:pt x="6059575" y="63352"/>
                </a:lnTo>
                <a:lnTo>
                  <a:pt x="6109892" y="67727"/>
                </a:lnTo>
                <a:lnTo>
                  <a:pt x="6161027" y="72376"/>
                </a:lnTo>
                <a:lnTo>
                  <a:pt x="6212939" y="77290"/>
                </a:lnTo>
                <a:lnTo>
                  <a:pt x="6265586" y="82458"/>
                </a:lnTo>
                <a:lnTo>
                  <a:pt x="6318929" y="87870"/>
                </a:lnTo>
                <a:lnTo>
                  <a:pt x="6372924" y="93517"/>
                </a:lnTo>
                <a:lnTo>
                  <a:pt x="6427532" y="99389"/>
                </a:lnTo>
                <a:lnTo>
                  <a:pt x="6482711" y="105477"/>
                </a:lnTo>
                <a:lnTo>
                  <a:pt x="6538420" y="111770"/>
                </a:lnTo>
                <a:lnTo>
                  <a:pt x="6594617" y="118258"/>
                </a:lnTo>
                <a:lnTo>
                  <a:pt x="6651262" y="124933"/>
                </a:lnTo>
                <a:lnTo>
                  <a:pt x="6708314" y="131783"/>
                </a:lnTo>
                <a:lnTo>
                  <a:pt x="6765730" y="138800"/>
                </a:lnTo>
                <a:lnTo>
                  <a:pt x="6823470" y="145974"/>
                </a:lnTo>
                <a:lnTo>
                  <a:pt x="6881494" y="153294"/>
                </a:lnTo>
                <a:lnTo>
                  <a:pt x="6939759" y="160751"/>
                </a:lnTo>
                <a:lnTo>
                  <a:pt x="6998224" y="168336"/>
                </a:lnTo>
                <a:lnTo>
                  <a:pt x="7056849" y="176038"/>
                </a:lnTo>
                <a:lnTo>
                  <a:pt x="7115591" y="183847"/>
                </a:lnTo>
                <a:lnTo>
                  <a:pt x="7174411" y="191755"/>
                </a:lnTo>
                <a:lnTo>
                  <a:pt x="7233266" y="199750"/>
                </a:lnTo>
                <a:lnTo>
                  <a:pt x="7292116" y="207824"/>
                </a:lnTo>
                <a:lnTo>
                  <a:pt x="7350919" y="215966"/>
                </a:lnTo>
                <a:lnTo>
                  <a:pt x="7409635" y="224167"/>
                </a:lnTo>
                <a:lnTo>
                  <a:pt x="7468221" y="232416"/>
                </a:lnTo>
                <a:lnTo>
                  <a:pt x="7526638" y="240705"/>
                </a:lnTo>
                <a:lnTo>
                  <a:pt x="7584843" y="249024"/>
                </a:lnTo>
                <a:lnTo>
                  <a:pt x="7642795" y="257361"/>
                </a:lnTo>
                <a:lnTo>
                  <a:pt x="7700454" y="265709"/>
                </a:lnTo>
                <a:lnTo>
                  <a:pt x="7757778" y="274057"/>
                </a:lnTo>
                <a:lnTo>
                  <a:pt x="7814726" y="282395"/>
                </a:lnTo>
                <a:lnTo>
                  <a:pt x="7871257" y="290713"/>
                </a:lnTo>
                <a:lnTo>
                  <a:pt x="7927329" y="299002"/>
                </a:lnTo>
                <a:lnTo>
                  <a:pt x="7982902" y="307251"/>
                </a:lnTo>
                <a:lnTo>
                  <a:pt x="8037934" y="315452"/>
                </a:lnTo>
                <a:lnTo>
                  <a:pt x="8092384" y="323595"/>
                </a:lnTo>
                <a:lnTo>
                  <a:pt x="8146211" y="331668"/>
                </a:lnTo>
                <a:lnTo>
                  <a:pt x="8199373" y="339664"/>
                </a:lnTo>
                <a:lnTo>
                  <a:pt x="8251830" y="347571"/>
                </a:lnTo>
                <a:lnTo>
                  <a:pt x="8303541" y="355380"/>
                </a:lnTo>
                <a:lnTo>
                  <a:pt x="8354464" y="363082"/>
                </a:lnTo>
                <a:lnTo>
                  <a:pt x="8404557" y="370667"/>
                </a:lnTo>
                <a:lnTo>
                  <a:pt x="8453781" y="378124"/>
                </a:lnTo>
                <a:lnTo>
                  <a:pt x="8502093" y="385444"/>
                </a:lnTo>
                <a:lnTo>
                  <a:pt x="8549453" y="392618"/>
                </a:lnTo>
                <a:lnTo>
                  <a:pt x="8595819" y="399635"/>
                </a:lnTo>
                <a:lnTo>
                  <a:pt x="8641150" y="406485"/>
                </a:lnTo>
                <a:lnTo>
                  <a:pt x="8685405" y="413160"/>
                </a:lnTo>
                <a:lnTo>
                  <a:pt x="8728543" y="419648"/>
                </a:lnTo>
                <a:lnTo>
                  <a:pt x="8770522" y="425941"/>
                </a:lnTo>
                <a:lnTo>
                  <a:pt x="8811302" y="432029"/>
                </a:lnTo>
                <a:lnTo>
                  <a:pt x="8850841" y="437901"/>
                </a:lnTo>
                <a:lnTo>
                  <a:pt x="8889098" y="443548"/>
                </a:lnTo>
                <a:lnTo>
                  <a:pt x="8961602" y="454128"/>
                </a:lnTo>
                <a:lnTo>
                  <a:pt x="9028483" y="463691"/>
                </a:lnTo>
                <a:lnTo>
                  <a:pt x="9059713" y="468066"/>
                </a:lnTo>
                <a:lnTo>
                  <a:pt x="9078912" y="47071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75" y="5640387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6" y="70525"/>
                </a:lnTo>
                <a:lnTo>
                  <a:pt x="206816" y="94002"/>
                </a:lnTo>
                <a:lnTo>
                  <a:pt x="258467" y="117452"/>
                </a:lnTo>
                <a:lnTo>
                  <a:pt x="310084" y="140868"/>
                </a:lnTo>
                <a:lnTo>
                  <a:pt x="361659" y="164244"/>
                </a:lnTo>
                <a:lnTo>
                  <a:pt x="413185" y="187573"/>
                </a:lnTo>
                <a:lnTo>
                  <a:pt x="464655" y="210849"/>
                </a:lnTo>
                <a:lnTo>
                  <a:pt x="516061" y="234063"/>
                </a:lnTo>
                <a:lnTo>
                  <a:pt x="567398" y="257211"/>
                </a:lnTo>
                <a:lnTo>
                  <a:pt x="618658" y="280284"/>
                </a:lnTo>
                <a:lnTo>
                  <a:pt x="669835" y="303277"/>
                </a:lnTo>
                <a:lnTo>
                  <a:pt x="720920" y="326182"/>
                </a:lnTo>
                <a:lnTo>
                  <a:pt x="771907" y="348994"/>
                </a:lnTo>
                <a:lnTo>
                  <a:pt x="822789" y="371704"/>
                </a:lnTo>
                <a:lnTo>
                  <a:pt x="873559" y="394306"/>
                </a:lnTo>
                <a:lnTo>
                  <a:pt x="924211" y="416795"/>
                </a:lnTo>
                <a:lnTo>
                  <a:pt x="974736" y="439162"/>
                </a:lnTo>
                <a:lnTo>
                  <a:pt x="1025128" y="461401"/>
                </a:lnTo>
                <a:lnTo>
                  <a:pt x="1075380" y="483506"/>
                </a:lnTo>
                <a:lnTo>
                  <a:pt x="1125486" y="505470"/>
                </a:lnTo>
                <a:lnTo>
                  <a:pt x="1175437" y="527285"/>
                </a:lnTo>
                <a:lnTo>
                  <a:pt x="1225227" y="548946"/>
                </a:lnTo>
                <a:lnTo>
                  <a:pt x="1274850" y="570446"/>
                </a:lnTo>
                <a:lnTo>
                  <a:pt x="1324297" y="591777"/>
                </a:lnTo>
                <a:lnTo>
                  <a:pt x="1373563" y="612934"/>
                </a:lnTo>
                <a:lnTo>
                  <a:pt x="1422639" y="633908"/>
                </a:lnTo>
                <a:lnTo>
                  <a:pt x="1471519" y="654695"/>
                </a:lnTo>
                <a:lnTo>
                  <a:pt x="1520197" y="675286"/>
                </a:lnTo>
                <a:lnTo>
                  <a:pt x="1568664" y="695676"/>
                </a:lnTo>
                <a:lnTo>
                  <a:pt x="1616914" y="715857"/>
                </a:lnTo>
                <a:lnTo>
                  <a:pt x="1664941" y="735822"/>
                </a:lnTo>
                <a:lnTo>
                  <a:pt x="1712736" y="755566"/>
                </a:lnTo>
                <a:lnTo>
                  <a:pt x="1760293" y="775081"/>
                </a:lnTo>
                <a:lnTo>
                  <a:pt x="1807605" y="794361"/>
                </a:lnTo>
                <a:lnTo>
                  <a:pt x="1854666" y="813398"/>
                </a:lnTo>
                <a:lnTo>
                  <a:pt x="1901467" y="832186"/>
                </a:lnTo>
                <a:lnTo>
                  <a:pt x="1948002" y="850719"/>
                </a:lnTo>
                <a:lnTo>
                  <a:pt x="1994264" y="868990"/>
                </a:lnTo>
                <a:lnTo>
                  <a:pt x="2040246" y="886991"/>
                </a:lnTo>
                <a:lnTo>
                  <a:pt x="2085941" y="904717"/>
                </a:lnTo>
                <a:lnTo>
                  <a:pt x="2131342" y="922160"/>
                </a:lnTo>
                <a:lnTo>
                  <a:pt x="2176442" y="939314"/>
                </a:lnTo>
                <a:lnTo>
                  <a:pt x="2221234" y="956171"/>
                </a:lnTo>
                <a:lnTo>
                  <a:pt x="2265711" y="972726"/>
                </a:lnTo>
                <a:lnTo>
                  <a:pt x="2309866" y="988972"/>
                </a:lnTo>
                <a:lnTo>
                  <a:pt x="2353692" y="1004901"/>
                </a:lnTo>
                <a:lnTo>
                  <a:pt x="2397182" y="1020508"/>
                </a:lnTo>
                <a:lnTo>
                  <a:pt x="2440328" y="1035785"/>
                </a:lnTo>
                <a:lnTo>
                  <a:pt x="2483125" y="1050725"/>
                </a:lnTo>
                <a:lnTo>
                  <a:pt x="2525564" y="1065323"/>
                </a:lnTo>
                <a:lnTo>
                  <a:pt x="2567640" y="1079570"/>
                </a:lnTo>
                <a:lnTo>
                  <a:pt x="2609344" y="1093462"/>
                </a:lnTo>
                <a:lnTo>
                  <a:pt x="2650671" y="1106989"/>
                </a:lnTo>
                <a:lnTo>
                  <a:pt x="2691612" y="1120147"/>
                </a:lnTo>
                <a:lnTo>
                  <a:pt x="2732161" y="1132928"/>
                </a:lnTo>
                <a:lnTo>
                  <a:pt x="2772311" y="1145326"/>
                </a:lnTo>
                <a:lnTo>
                  <a:pt x="2812055" y="1157333"/>
                </a:lnTo>
                <a:lnTo>
                  <a:pt x="2851386" y="1168944"/>
                </a:lnTo>
                <a:lnTo>
                  <a:pt x="2890297" y="1180151"/>
                </a:lnTo>
                <a:lnTo>
                  <a:pt x="2928780" y="1190947"/>
                </a:lnTo>
                <a:lnTo>
                  <a:pt x="2966830" y="1201327"/>
                </a:lnTo>
                <a:lnTo>
                  <a:pt x="3004439" y="121128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87" y="5284851"/>
            <a:ext cx="9079230" cy="1467485"/>
          </a:xfrm>
          <a:custGeom>
            <a:avLst/>
            <a:gdLst/>
            <a:ahLst/>
            <a:cxnLst/>
            <a:rect l="l" t="t" r="r" b="b"/>
            <a:pathLst>
              <a:path w="9079230" h="1467484">
                <a:moveTo>
                  <a:pt x="0" y="0"/>
                </a:moveTo>
                <a:lnTo>
                  <a:pt x="37323" y="13040"/>
                </a:lnTo>
                <a:lnTo>
                  <a:pt x="74768" y="26102"/>
                </a:lnTo>
                <a:lnTo>
                  <a:pt x="112457" y="39209"/>
                </a:lnTo>
                <a:lnTo>
                  <a:pt x="150510" y="52381"/>
                </a:lnTo>
                <a:lnTo>
                  <a:pt x="189049" y="65641"/>
                </a:lnTo>
                <a:lnTo>
                  <a:pt x="228196" y="79010"/>
                </a:lnTo>
                <a:lnTo>
                  <a:pt x="268072" y="92511"/>
                </a:lnTo>
                <a:lnTo>
                  <a:pt x="308798" y="106166"/>
                </a:lnTo>
                <a:lnTo>
                  <a:pt x="350497" y="119996"/>
                </a:lnTo>
                <a:lnTo>
                  <a:pt x="393290" y="134023"/>
                </a:lnTo>
                <a:lnTo>
                  <a:pt x="437298" y="148270"/>
                </a:lnTo>
                <a:lnTo>
                  <a:pt x="482642" y="162758"/>
                </a:lnTo>
                <a:lnTo>
                  <a:pt x="529445" y="177509"/>
                </a:lnTo>
                <a:lnTo>
                  <a:pt x="577827" y="192546"/>
                </a:lnTo>
                <a:lnTo>
                  <a:pt x="627911" y="207889"/>
                </a:lnTo>
                <a:lnTo>
                  <a:pt x="679817" y="223561"/>
                </a:lnTo>
                <a:lnTo>
                  <a:pt x="733668" y="239585"/>
                </a:lnTo>
                <a:lnTo>
                  <a:pt x="789584" y="255981"/>
                </a:lnTo>
                <a:lnTo>
                  <a:pt x="847687" y="272772"/>
                </a:lnTo>
                <a:lnTo>
                  <a:pt x="908100" y="289979"/>
                </a:lnTo>
                <a:lnTo>
                  <a:pt x="970942" y="307626"/>
                </a:lnTo>
                <a:lnTo>
                  <a:pt x="1036337" y="325733"/>
                </a:lnTo>
                <a:lnTo>
                  <a:pt x="1104404" y="344322"/>
                </a:lnTo>
                <a:lnTo>
                  <a:pt x="1142879" y="354772"/>
                </a:lnTo>
                <a:lnTo>
                  <a:pt x="1182225" y="365473"/>
                </a:lnTo>
                <a:lnTo>
                  <a:pt x="1222418" y="376413"/>
                </a:lnTo>
                <a:lnTo>
                  <a:pt x="1263434" y="387581"/>
                </a:lnTo>
                <a:lnTo>
                  <a:pt x="1305250" y="398966"/>
                </a:lnTo>
                <a:lnTo>
                  <a:pt x="1347841" y="410555"/>
                </a:lnTo>
                <a:lnTo>
                  <a:pt x="1391182" y="422338"/>
                </a:lnTo>
                <a:lnTo>
                  <a:pt x="1435251" y="434302"/>
                </a:lnTo>
                <a:lnTo>
                  <a:pt x="1480022" y="446437"/>
                </a:lnTo>
                <a:lnTo>
                  <a:pt x="1525473" y="458730"/>
                </a:lnTo>
                <a:lnTo>
                  <a:pt x="1571578" y="471170"/>
                </a:lnTo>
                <a:lnTo>
                  <a:pt x="1618315" y="483746"/>
                </a:lnTo>
                <a:lnTo>
                  <a:pt x="1665658" y="496446"/>
                </a:lnTo>
                <a:lnTo>
                  <a:pt x="1713584" y="509259"/>
                </a:lnTo>
                <a:lnTo>
                  <a:pt x="1762068" y="522172"/>
                </a:lnTo>
                <a:lnTo>
                  <a:pt x="1811087" y="535175"/>
                </a:lnTo>
                <a:lnTo>
                  <a:pt x="1860617" y="548256"/>
                </a:lnTo>
                <a:lnTo>
                  <a:pt x="1910634" y="561403"/>
                </a:lnTo>
                <a:lnTo>
                  <a:pt x="1961113" y="574605"/>
                </a:lnTo>
                <a:lnTo>
                  <a:pt x="2012030" y="587850"/>
                </a:lnTo>
                <a:lnTo>
                  <a:pt x="2063362" y="601127"/>
                </a:lnTo>
                <a:lnTo>
                  <a:pt x="2115085" y="614424"/>
                </a:lnTo>
                <a:lnTo>
                  <a:pt x="2167173" y="627730"/>
                </a:lnTo>
                <a:lnTo>
                  <a:pt x="2219604" y="641033"/>
                </a:lnTo>
                <a:lnTo>
                  <a:pt x="2272354" y="654321"/>
                </a:lnTo>
                <a:lnTo>
                  <a:pt x="2325397" y="667584"/>
                </a:lnTo>
                <a:lnTo>
                  <a:pt x="2378711" y="680809"/>
                </a:lnTo>
                <a:lnTo>
                  <a:pt x="2432271" y="693985"/>
                </a:lnTo>
                <a:lnTo>
                  <a:pt x="2486053" y="707100"/>
                </a:lnTo>
                <a:lnTo>
                  <a:pt x="2540033" y="720144"/>
                </a:lnTo>
                <a:lnTo>
                  <a:pt x="2594188" y="733103"/>
                </a:lnTo>
                <a:lnTo>
                  <a:pt x="2648492" y="745968"/>
                </a:lnTo>
                <a:lnTo>
                  <a:pt x="2702922" y="758725"/>
                </a:lnTo>
                <a:lnTo>
                  <a:pt x="2757454" y="771365"/>
                </a:lnTo>
                <a:lnTo>
                  <a:pt x="2812064" y="783874"/>
                </a:lnTo>
                <a:lnTo>
                  <a:pt x="2866728" y="796243"/>
                </a:lnTo>
                <a:lnTo>
                  <a:pt x="2921421" y="808458"/>
                </a:lnTo>
                <a:lnTo>
                  <a:pt x="2976120" y="820509"/>
                </a:lnTo>
                <a:lnTo>
                  <a:pt x="3030801" y="832384"/>
                </a:lnTo>
                <a:lnTo>
                  <a:pt x="3085440" y="844072"/>
                </a:lnTo>
                <a:lnTo>
                  <a:pt x="3140012" y="855560"/>
                </a:lnTo>
                <a:lnTo>
                  <a:pt x="3194494" y="866838"/>
                </a:lnTo>
                <a:lnTo>
                  <a:pt x="3240453" y="876226"/>
                </a:lnTo>
                <a:lnTo>
                  <a:pt x="3286876" y="885625"/>
                </a:lnTo>
                <a:lnTo>
                  <a:pt x="3333745" y="895032"/>
                </a:lnTo>
                <a:lnTo>
                  <a:pt x="3381039" y="904442"/>
                </a:lnTo>
                <a:lnTo>
                  <a:pt x="3428739" y="913853"/>
                </a:lnTo>
                <a:lnTo>
                  <a:pt x="3476824" y="923262"/>
                </a:lnTo>
                <a:lnTo>
                  <a:pt x="3525276" y="932663"/>
                </a:lnTo>
                <a:lnTo>
                  <a:pt x="3574075" y="942056"/>
                </a:lnTo>
                <a:lnTo>
                  <a:pt x="3623201" y="951435"/>
                </a:lnTo>
                <a:lnTo>
                  <a:pt x="3672635" y="960797"/>
                </a:lnTo>
                <a:lnTo>
                  <a:pt x="3722356" y="970140"/>
                </a:lnTo>
                <a:lnTo>
                  <a:pt x="3772345" y="979459"/>
                </a:lnTo>
                <a:lnTo>
                  <a:pt x="3822583" y="988751"/>
                </a:lnTo>
                <a:lnTo>
                  <a:pt x="3873050" y="998013"/>
                </a:lnTo>
                <a:lnTo>
                  <a:pt x="3923726" y="1007242"/>
                </a:lnTo>
                <a:lnTo>
                  <a:pt x="3974591" y="1016433"/>
                </a:lnTo>
                <a:lnTo>
                  <a:pt x="4025626" y="1025584"/>
                </a:lnTo>
                <a:lnTo>
                  <a:pt x="4076812" y="1034691"/>
                </a:lnTo>
                <a:lnTo>
                  <a:pt x="4128128" y="1043751"/>
                </a:lnTo>
                <a:lnTo>
                  <a:pt x="4179555" y="1052760"/>
                </a:lnTo>
                <a:lnTo>
                  <a:pt x="4231073" y="1061715"/>
                </a:lnTo>
                <a:lnTo>
                  <a:pt x="4282663" y="1070612"/>
                </a:lnTo>
                <a:lnTo>
                  <a:pt x="4334305" y="1079448"/>
                </a:lnTo>
                <a:lnTo>
                  <a:pt x="4385979" y="1088220"/>
                </a:lnTo>
                <a:lnTo>
                  <a:pt x="4437665" y="1096924"/>
                </a:lnTo>
                <a:lnTo>
                  <a:pt x="4489345" y="1105557"/>
                </a:lnTo>
                <a:lnTo>
                  <a:pt x="4540998" y="1114115"/>
                </a:lnTo>
                <a:lnTo>
                  <a:pt x="4592605" y="1122595"/>
                </a:lnTo>
                <a:lnTo>
                  <a:pt x="4644145" y="1130993"/>
                </a:lnTo>
                <a:lnTo>
                  <a:pt x="4695600" y="1139306"/>
                </a:lnTo>
                <a:lnTo>
                  <a:pt x="4746950" y="1147531"/>
                </a:lnTo>
                <a:lnTo>
                  <a:pt x="4798175" y="1155665"/>
                </a:lnTo>
                <a:lnTo>
                  <a:pt x="4849255" y="1163703"/>
                </a:lnTo>
                <a:lnTo>
                  <a:pt x="4900172" y="1171642"/>
                </a:lnTo>
                <a:lnTo>
                  <a:pt x="4950904" y="1179480"/>
                </a:lnTo>
                <a:lnTo>
                  <a:pt x="5001432" y="1187212"/>
                </a:lnTo>
                <a:lnTo>
                  <a:pt x="5051738" y="1194835"/>
                </a:lnTo>
                <a:lnTo>
                  <a:pt x="5101800" y="1202346"/>
                </a:lnTo>
                <a:lnTo>
                  <a:pt x="5151600" y="1209741"/>
                </a:lnTo>
                <a:lnTo>
                  <a:pt x="5201118" y="1217017"/>
                </a:lnTo>
                <a:lnTo>
                  <a:pt x="5250334" y="1224170"/>
                </a:lnTo>
                <a:lnTo>
                  <a:pt x="5299229" y="1231197"/>
                </a:lnTo>
                <a:lnTo>
                  <a:pt x="5347783" y="1238095"/>
                </a:lnTo>
                <a:lnTo>
                  <a:pt x="5395975" y="1244861"/>
                </a:lnTo>
                <a:lnTo>
                  <a:pt x="5443788" y="1251490"/>
                </a:lnTo>
                <a:lnTo>
                  <a:pt x="5491200" y="1257979"/>
                </a:lnTo>
                <a:lnTo>
                  <a:pt x="5538192" y="1264325"/>
                </a:lnTo>
                <a:lnTo>
                  <a:pt x="5584746" y="1270525"/>
                </a:lnTo>
                <a:lnTo>
                  <a:pt x="5630840" y="1276574"/>
                </a:lnTo>
                <a:lnTo>
                  <a:pt x="5676455" y="1282471"/>
                </a:lnTo>
                <a:lnTo>
                  <a:pt x="5731875" y="1289465"/>
                </a:lnTo>
                <a:lnTo>
                  <a:pt x="5787472" y="1296259"/>
                </a:lnTo>
                <a:lnTo>
                  <a:pt x="5843214" y="1302855"/>
                </a:lnTo>
                <a:lnTo>
                  <a:pt x="5899065" y="1309260"/>
                </a:lnTo>
                <a:lnTo>
                  <a:pt x="5954992" y="1315476"/>
                </a:lnTo>
                <a:lnTo>
                  <a:pt x="6010961" y="1321508"/>
                </a:lnTo>
                <a:lnTo>
                  <a:pt x="6066937" y="1327360"/>
                </a:lnTo>
                <a:lnTo>
                  <a:pt x="6122886" y="1333036"/>
                </a:lnTo>
                <a:lnTo>
                  <a:pt x="6178774" y="1338540"/>
                </a:lnTo>
                <a:lnTo>
                  <a:pt x="6234567" y="1343877"/>
                </a:lnTo>
                <a:lnTo>
                  <a:pt x="6290231" y="1349050"/>
                </a:lnTo>
                <a:lnTo>
                  <a:pt x="6345732" y="1354064"/>
                </a:lnTo>
                <a:lnTo>
                  <a:pt x="6401035" y="1358922"/>
                </a:lnTo>
                <a:lnTo>
                  <a:pt x="6456107" y="1363629"/>
                </a:lnTo>
                <a:lnTo>
                  <a:pt x="6510913" y="1368190"/>
                </a:lnTo>
                <a:lnTo>
                  <a:pt x="6565419" y="1372608"/>
                </a:lnTo>
                <a:lnTo>
                  <a:pt x="6619592" y="1376887"/>
                </a:lnTo>
                <a:lnTo>
                  <a:pt x="6673396" y="1381031"/>
                </a:lnTo>
                <a:lnTo>
                  <a:pt x="6726798" y="1385045"/>
                </a:lnTo>
                <a:lnTo>
                  <a:pt x="6779764" y="1388933"/>
                </a:lnTo>
                <a:lnTo>
                  <a:pt x="6832259" y="1392698"/>
                </a:lnTo>
                <a:lnTo>
                  <a:pt x="6884250" y="1396346"/>
                </a:lnTo>
                <a:lnTo>
                  <a:pt x="6935702" y="1399879"/>
                </a:lnTo>
                <a:lnTo>
                  <a:pt x="6986581" y="1403303"/>
                </a:lnTo>
                <a:lnTo>
                  <a:pt x="7036853" y="1406622"/>
                </a:lnTo>
                <a:lnTo>
                  <a:pt x="7086484" y="1409839"/>
                </a:lnTo>
                <a:lnTo>
                  <a:pt x="7135440" y="1412958"/>
                </a:lnTo>
                <a:lnTo>
                  <a:pt x="7183686" y="1415984"/>
                </a:lnTo>
                <a:lnTo>
                  <a:pt x="7231189" y="1418922"/>
                </a:lnTo>
                <a:lnTo>
                  <a:pt x="7277914" y="1421774"/>
                </a:lnTo>
                <a:lnTo>
                  <a:pt x="7323828" y="1424546"/>
                </a:lnTo>
                <a:lnTo>
                  <a:pt x="7368895" y="1427240"/>
                </a:lnTo>
                <a:lnTo>
                  <a:pt x="7413083" y="1429863"/>
                </a:lnTo>
                <a:lnTo>
                  <a:pt x="7456356" y="1432417"/>
                </a:lnTo>
                <a:lnTo>
                  <a:pt x="7498681" y="1434906"/>
                </a:lnTo>
                <a:lnTo>
                  <a:pt x="7540024" y="1437336"/>
                </a:lnTo>
                <a:lnTo>
                  <a:pt x="7580350" y="1439709"/>
                </a:lnTo>
                <a:lnTo>
                  <a:pt x="7619626" y="1442031"/>
                </a:lnTo>
                <a:lnTo>
                  <a:pt x="7657817" y="1444305"/>
                </a:lnTo>
                <a:lnTo>
                  <a:pt x="7694888" y="1446536"/>
                </a:lnTo>
                <a:lnTo>
                  <a:pt x="7730807" y="1448727"/>
                </a:lnTo>
                <a:lnTo>
                  <a:pt x="7812415" y="1453524"/>
                </a:lnTo>
                <a:lnTo>
                  <a:pt x="7887158" y="1457484"/>
                </a:lnTo>
                <a:lnTo>
                  <a:pt x="7955609" y="1460669"/>
                </a:lnTo>
                <a:lnTo>
                  <a:pt x="8018340" y="1463147"/>
                </a:lnTo>
                <a:lnTo>
                  <a:pt x="8075924" y="1464981"/>
                </a:lnTo>
                <a:lnTo>
                  <a:pt x="8128933" y="1466238"/>
                </a:lnTo>
                <a:lnTo>
                  <a:pt x="8177942" y="1466982"/>
                </a:lnTo>
                <a:lnTo>
                  <a:pt x="8223522" y="1467279"/>
                </a:lnTo>
                <a:lnTo>
                  <a:pt x="8266245" y="1467195"/>
                </a:lnTo>
                <a:lnTo>
                  <a:pt x="8306686" y="1466793"/>
                </a:lnTo>
                <a:lnTo>
                  <a:pt x="8345417" y="1466141"/>
                </a:lnTo>
                <a:lnTo>
                  <a:pt x="8420038" y="1464342"/>
                </a:lnTo>
                <a:lnTo>
                  <a:pt x="8457075" y="1463327"/>
                </a:lnTo>
                <a:lnTo>
                  <a:pt x="8494692" y="1462322"/>
                </a:lnTo>
                <a:lnTo>
                  <a:pt x="8533463" y="1461391"/>
                </a:lnTo>
                <a:lnTo>
                  <a:pt x="8573960" y="1460601"/>
                </a:lnTo>
                <a:lnTo>
                  <a:pt x="8636568" y="1459236"/>
                </a:lnTo>
                <a:lnTo>
                  <a:pt x="8696095" y="1457336"/>
                </a:lnTo>
                <a:lnTo>
                  <a:pt x="8752851" y="1454955"/>
                </a:lnTo>
                <a:lnTo>
                  <a:pt x="8807143" y="1452145"/>
                </a:lnTo>
                <a:lnTo>
                  <a:pt x="8859278" y="1448960"/>
                </a:lnTo>
                <a:lnTo>
                  <a:pt x="8909566" y="1445454"/>
                </a:lnTo>
                <a:lnTo>
                  <a:pt x="8958313" y="1441681"/>
                </a:lnTo>
                <a:lnTo>
                  <a:pt x="9005829" y="1437693"/>
                </a:lnTo>
                <a:lnTo>
                  <a:pt x="9052420" y="1433544"/>
                </a:lnTo>
                <a:lnTo>
                  <a:pt x="9078912" y="14310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626" y="5138104"/>
            <a:ext cx="6929755" cy="1714500"/>
          </a:xfrm>
          <a:custGeom>
            <a:avLst/>
            <a:gdLst/>
            <a:ahLst/>
            <a:cxnLst/>
            <a:rect l="l" t="t" r="r" b="b"/>
            <a:pathLst>
              <a:path w="6929755" h="1714500">
                <a:moveTo>
                  <a:pt x="0" y="1714225"/>
                </a:moveTo>
                <a:lnTo>
                  <a:pt x="32455" y="1677614"/>
                </a:lnTo>
                <a:lnTo>
                  <a:pt x="65018" y="1641029"/>
                </a:lnTo>
                <a:lnTo>
                  <a:pt x="97797" y="1604497"/>
                </a:lnTo>
                <a:lnTo>
                  <a:pt x="130894" y="1568044"/>
                </a:lnTo>
                <a:lnTo>
                  <a:pt x="164417" y="1531696"/>
                </a:lnTo>
                <a:lnTo>
                  <a:pt x="198471" y="1495481"/>
                </a:lnTo>
                <a:lnTo>
                  <a:pt x="233161" y="1459424"/>
                </a:lnTo>
                <a:lnTo>
                  <a:pt x="268592" y="1423551"/>
                </a:lnTo>
                <a:lnTo>
                  <a:pt x="304870" y="1387890"/>
                </a:lnTo>
                <a:lnTo>
                  <a:pt x="342100" y="1352467"/>
                </a:lnTo>
                <a:lnTo>
                  <a:pt x="380388" y="1317308"/>
                </a:lnTo>
                <a:lnTo>
                  <a:pt x="419839" y="1282439"/>
                </a:lnTo>
                <a:lnTo>
                  <a:pt x="460559" y="1247887"/>
                </a:lnTo>
                <a:lnTo>
                  <a:pt x="502653" y="1213679"/>
                </a:lnTo>
                <a:lnTo>
                  <a:pt x="546226" y="1179840"/>
                </a:lnTo>
                <a:lnTo>
                  <a:pt x="583928" y="1151685"/>
                </a:lnTo>
                <a:lnTo>
                  <a:pt x="623067" y="1123346"/>
                </a:lnTo>
                <a:lnTo>
                  <a:pt x="663502" y="1094897"/>
                </a:lnTo>
                <a:lnTo>
                  <a:pt x="705094" y="1066412"/>
                </a:lnTo>
                <a:lnTo>
                  <a:pt x="747700" y="1037963"/>
                </a:lnTo>
                <a:lnTo>
                  <a:pt x="791181" y="1009624"/>
                </a:lnTo>
                <a:lnTo>
                  <a:pt x="835396" y="981468"/>
                </a:lnTo>
                <a:lnTo>
                  <a:pt x="880204" y="953570"/>
                </a:lnTo>
                <a:lnTo>
                  <a:pt x="925464" y="926001"/>
                </a:lnTo>
                <a:lnTo>
                  <a:pt x="971036" y="898835"/>
                </a:lnTo>
                <a:lnTo>
                  <a:pt x="1016779" y="872146"/>
                </a:lnTo>
                <a:lnTo>
                  <a:pt x="1062552" y="846006"/>
                </a:lnTo>
                <a:lnTo>
                  <a:pt x="1108215" y="820490"/>
                </a:lnTo>
                <a:lnTo>
                  <a:pt x="1153626" y="795670"/>
                </a:lnTo>
                <a:lnTo>
                  <a:pt x="1198645" y="771620"/>
                </a:lnTo>
                <a:lnTo>
                  <a:pt x="1243131" y="748413"/>
                </a:lnTo>
                <a:lnTo>
                  <a:pt x="1286945" y="726123"/>
                </a:lnTo>
                <a:lnTo>
                  <a:pt x="1329944" y="704822"/>
                </a:lnTo>
                <a:lnTo>
                  <a:pt x="1376738" y="682229"/>
                </a:lnTo>
                <a:lnTo>
                  <a:pt x="1421619" y="661102"/>
                </a:lnTo>
                <a:lnTo>
                  <a:pt x="1464997" y="641286"/>
                </a:lnTo>
                <a:lnTo>
                  <a:pt x="1507279" y="622624"/>
                </a:lnTo>
                <a:lnTo>
                  <a:pt x="1548876" y="604959"/>
                </a:lnTo>
                <a:lnTo>
                  <a:pt x="1590195" y="588136"/>
                </a:lnTo>
                <a:lnTo>
                  <a:pt x="1631646" y="571997"/>
                </a:lnTo>
                <a:lnTo>
                  <a:pt x="1673637" y="556386"/>
                </a:lnTo>
                <a:lnTo>
                  <a:pt x="1716578" y="541147"/>
                </a:lnTo>
                <a:lnTo>
                  <a:pt x="1760878" y="526123"/>
                </a:lnTo>
                <a:lnTo>
                  <a:pt x="1806945" y="511157"/>
                </a:lnTo>
                <a:lnTo>
                  <a:pt x="1855188" y="496094"/>
                </a:lnTo>
                <a:lnTo>
                  <a:pt x="1906016" y="480777"/>
                </a:lnTo>
                <a:lnTo>
                  <a:pt x="1959838" y="465049"/>
                </a:lnTo>
                <a:lnTo>
                  <a:pt x="2017063" y="448753"/>
                </a:lnTo>
                <a:lnTo>
                  <a:pt x="2078101" y="431734"/>
                </a:lnTo>
                <a:lnTo>
                  <a:pt x="2118116" y="420833"/>
                </a:lnTo>
                <a:lnTo>
                  <a:pt x="2160398" y="409635"/>
                </a:lnTo>
                <a:lnTo>
                  <a:pt x="2204752" y="398178"/>
                </a:lnTo>
                <a:lnTo>
                  <a:pt x="2250982" y="386497"/>
                </a:lnTo>
                <a:lnTo>
                  <a:pt x="2298893" y="374629"/>
                </a:lnTo>
                <a:lnTo>
                  <a:pt x="2348292" y="362610"/>
                </a:lnTo>
                <a:lnTo>
                  <a:pt x="2398984" y="350478"/>
                </a:lnTo>
                <a:lnTo>
                  <a:pt x="2450773" y="338267"/>
                </a:lnTo>
                <a:lnTo>
                  <a:pt x="2503465" y="326015"/>
                </a:lnTo>
                <a:lnTo>
                  <a:pt x="2556866" y="313757"/>
                </a:lnTo>
                <a:lnTo>
                  <a:pt x="2610780" y="301531"/>
                </a:lnTo>
                <a:lnTo>
                  <a:pt x="2665014" y="289373"/>
                </a:lnTo>
                <a:lnTo>
                  <a:pt x="2719371" y="277318"/>
                </a:lnTo>
                <a:lnTo>
                  <a:pt x="2773658" y="265404"/>
                </a:lnTo>
                <a:lnTo>
                  <a:pt x="2827680" y="253666"/>
                </a:lnTo>
                <a:lnTo>
                  <a:pt x="2881242" y="242142"/>
                </a:lnTo>
                <a:lnTo>
                  <a:pt x="2934150" y="230867"/>
                </a:lnTo>
                <a:lnTo>
                  <a:pt x="2986208" y="219877"/>
                </a:lnTo>
                <a:lnTo>
                  <a:pt x="3037222" y="209210"/>
                </a:lnTo>
                <a:lnTo>
                  <a:pt x="3086998" y="198902"/>
                </a:lnTo>
                <a:lnTo>
                  <a:pt x="3135340" y="188989"/>
                </a:lnTo>
                <a:lnTo>
                  <a:pt x="3182054" y="179507"/>
                </a:lnTo>
                <a:lnTo>
                  <a:pt x="3226945" y="170492"/>
                </a:lnTo>
                <a:lnTo>
                  <a:pt x="3269819" y="161982"/>
                </a:lnTo>
                <a:lnTo>
                  <a:pt x="3310481" y="154012"/>
                </a:lnTo>
                <a:lnTo>
                  <a:pt x="3348736" y="146619"/>
                </a:lnTo>
                <a:lnTo>
                  <a:pt x="3418154" y="133548"/>
                </a:lnTo>
                <a:lnTo>
                  <a:pt x="3479324" y="122483"/>
                </a:lnTo>
                <a:lnTo>
                  <a:pt x="3533623" y="113181"/>
                </a:lnTo>
                <a:lnTo>
                  <a:pt x="3582430" y="105399"/>
                </a:lnTo>
                <a:lnTo>
                  <a:pt x="3627122" y="98893"/>
                </a:lnTo>
                <a:lnTo>
                  <a:pt x="3669078" y="93419"/>
                </a:lnTo>
                <a:lnTo>
                  <a:pt x="3709676" y="88734"/>
                </a:lnTo>
                <a:lnTo>
                  <a:pt x="3750292" y="84595"/>
                </a:lnTo>
                <a:lnTo>
                  <a:pt x="3792306" y="80758"/>
                </a:lnTo>
                <a:lnTo>
                  <a:pt x="3837096" y="76979"/>
                </a:lnTo>
                <a:lnTo>
                  <a:pt x="3886039" y="73016"/>
                </a:lnTo>
                <a:lnTo>
                  <a:pt x="3940513" y="68624"/>
                </a:lnTo>
                <a:lnTo>
                  <a:pt x="4001897" y="63561"/>
                </a:lnTo>
                <a:lnTo>
                  <a:pt x="4043422" y="60156"/>
                </a:lnTo>
                <a:lnTo>
                  <a:pt x="4086989" y="56736"/>
                </a:lnTo>
                <a:lnTo>
                  <a:pt x="4132406" y="53311"/>
                </a:lnTo>
                <a:lnTo>
                  <a:pt x="4179480" y="49893"/>
                </a:lnTo>
                <a:lnTo>
                  <a:pt x="4228020" y="46494"/>
                </a:lnTo>
                <a:lnTo>
                  <a:pt x="4277832" y="43125"/>
                </a:lnTo>
                <a:lnTo>
                  <a:pt x="4328724" y="39798"/>
                </a:lnTo>
                <a:lnTo>
                  <a:pt x="4380504" y="36525"/>
                </a:lnTo>
                <a:lnTo>
                  <a:pt x="4432981" y="33317"/>
                </a:lnTo>
                <a:lnTo>
                  <a:pt x="4485961" y="30185"/>
                </a:lnTo>
                <a:lnTo>
                  <a:pt x="4539252" y="27142"/>
                </a:lnTo>
                <a:lnTo>
                  <a:pt x="4592662" y="24199"/>
                </a:lnTo>
                <a:lnTo>
                  <a:pt x="4645999" y="21368"/>
                </a:lnTo>
                <a:lnTo>
                  <a:pt x="4699070" y="18659"/>
                </a:lnTo>
                <a:lnTo>
                  <a:pt x="4751683" y="16086"/>
                </a:lnTo>
                <a:lnTo>
                  <a:pt x="4803647" y="13659"/>
                </a:lnTo>
                <a:lnTo>
                  <a:pt x="4854767" y="11390"/>
                </a:lnTo>
                <a:lnTo>
                  <a:pt x="4904853" y="9290"/>
                </a:lnTo>
                <a:lnTo>
                  <a:pt x="4953712" y="7372"/>
                </a:lnTo>
                <a:lnTo>
                  <a:pt x="5001152" y="5646"/>
                </a:lnTo>
                <a:lnTo>
                  <a:pt x="5046980" y="4125"/>
                </a:lnTo>
                <a:lnTo>
                  <a:pt x="5311489" y="0"/>
                </a:lnTo>
                <a:lnTo>
                  <a:pt x="5586571" y="458"/>
                </a:lnTo>
                <a:lnTo>
                  <a:pt x="5802645" y="2750"/>
                </a:lnTo>
                <a:lnTo>
                  <a:pt x="5890133" y="4125"/>
                </a:lnTo>
                <a:lnTo>
                  <a:pt x="6495796" y="4125"/>
                </a:lnTo>
                <a:lnTo>
                  <a:pt x="6558092" y="6073"/>
                </a:lnTo>
                <a:lnTo>
                  <a:pt x="6618404" y="8729"/>
                </a:lnTo>
                <a:lnTo>
                  <a:pt x="6676035" y="11885"/>
                </a:lnTo>
                <a:lnTo>
                  <a:pt x="6730285" y="15333"/>
                </a:lnTo>
                <a:lnTo>
                  <a:pt x="6780458" y="18864"/>
                </a:lnTo>
                <a:lnTo>
                  <a:pt x="6825855" y="22270"/>
                </a:lnTo>
                <a:lnTo>
                  <a:pt x="6865778" y="25343"/>
                </a:lnTo>
                <a:lnTo>
                  <a:pt x="6899529" y="27874"/>
                </a:lnTo>
                <a:lnTo>
                  <a:pt x="6929373" y="30145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0678" y="401675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6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57727" y="21628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643628" y="5274055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61" y="4007739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51" y="0"/>
                </a:moveTo>
                <a:lnTo>
                  <a:pt x="0" y="62865"/>
                </a:lnTo>
                <a:lnTo>
                  <a:pt x="3426" y="1546098"/>
                </a:lnTo>
                <a:lnTo>
                  <a:pt x="107751" y="1606664"/>
                </a:lnTo>
                <a:lnTo>
                  <a:pt x="797984" y="1203706"/>
                </a:lnTo>
                <a:lnTo>
                  <a:pt x="801870" y="404368"/>
                </a:lnTo>
                <a:lnTo>
                  <a:pt x="101351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4061" y="4007739"/>
            <a:ext cx="1525905" cy="2850515"/>
          </a:xfrm>
          <a:custGeom>
            <a:avLst/>
            <a:gdLst/>
            <a:ahLst/>
            <a:cxnLst/>
            <a:rect l="l" t="t" r="r" b="b"/>
            <a:pathLst>
              <a:path w="1525905" h="2850515">
                <a:moveTo>
                  <a:pt x="0" y="62865"/>
                </a:moveTo>
                <a:lnTo>
                  <a:pt x="101351" y="0"/>
                </a:lnTo>
                <a:lnTo>
                  <a:pt x="801870" y="404368"/>
                </a:lnTo>
                <a:lnTo>
                  <a:pt x="797984" y="1203706"/>
                </a:lnTo>
                <a:lnTo>
                  <a:pt x="107751" y="1606664"/>
                </a:lnTo>
                <a:lnTo>
                  <a:pt x="3426" y="1546098"/>
                </a:lnTo>
                <a:lnTo>
                  <a:pt x="0" y="62865"/>
                </a:lnTo>
                <a:close/>
              </a:path>
              <a:path w="1525905" h="2850515">
                <a:moveTo>
                  <a:pt x="134840" y="1688604"/>
                </a:moveTo>
                <a:lnTo>
                  <a:pt x="825479" y="1285367"/>
                </a:lnTo>
                <a:lnTo>
                  <a:pt x="1525884" y="1689773"/>
                </a:lnTo>
                <a:lnTo>
                  <a:pt x="1522074" y="2489504"/>
                </a:lnTo>
                <a:lnTo>
                  <a:pt x="904142" y="2850259"/>
                </a:lnTo>
              </a:path>
              <a:path w="1525905" h="2850515">
                <a:moveTo>
                  <a:pt x="757813" y="2850259"/>
                </a:moveTo>
                <a:lnTo>
                  <a:pt x="130942" y="2488336"/>
                </a:lnTo>
                <a:lnTo>
                  <a:pt x="134840" y="168860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5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6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7" y="27499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2" y="4036186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2" y="5312536"/>
            <a:ext cx="1393825" cy="1545590"/>
          </a:xfrm>
          <a:custGeom>
            <a:avLst/>
            <a:gdLst/>
            <a:ahLst/>
            <a:cxnLst/>
            <a:rect l="l" t="t" r="r" b="b"/>
            <a:pathLst>
              <a:path w="1393825" h="1545590">
                <a:moveTo>
                  <a:pt x="3937" y="403250"/>
                </a:moveTo>
                <a:lnTo>
                  <a:pt x="694563" y="0"/>
                </a:lnTo>
                <a:lnTo>
                  <a:pt x="1393571" y="403631"/>
                </a:lnTo>
                <a:lnTo>
                  <a:pt x="1389633" y="1203363"/>
                </a:lnTo>
                <a:lnTo>
                  <a:pt x="803706" y="1545461"/>
                </a:lnTo>
              </a:path>
              <a:path w="1393825" h="1545590">
                <a:moveTo>
                  <a:pt x="593138" y="1545461"/>
                </a:moveTo>
                <a:lnTo>
                  <a:pt x="0" y="1202982"/>
                </a:lnTo>
                <a:lnTo>
                  <a:pt x="3937" y="4032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1252" y="2759836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679576" y="0"/>
                </a:moveTo>
                <a:lnTo>
                  <a:pt x="3809" y="394518"/>
                </a:lnTo>
                <a:lnTo>
                  <a:pt x="0" y="1193729"/>
                </a:lnTo>
                <a:lnTo>
                  <a:pt x="679576" y="1586146"/>
                </a:lnTo>
                <a:lnTo>
                  <a:pt x="67957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4422" y="404489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29">
                <a:moveTo>
                  <a:pt x="3809" y="394518"/>
                </a:moveTo>
                <a:lnTo>
                  <a:pt x="679576" y="0"/>
                </a:lnTo>
              </a:path>
              <a:path w="680084" h="1586229">
                <a:moveTo>
                  <a:pt x="679576" y="1586146"/>
                </a:moveTo>
                <a:lnTo>
                  <a:pt x="0" y="1193729"/>
                </a:lnTo>
                <a:lnTo>
                  <a:pt x="3809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4295" y="1501083"/>
            <a:ext cx="680085" cy="1586230"/>
          </a:xfrm>
          <a:custGeom>
            <a:avLst/>
            <a:gdLst/>
            <a:ahLst/>
            <a:cxnLst/>
            <a:rect l="l" t="t" r="r" b="b"/>
            <a:pathLst>
              <a:path w="680084" h="1586230">
                <a:moveTo>
                  <a:pt x="3936" y="394518"/>
                </a:moveTo>
                <a:lnTo>
                  <a:pt x="679703" y="0"/>
                </a:lnTo>
              </a:path>
              <a:path w="680084" h="1586230">
                <a:moveTo>
                  <a:pt x="679703" y="1586202"/>
                </a:moveTo>
                <a:lnTo>
                  <a:pt x="0" y="1193856"/>
                </a:lnTo>
                <a:lnTo>
                  <a:pt x="3936" y="39451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8229600" y="0"/>
                </a:moveTo>
                <a:lnTo>
                  <a:pt x="0" y="0"/>
                </a:lnTo>
                <a:lnTo>
                  <a:pt x="0" y="6186551"/>
                </a:lnTo>
                <a:lnTo>
                  <a:pt x="8229600" y="6186551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311"/>
            <a:ext cx="8229600" cy="6186805"/>
          </a:xfrm>
          <a:custGeom>
            <a:avLst/>
            <a:gdLst/>
            <a:ahLst/>
            <a:cxnLst/>
            <a:rect l="l" t="t" r="r" b="b"/>
            <a:pathLst>
              <a:path w="8229600" h="6186805">
                <a:moveTo>
                  <a:pt x="0" y="6186551"/>
                </a:moveTo>
                <a:lnTo>
                  <a:pt x="8229600" y="6186551"/>
                </a:lnTo>
                <a:lnTo>
                  <a:pt x="8229600" y="0"/>
                </a:lnTo>
                <a:lnTo>
                  <a:pt x="0" y="0"/>
                </a:lnTo>
                <a:lnTo>
                  <a:pt x="0" y="618655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  <a:lnTo>
                  <a:pt x="0" y="0"/>
                </a:lnTo>
                <a:lnTo>
                  <a:pt x="0" y="67792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0951" y="0"/>
            <a:ext cx="3679825" cy="678180"/>
          </a:xfrm>
          <a:custGeom>
            <a:avLst/>
            <a:gdLst/>
            <a:ahLst/>
            <a:cxnLst/>
            <a:rect l="l" t="t" r="r" b="b"/>
            <a:pathLst>
              <a:path w="3679825" h="678180">
                <a:moveTo>
                  <a:pt x="0" y="677926"/>
                </a:moveTo>
                <a:lnTo>
                  <a:pt x="3679825" y="677926"/>
                </a:lnTo>
                <a:lnTo>
                  <a:pt x="3679825" y="0"/>
                </a:lnTo>
              </a:path>
              <a:path w="3679825" h="678180">
                <a:moveTo>
                  <a:pt x="0" y="0"/>
                </a:moveTo>
                <a:lnTo>
                  <a:pt x="0" y="677926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540" y="860501"/>
            <a:ext cx="7800009" cy="12494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345" y="2122754"/>
            <a:ext cx="6581140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3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3953" y="5809090"/>
            <a:ext cx="259714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93C5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/>
              <a:t>‹#›</a:t>
            </a:fld>
            <a:endParaRPr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" y="16024"/>
            <a:ext cx="9144142" cy="6841976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" y="4242404"/>
            <a:ext cx="9143999" cy="382088"/>
          </a:xfrm>
          <a:solidFill>
            <a:srgbClr val="66A2CE"/>
          </a:solidFill>
        </p:spPr>
        <p:txBody>
          <a:bodyPr anchor="ctr">
            <a:normAutofit/>
          </a:bodyPr>
          <a:lstStyle/>
          <a:p>
            <a:r>
              <a:rPr lang="tr-TR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5887"/>
            <a:ext cx="9143998" cy="1826516"/>
          </a:xfrm>
          <a:solidFill>
            <a:srgbClr val="00467A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tr-TR" sz="28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BIL207 VERİ YAPILARI</a:t>
            </a:r>
            <a:r>
              <a:rPr lang="tr-TR" sz="28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28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8. </a:t>
            </a:r>
            <a:r>
              <a:rPr lang="tr-TR" sz="28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Hafta</a:t>
            </a:r>
            <a:r>
              <a:rPr lang="tr-TR" sz="2800" dirty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2800" dirty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3600" dirty="0">
                <a:latin typeface="Corbel" panose="020B0503020204020204" pitchFamily="34" charset="0"/>
                <a:cs typeface="Arial" panose="020B0604020202020204" pitchFamily="34" charset="0"/>
              </a:rPr>
              <a:t>        </a:t>
            </a:r>
            <a:r>
              <a:rPr lang="tr-TR" sz="28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Özyinelemeli (</a:t>
            </a:r>
            <a:r>
              <a:rPr lang="tr-TR" sz="2800" dirty="0" err="1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Recursive</a:t>
            </a:r>
            <a:r>
              <a:rPr lang="tr-TR" sz="28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) Yapılar </a:t>
            </a:r>
            <a:r>
              <a:rPr lang="tr-TR" sz="1800" dirty="0">
                <a:solidFill>
                  <a:srgbClr val="FF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	</a:t>
            </a:r>
            <a:r>
              <a:rPr lang="tr-TR" sz="2800" dirty="0">
                <a:cs typeface="Arial" panose="020B0604020202020204" pitchFamily="34" charset="0"/>
              </a:rPr>
              <a:t/>
            </a:r>
            <a:br>
              <a:rPr lang="tr-TR" sz="2800" dirty="0">
                <a:cs typeface="Arial" panose="020B0604020202020204" pitchFamily="34" charset="0"/>
              </a:rPr>
            </a:br>
            <a:endParaRPr lang="tr-TR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707" rIns="0" bIns="0" rtlCol="0">
            <a:spAutoFit/>
          </a:bodyPr>
          <a:lstStyle/>
          <a:p>
            <a:pPr marL="2444115">
              <a:lnSpc>
                <a:spcPct val="100000"/>
              </a:lnSpc>
              <a:spcBef>
                <a:spcPts val="105"/>
              </a:spcBef>
            </a:pPr>
            <a:r>
              <a:rPr sz="4400" spc="-10"/>
              <a:t>ÖZYİNELEME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90345" y="2310511"/>
            <a:ext cx="6368415" cy="33794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7020" marR="130810" indent="-274955">
              <a:lnSpc>
                <a:spcPts val="2160"/>
              </a:lnSpc>
              <a:spcBef>
                <a:spcPts val="3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Genellikle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iterative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fonksiyonlar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zaman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yer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bakımından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etkindirler.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Iterative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algoritma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döngü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yapısını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kullanır.</a:t>
            </a:r>
            <a:endParaRPr sz="2000">
              <a:latin typeface="Calibri"/>
              <a:cs typeface="Calibri"/>
            </a:endParaRPr>
          </a:p>
          <a:p>
            <a:pPr marL="287020" marR="5080" indent="-274955">
              <a:lnSpc>
                <a:spcPts val="2160"/>
              </a:lnSpc>
              <a:spcBef>
                <a:spcPts val="509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Özyineleme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algoritması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dallanma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(branching)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algoritmasını kullanır.</a:t>
            </a:r>
            <a:endParaRPr sz="2000">
              <a:latin typeface="Calibri"/>
              <a:cs typeface="Calibri"/>
            </a:endParaRPr>
          </a:p>
          <a:p>
            <a:pPr marL="287020" marR="83185" indent="-274955">
              <a:lnSpc>
                <a:spcPts val="216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Fonksiyon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özyineli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çağrılışında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yerel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değişkenler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parametreler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bellekte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yer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ayrılır.</a:t>
            </a:r>
            <a:endParaRPr sz="2000">
              <a:latin typeface="Calibri"/>
              <a:cs typeface="Calibri"/>
            </a:endParaRPr>
          </a:p>
          <a:p>
            <a:pPr marL="287020" marR="297815" indent="-274955">
              <a:lnSpc>
                <a:spcPts val="216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Özyineleme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problemin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çözümünü</a:t>
            </a:r>
            <a:r>
              <a:rPr sz="20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basitleştirebilir,</a:t>
            </a:r>
            <a:r>
              <a:rPr sz="2000" spc="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sonuç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genellikle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kısadır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kod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kolayca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anlaşılabilir.</a:t>
            </a:r>
            <a:endParaRPr sz="2000">
              <a:latin typeface="Calibri"/>
              <a:cs typeface="Calibri"/>
            </a:endParaRPr>
          </a:p>
          <a:p>
            <a:pPr marL="287020" marR="288290" indent="-274955">
              <a:lnSpc>
                <a:spcPts val="216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özyinelemeli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tanımlanmış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problemin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iterative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çözümüne</a:t>
            </a:r>
            <a:r>
              <a:rPr sz="2000" spc="-9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geçiş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yapılabilir.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707" rIns="0" bIns="0" rtlCol="0">
            <a:spAutoFit/>
          </a:bodyPr>
          <a:lstStyle/>
          <a:p>
            <a:pPr marL="2444115">
              <a:lnSpc>
                <a:spcPct val="100000"/>
              </a:lnSpc>
              <a:spcBef>
                <a:spcPts val="105"/>
              </a:spcBef>
            </a:pPr>
            <a:r>
              <a:rPr sz="4400" spc="-10"/>
              <a:t>ÖZYİNELEME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91869" y="2280640"/>
            <a:ext cx="3078480" cy="2586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10">
                <a:solidFill>
                  <a:srgbClr val="3D3C2C"/>
                </a:solidFill>
                <a:latin typeface="Calibri"/>
                <a:cs typeface="Calibri"/>
              </a:rPr>
              <a:t>Recursive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recFact(int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n)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if(n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==1)</a:t>
            </a:r>
            <a:r>
              <a:rPr sz="2000" spc="4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return(1);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return(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*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recFact(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));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5350" y="2293112"/>
            <a:ext cx="1267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3C5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2000" b="1" spc="-10">
                <a:latin typeface="Calibri"/>
                <a:cs typeface="Calibri"/>
              </a:rPr>
              <a:t>Iterative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5350" y="2598459"/>
            <a:ext cx="2600960" cy="25869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2000">
                <a:latin typeface="Calibri"/>
                <a:cs typeface="Calibri"/>
              </a:rPr>
              <a:t>int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iteFact(int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35">
                <a:latin typeface="Calibri"/>
                <a:cs typeface="Calibri"/>
              </a:rPr>
              <a:t>n)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3C5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2000" spc="-5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3C5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2000">
                <a:latin typeface="Calibri"/>
                <a:cs typeface="Calibri"/>
              </a:rPr>
              <a:t>int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araDeger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1;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3C5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2000">
                <a:latin typeface="Calibri"/>
                <a:cs typeface="Calibri"/>
              </a:rPr>
              <a:t>for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(int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n;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&gt;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0;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i-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-</a:t>
            </a:r>
            <a:r>
              <a:rPr sz="2000" spc="-5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93C5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2000">
                <a:latin typeface="Calibri"/>
                <a:cs typeface="Calibri"/>
              </a:rPr>
              <a:t>araDeger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*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i;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3C5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2000">
                <a:latin typeface="Calibri"/>
                <a:cs typeface="Calibri"/>
              </a:rPr>
              <a:t>return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araDeger;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3C500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2000" spc="-5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Resim 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216" y="921461"/>
            <a:ext cx="4389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/>
              <a:t>FaktoriyelOrnek.java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736600" y="1681098"/>
            <a:ext cx="5006975" cy="3495675"/>
            <a:chOff x="736600" y="1681098"/>
            <a:chExt cx="5006975" cy="3495675"/>
          </a:xfrm>
        </p:grpSpPr>
        <p:sp>
          <p:nvSpPr>
            <p:cNvPr id="4" name="object 4"/>
            <p:cNvSpPr/>
            <p:nvPr/>
          </p:nvSpPr>
          <p:spPr>
            <a:xfrm>
              <a:off x="755650" y="1700148"/>
              <a:ext cx="4968875" cy="3457575"/>
            </a:xfrm>
            <a:custGeom>
              <a:avLst/>
              <a:gdLst/>
              <a:ahLst/>
              <a:cxnLst/>
              <a:rect l="l" t="t" r="r" b="b"/>
              <a:pathLst>
                <a:path w="4968875" h="3457575">
                  <a:moveTo>
                    <a:pt x="496887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4968875" y="3457575"/>
                  </a:lnTo>
                  <a:lnTo>
                    <a:pt x="4968875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5650" y="1700148"/>
              <a:ext cx="4968875" cy="3457575"/>
            </a:xfrm>
            <a:custGeom>
              <a:avLst/>
              <a:gdLst/>
              <a:ahLst/>
              <a:cxnLst/>
              <a:rect l="l" t="t" r="r" b="b"/>
              <a:pathLst>
                <a:path w="4968875" h="3457575">
                  <a:moveTo>
                    <a:pt x="0" y="3457575"/>
                  </a:moveTo>
                  <a:lnTo>
                    <a:pt x="4968875" y="3457575"/>
                  </a:lnTo>
                  <a:lnTo>
                    <a:pt x="496887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4644" y="1886457"/>
            <a:ext cx="457327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>
                <a:latin typeface="Arial"/>
                <a:cs typeface="Arial"/>
              </a:rPr>
              <a:t>import</a:t>
            </a:r>
            <a:r>
              <a:rPr sz="1400" spc="-4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java.io.*;</a:t>
            </a:r>
            <a:endParaRPr sz="14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>
                <a:latin typeface="Arial"/>
                <a:cs typeface="Arial"/>
              </a:rPr>
              <a:t>class</a:t>
            </a:r>
            <a:r>
              <a:rPr sz="1400" spc="-2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FaktoryelOrnek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17804" algn="l"/>
              </a:tabLst>
            </a:pPr>
            <a:r>
              <a:rPr sz="1400" spc="-50">
                <a:latin typeface="Arial"/>
                <a:cs typeface="Arial"/>
              </a:rPr>
              <a:t>{</a:t>
            </a:r>
            <a:r>
              <a:rPr sz="1400">
                <a:latin typeface="Arial"/>
                <a:cs typeface="Arial"/>
              </a:rPr>
              <a:t>	static</a:t>
            </a:r>
            <a:r>
              <a:rPr sz="1400" spc="-3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int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 spc="-20">
                <a:latin typeface="Arial"/>
                <a:cs typeface="Arial"/>
              </a:rPr>
              <a:t>sayi;</a:t>
            </a:r>
            <a:endParaRPr sz="14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</a:pPr>
            <a:r>
              <a:rPr sz="1400">
                <a:latin typeface="Arial"/>
                <a:cs typeface="Arial"/>
              </a:rPr>
              <a:t>public</a:t>
            </a:r>
            <a:r>
              <a:rPr sz="1400" spc="-4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static</a:t>
            </a:r>
            <a:r>
              <a:rPr sz="1400" spc="-5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void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main(String</a:t>
            </a:r>
            <a:r>
              <a:rPr sz="1400" spc="-5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args[])</a:t>
            </a:r>
            <a:r>
              <a:rPr sz="1400" spc="-6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throws</a:t>
            </a:r>
            <a:r>
              <a:rPr sz="1400" spc="-2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IOException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1400" spc="-5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10185" marR="44450">
              <a:lnSpc>
                <a:spcPct val="100000"/>
              </a:lnSpc>
              <a:tabLst>
                <a:tab pos="1484630" algn="l"/>
                <a:tab pos="3035935" algn="l"/>
              </a:tabLst>
            </a:pPr>
            <a:r>
              <a:rPr sz="1400" spc="-10">
                <a:latin typeface="Arial"/>
                <a:cs typeface="Arial"/>
              </a:rPr>
              <a:t>System.out.print("Sayi</a:t>
            </a:r>
            <a:r>
              <a:rPr sz="1400" spc="1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veriniz</a:t>
            </a:r>
            <a:r>
              <a:rPr sz="1400" spc="50">
                <a:latin typeface="Arial"/>
                <a:cs typeface="Arial"/>
              </a:rPr>
              <a:t> </a:t>
            </a:r>
            <a:r>
              <a:rPr sz="1400" spc="-20">
                <a:latin typeface="Arial"/>
                <a:cs typeface="Arial"/>
              </a:rPr>
              <a:t>:");</a:t>
            </a:r>
            <a:r>
              <a:rPr sz="1400">
                <a:latin typeface="Arial"/>
                <a:cs typeface="Arial"/>
              </a:rPr>
              <a:t>	</a:t>
            </a:r>
            <a:r>
              <a:rPr sz="1400" spc="-10">
                <a:latin typeface="Arial"/>
                <a:cs typeface="Arial"/>
              </a:rPr>
              <a:t>System.out.flush(); sayi=getInt();</a:t>
            </a:r>
            <a:r>
              <a:rPr sz="1400">
                <a:latin typeface="Arial"/>
                <a:cs typeface="Arial"/>
              </a:rPr>
              <a:t>	int</a:t>
            </a:r>
            <a:r>
              <a:rPr sz="1400" spc="-2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sonuc</a:t>
            </a:r>
            <a:r>
              <a:rPr sz="1400" spc="-2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=</a:t>
            </a:r>
            <a:r>
              <a:rPr sz="1400" spc="-10">
                <a:latin typeface="Arial"/>
                <a:cs typeface="Arial"/>
              </a:rPr>
              <a:t> factorial(sayi); System.out.println(sayi+"!</a:t>
            </a:r>
            <a:r>
              <a:rPr sz="1400" spc="10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="+sonuc);</a:t>
            </a:r>
            <a:endParaRPr sz="1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1400" spc="-5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472" y="3807028"/>
            <a:ext cx="2313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>
                <a:latin typeface="Arial"/>
                <a:cs typeface="Arial"/>
              </a:rPr>
              <a:t>public</a:t>
            </a:r>
            <a:r>
              <a:rPr sz="1400" spc="-4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static</a:t>
            </a:r>
            <a:r>
              <a:rPr sz="1400" spc="-4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int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factorial(int</a:t>
            </a:r>
            <a:r>
              <a:rPr sz="1400" spc="-50">
                <a:latin typeface="Arial"/>
                <a:cs typeface="Arial"/>
              </a:rPr>
              <a:t> </a:t>
            </a:r>
            <a:r>
              <a:rPr sz="1400" spc="-25">
                <a:latin typeface="Arial"/>
                <a:cs typeface="Arial"/>
              </a:rPr>
              <a:t>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3703" y="4020692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763" y="4447413"/>
            <a:ext cx="3530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>
                <a:latin typeface="Arial"/>
                <a:cs typeface="Arial"/>
              </a:rPr>
              <a:t>else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2763" y="4234052"/>
            <a:ext cx="2489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720" marR="5080" indent="-668655">
              <a:lnSpc>
                <a:spcPct val="100000"/>
              </a:lnSpc>
              <a:spcBef>
                <a:spcPts val="100"/>
              </a:spcBef>
              <a:tabLst>
                <a:tab pos="963930" algn="l"/>
              </a:tabLst>
            </a:pPr>
            <a:r>
              <a:rPr sz="1400" spc="-10">
                <a:latin typeface="Arial"/>
                <a:cs typeface="Arial"/>
              </a:rPr>
              <a:t>if(n==0)</a:t>
            </a:r>
            <a:r>
              <a:rPr sz="1400">
                <a:latin typeface="Arial"/>
                <a:cs typeface="Arial"/>
              </a:rPr>
              <a:t>		return</a:t>
            </a:r>
            <a:r>
              <a:rPr sz="1400" spc="-40">
                <a:latin typeface="Arial"/>
                <a:cs typeface="Arial"/>
              </a:rPr>
              <a:t> </a:t>
            </a:r>
            <a:r>
              <a:rPr sz="1400" spc="-25">
                <a:latin typeface="Arial"/>
                <a:cs typeface="Arial"/>
              </a:rPr>
              <a:t>1; </a:t>
            </a:r>
            <a:r>
              <a:rPr sz="1400" spc="-10">
                <a:latin typeface="Arial"/>
                <a:cs typeface="Arial"/>
              </a:rPr>
              <a:t>return(n*factorial(n-</a:t>
            </a:r>
            <a:r>
              <a:rPr sz="1400" spc="-20">
                <a:latin typeface="Arial"/>
                <a:cs typeface="Arial"/>
              </a:rPr>
              <a:t>1));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3703" y="4711065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05250" y="3554476"/>
            <a:ext cx="5186680" cy="2989580"/>
            <a:chOff x="3905250" y="3554476"/>
            <a:chExt cx="5186680" cy="2989580"/>
          </a:xfrm>
        </p:grpSpPr>
        <p:sp>
          <p:nvSpPr>
            <p:cNvPr id="13" name="object 13"/>
            <p:cNvSpPr/>
            <p:nvPr/>
          </p:nvSpPr>
          <p:spPr>
            <a:xfrm>
              <a:off x="3924300" y="3573526"/>
              <a:ext cx="5148580" cy="2951480"/>
            </a:xfrm>
            <a:custGeom>
              <a:avLst/>
              <a:gdLst/>
              <a:ahLst/>
              <a:cxnLst/>
              <a:rect l="l" t="t" r="r" b="b"/>
              <a:pathLst>
                <a:path w="5148580" h="2951479">
                  <a:moveTo>
                    <a:pt x="5148326" y="0"/>
                  </a:moveTo>
                  <a:lnTo>
                    <a:pt x="0" y="0"/>
                  </a:lnTo>
                  <a:lnTo>
                    <a:pt x="0" y="2951099"/>
                  </a:lnTo>
                  <a:lnTo>
                    <a:pt x="5148326" y="2951099"/>
                  </a:lnTo>
                  <a:lnTo>
                    <a:pt x="5148326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4300" y="3573526"/>
              <a:ext cx="5148580" cy="2951480"/>
            </a:xfrm>
            <a:custGeom>
              <a:avLst/>
              <a:gdLst/>
              <a:ahLst/>
              <a:cxnLst/>
              <a:rect l="l" t="t" r="r" b="b"/>
              <a:pathLst>
                <a:path w="5148580" h="2951479">
                  <a:moveTo>
                    <a:pt x="0" y="2951099"/>
                  </a:moveTo>
                  <a:lnTo>
                    <a:pt x="5148326" y="2951099"/>
                  </a:lnTo>
                  <a:lnTo>
                    <a:pt x="5148326" y="0"/>
                  </a:lnTo>
                  <a:lnTo>
                    <a:pt x="0" y="0"/>
                  </a:lnTo>
                  <a:lnTo>
                    <a:pt x="0" y="295109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03675" y="3750945"/>
            <a:ext cx="3933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>
                <a:latin typeface="Arial"/>
                <a:cs typeface="Arial"/>
              </a:rPr>
              <a:t>public</a:t>
            </a:r>
            <a:r>
              <a:rPr sz="1400" spc="-4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static</a:t>
            </a:r>
            <a:r>
              <a:rPr sz="1400" spc="-4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String</a:t>
            </a:r>
            <a:r>
              <a:rPr sz="1400" spc="-3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getString()</a:t>
            </a:r>
            <a:r>
              <a:rPr sz="1400" spc="-6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throws</a:t>
            </a:r>
            <a:r>
              <a:rPr sz="1400" spc="-2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IOException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2734" y="3964304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1795" y="4177665"/>
            <a:ext cx="4881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>
                <a:latin typeface="Arial"/>
                <a:cs typeface="Arial"/>
              </a:rPr>
              <a:t>InputStreamReader</a:t>
            </a:r>
            <a:r>
              <a:rPr sz="1400" spc="-2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isr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=</a:t>
            </a:r>
            <a:r>
              <a:rPr sz="1400" spc="1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new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InputStreamReader(System.in);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1795" y="4391025"/>
            <a:ext cx="3662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>
                <a:latin typeface="Arial"/>
                <a:cs typeface="Arial"/>
              </a:rPr>
              <a:t>BufferedReader</a:t>
            </a:r>
            <a:r>
              <a:rPr sz="1400" spc="-3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br</a:t>
            </a:r>
            <a:r>
              <a:rPr sz="1400" spc="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= new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BufferedReader(isr); </a:t>
            </a:r>
            <a:r>
              <a:rPr sz="1400">
                <a:latin typeface="Arial"/>
                <a:cs typeface="Arial"/>
              </a:rPr>
              <a:t>String</a:t>
            </a:r>
            <a:r>
              <a:rPr sz="1400" spc="-3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s</a:t>
            </a:r>
            <a:r>
              <a:rPr sz="1400" spc="-2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=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br.readLine();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01795" y="4817745"/>
            <a:ext cx="675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>
                <a:latin typeface="Arial"/>
                <a:cs typeface="Arial"/>
              </a:rPr>
              <a:t>return</a:t>
            </a:r>
            <a:r>
              <a:rPr sz="1400" spc="-65">
                <a:latin typeface="Arial"/>
                <a:cs typeface="Arial"/>
              </a:rPr>
              <a:t> </a:t>
            </a:r>
            <a:r>
              <a:rPr sz="1400" spc="-25">
                <a:latin typeface="Arial"/>
                <a:cs typeface="Arial"/>
              </a:rPr>
              <a:t>s;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52442" y="5031104"/>
            <a:ext cx="348996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1400" spc="-5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  <a:spcBef>
                <a:spcPts val="5"/>
              </a:spcBef>
            </a:pPr>
            <a:r>
              <a:rPr sz="1400">
                <a:latin typeface="Arial"/>
                <a:cs typeface="Arial"/>
              </a:rPr>
              <a:t>public</a:t>
            </a:r>
            <a:r>
              <a:rPr sz="1400" spc="-4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static</a:t>
            </a:r>
            <a:r>
              <a:rPr sz="1400" spc="-3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int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getInt()</a:t>
            </a:r>
            <a:r>
              <a:rPr sz="1400" spc="-5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throws</a:t>
            </a:r>
            <a:r>
              <a:rPr sz="1400" spc="-20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IOException</a:t>
            </a:r>
            <a:endParaRPr sz="1400">
              <a:latin typeface="Arial"/>
              <a:cs typeface="Arial"/>
            </a:endParaRPr>
          </a:p>
          <a:p>
            <a:pPr marL="161925" marR="1318895" indent="-99060">
              <a:lnSpc>
                <a:spcPct val="100000"/>
              </a:lnSpc>
            </a:pPr>
            <a:r>
              <a:rPr sz="1400">
                <a:latin typeface="Arial"/>
                <a:cs typeface="Arial"/>
              </a:rPr>
              <a:t>{</a:t>
            </a:r>
            <a:r>
              <a:rPr sz="1400" spc="-2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String</a:t>
            </a:r>
            <a:r>
              <a:rPr sz="1400" spc="-2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s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=</a:t>
            </a:r>
            <a:r>
              <a:rPr sz="1400" spc="-10">
                <a:latin typeface="Arial"/>
                <a:cs typeface="Arial"/>
              </a:rPr>
              <a:t> getString(); </a:t>
            </a:r>
            <a:r>
              <a:rPr sz="1400">
                <a:latin typeface="Arial"/>
                <a:cs typeface="Arial"/>
              </a:rPr>
              <a:t>return</a:t>
            </a:r>
            <a:r>
              <a:rPr sz="1400" spc="-5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Integer.parseInt(s);</a:t>
            </a:r>
            <a:endParaRPr sz="1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sz="1400" spc="-5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2" name="Resim 2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6417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N’ye</a:t>
            </a:r>
            <a:r>
              <a:rPr sz="3600" spc="-85"/>
              <a:t> </a:t>
            </a:r>
            <a:r>
              <a:rPr sz="3600"/>
              <a:t>Kadar</a:t>
            </a:r>
            <a:r>
              <a:rPr sz="3600" spc="-80"/>
              <a:t> </a:t>
            </a:r>
            <a:r>
              <a:rPr sz="3600"/>
              <a:t>Olan</a:t>
            </a:r>
            <a:r>
              <a:rPr sz="3600" spc="-75"/>
              <a:t> </a:t>
            </a:r>
            <a:r>
              <a:rPr sz="3600"/>
              <a:t>Sayıların</a:t>
            </a:r>
            <a:r>
              <a:rPr sz="3600" spc="-90"/>
              <a:t> </a:t>
            </a:r>
            <a:r>
              <a:rPr sz="3600" spc="-20"/>
              <a:t>Toplamı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47699" y="1972132"/>
            <a:ext cx="7296150" cy="4186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10">
                <a:latin typeface="Calibri"/>
                <a:cs typeface="Calibri"/>
              </a:rPr>
              <a:t>Problemimizin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20">
                <a:latin typeface="Calibri"/>
                <a:cs typeface="Calibri"/>
              </a:rPr>
              <a:t>1’den</a:t>
            </a:r>
            <a:r>
              <a:rPr sz="2200" spc="-6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n’ye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kadar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sayıların</a:t>
            </a:r>
            <a:r>
              <a:rPr sz="2200" spc="-9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toplamı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olduğunu</a:t>
            </a:r>
            <a:endParaRPr sz="2200">
              <a:latin typeface="Calibri"/>
              <a:cs typeface="Calibri"/>
            </a:endParaRPr>
          </a:p>
          <a:p>
            <a:pPr marL="287020">
              <a:lnSpc>
                <a:spcPts val="2510"/>
              </a:lnSpc>
            </a:pPr>
            <a:r>
              <a:rPr sz="2200" spc="-10">
                <a:latin typeface="Calibri"/>
                <a:cs typeface="Calibri"/>
              </a:rPr>
              <a:t>varsayalım.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200">
              <a:latin typeface="Calibri"/>
              <a:cs typeface="Calibri"/>
            </a:endParaRPr>
          </a:p>
          <a:p>
            <a:pPr marR="2017395" algn="r">
              <a:lnSpc>
                <a:spcPct val="100000"/>
              </a:lnSpc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Bu</a:t>
            </a:r>
            <a:r>
              <a:rPr sz="2200" spc="-3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problemi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özyinelemeli</a:t>
            </a:r>
            <a:r>
              <a:rPr sz="2200" spc="-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nasıl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düşüneceğiz:</a:t>
            </a:r>
            <a:endParaRPr sz="2200">
              <a:latin typeface="Calibri"/>
              <a:cs typeface="Calibri"/>
            </a:endParaRPr>
          </a:p>
          <a:p>
            <a:pPr marR="1979295" algn="r">
              <a:lnSpc>
                <a:spcPct val="100000"/>
              </a:lnSpc>
              <a:spcBef>
                <a:spcPts val="245"/>
              </a:spcBef>
              <a:tabLst>
                <a:tab pos="2423160" algn="l"/>
              </a:tabLst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20">
                <a:latin typeface="Calibri"/>
                <a:cs typeface="Calibri"/>
              </a:rPr>
              <a:t>Topla(n)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1+2+..+n</a:t>
            </a:r>
            <a:r>
              <a:rPr sz="2000">
                <a:latin typeface="Calibri"/>
                <a:cs typeface="Calibri"/>
              </a:rPr>
              <a:t>	ifadesini</a:t>
            </a:r>
            <a:r>
              <a:rPr sz="2000" spc="-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hesaplamak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için</a:t>
            </a:r>
            <a:endParaRPr sz="2000">
              <a:latin typeface="Calibri"/>
              <a:cs typeface="Calibri"/>
            </a:endParaRPr>
          </a:p>
          <a:p>
            <a:pPr marL="629920">
              <a:lnSpc>
                <a:spcPts val="2165"/>
              </a:lnSpc>
              <a:spcBef>
                <a:spcPts val="23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40">
                <a:latin typeface="Calibri"/>
                <a:cs typeface="Calibri"/>
              </a:rPr>
              <a:t>Topla(n-</a:t>
            </a:r>
            <a:r>
              <a:rPr sz="1900">
                <a:latin typeface="Calibri"/>
                <a:cs typeface="Calibri"/>
              </a:rPr>
              <a:t>1) =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 spc="-20">
                <a:latin typeface="Calibri"/>
                <a:cs typeface="Calibri"/>
              </a:rPr>
              <a:t>1+2+..+n-</a:t>
            </a:r>
            <a:r>
              <a:rPr sz="1900">
                <a:latin typeface="Calibri"/>
                <a:cs typeface="Calibri"/>
              </a:rPr>
              <a:t>1</a:t>
            </a:r>
            <a:r>
              <a:rPr sz="1900" spc="39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ifadesini</a:t>
            </a:r>
            <a:r>
              <a:rPr sz="1900" spc="-2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hesapla</a:t>
            </a:r>
            <a:r>
              <a:rPr sz="1900" spc="-1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(aynı</a:t>
            </a:r>
            <a:r>
              <a:rPr sz="1900" spc="-1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türden</a:t>
            </a:r>
            <a:r>
              <a:rPr sz="1900" spc="-1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daha</a:t>
            </a:r>
            <a:r>
              <a:rPr sz="1900" spc="-1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küçük</a:t>
            </a:r>
            <a:endParaRPr sz="1900">
              <a:latin typeface="Calibri"/>
              <a:cs typeface="Calibri"/>
            </a:endParaRPr>
          </a:p>
          <a:p>
            <a:pPr marL="858519">
              <a:lnSpc>
                <a:spcPts val="2165"/>
              </a:lnSpc>
            </a:pPr>
            <a:r>
              <a:rPr sz="1900">
                <a:latin typeface="Calibri"/>
                <a:cs typeface="Calibri"/>
              </a:rPr>
              <a:t>bir</a:t>
            </a:r>
            <a:r>
              <a:rPr sz="1900" spc="-3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problem)</a:t>
            </a:r>
            <a:endParaRPr sz="1900">
              <a:latin typeface="Calibri"/>
              <a:cs typeface="Calibri"/>
            </a:endParaRPr>
          </a:p>
          <a:p>
            <a:pPr marL="629920">
              <a:lnSpc>
                <a:spcPct val="100000"/>
              </a:lnSpc>
              <a:spcBef>
                <a:spcPts val="229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40">
                <a:latin typeface="Calibri"/>
                <a:cs typeface="Calibri"/>
              </a:rPr>
              <a:t>Topla(n-</a:t>
            </a:r>
            <a:r>
              <a:rPr sz="1900">
                <a:latin typeface="Calibri"/>
                <a:cs typeface="Calibri"/>
              </a:rPr>
              <a:t>1)</a:t>
            </a:r>
            <a:r>
              <a:rPr sz="1900" spc="-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ifadesine</a:t>
            </a:r>
            <a:r>
              <a:rPr sz="1900" spc="-2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n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ekleyerek</a:t>
            </a:r>
            <a:r>
              <a:rPr sz="1900" spc="-20">
                <a:latin typeface="Calibri"/>
                <a:cs typeface="Calibri"/>
              </a:rPr>
              <a:t> </a:t>
            </a:r>
            <a:r>
              <a:rPr sz="1900" spc="-25">
                <a:latin typeface="Calibri"/>
                <a:cs typeface="Calibri"/>
              </a:rPr>
              <a:t>Topla(n)</a:t>
            </a:r>
            <a:r>
              <a:rPr sz="1900" spc="-4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ifadesi</a:t>
            </a:r>
            <a:r>
              <a:rPr sz="1900" spc="-2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hesaplanır.</a:t>
            </a:r>
            <a:endParaRPr sz="1900">
              <a:latin typeface="Calibri"/>
              <a:cs typeface="Calibri"/>
            </a:endParaRPr>
          </a:p>
          <a:p>
            <a:pPr marL="629920">
              <a:lnSpc>
                <a:spcPct val="100000"/>
              </a:lnSpc>
              <a:spcBef>
                <a:spcPts val="229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10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25">
                <a:latin typeface="Calibri"/>
                <a:cs typeface="Calibri"/>
              </a:rPr>
              <a:t>Topla(n)</a:t>
            </a:r>
            <a:r>
              <a:rPr sz="1900" spc="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=</a:t>
            </a:r>
            <a:r>
              <a:rPr sz="1900" spc="-15">
                <a:latin typeface="Calibri"/>
                <a:cs typeface="Calibri"/>
              </a:rPr>
              <a:t> </a:t>
            </a:r>
            <a:r>
              <a:rPr sz="1900" spc="-40">
                <a:latin typeface="Calibri"/>
                <a:cs typeface="Calibri"/>
              </a:rPr>
              <a:t>Topla(n-</a:t>
            </a:r>
            <a:r>
              <a:rPr sz="1900">
                <a:latin typeface="Calibri"/>
                <a:cs typeface="Calibri"/>
              </a:rPr>
              <a:t>1)</a:t>
            </a:r>
            <a:r>
              <a:rPr sz="1900" spc="2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+</a:t>
            </a:r>
            <a:r>
              <a:rPr sz="1900" spc="-10">
                <a:latin typeface="Calibri"/>
                <a:cs typeface="Calibri"/>
              </a:rPr>
              <a:t> </a:t>
            </a:r>
            <a:r>
              <a:rPr sz="1900" spc="-25">
                <a:latin typeface="Calibri"/>
                <a:cs typeface="Calibri"/>
              </a:rPr>
              <a:t>n;</a:t>
            </a:r>
            <a:endParaRPr sz="19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3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30">
                <a:latin typeface="Calibri"/>
                <a:cs typeface="Calibri"/>
              </a:rPr>
              <a:t>Temel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durumu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belirlememiz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gerekiyor.</a:t>
            </a:r>
            <a:endParaRPr sz="2000">
              <a:latin typeface="Calibri"/>
              <a:cs typeface="Calibri"/>
            </a:endParaRPr>
          </a:p>
          <a:p>
            <a:pPr marL="629920">
              <a:lnSpc>
                <a:spcPts val="2165"/>
              </a:lnSpc>
              <a:spcBef>
                <a:spcPts val="234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30">
                <a:latin typeface="Calibri"/>
                <a:cs typeface="Calibri"/>
              </a:rPr>
              <a:t>Temel</a:t>
            </a:r>
            <a:r>
              <a:rPr sz="1900" spc="-6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durum,</a:t>
            </a:r>
            <a:r>
              <a:rPr sz="1900" spc="-6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(alt</a:t>
            </a:r>
            <a:r>
              <a:rPr sz="1900" spc="-6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problem)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problemi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bölmeye</a:t>
            </a:r>
            <a:r>
              <a:rPr sz="1900" spc="-5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gerek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kalmadan</a:t>
            </a:r>
            <a:endParaRPr sz="1900">
              <a:latin typeface="Calibri"/>
              <a:cs typeface="Calibri"/>
            </a:endParaRPr>
          </a:p>
          <a:p>
            <a:pPr marL="858519">
              <a:lnSpc>
                <a:spcPts val="2165"/>
              </a:lnSpc>
            </a:pPr>
            <a:r>
              <a:rPr sz="1900" spc="-20">
                <a:latin typeface="Calibri"/>
                <a:cs typeface="Calibri"/>
              </a:rPr>
              <a:t>kolayca</a:t>
            </a:r>
            <a:r>
              <a:rPr sz="1900" spc="-5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çözülebilen</a:t>
            </a:r>
            <a:r>
              <a:rPr sz="1900" spc="-25">
                <a:latin typeface="Calibri"/>
                <a:cs typeface="Calibri"/>
              </a:rPr>
              <a:t> </a:t>
            </a:r>
            <a:r>
              <a:rPr sz="1900" spc="-10">
                <a:latin typeface="Calibri"/>
                <a:cs typeface="Calibri"/>
              </a:rPr>
              <a:t>problemdir.</a:t>
            </a:r>
            <a:endParaRPr sz="1900">
              <a:latin typeface="Calibri"/>
              <a:cs typeface="Calibri"/>
            </a:endParaRPr>
          </a:p>
          <a:p>
            <a:pPr marL="629920">
              <a:lnSpc>
                <a:spcPct val="100000"/>
              </a:lnSpc>
              <a:spcBef>
                <a:spcPts val="22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latin typeface="Calibri"/>
                <a:cs typeface="Calibri"/>
              </a:rPr>
              <a:t>n</a:t>
            </a:r>
            <a:r>
              <a:rPr sz="1900" spc="-25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=</a:t>
            </a:r>
            <a:r>
              <a:rPr sz="1900" spc="-2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1</a:t>
            </a:r>
            <a:r>
              <a:rPr sz="1900" spc="-2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ise,</a:t>
            </a:r>
            <a:r>
              <a:rPr sz="1900" spc="-20">
                <a:latin typeface="Calibri"/>
                <a:cs typeface="Calibri"/>
              </a:rPr>
              <a:t> </a:t>
            </a:r>
            <a:r>
              <a:rPr sz="1900" spc="-25">
                <a:latin typeface="Calibri"/>
                <a:cs typeface="Calibri"/>
              </a:rPr>
              <a:t>Topla(1)</a:t>
            </a:r>
            <a:r>
              <a:rPr sz="1900" spc="-10">
                <a:latin typeface="Calibri"/>
                <a:cs typeface="Calibri"/>
              </a:rPr>
              <a:t> </a:t>
            </a:r>
            <a:r>
              <a:rPr sz="1900">
                <a:latin typeface="Calibri"/>
                <a:cs typeface="Calibri"/>
              </a:rPr>
              <a:t>=</a:t>
            </a:r>
            <a:r>
              <a:rPr sz="1900" spc="-25">
                <a:latin typeface="Calibri"/>
                <a:cs typeface="Calibri"/>
              </a:rPr>
              <a:t> 1;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5787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/>
              <a:t>Topla(4)</a:t>
            </a:r>
            <a:r>
              <a:rPr sz="3600" spc="-90"/>
              <a:t> </a:t>
            </a:r>
            <a:r>
              <a:rPr sz="3600"/>
              <a:t>için</a:t>
            </a:r>
            <a:r>
              <a:rPr sz="3600" spc="-90"/>
              <a:t> </a:t>
            </a:r>
            <a:r>
              <a:rPr sz="3600"/>
              <a:t>Özyineleme</a:t>
            </a:r>
            <a:r>
              <a:rPr sz="3600" spc="-90"/>
              <a:t> </a:t>
            </a:r>
            <a:r>
              <a:rPr sz="3600" spc="-10"/>
              <a:t>Ağacı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504825" y="1638300"/>
            <a:ext cx="4446905" cy="4905375"/>
            <a:chOff x="504825" y="1638300"/>
            <a:chExt cx="4446905" cy="4905375"/>
          </a:xfrm>
        </p:grpSpPr>
        <p:sp>
          <p:nvSpPr>
            <p:cNvPr id="4" name="object 4"/>
            <p:cNvSpPr/>
            <p:nvPr/>
          </p:nvSpPr>
          <p:spPr>
            <a:xfrm>
              <a:off x="523875" y="1657350"/>
              <a:ext cx="4408805" cy="4867275"/>
            </a:xfrm>
            <a:custGeom>
              <a:avLst/>
              <a:gdLst/>
              <a:ahLst/>
              <a:cxnLst/>
              <a:rect l="l" t="t" r="r" b="b"/>
              <a:pathLst>
                <a:path w="4408805" h="4867275">
                  <a:moveTo>
                    <a:pt x="4408551" y="0"/>
                  </a:moveTo>
                  <a:lnTo>
                    <a:pt x="0" y="0"/>
                  </a:lnTo>
                  <a:lnTo>
                    <a:pt x="0" y="4867275"/>
                  </a:lnTo>
                  <a:lnTo>
                    <a:pt x="4408551" y="4867275"/>
                  </a:lnTo>
                  <a:lnTo>
                    <a:pt x="4408551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875" y="1657350"/>
              <a:ext cx="4408805" cy="4867275"/>
            </a:xfrm>
            <a:custGeom>
              <a:avLst/>
              <a:gdLst/>
              <a:ahLst/>
              <a:cxnLst/>
              <a:rect l="l" t="t" r="r" b="b"/>
              <a:pathLst>
                <a:path w="4408805" h="4867275">
                  <a:moveTo>
                    <a:pt x="0" y="4867275"/>
                  </a:moveTo>
                  <a:lnTo>
                    <a:pt x="4408551" y="4867275"/>
                  </a:lnTo>
                  <a:lnTo>
                    <a:pt x="4408551" y="0"/>
                  </a:lnTo>
                  <a:lnTo>
                    <a:pt x="0" y="0"/>
                  </a:lnTo>
                  <a:lnTo>
                    <a:pt x="0" y="486727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2691" y="1983104"/>
            <a:ext cx="2588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600" b="1" spc="-5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Topla</a:t>
            </a:r>
            <a:r>
              <a:rPr sz="16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1+2+3+…+n</a:t>
            </a:r>
            <a:r>
              <a:rPr sz="16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691" y="2226944"/>
            <a:ext cx="2101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ourier New"/>
                <a:cs typeface="Courier New"/>
              </a:rPr>
              <a:t>int</a:t>
            </a:r>
            <a:r>
              <a:rPr sz="1600" b="1" spc="-5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CC3300"/>
                </a:solidFill>
                <a:latin typeface="Courier New"/>
                <a:cs typeface="Courier New"/>
              </a:rPr>
              <a:t>Topla(int</a:t>
            </a:r>
            <a:r>
              <a:rPr sz="1600" b="1" spc="-5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CC3300"/>
                </a:solidFill>
                <a:latin typeface="Courier New"/>
                <a:cs typeface="Courier New"/>
              </a:rPr>
              <a:t>n){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6531" y="2471166"/>
            <a:ext cx="2224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latin typeface="Courier New"/>
                <a:cs typeface="Courier New"/>
              </a:rPr>
              <a:t>int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araToplam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=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 spc="-25"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531" y="2958845"/>
            <a:ext cx="2101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6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Temel</a:t>
            </a:r>
            <a:r>
              <a:rPr sz="1600" b="1" spc="-3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Durum</a:t>
            </a:r>
            <a:r>
              <a:rPr sz="1600" b="1" spc="-3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531" y="3202686"/>
            <a:ext cx="2587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latin typeface="Courier New"/>
                <a:cs typeface="Courier New"/>
              </a:rPr>
              <a:t>if</a:t>
            </a:r>
            <a:r>
              <a:rPr sz="1600" b="1" spc="-3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(n</a:t>
            </a:r>
            <a:r>
              <a:rPr sz="1600" b="1" spc="-1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==</a:t>
            </a:r>
            <a:r>
              <a:rPr sz="1600" b="1" spc="-2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1)</a:t>
            </a:r>
            <a:r>
              <a:rPr sz="1600" b="1" spc="-2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return</a:t>
            </a:r>
            <a:r>
              <a:rPr sz="1600" b="1" spc="-25">
                <a:latin typeface="Courier New"/>
                <a:cs typeface="Courier New"/>
              </a:rPr>
              <a:t> 1;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6531" y="3690365"/>
            <a:ext cx="2226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600" b="1" spc="-3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Böl</a:t>
            </a:r>
            <a:r>
              <a:rPr sz="1600" b="1" spc="-3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ve</a:t>
            </a:r>
            <a:r>
              <a:rPr sz="1600" b="1" spc="-2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Yönet</a:t>
            </a:r>
            <a:r>
              <a:rPr sz="1600" b="1" spc="-2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6531" y="3934155"/>
            <a:ext cx="2835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latin typeface="Courier New"/>
                <a:cs typeface="Courier New"/>
              </a:rPr>
              <a:t>araToplam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=</a:t>
            </a:r>
            <a:r>
              <a:rPr sz="1600" b="1" spc="-50">
                <a:latin typeface="Courier New"/>
                <a:cs typeface="Courier New"/>
              </a:rPr>
              <a:t> </a:t>
            </a:r>
            <a:r>
              <a:rPr sz="1600" b="1" spc="-10">
                <a:solidFill>
                  <a:srgbClr val="CC3300"/>
                </a:solidFill>
                <a:latin typeface="Courier New"/>
                <a:cs typeface="Courier New"/>
              </a:rPr>
              <a:t>Topla(n-</a:t>
            </a:r>
            <a:r>
              <a:rPr sz="1600" b="1" spc="-25">
                <a:solidFill>
                  <a:srgbClr val="CC3300"/>
                </a:solidFill>
                <a:latin typeface="Courier New"/>
                <a:cs typeface="Courier New"/>
              </a:rPr>
              <a:t>1);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6531" y="4422140"/>
            <a:ext cx="1858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600" b="1" spc="-5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Birleştir</a:t>
            </a:r>
            <a:r>
              <a:rPr sz="16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6531" y="4665979"/>
            <a:ext cx="2590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latin typeface="Courier New"/>
                <a:cs typeface="Courier New"/>
              </a:rPr>
              <a:t>return</a:t>
            </a:r>
            <a:r>
              <a:rPr sz="1600" b="1" spc="-5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araToplam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+</a:t>
            </a:r>
            <a:r>
              <a:rPr sz="1600" b="1" spc="-55">
                <a:latin typeface="Courier New"/>
                <a:cs typeface="Courier New"/>
              </a:rPr>
              <a:t> </a:t>
            </a:r>
            <a:r>
              <a:rPr sz="1600" b="1" spc="-25"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691" y="4909820"/>
            <a:ext cx="2345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CC3300"/>
                </a:solidFill>
                <a:latin typeface="Courier New"/>
                <a:cs typeface="Courier New"/>
              </a:rPr>
              <a:t>}</a:t>
            </a:r>
            <a:r>
              <a:rPr sz="1600" b="1" spc="-2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CC3300"/>
                </a:solidFill>
                <a:latin typeface="Courier New"/>
                <a:cs typeface="Courier New"/>
              </a:rPr>
              <a:t>/*</a:t>
            </a:r>
            <a:r>
              <a:rPr sz="1600" b="1" spc="-2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600" b="1" spc="-10">
                <a:solidFill>
                  <a:srgbClr val="CC3300"/>
                </a:solidFill>
                <a:latin typeface="Courier New"/>
                <a:cs typeface="Courier New"/>
              </a:rPr>
              <a:t>bitti-</a:t>
            </a:r>
            <a:r>
              <a:rPr sz="1600" b="1">
                <a:solidFill>
                  <a:srgbClr val="CC3300"/>
                </a:solidFill>
                <a:latin typeface="Courier New"/>
                <a:cs typeface="Courier New"/>
              </a:rPr>
              <a:t>Topla</a:t>
            </a:r>
            <a:r>
              <a:rPr sz="1600" b="1" spc="-1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CC330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691" y="5397195"/>
            <a:ext cx="33235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600" b="1" spc="-3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0000FF"/>
                </a:solidFill>
                <a:latin typeface="Courier New"/>
                <a:cs typeface="Courier New"/>
              </a:rPr>
              <a:t>...</a:t>
            </a:r>
            <a:r>
              <a:rPr sz="1600" b="1" spc="-4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10">
                <a:solidFill>
                  <a:srgbClr val="0000FF"/>
                </a:solidFill>
                <a:latin typeface="Courier New"/>
                <a:cs typeface="Courier New"/>
              </a:rPr>
              <a:t>main(...){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>
                <a:latin typeface="Courier New"/>
                <a:cs typeface="Courier New"/>
              </a:rPr>
              <a:t>print(“Topla:</a:t>
            </a:r>
            <a:r>
              <a:rPr sz="1600" b="1" spc="-6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”+</a:t>
            </a:r>
            <a:r>
              <a:rPr sz="1600" b="1" spc="-60">
                <a:latin typeface="Courier New"/>
                <a:cs typeface="Courier New"/>
              </a:rPr>
              <a:t> </a:t>
            </a:r>
            <a:r>
              <a:rPr sz="1600" b="1" spc="-10">
                <a:latin typeface="Courier New"/>
                <a:cs typeface="Courier New"/>
              </a:rPr>
              <a:t>Topla(4));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691" y="5885484"/>
            <a:ext cx="2222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sz="1600" b="1" spc="-2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0000FF"/>
                </a:solidFill>
                <a:latin typeface="Courier New"/>
                <a:cs typeface="Courier New"/>
              </a:rPr>
              <a:t>/*</a:t>
            </a:r>
            <a:r>
              <a:rPr sz="1600" b="1" spc="-1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10">
                <a:solidFill>
                  <a:srgbClr val="0000FF"/>
                </a:solidFill>
                <a:latin typeface="Courier New"/>
                <a:cs typeface="Courier New"/>
              </a:rPr>
              <a:t>bitti-</a:t>
            </a:r>
            <a:r>
              <a:rPr sz="1600" b="1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sz="1600" b="1" spc="-2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0000FF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29160" y="2603563"/>
            <a:ext cx="1443990" cy="414655"/>
            <a:chOff x="5729160" y="2603563"/>
            <a:chExt cx="1443990" cy="414655"/>
          </a:xfrm>
        </p:grpSpPr>
        <p:sp>
          <p:nvSpPr>
            <p:cNvPr id="19" name="object 19"/>
            <p:cNvSpPr/>
            <p:nvPr/>
          </p:nvSpPr>
          <p:spPr>
            <a:xfrm>
              <a:off x="5733922" y="2608326"/>
              <a:ext cx="1434465" cy="405130"/>
            </a:xfrm>
            <a:custGeom>
              <a:avLst/>
              <a:gdLst/>
              <a:ahLst/>
              <a:cxnLst/>
              <a:rect l="l" t="t" r="r" b="b"/>
              <a:pathLst>
                <a:path w="1434465" h="405130">
                  <a:moveTo>
                    <a:pt x="717168" y="0"/>
                  </a:moveTo>
                  <a:lnTo>
                    <a:pt x="648095" y="925"/>
                  </a:lnTo>
                  <a:lnTo>
                    <a:pt x="580881" y="3646"/>
                  </a:lnTo>
                  <a:lnTo>
                    <a:pt x="515826" y="8078"/>
                  </a:lnTo>
                  <a:lnTo>
                    <a:pt x="453230" y="14136"/>
                  </a:lnTo>
                  <a:lnTo>
                    <a:pt x="393394" y="21735"/>
                  </a:lnTo>
                  <a:lnTo>
                    <a:pt x="336619" y="30790"/>
                  </a:lnTo>
                  <a:lnTo>
                    <a:pt x="283205" y="41217"/>
                  </a:lnTo>
                  <a:lnTo>
                    <a:pt x="233451" y="52932"/>
                  </a:lnTo>
                  <a:lnTo>
                    <a:pt x="187660" y="65848"/>
                  </a:lnTo>
                  <a:lnTo>
                    <a:pt x="146130" y="79883"/>
                  </a:lnTo>
                  <a:lnTo>
                    <a:pt x="109164" y="94951"/>
                  </a:lnTo>
                  <a:lnTo>
                    <a:pt x="50119" y="127847"/>
                  </a:lnTo>
                  <a:lnTo>
                    <a:pt x="12930" y="163859"/>
                  </a:lnTo>
                  <a:lnTo>
                    <a:pt x="0" y="202311"/>
                  </a:lnTo>
                  <a:lnTo>
                    <a:pt x="3282" y="221799"/>
                  </a:lnTo>
                  <a:lnTo>
                    <a:pt x="28642" y="259115"/>
                  </a:lnTo>
                  <a:lnTo>
                    <a:pt x="77060" y="293654"/>
                  </a:lnTo>
                  <a:lnTo>
                    <a:pt x="146130" y="324738"/>
                  </a:lnTo>
                  <a:lnTo>
                    <a:pt x="187660" y="338773"/>
                  </a:lnTo>
                  <a:lnTo>
                    <a:pt x="233451" y="351689"/>
                  </a:lnTo>
                  <a:lnTo>
                    <a:pt x="283205" y="363404"/>
                  </a:lnTo>
                  <a:lnTo>
                    <a:pt x="336619" y="373831"/>
                  </a:lnTo>
                  <a:lnTo>
                    <a:pt x="393394" y="382886"/>
                  </a:lnTo>
                  <a:lnTo>
                    <a:pt x="453230" y="390485"/>
                  </a:lnTo>
                  <a:lnTo>
                    <a:pt x="515826" y="396543"/>
                  </a:lnTo>
                  <a:lnTo>
                    <a:pt x="580881" y="400975"/>
                  </a:lnTo>
                  <a:lnTo>
                    <a:pt x="648095" y="403696"/>
                  </a:lnTo>
                  <a:lnTo>
                    <a:pt x="717168" y="404622"/>
                  </a:lnTo>
                  <a:lnTo>
                    <a:pt x="786242" y="403696"/>
                  </a:lnTo>
                  <a:lnTo>
                    <a:pt x="853456" y="400975"/>
                  </a:lnTo>
                  <a:lnTo>
                    <a:pt x="918511" y="396543"/>
                  </a:lnTo>
                  <a:lnTo>
                    <a:pt x="981107" y="390485"/>
                  </a:lnTo>
                  <a:lnTo>
                    <a:pt x="1040943" y="382886"/>
                  </a:lnTo>
                  <a:lnTo>
                    <a:pt x="1097718" y="373831"/>
                  </a:lnTo>
                  <a:lnTo>
                    <a:pt x="1151132" y="363404"/>
                  </a:lnTo>
                  <a:lnTo>
                    <a:pt x="1200886" y="351689"/>
                  </a:lnTo>
                  <a:lnTo>
                    <a:pt x="1246677" y="338773"/>
                  </a:lnTo>
                  <a:lnTo>
                    <a:pt x="1288207" y="324738"/>
                  </a:lnTo>
                  <a:lnTo>
                    <a:pt x="1325173" y="309670"/>
                  </a:lnTo>
                  <a:lnTo>
                    <a:pt x="1384218" y="276774"/>
                  </a:lnTo>
                  <a:lnTo>
                    <a:pt x="1421407" y="240762"/>
                  </a:lnTo>
                  <a:lnTo>
                    <a:pt x="1434337" y="202311"/>
                  </a:lnTo>
                  <a:lnTo>
                    <a:pt x="1431055" y="182822"/>
                  </a:lnTo>
                  <a:lnTo>
                    <a:pt x="1405695" y="145506"/>
                  </a:lnTo>
                  <a:lnTo>
                    <a:pt x="1357277" y="110967"/>
                  </a:lnTo>
                  <a:lnTo>
                    <a:pt x="1288207" y="79883"/>
                  </a:lnTo>
                  <a:lnTo>
                    <a:pt x="1246677" y="65848"/>
                  </a:lnTo>
                  <a:lnTo>
                    <a:pt x="1200886" y="52932"/>
                  </a:lnTo>
                  <a:lnTo>
                    <a:pt x="1151132" y="41217"/>
                  </a:lnTo>
                  <a:lnTo>
                    <a:pt x="1097718" y="30790"/>
                  </a:lnTo>
                  <a:lnTo>
                    <a:pt x="1040943" y="21735"/>
                  </a:lnTo>
                  <a:lnTo>
                    <a:pt x="981107" y="14136"/>
                  </a:lnTo>
                  <a:lnTo>
                    <a:pt x="918511" y="8078"/>
                  </a:lnTo>
                  <a:lnTo>
                    <a:pt x="853456" y="3646"/>
                  </a:lnTo>
                  <a:lnTo>
                    <a:pt x="786242" y="925"/>
                  </a:lnTo>
                  <a:lnTo>
                    <a:pt x="71716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3922" y="2608326"/>
              <a:ext cx="1434465" cy="405130"/>
            </a:xfrm>
            <a:custGeom>
              <a:avLst/>
              <a:gdLst/>
              <a:ahLst/>
              <a:cxnLst/>
              <a:rect l="l" t="t" r="r" b="b"/>
              <a:pathLst>
                <a:path w="1434465" h="405130">
                  <a:moveTo>
                    <a:pt x="0" y="202311"/>
                  </a:moveTo>
                  <a:lnTo>
                    <a:pt x="12930" y="163859"/>
                  </a:lnTo>
                  <a:lnTo>
                    <a:pt x="50119" y="127847"/>
                  </a:lnTo>
                  <a:lnTo>
                    <a:pt x="109164" y="94951"/>
                  </a:lnTo>
                  <a:lnTo>
                    <a:pt x="146130" y="79883"/>
                  </a:lnTo>
                  <a:lnTo>
                    <a:pt x="187660" y="65848"/>
                  </a:lnTo>
                  <a:lnTo>
                    <a:pt x="233451" y="52932"/>
                  </a:lnTo>
                  <a:lnTo>
                    <a:pt x="283205" y="41217"/>
                  </a:lnTo>
                  <a:lnTo>
                    <a:pt x="336619" y="30790"/>
                  </a:lnTo>
                  <a:lnTo>
                    <a:pt x="393394" y="21735"/>
                  </a:lnTo>
                  <a:lnTo>
                    <a:pt x="453230" y="14136"/>
                  </a:lnTo>
                  <a:lnTo>
                    <a:pt x="515826" y="8078"/>
                  </a:lnTo>
                  <a:lnTo>
                    <a:pt x="580881" y="3646"/>
                  </a:lnTo>
                  <a:lnTo>
                    <a:pt x="648095" y="925"/>
                  </a:lnTo>
                  <a:lnTo>
                    <a:pt x="717168" y="0"/>
                  </a:lnTo>
                  <a:lnTo>
                    <a:pt x="786242" y="925"/>
                  </a:lnTo>
                  <a:lnTo>
                    <a:pt x="853456" y="3646"/>
                  </a:lnTo>
                  <a:lnTo>
                    <a:pt x="918511" y="8078"/>
                  </a:lnTo>
                  <a:lnTo>
                    <a:pt x="981107" y="14136"/>
                  </a:lnTo>
                  <a:lnTo>
                    <a:pt x="1040943" y="21735"/>
                  </a:lnTo>
                  <a:lnTo>
                    <a:pt x="1097718" y="30790"/>
                  </a:lnTo>
                  <a:lnTo>
                    <a:pt x="1151132" y="41217"/>
                  </a:lnTo>
                  <a:lnTo>
                    <a:pt x="1200886" y="52932"/>
                  </a:lnTo>
                  <a:lnTo>
                    <a:pt x="1246677" y="65848"/>
                  </a:lnTo>
                  <a:lnTo>
                    <a:pt x="1288207" y="79883"/>
                  </a:lnTo>
                  <a:lnTo>
                    <a:pt x="1325173" y="94951"/>
                  </a:lnTo>
                  <a:lnTo>
                    <a:pt x="1384218" y="127847"/>
                  </a:lnTo>
                  <a:lnTo>
                    <a:pt x="1421407" y="163859"/>
                  </a:lnTo>
                  <a:lnTo>
                    <a:pt x="1434337" y="202311"/>
                  </a:lnTo>
                  <a:lnTo>
                    <a:pt x="1431055" y="221799"/>
                  </a:lnTo>
                  <a:lnTo>
                    <a:pt x="1405695" y="259115"/>
                  </a:lnTo>
                  <a:lnTo>
                    <a:pt x="1357277" y="293654"/>
                  </a:lnTo>
                  <a:lnTo>
                    <a:pt x="1288207" y="324738"/>
                  </a:lnTo>
                  <a:lnTo>
                    <a:pt x="1246677" y="338773"/>
                  </a:lnTo>
                  <a:lnTo>
                    <a:pt x="1200886" y="351689"/>
                  </a:lnTo>
                  <a:lnTo>
                    <a:pt x="1151132" y="363404"/>
                  </a:lnTo>
                  <a:lnTo>
                    <a:pt x="1097718" y="373831"/>
                  </a:lnTo>
                  <a:lnTo>
                    <a:pt x="1040943" y="382886"/>
                  </a:lnTo>
                  <a:lnTo>
                    <a:pt x="981107" y="390485"/>
                  </a:lnTo>
                  <a:lnTo>
                    <a:pt x="918511" y="396543"/>
                  </a:lnTo>
                  <a:lnTo>
                    <a:pt x="853456" y="400975"/>
                  </a:lnTo>
                  <a:lnTo>
                    <a:pt x="786242" y="403696"/>
                  </a:lnTo>
                  <a:lnTo>
                    <a:pt x="717168" y="404622"/>
                  </a:lnTo>
                  <a:lnTo>
                    <a:pt x="648095" y="403696"/>
                  </a:lnTo>
                  <a:lnTo>
                    <a:pt x="580881" y="400975"/>
                  </a:lnTo>
                  <a:lnTo>
                    <a:pt x="515826" y="396543"/>
                  </a:lnTo>
                  <a:lnTo>
                    <a:pt x="453230" y="390485"/>
                  </a:lnTo>
                  <a:lnTo>
                    <a:pt x="393394" y="382886"/>
                  </a:lnTo>
                  <a:lnTo>
                    <a:pt x="336619" y="373831"/>
                  </a:lnTo>
                  <a:lnTo>
                    <a:pt x="283205" y="363404"/>
                  </a:lnTo>
                  <a:lnTo>
                    <a:pt x="233451" y="351689"/>
                  </a:lnTo>
                  <a:lnTo>
                    <a:pt x="187660" y="338773"/>
                  </a:lnTo>
                  <a:lnTo>
                    <a:pt x="146130" y="324738"/>
                  </a:lnTo>
                  <a:lnTo>
                    <a:pt x="109164" y="309670"/>
                  </a:lnTo>
                  <a:lnTo>
                    <a:pt x="50119" y="276774"/>
                  </a:lnTo>
                  <a:lnTo>
                    <a:pt x="12930" y="240762"/>
                  </a:lnTo>
                  <a:lnTo>
                    <a:pt x="0" y="2023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46978" y="2667380"/>
            <a:ext cx="808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>
                <a:latin typeface="Comic Sans MS"/>
                <a:cs typeface="Comic Sans MS"/>
              </a:rPr>
              <a:t>Topla(4)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80087" y="2034895"/>
            <a:ext cx="1218565" cy="585470"/>
            <a:chOff x="5780087" y="2034895"/>
            <a:chExt cx="1218565" cy="585470"/>
          </a:xfrm>
        </p:grpSpPr>
        <p:sp>
          <p:nvSpPr>
            <p:cNvPr id="23" name="object 23"/>
            <p:cNvSpPr/>
            <p:nvPr/>
          </p:nvSpPr>
          <p:spPr>
            <a:xfrm>
              <a:off x="6341237" y="2354452"/>
              <a:ext cx="85725" cy="265430"/>
            </a:xfrm>
            <a:custGeom>
              <a:avLst/>
              <a:gdLst/>
              <a:ahLst/>
              <a:cxnLst/>
              <a:rect l="l" t="t" r="r" b="b"/>
              <a:pathLst>
                <a:path w="85725" h="265430">
                  <a:moveTo>
                    <a:pt x="28575" y="179705"/>
                  </a:moveTo>
                  <a:lnTo>
                    <a:pt x="0" y="179705"/>
                  </a:lnTo>
                  <a:lnTo>
                    <a:pt x="42925" y="265430"/>
                  </a:lnTo>
                  <a:lnTo>
                    <a:pt x="78623" y="193929"/>
                  </a:lnTo>
                  <a:lnTo>
                    <a:pt x="28575" y="193929"/>
                  </a:lnTo>
                  <a:lnTo>
                    <a:pt x="28575" y="179705"/>
                  </a:lnTo>
                  <a:close/>
                </a:path>
                <a:path w="85725" h="265430">
                  <a:moveTo>
                    <a:pt x="57150" y="0"/>
                  </a:moveTo>
                  <a:lnTo>
                    <a:pt x="28575" y="0"/>
                  </a:lnTo>
                  <a:lnTo>
                    <a:pt x="28575" y="193929"/>
                  </a:lnTo>
                  <a:lnTo>
                    <a:pt x="57150" y="193929"/>
                  </a:lnTo>
                  <a:lnTo>
                    <a:pt x="57150" y="0"/>
                  </a:lnTo>
                  <a:close/>
                </a:path>
                <a:path w="85725" h="265430">
                  <a:moveTo>
                    <a:pt x="85725" y="179705"/>
                  </a:moveTo>
                  <a:lnTo>
                    <a:pt x="57150" y="179705"/>
                  </a:lnTo>
                  <a:lnTo>
                    <a:pt x="57150" y="193929"/>
                  </a:lnTo>
                  <a:lnTo>
                    <a:pt x="78623" y="193929"/>
                  </a:lnTo>
                  <a:lnTo>
                    <a:pt x="85725" y="1797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84850" y="2039658"/>
              <a:ext cx="1209040" cy="309880"/>
            </a:xfrm>
            <a:custGeom>
              <a:avLst/>
              <a:gdLst/>
              <a:ahLst/>
              <a:cxnLst/>
              <a:rect l="l" t="t" r="r" b="b"/>
              <a:pathLst>
                <a:path w="1209040" h="309880">
                  <a:moveTo>
                    <a:pt x="0" y="309333"/>
                  </a:moveTo>
                  <a:lnTo>
                    <a:pt x="1208913" y="309333"/>
                  </a:lnTo>
                  <a:lnTo>
                    <a:pt x="1208913" y="0"/>
                  </a:lnTo>
                  <a:lnTo>
                    <a:pt x="0" y="0"/>
                  </a:lnTo>
                  <a:lnTo>
                    <a:pt x="0" y="3093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84850" y="2039658"/>
            <a:ext cx="1209040" cy="309880"/>
          </a:xfrm>
          <a:prstGeom prst="rect">
            <a:avLst/>
          </a:prstGeom>
          <a:solidFill>
            <a:srgbClr val="E682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600" spc="-10">
                <a:latin typeface="Comic Sans MS"/>
                <a:cs typeface="Comic Sans MS"/>
              </a:rPr>
              <a:t>x=Topla(4)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665406" y="1595437"/>
            <a:ext cx="1443990" cy="445134"/>
            <a:chOff x="5665406" y="1595437"/>
            <a:chExt cx="1443990" cy="445134"/>
          </a:xfrm>
        </p:grpSpPr>
        <p:sp>
          <p:nvSpPr>
            <p:cNvPr id="27" name="object 27"/>
            <p:cNvSpPr/>
            <p:nvPr/>
          </p:nvSpPr>
          <p:spPr>
            <a:xfrm>
              <a:off x="5670169" y="1600200"/>
              <a:ext cx="1434465" cy="435609"/>
            </a:xfrm>
            <a:custGeom>
              <a:avLst/>
              <a:gdLst/>
              <a:ahLst/>
              <a:cxnLst/>
              <a:rect l="l" t="t" r="r" b="b"/>
              <a:pathLst>
                <a:path w="1434465" h="435609">
                  <a:moveTo>
                    <a:pt x="717168" y="0"/>
                  </a:moveTo>
                  <a:lnTo>
                    <a:pt x="648095" y="995"/>
                  </a:lnTo>
                  <a:lnTo>
                    <a:pt x="580881" y="3923"/>
                  </a:lnTo>
                  <a:lnTo>
                    <a:pt x="515826" y="8690"/>
                  </a:lnTo>
                  <a:lnTo>
                    <a:pt x="453230" y="15205"/>
                  </a:lnTo>
                  <a:lnTo>
                    <a:pt x="393394" y="23379"/>
                  </a:lnTo>
                  <a:lnTo>
                    <a:pt x="336619" y="33118"/>
                  </a:lnTo>
                  <a:lnTo>
                    <a:pt x="283205" y="44333"/>
                  </a:lnTo>
                  <a:lnTo>
                    <a:pt x="233451" y="56932"/>
                  </a:lnTo>
                  <a:lnTo>
                    <a:pt x="187660" y="70823"/>
                  </a:lnTo>
                  <a:lnTo>
                    <a:pt x="146130" y="85916"/>
                  </a:lnTo>
                  <a:lnTo>
                    <a:pt x="109164" y="102120"/>
                  </a:lnTo>
                  <a:lnTo>
                    <a:pt x="50119" y="137493"/>
                  </a:lnTo>
                  <a:lnTo>
                    <a:pt x="12930" y="176213"/>
                  </a:lnTo>
                  <a:lnTo>
                    <a:pt x="0" y="217550"/>
                  </a:lnTo>
                  <a:lnTo>
                    <a:pt x="3282" y="238501"/>
                  </a:lnTo>
                  <a:lnTo>
                    <a:pt x="28642" y="278621"/>
                  </a:lnTo>
                  <a:lnTo>
                    <a:pt x="77060" y="315759"/>
                  </a:lnTo>
                  <a:lnTo>
                    <a:pt x="146130" y="349185"/>
                  </a:lnTo>
                  <a:lnTo>
                    <a:pt x="187660" y="364278"/>
                  </a:lnTo>
                  <a:lnTo>
                    <a:pt x="233451" y="378169"/>
                  </a:lnTo>
                  <a:lnTo>
                    <a:pt x="283205" y="390768"/>
                  </a:lnTo>
                  <a:lnTo>
                    <a:pt x="336619" y="401983"/>
                  </a:lnTo>
                  <a:lnTo>
                    <a:pt x="393394" y="411722"/>
                  </a:lnTo>
                  <a:lnTo>
                    <a:pt x="453230" y="419896"/>
                  </a:lnTo>
                  <a:lnTo>
                    <a:pt x="515826" y="426411"/>
                  </a:lnTo>
                  <a:lnTo>
                    <a:pt x="580881" y="431178"/>
                  </a:lnTo>
                  <a:lnTo>
                    <a:pt x="648095" y="434106"/>
                  </a:lnTo>
                  <a:lnTo>
                    <a:pt x="717168" y="435101"/>
                  </a:lnTo>
                  <a:lnTo>
                    <a:pt x="786242" y="434106"/>
                  </a:lnTo>
                  <a:lnTo>
                    <a:pt x="853456" y="431178"/>
                  </a:lnTo>
                  <a:lnTo>
                    <a:pt x="918511" y="426411"/>
                  </a:lnTo>
                  <a:lnTo>
                    <a:pt x="981107" y="419896"/>
                  </a:lnTo>
                  <a:lnTo>
                    <a:pt x="1040943" y="411722"/>
                  </a:lnTo>
                  <a:lnTo>
                    <a:pt x="1097718" y="401983"/>
                  </a:lnTo>
                  <a:lnTo>
                    <a:pt x="1151132" y="390768"/>
                  </a:lnTo>
                  <a:lnTo>
                    <a:pt x="1200886" y="378169"/>
                  </a:lnTo>
                  <a:lnTo>
                    <a:pt x="1246677" y="364278"/>
                  </a:lnTo>
                  <a:lnTo>
                    <a:pt x="1288207" y="349185"/>
                  </a:lnTo>
                  <a:lnTo>
                    <a:pt x="1325173" y="332981"/>
                  </a:lnTo>
                  <a:lnTo>
                    <a:pt x="1384218" y="297608"/>
                  </a:lnTo>
                  <a:lnTo>
                    <a:pt x="1421407" y="258888"/>
                  </a:lnTo>
                  <a:lnTo>
                    <a:pt x="1434337" y="217550"/>
                  </a:lnTo>
                  <a:lnTo>
                    <a:pt x="1431055" y="196600"/>
                  </a:lnTo>
                  <a:lnTo>
                    <a:pt x="1405695" y="156480"/>
                  </a:lnTo>
                  <a:lnTo>
                    <a:pt x="1357277" y="119342"/>
                  </a:lnTo>
                  <a:lnTo>
                    <a:pt x="1288207" y="85916"/>
                  </a:lnTo>
                  <a:lnTo>
                    <a:pt x="1246677" y="70823"/>
                  </a:lnTo>
                  <a:lnTo>
                    <a:pt x="1200886" y="56932"/>
                  </a:lnTo>
                  <a:lnTo>
                    <a:pt x="1151132" y="44333"/>
                  </a:lnTo>
                  <a:lnTo>
                    <a:pt x="1097718" y="33118"/>
                  </a:lnTo>
                  <a:lnTo>
                    <a:pt x="1040943" y="23379"/>
                  </a:lnTo>
                  <a:lnTo>
                    <a:pt x="981107" y="15205"/>
                  </a:lnTo>
                  <a:lnTo>
                    <a:pt x="918511" y="8690"/>
                  </a:lnTo>
                  <a:lnTo>
                    <a:pt x="853456" y="3923"/>
                  </a:lnTo>
                  <a:lnTo>
                    <a:pt x="786242" y="995"/>
                  </a:lnTo>
                  <a:lnTo>
                    <a:pt x="71716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70169" y="1600200"/>
              <a:ext cx="1434465" cy="435609"/>
            </a:xfrm>
            <a:custGeom>
              <a:avLst/>
              <a:gdLst/>
              <a:ahLst/>
              <a:cxnLst/>
              <a:rect l="l" t="t" r="r" b="b"/>
              <a:pathLst>
                <a:path w="1434465" h="435609">
                  <a:moveTo>
                    <a:pt x="0" y="217550"/>
                  </a:moveTo>
                  <a:lnTo>
                    <a:pt x="12930" y="176213"/>
                  </a:lnTo>
                  <a:lnTo>
                    <a:pt x="50119" y="137493"/>
                  </a:lnTo>
                  <a:lnTo>
                    <a:pt x="109164" y="102120"/>
                  </a:lnTo>
                  <a:lnTo>
                    <a:pt x="146130" y="85916"/>
                  </a:lnTo>
                  <a:lnTo>
                    <a:pt x="187660" y="70823"/>
                  </a:lnTo>
                  <a:lnTo>
                    <a:pt x="233451" y="56932"/>
                  </a:lnTo>
                  <a:lnTo>
                    <a:pt x="283205" y="44333"/>
                  </a:lnTo>
                  <a:lnTo>
                    <a:pt x="336619" y="33118"/>
                  </a:lnTo>
                  <a:lnTo>
                    <a:pt x="393394" y="23379"/>
                  </a:lnTo>
                  <a:lnTo>
                    <a:pt x="453230" y="15205"/>
                  </a:lnTo>
                  <a:lnTo>
                    <a:pt x="515826" y="8690"/>
                  </a:lnTo>
                  <a:lnTo>
                    <a:pt x="580881" y="3923"/>
                  </a:lnTo>
                  <a:lnTo>
                    <a:pt x="648095" y="995"/>
                  </a:lnTo>
                  <a:lnTo>
                    <a:pt x="717168" y="0"/>
                  </a:lnTo>
                  <a:lnTo>
                    <a:pt x="786242" y="995"/>
                  </a:lnTo>
                  <a:lnTo>
                    <a:pt x="853456" y="3923"/>
                  </a:lnTo>
                  <a:lnTo>
                    <a:pt x="918511" y="8690"/>
                  </a:lnTo>
                  <a:lnTo>
                    <a:pt x="981107" y="15205"/>
                  </a:lnTo>
                  <a:lnTo>
                    <a:pt x="1040943" y="23379"/>
                  </a:lnTo>
                  <a:lnTo>
                    <a:pt x="1097718" y="33118"/>
                  </a:lnTo>
                  <a:lnTo>
                    <a:pt x="1151132" y="44333"/>
                  </a:lnTo>
                  <a:lnTo>
                    <a:pt x="1200886" y="56932"/>
                  </a:lnTo>
                  <a:lnTo>
                    <a:pt x="1246677" y="70823"/>
                  </a:lnTo>
                  <a:lnTo>
                    <a:pt x="1288207" y="85916"/>
                  </a:lnTo>
                  <a:lnTo>
                    <a:pt x="1325173" y="102120"/>
                  </a:lnTo>
                  <a:lnTo>
                    <a:pt x="1384218" y="137493"/>
                  </a:lnTo>
                  <a:lnTo>
                    <a:pt x="1421407" y="176213"/>
                  </a:lnTo>
                  <a:lnTo>
                    <a:pt x="1434337" y="217550"/>
                  </a:lnTo>
                  <a:lnTo>
                    <a:pt x="1431055" y="238501"/>
                  </a:lnTo>
                  <a:lnTo>
                    <a:pt x="1405695" y="278621"/>
                  </a:lnTo>
                  <a:lnTo>
                    <a:pt x="1357277" y="315759"/>
                  </a:lnTo>
                  <a:lnTo>
                    <a:pt x="1288207" y="349185"/>
                  </a:lnTo>
                  <a:lnTo>
                    <a:pt x="1246677" y="364278"/>
                  </a:lnTo>
                  <a:lnTo>
                    <a:pt x="1200886" y="378169"/>
                  </a:lnTo>
                  <a:lnTo>
                    <a:pt x="1151132" y="390768"/>
                  </a:lnTo>
                  <a:lnTo>
                    <a:pt x="1097718" y="401983"/>
                  </a:lnTo>
                  <a:lnTo>
                    <a:pt x="1040943" y="411722"/>
                  </a:lnTo>
                  <a:lnTo>
                    <a:pt x="981107" y="419896"/>
                  </a:lnTo>
                  <a:lnTo>
                    <a:pt x="918511" y="426411"/>
                  </a:lnTo>
                  <a:lnTo>
                    <a:pt x="853456" y="431178"/>
                  </a:lnTo>
                  <a:lnTo>
                    <a:pt x="786242" y="434106"/>
                  </a:lnTo>
                  <a:lnTo>
                    <a:pt x="717168" y="435101"/>
                  </a:lnTo>
                  <a:lnTo>
                    <a:pt x="648095" y="434106"/>
                  </a:lnTo>
                  <a:lnTo>
                    <a:pt x="580881" y="431178"/>
                  </a:lnTo>
                  <a:lnTo>
                    <a:pt x="515826" y="426411"/>
                  </a:lnTo>
                  <a:lnTo>
                    <a:pt x="453230" y="419896"/>
                  </a:lnTo>
                  <a:lnTo>
                    <a:pt x="393394" y="411722"/>
                  </a:lnTo>
                  <a:lnTo>
                    <a:pt x="336619" y="401983"/>
                  </a:lnTo>
                  <a:lnTo>
                    <a:pt x="283205" y="390768"/>
                  </a:lnTo>
                  <a:lnTo>
                    <a:pt x="233451" y="378169"/>
                  </a:lnTo>
                  <a:lnTo>
                    <a:pt x="187660" y="364278"/>
                  </a:lnTo>
                  <a:lnTo>
                    <a:pt x="146130" y="349185"/>
                  </a:lnTo>
                  <a:lnTo>
                    <a:pt x="109164" y="332981"/>
                  </a:lnTo>
                  <a:lnTo>
                    <a:pt x="50119" y="297608"/>
                  </a:lnTo>
                  <a:lnTo>
                    <a:pt x="12930" y="258888"/>
                  </a:lnTo>
                  <a:lnTo>
                    <a:pt x="0" y="217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162802" y="1674367"/>
            <a:ext cx="448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>
                <a:latin typeface="Comic Sans MS"/>
                <a:cs typeface="Comic Sans MS"/>
              </a:rPr>
              <a:t>main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64226" y="3017304"/>
            <a:ext cx="2078355" cy="309880"/>
          </a:xfrm>
          <a:prstGeom prst="rect">
            <a:avLst/>
          </a:prstGeom>
          <a:solidFill>
            <a:srgbClr val="E68200"/>
          </a:solidFill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600" spc="-10">
                <a:latin typeface="Comic Sans MS"/>
                <a:cs typeface="Comic Sans MS"/>
              </a:rPr>
              <a:t>araToplam=Topla(3)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16460" y="3620325"/>
            <a:ext cx="1443990" cy="445134"/>
            <a:chOff x="5716460" y="3620325"/>
            <a:chExt cx="1443990" cy="445134"/>
          </a:xfrm>
        </p:grpSpPr>
        <p:sp>
          <p:nvSpPr>
            <p:cNvPr id="32" name="object 32"/>
            <p:cNvSpPr/>
            <p:nvPr/>
          </p:nvSpPr>
          <p:spPr>
            <a:xfrm>
              <a:off x="5721222" y="3625088"/>
              <a:ext cx="1434465" cy="435609"/>
            </a:xfrm>
            <a:custGeom>
              <a:avLst/>
              <a:gdLst/>
              <a:ahLst/>
              <a:cxnLst/>
              <a:rect l="l" t="t" r="r" b="b"/>
              <a:pathLst>
                <a:path w="1434465" h="435609">
                  <a:moveTo>
                    <a:pt x="717168" y="0"/>
                  </a:moveTo>
                  <a:lnTo>
                    <a:pt x="648095" y="995"/>
                  </a:lnTo>
                  <a:lnTo>
                    <a:pt x="580881" y="3923"/>
                  </a:lnTo>
                  <a:lnTo>
                    <a:pt x="515826" y="8690"/>
                  </a:lnTo>
                  <a:lnTo>
                    <a:pt x="453230" y="15205"/>
                  </a:lnTo>
                  <a:lnTo>
                    <a:pt x="393394" y="23379"/>
                  </a:lnTo>
                  <a:lnTo>
                    <a:pt x="336619" y="33118"/>
                  </a:lnTo>
                  <a:lnTo>
                    <a:pt x="283205" y="44333"/>
                  </a:lnTo>
                  <a:lnTo>
                    <a:pt x="233451" y="56932"/>
                  </a:lnTo>
                  <a:lnTo>
                    <a:pt x="187660" y="70823"/>
                  </a:lnTo>
                  <a:lnTo>
                    <a:pt x="146130" y="85916"/>
                  </a:lnTo>
                  <a:lnTo>
                    <a:pt x="109164" y="102120"/>
                  </a:lnTo>
                  <a:lnTo>
                    <a:pt x="50119" y="137493"/>
                  </a:lnTo>
                  <a:lnTo>
                    <a:pt x="12930" y="176213"/>
                  </a:lnTo>
                  <a:lnTo>
                    <a:pt x="0" y="217550"/>
                  </a:lnTo>
                  <a:lnTo>
                    <a:pt x="3282" y="238501"/>
                  </a:lnTo>
                  <a:lnTo>
                    <a:pt x="28642" y="278621"/>
                  </a:lnTo>
                  <a:lnTo>
                    <a:pt x="77060" y="315759"/>
                  </a:lnTo>
                  <a:lnTo>
                    <a:pt x="146130" y="349185"/>
                  </a:lnTo>
                  <a:lnTo>
                    <a:pt x="187660" y="364278"/>
                  </a:lnTo>
                  <a:lnTo>
                    <a:pt x="233451" y="378169"/>
                  </a:lnTo>
                  <a:lnTo>
                    <a:pt x="283205" y="390768"/>
                  </a:lnTo>
                  <a:lnTo>
                    <a:pt x="336619" y="401983"/>
                  </a:lnTo>
                  <a:lnTo>
                    <a:pt x="393394" y="411722"/>
                  </a:lnTo>
                  <a:lnTo>
                    <a:pt x="453230" y="419896"/>
                  </a:lnTo>
                  <a:lnTo>
                    <a:pt x="515826" y="426411"/>
                  </a:lnTo>
                  <a:lnTo>
                    <a:pt x="580881" y="431178"/>
                  </a:lnTo>
                  <a:lnTo>
                    <a:pt x="648095" y="434106"/>
                  </a:lnTo>
                  <a:lnTo>
                    <a:pt x="717168" y="435101"/>
                  </a:lnTo>
                  <a:lnTo>
                    <a:pt x="786222" y="434106"/>
                  </a:lnTo>
                  <a:lnTo>
                    <a:pt x="853421" y="431178"/>
                  </a:lnTo>
                  <a:lnTo>
                    <a:pt x="918466" y="426411"/>
                  </a:lnTo>
                  <a:lnTo>
                    <a:pt x="981054" y="419896"/>
                  </a:lnTo>
                  <a:lnTo>
                    <a:pt x="1040887" y="411722"/>
                  </a:lnTo>
                  <a:lnTo>
                    <a:pt x="1097662" y="401983"/>
                  </a:lnTo>
                  <a:lnTo>
                    <a:pt x="1151078" y="390768"/>
                  </a:lnTo>
                  <a:lnTo>
                    <a:pt x="1200835" y="378169"/>
                  </a:lnTo>
                  <a:lnTo>
                    <a:pt x="1246632" y="364278"/>
                  </a:lnTo>
                  <a:lnTo>
                    <a:pt x="1288169" y="349185"/>
                  </a:lnTo>
                  <a:lnTo>
                    <a:pt x="1325143" y="332981"/>
                  </a:lnTo>
                  <a:lnTo>
                    <a:pt x="1384202" y="297608"/>
                  </a:lnTo>
                  <a:lnTo>
                    <a:pt x="1421402" y="258888"/>
                  </a:lnTo>
                  <a:lnTo>
                    <a:pt x="1434337" y="217550"/>
                  </a:lnTo>
                  <a:lnTo>
                    <a:pt x="1431054" y="196600"/>
                  </a:lnTo>
                  <a:lnTo>
                    <a:pt x="1405685" y="156480"/>
                  </a:lnTo>
                  <a:lnTo>
                    <a:pt x="1357254" y="119342"/>
                  </a:lnTo>
                  <a:lnTo>
                    <a:pt x="1288169" y="85916"/>
                  </a:lnTo>
                  <a:lnTo>
                    <a:pt x="1246632" y="70823"/>
                  </a:lnTo>
                  <a:lnTo>
                    <a:pt x="1200835" y="56932"/>
                  </a:lnTo>
                  <a:lnTo>
                    <a:pt x="1151078" y="44333"/>
                  </a:lnTo>
                  <a:lnTo>
                    <a:pt x="1097662" y="33118"/>
                  </a:lnTo>
                  <a:lnTo>
                    <a:pt x="1040887" y="23379"/>
                  </a:lnTo>
                  <a:lnTo>
                    <a:pt x="981054" y="15205"/>
                  </a:lnTo>
                  <a:lnTo>
                    <a:pt x="918466" y="8690"/>
                  </a:lnTo>
                  <a:lnTo>
                    <a:pt x="853421" y="3923"/>
                  </a:lnTo>
                  <a:lnTo>
                    <a:pt x="786222" y="995"/>
                  </a:lnTo>
                  <a:lnTo>
                    <a:pt x="71716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21222" y="3625088"/>
              <a:ext cx="1434465" cy="435609"/>
            </a:xfrm>
            <a:custGeom>
              <a:avLst/>
              <a:gdLst/>
              <a:ahLst/>
              <a:cxnLst/>
              <a:rect l="l" t="t" r="r" b="b"/>
              <a:pathLst>
                <a:path w="1434465" h="435609">
                  <a:moveTo>
                    <a:pt x="0" y="217550"/>
                  </a:moveTo>
                  <a:lnTo>
                    <a:pt x="12930" y="176213"/>
                  </a:lnTo>
                  <a:lnTo>
                    <a:pt x="50119" y="137493"/>
                  </a:lnTo>
                  <a:lnTo>
                    <a:pt x="109164" y="102120"/>
                  </a:lnTo>
                  <a:lnTo>
                    <a:pt x="146130" y="85916"/>
                  </a:lnTo>
                  <a:lnTo>
                    <a:pt x="187660" y="70823"/>
                  </a:lnTo>
                  <a:lnTo>
                    <a:pt x="233451" y="56932"/>
                  </a:lnTo>
                  <a:lnTo>
                    <a:pt x="283205" y="44333"/>
                  </a:lnTo>
                  <a:lnTo>
                    <a:pt x="336619" y="33118"/>
                  </a:lnTo>
                  <a:lnTo>
                    <a:pt x="393394" y="23379"/>
                  </a:lnTo>
                  <a:lnTo>
                    <a:pt x="453230" y="15205"/>
                  </a:lnTo>
                  <a:lnTo>
                    <a:pt x="515826" y="8690"/>
                  </a:lnTo>
                  <a:lnTo>
                    <a:pt x="580881" y="3923"/>
                  </a:lnTo>
                  <a:lnTo>
                    <a:pt x="648095" y="995"/>
                  </a:lnTo>
                  <a:lnTo>
                    <a:pt x="717168" y="0"/>
                  </a:lnTo>
                  <a:lnTo>
                    <a:pt x="786222" y="995"/>
                  </a:lnTo>
                  <a:lnTo>
                    <a:pt x="853421" y="3923"/>
                  </a:lnTo>
                  <a:lnTo>
                    <a:pt x="918466" y="8690"/>
                  </a:lnTo>
                  <a:lnTo>
                    <a:pt x="981054" y="15205"/>
                  </a:lnTo>
                  <a:lnTo>
                    <a:pt x="1040887" y="23379"/>
                  </a:lnTo>
                  <a:lnTo>
                    <a:pt x="1097662" y="33118"/>
                  </a:lnTo>
                  <a:lnTo>
                    <a:pt x="1151078" y="44333"/>
                  </a:lnTo>
                  <a:lnTo>
                    <a:pt x="1200835" y="56932"/>
                  </a:lnTo>
                  <a:lnTo>
                    <a:pt x="1246632" y="70823"/>
                  </a:lnTo>
                  <a:lnTo>
                    <a:pt x="1288169" y="85916"/>
                  </a:lnTo>
                  <a:lnTo>
                    <a:pt x="1325143" y="102120"/>
                  </a:lnTo>
                  <a:lnTo>
                    <a:pt x="1384202" y="137493"/>
                  </a:lnTo>
                  <a:lnTo>
                    <a:pt x="1421402" y="176213"/>
                  </a:lnTo>
                  <a:lnTo>
                    <a:pt x="1434337" y="217550"/>
                  </a:lnTo>
                  <a:lnTo>
                    <a:pt x="1431054" y="238501"/>
                  </a:lnTo>
                  <a:lnTo>
                    <a:pt x="1405685" y="278621"/>
                  </a:lnTo>
                  <a:lnTo>
                    <a:pt x="1357254" y="315759"/>
                  </a:lnTo>
                  <a:lnTo>
                    <a:pt x="1288169" y="349185"/>
                  </a:lnTo>
                  <a:lnTo>
                    <a:pt x="1246632" y="364278"/>
                  </a:lnTo>
                  <a:lnTo>
                    <a:pt x="1200835" y="378169"/>
                  </a:lnTo>
                  <a:lnTo>
                    <a:pt x="1151078" y="390768"/>
                  </a:lnTo>
                  <a:lnTo>
                    <a:pt x="1097662" y="401983"/>
                  </a:lnTo>
                  <a:lnTo>
                    <a:pt x="1040887" y="411722"/>
                  </a:lnTo>
                  <a:lnTo>
                    <a:pt x="981054" y="419896"/>
                  </a:lnTo>
                  <a:lnTo>
                    <a:pt x="918466" y="426411"/>
                  </a:lnTo>
                  <a:lnTo>
                    <a:pt x="853421" y="431178"/>
                  </a:lnTo>
                  <a:lnTo>
                    <a:pt x="786222" y="434106"/>
                  </a:lnTo>
                  <a:lnTo>
                    <a:pt x="717168" y="435101"/>
                  </a:lnTo>
                  <a:lnTo>
                    <a:pt x="648095" y="434106"/>
                  </a:lnTo>
                  <a:lnTo>
                    <a:pt x="580881" y="431178"/>
                  </a:lnTo>
                  <a:lnTo>
                    <a:pt x="515826" y="426411"/>
                  </a:lnTo>
                  <a:lnTo>
                    <a:pt x="453230" y="419896"/>
                  </a:lnTo>
                  <a:lnTo>
                    <a:pt x="393394" y="411722"/>
                  </a:lnTo>
                  <a:lnTo>
                    <a:pt x="336619" y="401983"/>
                  </a:lnTo>
                  <a:lnTo>
                    <a:pt x="283205" y="390768"/>
                  </a:lnTo>
                  <a:lnTo>
                    <a:pt x="233451" y="378169"/>
                  </a:lnTo>
                  <a:lnTo>
                    <a:pt x="187660" y="364278"/>
                  </a:lnTo>
                  <a:lnTo>
                    <a:pt x="146130" y="349185"/>
                  </a:lnTo>
                  <a:lnTo>
                    <a:pt x="109164" y="332981"/>
                  </a:lnTo>
                  <a:lnTo>
                    <a:pt x="50119" y="297608"/>
                  </a:lnTo>
                  <a:lnTo>
                    <a:pt x="12930" y="258888"/>
                  </a:lnTo>
                  <a:lnTo>
                    <a:pt x="0" y="217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34278" y="3699205"/>
            <a:ext cx="808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>
                <a:latin typeface="Comic Sans MS"/>
                <a:cs typeface="Comic Sans MS"/>
              </a:rPr>
              <a:t>Topla(3)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36740" y="3295269"/>
            <a:ext cx="511175" cy="328295"/>
          </a:xfrm>
          <a:custGeom>
            <a:avLst/>
            <a:gdLst/>
            <a:ahLst/>
            <a:cxnLst/>
            <a:rect l="l" t="t" r="r" b="b"/>
            <a:pathLst>
              <a:path w="511175" h="328295">
                <a:moveTo>
                  <a:pt x="49784" y="246379"/>
                </a:moveTo>
                <a:lnTo>
                  <a:pt x="0" y="328294"/>
                </a:lnTo>
                <a:lnTo>
                  <a:pt x="95377" y="319023"/>
                </a:lnTo>
                <a:lnTo>
                  <a:pt x="84935" y="302386"/>
                </a:lnTo>
                <a:lnTo>
                  <a:pt x="68072" y="302386"/>
                </a:lnTo>
                <a:lnTo>
                  <a:pt x="52959" y="278256"/>
                </a:lnTo>
                <a:lnTo>
                  <a:pt x="65032" y="270675"/>
                </a:lnTo>
                <a:lnTo>
                  <a:pt x="49784" y="246379"/>
                </a:lnTo>
                <a:close/>
              </a:path>
              <a:path w="511175" h="328295">
                <a:moveTo>
                  <a:pt x="65032" y="270675"/>
                </a:moveTo>
                <a:lnTo>
                  <a:pt x="52959" y="278256"/>
                </a:lnTo>
                <a:lnTo>
                  <a:pt x="68072" y="302386"/>
                </a:lnTo>
                <a:lnTo>
                  <a:pt x="80169" y="294793"/>
                </a:lnTo>
                <a:lnTo>
                  <a:pt x="65032" y="270675"/>
                </a:lnTo>
                <a:close/>
              </a:path>
              <a:path w="511175" h="328295">
                <a:moveTo>
                  <a:pt x="80169" y="294793"/>
                </a:moveTo>
                <a:lnTo>
                  <a:pt x="68072" y="302386"/>
                </a:lnTo>
                <a:lnTo>
                  <a:pt x="84935" y="302386"/>
                </a:lnTo>
                <a:lnTo>
                  <a:pt x="80169" y="294793"/>
                </a:lnTo>
                <a:close/>
              </a:path>
              <a:path w="511175" h="328295">
                <a:moveTo>
                  <a:pt x="496062" y="0"/>
                </a:moveTo>
                <a:lnTo>
                  <a:pt x="65032" y="270675"/>
                </a:lnTo>
                <a:lnTo>
                  <a:pt x="80169" y="294793"/>
                </a:lnTo>
                <a:lnTo>
                  <a:pt x="511175" y="24256"/>
                </a:lnTo>
                <a:lnTo>
                  <a:pt x="4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389626" y="4064546"/>
            <a:ext cx="2078355" cy="309880"/>
          </a:xfrm>
          <a:prstGeom prst="rect">
            <a:avLst/>
          </a:prstGeom>
          <a:solidFill>
            <a:srgbClr val="E68200"/>
          </a:solidFill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600" spc="-10">
                <a:latin typeface="Comic Sans MS"/>
                <a:cs typeface="Comic Sans MS"/>
              </a:rPr>
              <a:t>araToplam=Topla(2)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625528" y="4342510"/>
            <a:ext cx="1443990" cy="804545"/>
            <a:chOff x="5625528" y="4342510"/>
            <a:chExt cx="1443990" cy="804545"/>
          </a:xfrm>
        </p:grpSpPr>
        <p:sp>
          <p:nvSpPr>
            <p:cNvPr id="38" name="object 38"/>
            <p:cNvSpPr/>
            <p:nvPr/>
          </p:nvSpPr>
          <p:spPr>
            <a:xfrm>
              <a:off x="6384162" y="4342510"/>
              <a:ext cx="563880" cy="366395"/>
            </a:xfrm>
            <a:custGeom>
              <a:avLst/>
              <a:gdLst/>
              <a:ahLst/>
              <a:cxnLst/>
              <a:rect l="l" t="t" r="r" b="b"/>
              <a:pathLst>
                <a:path w="563879" h="366395">
                  <a:moveTo>
                    <a:pt x="49275" y="283844"/>
                  </a:moveTo>
                  <a:lnTo>
                    <a:pt x="0" y="366013"/>
                  </a:lnTo>
                  <a:lnTo>
                    <a:pt x="95376" y="356107"/>
                  </a:lnTo>
                  <a:lnTo>
                    <a:pt x="84925" y="339725"/>
                  </a:lnTo>
                  <a:lnTo>
                    <a:pt x="67945" y="339725"/>
                  </a:lnTo>
                  <a:lnTo>
                    <a:pt x="52577" y="315594"/>
                  </a:lnTo>
                  <a:lnTo>
                    <a:pt x="64636" y="307921"/>
                  </a:lnTo>
                  <a:lnTo>
                    <a:pt x="49275" y="283844"/>
                  </a:lnTo>
                  <a:close/>
                </a:path>
                <a:path w="563879" h="366395">
                  <a:moveTo>
                    <a:pt x="64636" y="307921"/>
                  </a:moveTo>
                  <a:lnTo>
                    <a:pt x="52577" y="315594"/>
                  </a:lnTo>
                  <a:lnTo>
                    <a:pt x="67945" y="339725"/>
                  </a:lnTo>
                  <a:lnTo>
                    <a:pt x="80022" y="332039"/>
                  </a:lnTo>
                  <a:lnTo>
                    <a:pt x="64636" y="307921"/>
                  </a:lnTo>
                  <a:close/>
                </a:path>
                <a:path w="563879" h="366395">
                  <a:moveTo>
                    <a:pt x="80022" y="332039"/>
                  </a:moveTo>
                  <a:lnTo>
                    <a:pt x="67945" y="339725"/>
                  </a:lnTo>
                  <a:lnTo>
                    <a:pt x="84925" y="339725"/>
                  </a:lnTo>
                  <a:lnTo>
                    <a:pt x="80022" y="332039"/>
                  </a:lnTo>
                  <a:close/>
                </a:path>
                <a:path w="563879" h="366395">
                  <a:moveTo>
                    <a:pt x="548513" y="0"/>
                  </a:moveTo>
                  <a:lnTo>
                    <a:pt x="64636" y="307921"/>
                  </a:lnTo>
                  <a:lnTo>
                    <a:pt x="80022" y="332039"/>
                  </a:lnTo>
                  <a:lnTo>
                    <a:pt x="563880" y="24130"/>
                  </a:lnTo>
                  <a:lnTo>
                    <a:pt x="5485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30290" y="4707127"/>
              <a:ext cx="1434465" cy="435609"/>
            </a:xfrm>
            <a:custGeom>
              <a:avLst/>
              <a:gdLst/>
              <a:ahLst/>
              <a:cxnLst/>
              <a:rect l="l" t="t" r="r" b="b"/>
              <a:pathLst>
                <a:path w="1434465" h="435609">
                  <a:moveTo>
                    <a:pt x="717169" y="0"/>
                  </a:moveTo>
                  <a:lnTo>
                    <a:pt x="648115" y="995"/>
                  </a:lnTo>
                  <a:lnTo>
                    <a:pt x="580916" y="3923"/>
                  </a:lnTo>
                  <a:lnTo>
                    <a:pt x="515871" y="8690"/>
                  </a:lnTo>
                  <a:lnTo>
                    <a:pt x="453283" y="15205"/>
                  </a:lnTo>
                  <a:lnTo>
                    <a:pt x="393450" y="23379"/>
                  </a:lnTo>
                  <a:lnTo>
                    <a:pt x="336675" y="33118"/>
                  </a:lnTo>
                  <a:lnTo>
                    <a:pt x="283259" y="44333"/>
                  </a:lnTo>
                  <a:lnTo>
                    <a:pt x="233502" y="56932"/>
                  </a:lnTo>
                  <a:lnTo>
                    <a:pt x="187705" y="70823"/>
                  </a:lnTo>
                  <a:lnTo>
                    <a:pt x="146168" y="85916"/>
                  </a:lnTo>
                  <a:lnTo>
                    <a:pt x="109194" y="102120"/>
                  </a:lnTo>
                  <a:lnTo>
                    <a:pt x="50135" y="137493"/>
                  </a:lnTo>
                  <a:lnTo>
                    <a:pt x="12935" y="176213"/>
                  </a:lnTo>
                  <a:lnTo>
                    <a:pt x="0" y="217551"/>
                  </a:lnTo>
                  <a:lnTo>
                    <a:pt x="3283" y="238501"/>
                  </a:lnTo>
                  <a:lnTo>
                    <a:pt x="28652" y="278621"/>
                  </a:lnTo>
                  <a:lnTo>
                    <a:pt x="77083" y="315759"/>
                  </a:lnTo>
                  <a:lnTo>
                    <a:pt x="146168" y="349185"/>
                  </a:lnTo>
                  <a:lnTo>
                    <a:pt x="187705" y="364278"/>
                  </a:lnTo>
                  <a:lnTo>
                    <a:pt x="233502" y="378169"/>
                  </a:lnTo>
                  <a:lnTo>
                    <a:pt x="283259" y="390768"/>
                  </a:lnTo>
                  <a:lnTo>
                    <a:pt x="336675" y="401983"/>
                  </a:lnTo>
                  <a:lnTo>
                    <a:pt x="393450" y="411722"/>
                  </a:lnTo>
                  <a:lnTo>
                    <a:pt x="453283" y="419896"/>
                  </a:lnTo>
                  <a:lnTo>
                    <a:pt x="515871" y="426411"/>
                  </a:lnTo>
                  <a:lnTo>
                    <a:pt x="580916" y="431178"/>
                  </a:lnTo>
                  <a:lnTo>
                    <a:pt x="648115" y="434106"/>
                  </a:lnTo>
                  <a:lnTo>
                    <a:pt x="717169" y="435102"/>
                  </a:lnTo>
                  <a:lnTo>
                    <a:pt x="786242" y="434106"/>
                  </a:lnTo>
                  <a:lnTo>
                    <a:pt x="853456" y="431178"/>
                  </a:lnTo>
                  <a:lnTo>
                    <a:pt x="918511" y="426411"/>
                  </a:lnTo>
                  <a:lnTo>
                    <a:pt x="981107" y="419896"/>
                  </a:lnTo>
                  <a:lnTo>
                    <a:pt x="1040943" y="411722"/>
                  </a:lnTo>
                  <a:lnTo>
                    <a:pt x="1097718" y="401983"/>
                  </a:lnTo>
                  <a:lnTo>
                    <a:pt x="1151132" y="390768"/>
                  </a:lnTo>
                  <a:lnTo>
                    <a:pt x="1200886" y="378169"/>
                  </a:lnTo>
                  <a:lnTo>
                    <a:pt x="1246677" y="364278"/>
                  </a:lnTo>
                  <a:lnTo>
                    <a:pt x="1288207" y="349185"/>
                  </a:lnTo>
                  <a:lnTo>
                    <a:pt x="1325173" y="332981"/>
                  </a:lnTo>
                  <a:lnTo>
                    <a:pt x="1384218" y="297608"/>
                  </a:lnTo>
                  <a:lnTo>
                    <a:pt x="1421407" y="258888"/>
                  </a:lnTo>
                  <a:lnTo>
                    <a:pt x="1434338" y="217551"/>
                  </a:lnTo>
                  <a:lnTo>
                    <a:pt x="1431055" y="196600"/>
                  </a:lnTo>
                  <a:lnTo>
                    <a:pt x="1405695" y="156480"/>
                  </a:lnTo>
                  <a:lnTo>
                    <a:pt x="1357277" y="119342"/>
                  </a:lnTo>
                  <a:lnTo>
                    <a:pt x="1288207" y="85916"/>
                  </a:lnTo>
                  <a:lnTo>
                    <a:pt x="1246677" y="70823"/>
                  </a:lnTo>
                  <a:lnTo>
                    <a:pt x="1200886" y="56932"/>
                  </a:lnTo>
                  <a:lnTo>
                    <a:pt x="1151132" y="44333"/>
                  </a:lnTo>
                  <a:lnTo>
                    <a:pt x="1097718" y="33118"/>
                  </a:lnTo>
                  <a:lnTo>
                    <a:pt x="1040943" y="23379"/>
                  </a:lnTo>
                  <a:lnTo>
                    <a:pt x="981107" y="15205"/>
                  </a:lnTo>
                  <a:lnTo>
                    <a:pt x="918511" y="8690"/>
                  </a:lnTo>
                  <a:lnTo>
                    <a:pt x="853456" y="3923"/>
                  </a:lnTo>
                  <a:lnTo>
                    <a:pt x="786242" y="995"/>
                  </a:lnTo>
                  <a:lnTo>
                    <a:pt x="71716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30290" y="4707127"/>
              <a:ext cx="1434465" cy="435609"/>
            </a:xfrm>
            <a:custGeom>
              <a:avLst/>
              <a:gdLst/>
              <a:ahLst/>
              <a:cxnLst/>
              <a:rect l="l" t="t" r="r" b="b"/>
              <a:pathLst>
                <a:path w="1434465" h="435609">
                  <a:moveTo>
                    <a:pt x="0" y="217551"/>
                  </a:moveTo>
                  <a:lnTo>
                    <a:pt x="12935" y="176213"/>
                  </a:lnTo>
                  <a:lnTo>
                    <a:pt x="50135" y="137493"/>
                  </a:lnTo>
                  <a:lnTo>
                    <a:pt x="109194" y="102120"/>
                  </a:lnTo>
                  <a:lnTo>
                    <a:pt x="146168" y="85916"/>
                  </a:lnTo>
                  <a:lnTo>
                    <a:pt x="187705" y="70823"/>
                  </a:lnTo>
                  <a:lnTo>
                    <a:pt x="233502" y="56932"/>
                  </a:lnTo>
                  <a:lnTo>
                    <a:pt x="283259" y="44333"/>
                  </a:lnTo>
                  <a:lnTo>
                    <a:pt x="336675" y="33118"/>
                  </a:lnTo>
                  <a:lnTo>
                    <a:pt x="393450" y="23379"/>
                  </a:lnTo>
                  <a:lnTo>
                    <a:pt x="453283" y="15205"/>
                  </a:lnTo>
                  <a:lnTo>
                    <a:pt x="515871" y="8690"/>
                  </a:lnTo>
                  <a:lnTo>
                    <a:pt x="580916" y="3923"/>
                  </a:lnTo>
                  <a:lnTo>
                    <a:pt x="648115" y="995"/>
                  </a:lnTo>
                  <a:lnTo>
                    <a:pt x="717169" y="0"/>
                  </a:lnTo>
                  <a:lnTo>
                    <a:pt x="786242" y="995"/>
                  </a:lnTo>
                  <a:lnTo>
                    <a:pt x="853456" y="3923"/>
                  </a:lnTo>
                  <a:lnTo>
                    <a:pt x="918511" y="8690"/>
                  </a:lnTo>
                  <a:lnTo>
                    <a:pt x="981107" y="15205"/>
                  </a:lnTo>
                  <a:lnTo>
                    <a:pt x="1040943" y="23379"/>
                  </a:lnTo>
                  <a:lnTo>
                    <a:pt x="1097718" y="33118"/>
                  </a:lnTo>
                  <a:lnTo>
                    <a:pt x="1151132" y="44333"/>
                  </a:lnTo>
                  <a:lnTo>
                    <a:pt x="1200886" y="56932"/>
                  </a:lnTo>
                  <a:lnTo>
                    <a:pt x="1246677" y="70823"/>
                  </a:lnTo>
                  <a:lnTo>
                    <a:pt x="1288207" y="85916"/>
                  </a:lnTo>
                  <a:lnTo>
                    <a:pt x="1325173" y="102120"/>
                  </a:lnTo>
                  <a:lnTo>
                    <a:pt x="1384218" y="137493"/>
                  </a:lnTo>
                  <a:lnTo>
                    <a:pt x="1421407" y="176213"/>
                  </a:lnTo>
                  <a:lnTo>
                    <a:pt x="1434338" y="217551"/>
                  </a:lnTo>
                  <a:lnTo>
                    <a:pt x="1431055" y="238501"/>
                  </a:lnTo>
                  <a:lnTo>
                    <a:pt x="1405695" y="278621"/>
                  </a:lnTo>
                  <a:lnTo>
                    <a:pt x="1357277" y="315759"/>
                  </a:lnTo>
                  <a:lnTo>
                    <a:pt x="1288207" y="349185"/>
                  </a:lnTo>
                  <a:lnTo>
                    <a:pt x="1246677" y="364278"/>
                  </a:lnTo>
                  <a:lnTo>
                    <a:pt x="1200886" y="378169"/>
                  </a:lnTo>
                  <a:lnTo>
                    <a:pt x="1151132" y="390768"/>
                  </a:lnTo>
                  <a:lnTo>
                    <a:pt x="1097718" y="401983"/>
                  </a:lnTo>
                  <a:lnTo>
                    <a:pt x="1040943" y="411722"/>
                  </a:lnTo>
                  <a:lnTo>
                    <a:pt x="981107" y="419896"/>
                  </a:lnTo>
                  <a:lnTo>
                    <a:pt x="918511" y="426411"/>
                  </a:lnTo>
                  <a:lnTo>
                    <a:pt x="853456" y="431178"/>
                  </a:lnTo>
                  <a:lnTo>
                    <a:pt x="786242" y="434106"/>
                  </a:lnTo>
                  <a:lnTo>
                    <a:pt x="717169" y="435102"/>
                  </a:lnTo>
                  <a:lnTo>
                    <a:pt x="648115" y="434106"/>
                  </a:lnTo>
                  <a:lnTo>
                    <a:pt x="580916" y="431178"/>
                  </a:lnTo>
                  <a:lnTo>
                    <a:pt x="515871" y="426411"/>
                  </a:lnTo>
                  <a:lnTo>
                    <a:pt x="453283" y="419896"/>
                  </a:lnTo>
                  <a:lnTo>
                    <a:pt x="393450" y="411722"/>
                  </a:lnTo>
                  <a:lnTo>
                    <a:pt x="336675" y="401983"/>
                  </a:lnTo>
                  <a:lnTo>
                    <a:pt x="283259" y="390768"/>
                  </a:lnTo>
                  <a:lnTo>
                    <a:pt x="233502" y="378169"/>
                  </a:lnTo>
                  <a:lnTo>
                    <a:pt x="187705" y="364278"/>
                  </a:lnTo>
                  <a:lnTo>
                    <a:pt x="146168" y="349185"/>
                  </a:lnTo>
                  <a:lnTo>
                    <a:pt x="109194" y="332981"/>
                  </a:lnTo>
                  <a:lnTo>
                    <a:pt x="50135" y="297608"/>
                  </a:lnTo>
                  <a:lnTo>
                    <a:pt x="12935" y="258888"/>
                  </a:lnTo>
                  <a:lnTo>
                    <a:pt x="0" y="2175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943346" y="4781803"/>
            <a:ext cx="808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>
                <a:latin typeface="Comic Sans MS"/>
                <a:cs typeface="Comic Sans MS"/>
              </a:rPr>
              <a:t>Topla(2)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397690" y="5143220"/>
            <a:ext cx="2055495" cy="319405"/>
            <a:chOff x="5397690" y="5143220"/>
            <a:chExt cx="2055495" cy="319405"/>
          </a:xfrm>
        </p:grpSpPr>
        <p:sp>
          <p:nvSpPr>
            <p:cNvPr id="43" name="object 43"/>
            <p:cNvSpPr/>
            <p:nvPr/>
          </p:nvSpPr>
          <p:spPr>
            <a:xfrm>
              <a:off x="5402453" y="5147983"/>
              <a:ext cx="2045970" cy="309880"/>
            </a:xfrm>
            <a:custGeom>
              <a:avLst/>
              <a:gdLst/>
              <a:ahLst/>
              <a:cxnLst/>
              <a:rect l="l" t="t" r="r" b="b"/>
              <a:pathLst>
                <a:path w="2045970" h="309879">
                  <a:moveTo>
                    <a:pt x="2045716" y="0"/>
                  </a:moveTo>
                  <a:lnTo>
                    <a:pt x="0" y="0"/>
                  </a:lnTo>
                  <a:lnTo>
                    <a:pt x="0" y="309333"/>
                  </a:lnTo>
                  <a:lnTo>
                    <a:pt x="2045716" y="309333"/>
                  </a:lnTo>
                  <a:lnTo>
                    <a:pt x="2045716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02453" y="5147983"/>
              <a:ext cx="2045970" cy="309880"/>
            </a:xfrm>
            <a:custGeom>
              <a:avLst/>
              <a:gdLst/>
              <a:ahLst/>
              <a:cxnLst/>
              <a:rect l="l" t="t" r="r" b="b"/>
              <a:pathLst>
                <a:path w="2045970" h="309879">
                  <a:moveTo>
                    <a:pt x="0" y="309333"/>
                  </a:moveTo>
                  <a:lnTo>
                    <a:pt x="2045716" y="309333"/>
                  </a:lnTo>
                  <a:lnTo>
                    <a:pt x="2045716" y="0"/>
                  </a:lnTo>
                  <a:lnTo>
                    <a:pt x="0" y="0"/>
                  </a:lnTo>
                  <a:lnTo>
                    <a:pt x="0" y="3093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481954" y="5172836"/>
            <a:ext cx="18529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>
                <a:latin typeface="Comic Sans MS"/>
                <a:cs typeface="Comic Sans MS"/>
              </a:rPr>
              <a:t>araToplam=Topla(1)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600001" y="5425440"/>
            <a:ext cx="1443990" cy="803910"/>
            <a:chOff x="5600001" y="5425440"/>
            <a:chExt cx="1443990" cy="803910"/>
          </a:xfrm>
        </p:grpSpPr>
        <p:sp>
          <p:nvSpPr>
            <p:cNvPr id="47" name="object 47"/>
            <p:cNvSpPr/>
            <p:nvPr/>
          </p:nvSpPr>
          <p:spPr>
            <a:xfrm>
              <a:off x="6255004" y="5425440"/>
              <a:ext cx="681355" cy="367030"/>
            </a:xfrm>
            <a:custGeom>
              <a:avLst/>
              <a:gdLst/>
              <a:ahLst/>
              <a:cxnLst/>
              <a:rect l="l" t="t" r="r" b="b"/>
              <a:pathLst>
                <a:path w="681354" h="367029">
                  <a:moveTo>
                    <a:pt x="56007" y="288798"/>
                  </a:moveTo>
                  <a:lnTo>
                    <a:pt x="0" y="366598"/>
                  </a:lnTo>
                  <a:lnTo>
                    <a:pt x="95885" y="364693"/>
                  </a:lnTo>
                  <a:lnTo>
                    <a:pt x="86082" y="346036"/>
                  </a:lnTo>
                  <a:lnTo>
                    <a:pt x="69976" y="346036"/>
                  </a:lnTo>
                  <a:lnTo>
                    <a:pt x="56642" y="320738"/>
                  </a:lnTo>
                  <a:lnTo>
                    <a:pt x="69298" y="314094"/>
                  </a:lnTo>
                  <a:lnTo>
                    <a:pt x="56007" y="288798"/>
                  </a:lnTo>
                  <a:close/>
                </a:path>
                <a:path w="681354" h="367029">
                  <a:moveTo>
                    <a:pt x="69298" y="314094"/>
                  </a:moveTo>
                  <a:lnTo>
                    <a:pt x="56642" y="320738"/>
                  </a:lnTo>
                  <a:lnTo>
                    <a:pt x="69976" y="346036"/>
                  </a:lnTo>
                  <a:lnTo>
                    <a:pt x="82599" y="339408"/>
                  </a:lnTo>
                  <a:lnTo>
                    <a:pt x="69298" y="314094"/>
                  </a:lnTo>
                  <a:close/>
                </a:path>
                <a:path w="681354" h="367029">
                  <a:moveTo>
                    <a:pt x="82599" y="339408"/>
                  </a:moveTo>
                  <a:lnTo>
                    <a:pt x="69976" y="346036"/>
                  </a:lnTo>
                  <a:lnTo>
                    <a:pt x="86082" y="346036"/>
                  </a:lnTo>
                  <a:lnTo>
                    <a:pt x="82599" y="339408"/>
                  </a:lnTo>
                  <a:close/>
                </a:path>
                <a:path w="681354" h="367029">
                  <a:moveTo>
                    <a:pt x="667639" y="0"/>
                  </a:moveTo>
                  <a:lnTo>
                    <a:pt x="69298" y="314094"/>
                  </a:lnTo>
                  <a:lnTo>
                    <a:pt x="82599" y="339408"/>
                  </a:lnTo>
                  <a:lnTo>
                    <a:pt x="680847" y="25273"/>
                  </a:lnTo>
                  <a:lnTo>
                    <a:pt x="6676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04764" y="5789130"/>
              <a:ext cx="1434465" cy="435609"/>
            </a:xfrm>
            <a:custGeom>
              <a:avLst/>
              <a:gdLst/>
              <a:ahLst/>
              <a:cxnLst/>
              <a:rect l="l" t="t" r="r" b="b"/>
              <a:pathLst>
                <a:path w="1434465" h="435609">
                  <a:moveTo>
                    <a:pt x="717296" y="0"/>
                  </a:moveTo>
                  <a:lnTo>
                    <a:pt x="648221" y="995"/>
                  </a:lnTo>
                  <a:lnTo>
                    <a:pt x="581003" y="3923"/>
                  </a:lnTo>
                  <a:lnTo>
                    <a:pt x="515942" y="8690"/>
                  </a:lnTo>
                  <a:lnTo>
                    <a:pt x="453339" y="15206"/>
                  </a:lnTo>
                  <a:lnTo>
                    <a:pt x="393495" y="23379"/>
                  </a:lnTo>
                  <a:lnTo>
                    <a:pt x="336710" y="33119"/>
                  </a:lnTo>
                  <a:lnTo>
                    <a:pt x="283285" y="44335"/>
                  </a:lnTo>
                  <a:lnTo>
                    <a:pt x="233520" y="56935"/>
                  </a:lnTo>
                  <a:lnTo>
                    <a:pt x="187718" y="70827"/>
                  </a:lnTo>
                  <a:lnTo>
                    <a:pt x="146177" y="85922"/>
                  </a:lnTo>
                  <a:lnTo>
                    <a:pt x="109200" y="102127"/>
                  </a:lnTo>
                  <a:lnTo>
                    <a:pt x="50137" y="137504"/>
                  </a:lnTo>
                  <a:lnTo>
                    <a:pt x="12935" y="176230"/>
                  </a:lnTo>
                  <a:lnTo>
                    <a:pt x="0" y="217576"/>
                  </a:lnTo>
                  <a:lnTo>
                    <a:pt x="3283" y="238528"/>
                  </a:lnTo>
                  <a:lnTo>
                    <a:pt x="28653" y="278652"/>
                  </a:lnTo>
                  <a:lnTo>
                    <a:pt x="77086" y="315792"/>
                  </a:lnTo>
                  <a:lnTo>
                    <a:pt x="146177" y="349220"/>
                  </a:lnTo>
                  <a:lnTo>
                    <a:pt x="187718" y="364314"/>
                  </a:lnTo>
                  <a:lnTo>
                    <a:pt x="233520" y="378206"/>
                  </a:lnTo>
                  <a:lnTo>
                    <a:pt x="283285" y="390805"/>
                  </a:lnTo>
                  <a:lnTo>
                    <a:pt x="336710" y="402020"/>
                  </a:lnTo>
                  <a:lnTo>
                    <a:pt x="393495" y="411760"/>
                  </a:lnTo>
                  <a:lnTo>
                    <a:pt x="453339" y="419934"/>
                  </a:lnTo>
                  <a:lnTo>
                    <a:pt x="515942" y="426449"/>
                  </a:lnTo>
                  <a:lnTo>
                    <a:pt x="581003" y="431217"/>
                  </a:lnTo>
                  <a:lnTo>
                    <a:pt x="648221" y="434144"/>
                  </a:lnTo>
                  <a:lnTo>
                    <a:pt x="717296" y="435140"/>
                  </a:lnTo>
                  <a:lnTo>
                    <a:pt x="786349" y="434144"/>
                  </a:lnTo>
                  <a:lnTo>
                    <a:pt x="853548" y="431217"/>
                  </a:lnTo>
                  <a:lnTo>
                    <a:pt x="918593" y="426449"/>
                  </a:lnTo>
                  <a:lnTo>
                    <a:pt x="981181" y="419934"/>
                  </a:lnTo>
                  <a:lnTo>
                    <a:pt x="1041014" y="411760"/>
                  </a:lnTo>
                  <a:lnTo>
                    <a:pt x="1097789" y="402020"/>
                  </a:lnTo>
                  <a:lnTo>
                    <a:pt x="1151205" y="390805"/>
                  </a:lnTo>
                  <a:lnTo>
                    <a:pt x="1200962" y="378206"/>
                  </a:lnTo>
                  <a:lnTo>
                    <a:pt x="1246759" y="364314"/>
                  </a:lnTo>
                  <a:lnTo>
                    <a:pt x="1288296" y="349220"/>
                  </a:lnTo>
                  <a:lnTo>
                    <a:pt x="1325270" y="333016"/>
                  </a:lnTo>
                  <a:lnTo>
                    <a:pt x="1384329" y="297641"/>
                  </a:lnTo>
                  <a:lnTo>
                    <a:pt x="1421529" y="258917"/>
                  </a:lnTo>
                  <a:lnTo>
                    <a:pt x="1434464" y="217576"/>
                  </a:lnTo>
                  <a:lnTo>
                    <a:pt x="1431181" y="196621"/>
                  </a:lnTo>
                  <a:lnTo>
                    <a:pt x="1405812" y="156494"/>
                  </a:lnTo>
                  <a:lnTo>
                    <a:pt x="1357381" y="119351"/>
                  </a:lnTo>
                  <a:lnTo>
                    <a:pt x="1288296" y="85922"/>
                  </a:lnTo>
                  <a:lnTo>
                    <a:pt x="1246759" y="70827"/>
                  </a:lnTo>
                  <a:lnTo>
                    <a:pt x="1200962" y="56935"/>
                  </a:lnTo>
                  <a:lnTo>
                    <a:pt x="1151205" y="44335"/>
                  </a:lnTo>
                  <a:lnTo>
                    <a:pt x="1097789" y="33119"/>
                  </a:lnTo>
                  <a:lnTo>
                    <a:pt x="1041014" y="23379"/>
                  </a:lnTo>
                  <a:lnTo>
                    <a:pt x="981181" y="15206"/>
                  </a:lnTo>
                  <a:lnTo>
                    <a:pt x="918593" y="8690"/>
                  </a:lnTo>
                  <a:lnTo>
                    <a:pt x="853548" y="3923"/>
                  </a:lnTo>
                  <a:lnTo>
                    <a:pt x="786349" y="995"/>
                  </a:lnTo>
                  <a:lnTo>
                    <a:pt x="71729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04764" y="5789130"/>
              <a:ext cx="1434465" cy="435609"/>
            </a:xfrm>
            <a:custGeom>
              <a:avLst/>
              <a:gdLst/>
              <a:ahLst/>
              <a:cxnLst/>
              <a:rect l="l" t="t" r="r" b="b"/>
              <a:pathLst>
                <a:path w="1434465" h="435609">
                  <a:moveTo>
                    <a:pt x="0" y="217576"/>
                  </a:moveTo>
                  <a:lnTo>
                    <a:pt x="12935" y="176230"/>
                  </a:lnTo>
                  <a:lnTo>
                    <a:pt x="50137" y="137504"/>
                  </a:lnTo>
                  <a:lnTo>
                    <a:pt x="109200" y="102127"/>
                  </a:lnTo>
                  <a:lnTo>
                    <a:pt x="146177" y="85922"/>
                  </a:lnTo>
                  <a:lnTo>
                    <a:pt x="187718" y="70827"/>
                  </a:lnTo>
                  <a:lnTo>
                    <a:pt x="233520" y="56935"/>
                  </a:lnTo>
                  <a:lnTo>
                    <a:pt x="283285" y="44335"/>
                  </a:lnTo>
                  <a:lnTo>
                    <a:pt x="336710" y="33119"/>
                  </a:lnTo>
                  <a:lnTo>
                    <a:pt x="393495" y="23379"/>
                  </a:lnTo>
                  <a:lnTo>
                    <a:pt x="453339" y="15206"/>
                  </a:lnTo>
                  <a:lnTo>
                    <a:pt x="515942" y="8690"/>
                  </a:lnTo>
                  <a:lnTo>
                    <a:pt x="581003" y="3923"/>
                  </a:lnTo>
                  <a:lnTo>
                    <a:pt x="648221" y="995"/>
                  </a:lnTo>
                  <a:lnTo>
                    <a:pt x="717296" y="0"/>
                  </a:lnTo>
                  <a:lnTo>
                    <a:pt x="786349" y="995"/>
                  </a:lnTo>
                  <a:lnTo>
                    <a:pt x="853548" y="3923"/>
                  </a:lnTo>
                  <a:lnTo>
                    <a:pt x="918593" y="8690"/>
                  </a:lnTo>
                  <a:lnTo>
                    <a:pt x="981181" y="15206"/>
                  </a:lnTo>
                  <a:lnTo>
                    <a:pt x="1041014" y="23379"/>
                  </a:lnTo>
                  <a:lnTo>
                    <a:pt x="1097789" y="33119"/>
                  </a:lnTo>
                  <a:lnTo>
                    <a:pt x="1151205" y="44335"/>
                  </a:lnTo>
                  <a:lnTo>
                    <a:pt x="1200962" y="56935"/>
                  </a:lnTo>
                  <a:lnTo>
                    <a:pt x="1246759" y="70827"/>
                  </a:lnTo>
                  <a:lnTo>
                    <a:pt x="1288296" y="85922"/>
                  </a:lnTo>
                  <a:lnTo>
                    <a:pt x="1325270" y="102127"/>
                  </a:lnTo>
                  <a:lnTo>
                    <a:pt x="1384329" y="137504"/>
                  </a:lnTo>
                  <a:lnTo>
                    <a:pt x="1421529" y="176230"/>
                  </a:lnTo>
                  <a:lnTo>
                    <a:pt x="1434464" y="217576"/>
                  </a:lnTo>
                  <a:lnTo>
                    <a:pt x="1431181" y="238528"/>
                  </a:lnTo>
                  <a:lnTo>
                    <a:pt x="1405812" y="278652"/>
                  </a:lnTo>
                  <a:lnTo>
                    <a:pt x="1357381" y="315792"/>
                  </a:lnTo>
                  <a:lnTo>
                    <a:pt x="1288296" y="349220"/>
                  </a:lnTo>
                  <a:lnTo>
                    <a:pt x="1246759" y="364314"/>
                  </a:lnTo>
                  <a:lnTo>
                    <a:pt x="1200962" y="378206"/>
                  </a:lnTo>
                  <a:lnTo>
                    <a:pt x="1151205" y="390805"/>
                  </a:lnTo>
                  <a:lnTo>
                    <a:pt x="1097789" y="402020"/>
                  </a:lnTo>
                  <a:lnTo>
                    <a:pt x="1041014" y="411760"/>
                  </a:lnTo>
                  <a:lnTo>
                    <a:pt x="981181" y="419934"/>
                  </a:lnTo>
                  <a:lnTo>
                    <a:pt x="918593" y="426449"/>
                  </a:lnTo>
                  <a:lnTo>
                    <a:pt x="853548" y="431217"/>
                  </a:lnTo>
                  <a:lnTo>
                    <a:pt x="786349" y="434144"/>
                  </a:lnTo>
                  <a:lnTo>
                    <a:pt x="717296" y="435140"/>
                  </a:lnTo>
                  <a:lnTo>
                    <a:pt x="648221" y="434144"/>
                  </a:lnTo>
                  <a:lnTo>
                    <a:pt x="581003" y="431217"/>
                  </a:lnTo>
                  <a:lnTo>
                    <a:pt x="515942" y="426449"/>
                  </a:lnTo>
                  <a:lnTo>
                    <a:pt x="453339" y="419934"/>
                  </a:lnTo>
                  <a:lnTo>
                    <a:pt x="393495" y="411760"/>
                  </a:lnTo>
                  <a:lnTo>
                    <a:pt x="336710" y="402020"/>
                  </a:lnTo>
                  <a:lnTo>
                    <a:pt x="283285" y="390805"/>
                  </a:lnTo>
                  <a:lnTo>
                    <a:pt x="233520" y="378206"/>
                  </a:lnTo>
                  <a:lnTo>
                    <a:pt x="187718" y="364314"/>
                  </a:lnTo>
                  <a:lnTo>
                    <a:pt x="146177" y="349220"/>
                  </a:lnTo>
                  <a:lnTo>
                    <a:pt x="109200" y="333016"/>
                  </a:lnTo>
                  <a:lnTo>
                    <a:pt x="50137" y="297641"/>
                  </a:lnTo>
                  <a:lnTo>
                    <a:pt x="12935" y="258917"/>
                  </a:lnTo>
                  <a:lnTo>
                    <a:pt x="0" y="2175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934583" y="5864148"/>
            <a:ext cx="776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>
                <a:latin typeface="Comic Sans MS"/>
                <a:cs typeface="Comic Sans MS"/>
              </a:rPr>
              <a:t>Topla(1)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813615" y="6213703"/>
            <a:ext cx="974090" cy="319405"/>
            <a:chOff x="5813615" y="6213703"/>
            <a:chExt cx="974090" cy="319405"/>
          </a:xfrm>
        </p:grpSpPr>
        <p:sp>
          <p:nvSpPr>
            <p:cNvPr id="52" name="object 52"/>
            <p:cNvSpPr/>
            <p:nvPr/>
          </p:nvSpPr>
          <p:spPr>
            <a:xfrm>
              <a:off x="5818378" y="6218466"/>
              <a:ext cx="964565" cy="309880"/>
            </a:xfrm>
            <a:custGeom>
              <a:avLst/>
              <a:gdLst/>
              <a:ahLst/>
              <a:cxnLst/>
              <a:rect l="l" t="t" r="r" b="b"/>
              <a:pathLst>
                <a:path w="964565" h="309879">
                  <a:moveTo>
                    <a:pt x="964298" y="0"/>
                  </a:moveTo>
                  <a:lnTo>
                    <a:pt x="0" y="0"/>
                  </a:lnTo>
                  <a:lnTo>
                    <a:pt x="0" y="309333"/>
                  </a:lnTo>
                  <a:lnTo>
                    <a:pt x="964298" y="309333"/>
                  </a:lnTo>
                  <a:lnTo>
                    <a:pt x="964298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18378" y="6218466"/>
              <a:ext cx="964565" cy="309880"/>
            </a:xfrm>
            <a:custGeom>
              <a:avLst/>
              <a:gdLst/>
              <a:ahLst/>
              <a:cxnLst/>
              <a:rect l="l" t="t" r="r" b="b"/>
              <a:pathLst>
                <a:path w="964565" h="309879">
                  <a:moveTo>
                    <a:pt x="0" y="309333"/>
                  </a:moveTo>
                  <a:lnTo>
                    <a:pt x="964298" y="309333"/>
                  </a:lnTo>
                  <a:lnTo>
                    <a:pt x="964298" y="0"/>
                  </a:lnTo>
                  <a:lnTo>
                    <a:pt x="0" y="0"/>
                  </a:lnTo>
                  <a:lnTo>
                    <a:pt x="0" y="3093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898007" y="6243624"/>
            <a:ext cx="793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>
                <a:latin typeface="Comic Sans MS"/>
                <a:cs typeface="Comic Sans MS"/>
              </a:rPr>
              <a:t>return</a:t>
            </a:r>
            <a:r>
              <a:rPr sz="1600" spc="-55">
                <a:latin typeface="Comic Sans MS"/>
                <a:cs typeface="Comic Sans MS"/>
              </a:rPr>
              <a:t> </a:t>
            </a:r>
            <a:r>
              <a:rPr sz="1600" spc="-50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01839" y="5142268"/>
            <a:ext cx="443230" cy="309245"/>
          </a:xfrm>
          <a:prstGeom prst="rect">
            <a:avLst/>
          </a:prstGeom>
          <a:solidFill>
            <a:srgbClr val="93C500"/>
          </a:solidFill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600" spc="-25">
                <a:latin typeface="Comic Sans MS"/>
                <a:cs typeface="Comic Sans MS"/>
              </a:rPr>
              <a:t>=1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873113" y="5481573"/>
            <a:ext cx="956944" cy="873125"/>
          </a:xfrm>
          <a:custGeom>
            <a:avLst/>
            <a:gdLst/>
            <a:ahLst/>
            <a:cxnLst/>
            <a:rect l="l" t="t" r="r" b="b"/>
            <a:pathLst>
              <a:path w="956944" h="873125">
                <a:moveTo>
                  <a:pt x="899482" y="84919"/>
                </a:moveTo>
                <a:lnTo>
                  <a:pt x="893698" y="128155"/>
                </a:lnTo>
                <a:lnTo>
                  <a:pt x="885825" y="169697"/>
                </a:lnTo>
                <a:lnTo>
                  <a:pt x="875664" y="210540"/>
                </a:lnTo>
                <a:lnTo>
                  <a:pt x="863600" y="250558"/>
                </a:lnTo>
                <a:lnTo>
                  <a:pt x="849502" y="289788"/>
                </a:lnTo>
                <a:lnTo>
                  <a:pt x="833246" y="328167"/>
                </a:lnTo>
                <a:lnTo>
                  <a:pt x="815212" y="365556"/>
                </a:lnTo>
                <a:lnTo>
                  <a:pt x="795401" y="401954"/>
                </a:lnTo>
                <a:lnTo>
                  <a:pt x="773683" y="437273"/>
                </a:lnTo>
                <a:lnTo>
                  <a:pt x="750188" y="471563"/>
                </a:lnTo>
                <a:lnTo>
                  <a:pt x="725042" y="504659"/>
                </a:lnTo>
                <a:lnTo>
                  <a:pt x="698245" y="536613"/>
                </a:lnTo>
                <a:lnTo>
                  <a:pt x="669797" y="567270"/>
                </a:lnTo>
                <a:lnTo>
                  <a:pt x="639952" y="596607"/>
                </a:lnTo>
                <a:lnTo>
                  <a:pt x="608456" y="624585"/>
                </a:lnTo>
                <a:lnTo>
                  <a:pt x="575817" y="651192"/>
                </a:lnTo>
                <a:lnTo>
                  <a:pt x="541654" y="676262"/>
                </a:lnTo>
                <a:lnTo>
                  <a:pt x="506221" y="699896"/>
                </a:lnTo>
                <a:lnTo>
                  <a:pt x="469645" y="721855"/>
                </a:lnTo>
                <a:lnTo>
                  <a:pt x="431672" y="742226"/>
                </a:lnTo>
                <a:lnTo>
                  <a:pt x="392810" y="760907"/>
                </a:lnTo>
                <a:lnTo>
                  <a:pt x="352805" y="777900"/>
                </a:lnTo>
                <a:lnTo>
                  <a:pt x="311657" y="793026"/>
                </a:lnTo>
                <a:lnTo>
                  <a:pt x="269620" y="806348"/>
                </a:lnTo>
                <a:lnTo>
                  <a:pt x="226694" y="817727"/>
                </a:lnTo>
                <a:lnTo>
                  <a:pt x="182879" y="827214"/>
                </a:lnTo>
                <a:lnTo>
                  <a:pt x="138429" y="834644"/>
                </a:lnTo>
                <a:lnTo>
                  <a:pt x="93090" y="840016"/>
                </a:lnTo>
                <a:lnTo>
                  <a:pt x="47243" y="843318"/>
                </a:lnTo>
                <a:lnTo>
                  <a:pt x="0" y="844461"/>
                </a:lnTo>
                <a:lnTo>
                  <a:pt x="634" y="873023"/>
                </a:lnTo>
                <a:lnTo>
                  <a:pt x="47878" y="871880"/>
                </a:lnTo>
                <a:lnTo>
                  <a:pt x="95122" y="868514"/>
                </a:lnTo>
                <a:lnTo>
                  <a:pt x="141858" y="863028"/>
                </a:lnTo>
                <a:lnTo>
                  <a:pt x="187578" y="855408"/>
                </a:lnTo>
                <a:lnTo>
                  <a:pt x="232790" y="845654"/>
                </a:lnTo>
                <a:lnTo>
                  <a:pt x="276986" y="833970"/>
                </a:lnTo>
                <a:lnTo>
                  <a:pt x="320293" y="820254"/>
                </a:lnTo>
                <a:lnTo>
                  <a:pt x="362584" y="804710"/>
                </a:lnTo>
                <a:lnTo>
                  <a:pt x="403986" y="787222"/>
                </a:lnTo>
                <a:lnTo>
                  <a:pt x="444118" y="767994"/>
                </a:lnTo>
                <a:lnTo>
                  <a:pt x="483107" y="747026"/>
                </a:lnTo>
                <a:lnTo>
                  <a:pt x="520953" y="724407"/>
                </a:lnTo>
                <a:lnTo>
                  <a:pt x="557529" y="700036"/>
                </a:lnTo>
                <a:lnTo>
                  <a:pt x="592708" y="674243"/>
                </a:lnTo>
                <a:lnTo>
                  <a:pt x="626490" y="646747"/>
                </a:lnTo>
                <a:lnTo>
                  <a:pt x="659002" y="617956"/>
                </a:lnTo>
                <a:lnTo>
                  <a:pt x="689863" y="587667"/>
                </a:lnTo>
                <a:lnTo>
                  <a:pt x="719201" y="556031"/>
                </a:lnTo>
                <a:lnTo>
                  <a:pt x="746886" y="523024"/>
                </a:lnTo>
                <a:lnTo>
                  <a:pt x="772921" y="488873"/>
                </a:lnTo>
                <a:lnTo>
                  <a:pt x="797305" y="453440"/>
                </a:lnTo>
                <a:lnTo>
                  <a:pt x="819784" y="416941"/>
                </a:lnTo>
                <a:lnTo>
                  <a:pt x="840358" y="379234"/>
                </a:lnTo>
                <a:lnTo>
                  <a:pt x="859027" y="340613"/>
                </a:lnTo>
                <a:lnTo>
                  <a:pt x="875791" y="300888"/>
                </a:lnTo>
                <a:lnTo>
                  <a:pt x="890523" y="260299"/>
                </a:lnTo>
                <a:lnTo>
                  <a:pt x="903096" y="218782"/>
                </a:lnTo>
                <a:lnTo>
                  <a:pt x="913510" y="176568"/>
                </a:lnTo>
                <a:lnTo>
                  <a:pt x="921765" y="133527"/>
                </a:lnTo>
                <a:lnTo>
                  <a:pt x="927734" y="89662"/>
                </a:lnTo>
                <a:lnTo>
                  <a:pt x="927925" y="86396"/>
                </a:lnTo>
                <a:lnTo>
                  <a:pt x="899482" y="84919"/>
                </a:lnTo>
                <a:close/>
              </a:path>
              <a:path w="956944" h="873125">
                <a:moveTo>
                  <a:pt x="949051" y="70612"/>
                </a:moveTo>
                <a:lnTo>
                  <a:pt x="900302" y="70612"/>
                </a:lnTo>
                <a:lnTo>
                  <a:pt x="928751" y="72262"/>
                </a:lnTo>
                <a:lnTo>
                  <a:pt x="927925" y="86396"/>
                </a:lnTo>
                <a:lnTo>
                  <a:pt x="956563" y="87884"/>
                </a:lnTo>
                <a:lnTo>
                  <a:pt x="949051" y="70612"/>
                </a:lnTo>
                <a:close/>
              </a:path>
              <a:path w="956944" h="873125">
                <a:moveTo>
                  <a:pt x="900302" y="70612"/>
                </a:moveTo>
                <a:lnTo>
                  <a:pt x="899482" y="84919"/>
                </a:lnTo>
                <a:lnTo>
                  <a:pt x="927925" y="86396"/>
                </a:lnTo>
                <a:lnTo>
                  <a:pt x="928751" y="72262"/>
                </a:lnTo>
                <a:lnTo>
                  <a:pt x="900302" y="70612"/>
                </a:lnTo>
                <a:close/>
              </a:path>
              <a:path w="956944" h="873125">
                <a:moveTo>
                  <a:pt x="918336" y="0"/>
                </a:moveTo>
                <a:lnTo>
                  <a:pt x="870965" y="83438"/>
                </a:lnTo>
                <a:lnTo>
                  <a:pt x="899482" y="84919"/>
                </a:lnTo>
                <a:lnTo>
                  <a:pt x="900302" y="70612"/>
                </a:lnTo>
                <a:lnTo>
                  <a:pt x="949051" y="70612"/>
                </a:lnTo>
                <a:lnTo>
                  <a:pt x="918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628890" y="4058704"/>
            <a:ext cx="495934" cy="309245"/>
          </a:xfrm>
          <a:prstGeom prst="rect">
            <a:avLst/>
          </a:prstGeom>
          <a:solidFill>
            <a:srgbClr val="93C500"/>
          </a:solidFill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600" spc="-25">
                <a:latin typeface="Comic Sans MS"/>
                <a:cs typeface="Comic Sans MS"/>
              </a:rPr>
              <a:t>=3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053326" y="4405248"/>
            <a:ext cx="849630" cy="546735"/>
          </a:xfrm>
          <a:custGeom>
            <a:avLst/>
            <a:gdLst/>
            <a:ahLst/>
            <a:cxnLst/>
            <a:rect l="l" t="t" r="r" b="b"/>
            <a:pathLst>
              <a:path w="849628" h="546735">
                <a:moveTo>
                  <a:pt x="798058" y="69971"/>
                </a:moveTo>
                <a:lnTo>
                  <a:pt x="775970" y="107314"/>
                </a:lnTo>
                <a:lnTo>
                  <a:pt x="739521" y="159893"/>
                </a:lnTo>
                <a:lnTo>
                  <a:pt x="699134" y="209423"/>
                </a:lnTo>
                <a:lnTo>
                  <a:pt x="655193" y="255777"/>
                </a:lnTo>
                <a:lnTo>
                  <a:pt x="607949" y="298957"/>
                </a:lnTo>
                <a:lnTo>
                  <a:pt x="557529" y="338708"/>
                </a:lnTo>
                <a:lnTo>
                  <a:pt x="504190" y="374776"/>
                </a:lnTo>
                <a:lnTo>
                  <a:pt x="448309" y="407162"/>
                </a:lnTo>
                <a:lnTo>
                  <a:pt x="389890" y="435863"/>
                </a:lnTo>
                <a:lnTo>
                  <a:pt x="329056" y="460375"/>
                </a:lnTo>
                <a:lnTo>
                  <a:pt x="266573" y="480821"/>
                </a:lnTo>
                <a:lnTo>
                  <a:pt x="202056" y="496950"/>
                </a:lnTo>
                <a:lnTo>
                  <a:pt x="136017" y="508634"/>
                </a:lnTo>
                <a:lnTo>
                  <a:pt x="68833" y="515746"/>
                </a:lnTo>
                <a:lnTo>
                  <a:pt x="0" y="518287"/>
                </a:lnTo>
                <a:lnTo>
                  <a:pt x="507" y="546734"/>
                </a:lnTo>
                <a:lnTo>
                  <a:pt x="70357" y="544321"/>
                </a:lnTo>
                <a:lnTo>
                  <a:pt x="139700" y="536956"/>
                </a:lnTo>
                <a:lnTo>
                  <a:pt x="207518" y="525018"/>
                </a:lnTo>
                <a:lnTo>
                  <a:pt x="273939" y="508381"/>
                </a:lnTo>
                <a:lnTo>
                  <a:pt x="338454" y="487299"/>
                </a:lnTo>
                <a:lnTo>
                  <a:pt x="400939" y="462152"/>
                </a:lnTo>
                <a:lnTo>
                  <a:pt x="461264" y="432688"/>
                </a:lnTo>
                <a:lnTo>
                  <a:pt x="519049" y="399288"/>
                </a:lnTo>
                <a:lnTo>
                  <a:pt x="573913" y="362076"/>
                </a:lnTo>
                <a:lnTo>
                  <a:pt x="625982" y="321056"/>
                </a:lnTo>
                <a:lnTo>
                  <a:pt x="674751" y="276606"/>
                </a:lnTo>
                <a:lnTo>
                  <a:pt x="720217" y="228726"/>
                </a:lnTo>
                <a:lnTo>
                  <a:pt x="761873" y="177545"/>
                </a:lnTo>
                <a:lnTo>
                  <a:pt x="799719" y="123317"/>
                </a:lnTo>
                <a:lnTo>
                  <a:pt x="823568" y="82790"/>
                </a:lnTo>
                <a:lnTo>
                  <a:pt x="798058" y="69971"/>
                </a:lnTo>
                <a:close/>
              </a:path>
              <a:path w="849628" h="546735">
                <a:moveTo>
                  <a:pt x="849478" y="57023"/>
                </a:moveTo>
                <a:lnTo>
                  <a:pt x="804926" y="57023"/>
                </a:lnTo>
                <a:lnTo>
                  <a:pt x="830072" y="70484"/>
                </a:lnTo>
                <a:lnTo>
                  <a:pt x="823568" y="82790"/>
                </a:lnTo>
                <a:lnTo>
                  <a:pt x="849376" y="95757"/>
                </a:lnTo>
                <a:lnTo>
                  <a:pt x="849478" y="57023"/>
                </a:lnTo>
                <a:close/>
              </a:path>
              <a:path w="849628" h="546735">
                <a:moveTo>
                  <a:pt x="804926" y="57023"/>
                </a:moveTo>
                <a:lnTo>
                  <a:pt x="798058" y="69971"/>
                </a:lnTo>
                <a:lnTo>
                  <a:pt x="823568" y="82790"/>
                </a:lnTo>
                <a:lnTo>
                  <a:pt x="830072" y="70484"/>
                </a:lnTo>
                <a:lnTo>
                  <a:pt x="804926" y="57023"/>
                </a:lnTo>
                <a:close/>
              </a:path>
              <a:path w="849628" h="546735">
                <a:moveTo>
                  <a:pt x="849629" y="0"/>
                </a:moveTo>
                <a:lnTo>
                  <a:pt x="772795" y="57276"/>
                </a:lnTo>
                <a:lnTo>
                  <a:pt x="798058" y="69971"/>
                </a:lnTo>
                <a:lnTo>
                  <a:pt x="804926" y="57023"/>
                </a:lnTo>
                <a:lnTo>
                  <a:pt x="849478" y="57023"/>
                </a:lnTo>
                <a:lnTo>
                  <a:pt x="849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369047" y="4572165"/>
            <a:ext cx="1189355" cy="309245"/>
          </a:xfrm>
          <a:prstGeom prst="rect">
            <a:avLst/>
          </a:prstGeom>
          <a:solidFill>
            <a:srgbClr val="CC3300"/>
          </a:solidFill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600">
                <a:latin typeface="Comic Sans MS"/>
                <a:cs typeface="Comic Sans MS"/>
              </a:rPr>
              <a:t>return</a:t>
            </a:r>
            <a:r>
              <a:rPr sz="1600" spc="-55">
                <a:latin typeface="Comic Sans MS"/>
                <a:cs typeface="Comic Sans MS"/>
              </a:rPr>
              <a:t> </a:t>
            </a:r>
            <a:r>
              <a:rPr sz="1600" spc="-25">
                <a:latin typeface="Comic Sans MS"/>
                <a:cs typeface="Comic Sans MS"/>
              </a:rPr>
              <a:t>1+2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01839" y="3011462"/>
            <a:ext cx="495934" cy="309245"/>
          </a:xfrm>
          <a:prstGeom prst="rect">
            <a:avLst/>
          </a:prstGeom>
          <a:solidFill>
            <a:srgbClr val="93C500"/>
          </a:solidFill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600" spc="-25">
                <a:latin typeface="Comic Sans MS"/>
                <a:cs typeface="Comic Sans MS"/>
              </a:rPr>
              <a:t>=6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140956" y="3341878"/>
            <a:ext cx="727075" cy="483234"/>
          </a:xfrm>
          <a:custGeom>
            <a:avLst/>
            <a:gdLst/>
            <a:ahLst/>
            <a:cxnLst/>
            <a:rect l="l" t="t" r="r" b="b"/>
            <a:pathLst>
              <a:path w="727075" h="483234">
                <a:moveTo>
                  <a:pt x="674230" y="68934"/>
                </a:moveTo>
                <a:lnTo>
                  <a:pt x="642366" y="117983"/>
                </a:lnTo>
                <a:lnTo>
                  <a:pt x="608202" y="162941"/>
                </a:lnTo>
                <a:lnTo>
                  <a:pt x="571246" y="205359"/>
                </a:lnTo>
                <a:lnTo>
                  <a:pt x="531622" y="244729"/>
                </a:lnTo>
                <a:lnTo>
                  <a:pt x="489712" y="281051"/>
                </a:lnTo>
                <a:lnTo>
                  <a:pt x="445389" y="314325"/>
                </a:lnTo>
                <a:lnTo>
                  <a:pt x="398907" y="344297"/>
                </a:lnTo>
                <a:lnTo>
                  <a:pt x="350393" y="370967"/>
                </a:lnTo>
                <a:lnTo>
                  <a:pt x="300354" y="394208"/>
                </a:lnTo>
                <a:lnTo>
                  <a:pt x="248539" y="413766"/>
                </a:lnTo>
                <a:lnTo>
                  <a:pt x="195452" y="429641"/>
                </a:lnTo>
                <a:lnTo>
                  <a:pt x="140843" y="441706"/>
                </a:lnTo>
                <a:lnTo>
                  <a:pt x="85344" y="449834"/>
                </a:lnTo>
                <a:lnTo>
                  <a:pt x="28955" y="454025"/>
                </a:lnTo>
                <a:lnTo>
                  <a:pt x="0" y="454660"/>
                </a:lnTo>
                <a:lnTo>
                  <a:pt x="508" y="483108"/>
                </a:lnTo>
                <a:lnTo>
                  <a:pt x="58800" y="481076"/>
                </a:lnTo>
                <a:lnTo>
                  <a:pt x="116840" y="474726"/>
                </a:lnTo>
                <a:lnTo>
                  <a:pt x="173990" y="464058"/>
                </a:lnTo>
                <a:lnTo>
                  <a:pt x="229870" y="449707"/>
                </a:lnTo>
                <a:lnTo>
                  <a:pt x="284225" y="431292"/>
                </a:lnTo>
                <a:lnTo>
                  <a:pt x="337058" y="409067"/>
                </a:lnTo>
                <a:lnTo>
                  <a:pt x="388239" y="383286"/>
                </a:lnTo>
                <a:lnTo>
                  <a:pt x="437388" y="353949"/>
                </a:lnTo>
                <a:lnTo>
                  <a:pt x="484504" y="321310"/>
                </a:lnTo>
                <a:lnTo>
                  <a:pt x="529336" y="285242"/>
                </a:lnTo>
                <a:lnTo>
                  <a:pt x="571626" y="245999"/>
                </a:lnTo>
                <a:lnTo>
                  <a:pt x="611251" y="203708"/>
                </a:lnTo>
                <a:lnTo>
                  <a:pt x="648208" y="158496"/>
                </a:lnTo>
                <a:lnTo>
                  <a:pt x="681990" y="110362"/>
                </a:lnTo>
                <a:lnTo>
                  <a:pt x="699379" y="82310"/>
                </a:lnTo>
                <a:lnTo>
                  <a:pt x="674230" y="68934"/>
                </a:lnTo>
                <a:close/>
              </a:path>
              <a:path w="727075" h="483234">
                <a:moveTo>
                  <a:pt x="725657" y="56261"/>
                </a:moveTo>
                <a:lnTo>
                  <a:pt x="680974" y="56261"/>
                </a:lnTo>
                <a:lnTo>
                  <a:pt x="706120" y="69850"/>
                </a:lnTo>
                <a:lnTo>
                  <a:pt x="699379" y="82310"/>
                </a:lnTo>
                <a:lnTo>
                  <a:pt x="724662" y="95758"/>
                </a:lnTo>
                <a:lnTo>
                  <a:pt x="725657" y="56261"/>
                </a:lnTo>
                <a:close/>
              </a:path>
              <a:path w="727075" h="483234">
                <a:moveTo>
                  <a:pt x="680974" y="56261"/>
                </a:moveTo>
                <a:lnTo>
                  <a:pt x="674230" y="68934"/>
                </a:lnTo>
                <a:lnTo>
                  <a:pt x="699379" y="82310"/>
                </a:lnTo>
                <a:lnTo>
                  <a:pt x="706120" y="69850"/>
                </a:lnTo>
                <a:lnTo>
                  <a:pt x="680974" y="56261"/>
                </a:lnTo>
                <a:close/>
              </a:path>
              <a:path w="727075" h="483234">
                <a:moveTo>
                  <a:pt x="727075" y="0"/>
                </a:moveTo>
                <a:lnTo>
                  <a:pt x="648970" y="55499"/>
                </a:lnTo>
                <a:lnTo>
                  <a:pt x="674230" y="68934"/>
                </a:lnTo>
                <a:lnTo>
                  <a:pt x="680974" y="56261"/>
                </a:lnTo>
                <a:lnTo>
                  <a:pt x="725657" y="56261"/>
                </a:lnTo>
                <a:lnTo>
                  <a:pt x="727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381875" y="3536606"/>
            <a:ext cx="1223010" cy="309245"/>
          </a:xfrm>
          <a:prstGeom prst="rect">
            <a:avLst/>
          </a:prstGeom>
          <a:solidFill>
            <a:srgbClr val="CC3300"/>
          </a:solidFill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600">
                <a:latin typeface="Comic Sans MS"/>
                <a:cs typeface="Comic Sans MS"/>
              </a:rPr>
              <a:t>return</a:t>
            </a:r>
            <a:r>
              <a:rPr sz="1600" spc="-55">
                <a:latin typeface="Comic Sans MS"/>
                <a:cs typeface="Comic Sans MS"/>
              </a:rPr>
              <a:t> </a:t>
            </a:r>
            <a:r>
              <a:rPr sz="1600" spc="-25">
                <a:latin typeface="Comic Sans MS"/>
                <a:cs typeface="Comic Sans MS"/>
              </a:rPr>
              <a:t>3+3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988175" y="2045500"/>
            <a:ext cx="586740" cy="309245"/>
          </a:xfrm>
          <a:custGeom>
            <a:avLst/>
            <a:gdLst/>
            <a:ahLst/>
            <a:cxnLst/>
            <a:rect l="l" t="t" r="r" b="b"/>
            <a:pathLst>
              <a:path w="586740" h="309244">
                <a:moveTo>
                  <a:pt x="0" y="308952"/>
                </a:moveTo>
                <a:lnTo>
                  <a:pt x="586498" y="308952"/>
                </a:lnTo>
                <a:lnTo>
                  <a:pt x="586498" y="0"/>
                </a:lnTo>
                <a:lnTo>
                  <a:pt x="0" y="0"/>
                </a:lnTo>
                <a:lnTo>
                  <a:pt x="0" y="3089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988175" y="2045500"/>
            <a:ext cx="586740" cy="309245"/>
          </a:xfrm>
          <a:prstGeom prst="rect">
            <a:avLst/>
          </a:prstGeom>
          <a:solidFill>
            <a:srgbClr val="93C5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600" spc="-25">
                <a:latin typeface="Comic Sans MS"/>
                <a:cs typeface="Comic Sans MS"/>
              </a:rPr>
              <a:t>=10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173594" y="2370835"/>
            <a:ext cx="193040" cy="466725"/>
          </a:xfrm>
          <a:custGeom>
            <a:avLst/>
            <a:gdLst/>
            <a:ahLst/>
            <a:cxnLst/>
            <a:rect l="l" t="t" r="r" b="b"/>
            <a:pathLst>
              <a:path w="193040" h="466725">
                <a:moveTo>
                  <a:pt x="54259" y="437514"/>
                </a:moveTo>
                <a:lnTo>
                  <a:pt x="6223" y="437514"/>
                </a:lnTo>
                <a:lnTo>
                  <a:pt x="3809" y="437896"/>
                </a:lnTo>
                <a:lnTo>
                  <a:pt x="0" y="437896"/>
                </a:lnTo>
                <a:lnTo>
                  <a:pt x="2158" y="466471"/>
                </a:lnTo>
                <a:lnTo>
                  <a:pt x="8381" y="465963"/>
                </a:lnTo>
                <a:lnTo>
                  <a:pt x="10795" y="465581"/>
                </a:lnTo>
                <a:lnTo>
                  <a:pt x="47116" y="445008"/>
                </a:lnTo>
                <a:lnTo>
                  <a:pt x="53950" y="437896"/>
                </a:lnTo>
                <a:lnTo>
                  <a:pt x="3809" y="437896"/>
                </a:lnTo>
                <a:lnTo>
                  <a:pt x="5045" y="437587"/>
                </a:lnTo>
                <a:lnTo>
                  <a:pt x="54200" y="437587"/>
                </a:lnTo>
                <a:close/>
              </a:path>
              <a:path w="193040" h="466725">
                <a:moveTo>
                  <a:pt x="6223" y="437514"/>
                </a:moveTo>
                <a:lnTo>
                  <a:pt x="5045" y="437587"/>
                </a:lnTo>
                <a:lnTo>
                  <a:pt x="3809" y="437896"/>
                </a:lnTo>
                <a:lnTo>
                  <a:pt x="6223" y="437514"/>
                </a:lnTo>
                <a:close/>
              </a:path>
              <a:path w="193040" h="466725">
                <a:moveTo>
                  <a:pt x="136225" y="82997"/>
                </a:moveTo>
                <a:lnTo>
                  <a:pt x="130175" y="120776"/>
                </a:lnTo>
                <a:lnTo>
                  <a:pt x="122174" y="164973"/>
                </a:lnTo>
                <a:lnTo>
                  <a:pt x="113537" y="206375"/>
                </a:lnTo>
                <a:lnTo>
                  <a:pt x="104521" y="244601"/>
                </a:lnTo>
                <a:lnTo>
                  <a:pt x="90170" y="296163"/>
                </a:lnTo>
                <a:lnTo>
                  <a:pt x="75056" y="340233"/>
                </a:lnTo>
                <a:lnTo>
                  <a:pt x="59435" y="376554"/>
                </a:lnTo>
                <a:lnTo>
                  <a:pt x="38226" y="411861"/>
                </a:lnTo>
                <a:lnTo>
                  <a:pt x="5045" y="437587"/>
                </a:lnTo>
                <a:lnTo>
                  <a:pt x="6223" y="437514"/>
                </a:lnTo>
                <a:lnTo>
                  <a:pt x="54259" y="437514"/>
                </a:lnTo>
                <a:lnTo>
                  <a:pt x="60325" y="430022"/>
                </a:lnTo>
                <a:lnTo>
                  <a:pt x="84708" y="389763"/>
                </a:lnTo>
                <a:lnTo>
                  <a:pt x="101600" y="350774"/>
                </a:lnTo>
                <a:lnTo>
                  <a:pt x="117348" y="304800"/>
                </a:lnTo>
                <a:lnTo>
                  <a:pt x="132206" y="251713"/>
                </a:lnTo>
                <a:lnTo>
                  <a:pt x="141477" y="212598"/>
                </a:lnTo>
                <a:lnTo>
                  <a:pt x="150113" y="170687"/>
                </a:lnTo>
                <a:lnTo>
                  <a:pt x="158369" y="125729"/>
                </a:lnTo>
                <a:lnTo>
                  <a:pt x="164571" y="86901"/>
                </a:lnTo>
                <a:lnTo>
                  <a:pt x="136225" y="82997"/>
                </a:lnTo>
                <a:close/>
              </a:path>
              <a:path w="193040" h="466725">
                <a:moveTo>
                  <a:pt x="185402" y="68706"/>
                </a:moveTo>
                <a:lnTo>
                  <a:pt x="138302" y="68706"/>
                </a:lnTo>
                <a:lnTo>
                  <a:pt x="166624" y="72898"/>
                </a:lnTo>
                <a:lnTo>
                  <a:pt x="164571" y="86901"/>
                </a:lnTo>
                <a:lnTo>
                  <a:pt x="192912" y="90804"/>
                </a:lnTo>
                <a:lnTo>
                  <a:pt x="185402" y="68706"/>
                </a:lnTo>
                <a:close/>
              </a:path>
              <a:path w="193040" h="466725">
                <a:moveTo>
                  <a:pt x="138302" y="68706"/>
                </a:moveTo>
                <a:lnTo>
                  <a:pt x="136225" y="82997"/>
                </a:lnTo>
                <a:lnTo>
                  <a:pt x="164571" y="86901"/>
                </a:lnTo>
                <a:lnTo>
                  <a:pt x="166624" y="72898"/>
                </a:lnTo>
                <a:lnTo>
                  <a:pt x="138302" y="68706"/>
                </a:lnTo>
                <a:close/>
              </a:path>
              <a:path w="193040" h="466725">
                <a:moveTo>
                  <a:pt x="162051" y="0"/>
                </a:moveTo>
                <a:lnTo>
                  <a:pt x="108076" y="79121"/>
                </a:lnTo>
                <a:lnTo>
                  <a:pt x="136225" y="82997"/>
                </a:lnTo>
                <a:lnTo>
                  <a:pt x="138302" y="68706"/>
                </a:lnTo>
                <a:lnTo>
                  <a:pt x="185402" y="68706"/>
                </a:lnTo>
                <a:lnTo>
                  <a:pt x="162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311770" y="2547404"/>
            <a:ext cx="1223010" cy="309245"/>
          </a:xfrm>
          <a:prstGeom prst="rect">
            <a:avLst/>
          </a:prstGeom>
          <a:solidFill>
            <a:srgbClr val="CC3300"/>
          </a:solidFill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600">
                <a:latin typeface="Comic Sans MS"/>
                <a:cs typeface="Comic Sans MS"/>
              </a:rPr>
              <a:t>return</a:t>
            </a:r>
            <a:r>
              <a:rPr sz="1600" spc="-55">
                <a:latin typeface="Comic Sans MS"/>
                <a:cs typeface="Comic Sans MS"/>
              </a:rPr>
              <a:t> </a:t>
            </a:r>
            <a:r>
              <a:rPr sz="1600" spc="-25">
                <a:latin typeface="Comic Sans MS"/>
                <a:cs typeface="Comic Sans MS"/>
              </a:rPr>
              <a:t>6+4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8" name="Resim 6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 spc="-35"/>
              <a:t>Topla(n)’nin</a:t>
            </a:r>
            <a:r>
              <a:rPr sz="3600" spc="-65"/>
              <a:t> </a:t>
            </a:r>
            <a:r>
              <a:rPr sz="3600"/>
              <a:t>çalışma</a:t>
            </a:r>
            <a:r>
              <a:rPr sz="3600" spc="-95"/>
              <a:t> </a:t>
            </a:r>
            <a:r>
              <a:rPr sz="3600" spc="-10"/>
              <a:t>zamanı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69937" y="2276475"/>
            <a:ext cx="3586479" cy="3775075"/>
          </a:xfrm>
          <a:custGeom>
            <a:avLst/>
            <a:gdLst/>
            <a:ahLst/>
            <a:cxnLst/>
            <a:rect l="l" t="t" r="r" b="b"/>
            <a:pathLst>
              <a:path w="3586479" h="3775075">
                <a:moveTo>
                  <a:pt x="3586099" y="0"/>
                </a:moveTo>
                <a:lnTo>
                  <a:pt x="0" y="0"/>
                </a:lnTo>
                <a:lnTo>
                  <a:pt x="0" y="3775075"/>
                </a:lnTo>
                <a:lnTo>
                  <a:pt x="3586099" y="3775075"/>
                </a:lnTo>
                <a:lnTo>
                  <a:pt x="3586099" y="0"/>
                </a:lnTo>
                <a:close/>
              </a:path>
            </a:pathLst>
          </a:custGeom>
          <a:solidFill>
            <a:srgbClr val="F4F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9937" y="2276475"/>
            <a:ext cx="3586479" cy="377507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91440" marR="618490">
              <a:lnSpc>
                <a:spcPct val="100000"/>
              </a:lnSpc>
              <a:spcBef>
                <a:spcPts val="610"/>
              </a:spcBef>
            </a:pP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800" b="1" spc="-6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Topla</a:t>
            </a:r>
            <a:r>
              <a:rPr sz="1800" b="1" spc="-5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1+2+3+…+n</a:t>
            </a:r>
            <a:r>
              <a:rPr sz="18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FD9F21"/>
                </a:solidFill>
                <a:latin typeface="Courier New"/>
                <a:cs typeface="Courier New"/>
              </a:rPr>
              <a:t>*/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int</a:t>
            </a:r>
            <a:r>
              <a:rPr sz="1800" b="1" spc="-6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Topla(int</a:t>
            </a:r>
            <a:r>
              <a:rPr sz="1800" b="1" spc="-5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n){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>
                <a:latin typeface="Courier New"/>
                <a:cs typeface="Courier New"/>
              </a:rPr>
              <a:t>int</a:t>
            </a:r>
            <a:r>
              <a:rPr sz="1800" b="1" spc="-5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araToplam</a:t>
            </a:r>
            <a:r>
              <a:rPr sz="1800" b="1" spc="-5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 spc="-25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800" b="1" spc="-5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Temel</a:t>
            </a:r>
            <a:r>
              <a:rPr sz="18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durum</a:t>
            </a:r>
            <a:r>
              <a:rPr sz="1800" b="1" spc="-3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>
                <a:latin typeface="Courier New"/>
                <a:cs typeface="Courier New"/>
              </a:rPr>
              <a:t>if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(n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==</a:t>
            </a:r>
            <a:r>
              <a:rPr sz="1800" b="1" spc="-4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1)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return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 spc="-25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800" b="1" spc="-4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Böl</a:t>
            </a:r>
            <a:r>
              <a:rPr sz="1800" b="1" spc="-3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ve</a:t>
            </a:r>
            <a:r>
              <a:rPr sz="1800" b="1" spc="-3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yönet</a:t>
            </a:r>
            <a:r>
              <a:rPr sz="1800" b="1" spc="-2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>
                <a:latin typeface="Courier New"/>
                <a:cs typeface="Courier New"/>
              </a:rPr>
              <a:t>araToplam</a:t>
            </a:r>
            <a:r>
              <a:rPr sz="1800" b="1" spc="-7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55"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CC3300"/>
                </a:solidFill>
                <a:latin typeface="Courier New"/>
                <a:cs typeface="Courier New"/>
              </a:rPr>
              <a:t>Topla(n-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1);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365760" marR="346710">
              <a:lnSpc>
                <a:spcPct val="100000"/>
              </a:lnSpc>
            </a:pP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800" b="1" spc="-6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Birleştir</a:t>
            </a:r>
            <a:r>
              <a:rPr sz="18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FD9F21"/>
                </a:solidFill>
                <a:latin typeface="Courier New"/>
                <a:cs typeface="Courier New"/>
              </a:rPr>
              <a:t>*/ </a:t>
            </a:r>
            <a:r>
              <a:rPr sz="1800" b="1">
                <a:latin typeface="Courier New"/>
                <a:cs typeface="Courier New"/>
              </a:rPr>
              <a:t>return</a:t>
            </a:r>
            <a:r>
              <a:rPr sz="1800" b="1" spc="-7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araToplam</a:t>
            </a:r>
            <a:r>
              <a:rPr sz="1800" b="1" spc="-5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+</a:t>
            </a:r>
            <a:r>
              <a:rPr sz="1800" b="1" spc="-55">
                <a:latin typeface="Courier New"/>
                <a:cs typeface="Courier New"/>
              </a:rPr>
              <a:t> </a:t>
            </a:r>
            <a:r>
              <a:rPr sz="1800" b="1" spc="-25"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}</a:t>
            </a:r>
            <a:r>
              <a:rPr sz="1800" b="1" spc="-4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/*</a:t>
            </a:r>
            <a:r>
              <a:rPr sz="1800" b="1" spc="-4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CC3300"/>
                </a:solidFill>
                <a:latin typeface="Courier New"/>
                <a:cs typeface="Courier New"/>
              </a:rPr>
              <a:t>bitti-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araToplam</a:t>
            </a:r>
            <a:r>
              <a:rPr sz="1800" b="1" spc="-3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5602" y="3274313"/>
            <a:ext cx="725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latin typeface="Comic Sans MS"/>
                <a:cs typeface="Comic Sans MS"/>
              </a:rPr>
              <a:t>T(n)</a:t>
            </a:r>
            <a:r>
              <a:rPr sz="2000" spc="-45">
                <a:latin typeface="Comic Sans MS"/>
                <a:cs typeface="Comic Sans MS"/>
              </a:rPr>
              <a:t> </a:t>
            </a:r>
            <a:r>
              <a:rPr sz="2000" spc="-50">
                <a:latin typeface="Comic Sans MS"/>
                <a:cs typeface="Comic Sans MS"/>
              </a:rPr>
              <a:t>=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7696" y="2924175"/>
            <a:ext cx="195580" cy="1170305"/>
          </a:xfrm>
          <a:custGeom>
            <a:avLst/>
            <a:gdLst/>
            <a:ahLst/>
            <a:cxnLst/>
            <a:rect l="l" t="t" r="r" b="b"/>
            <a:pathLst>
              <a:path w="195579" h="1170304">
                <a:moveTo>
                  <a:pt x="195071" y="1170051"/>
                </a:moveTo>
                <a:lnTo>
                  <a:pt x="157114" y="1168759"/>
                </a:lnTo>
                <a:lnTo>
                  <a:pt x="126111" y="1165240"/>
                </a:lnTo>
                <a:lnTo>
                  <a:pt x="105203" y="1160031"/>
                </a:lnTo>
                <a:lnTo>
                  <a:pt x="97536" y="1153668"/>
                </a:lnTo>
                <a:lnTo>
                  <a:pt x="97536" y="601217"/>
                </a:lnTo>
                <a:lnTo>
                  <a:pt x="89868" y="594927"/>
                </a:lnTo>
                <a:lnTo>
                  <a:pt x="68961" y="589756"/>
                </a:lnTo>
                <a:lnTo>
                  <a:pt x="37957" y="586251"/>
                </a:lnTo>
                <a:lnTo>
                  <a:pt x="0" y="584962"/>
                </a:lnTo>
                <a:lnTo>
                  <a:pt x="37957" y="583690"/>
                </a:lnTo>
                <a:lnTo>
                  <a:pt x="68961" y="580215"/>
                </a:lnTo>
                <a:lnTo>
                  <a:pt x="89868" y="575050"/>
                </a:lnTo>
                <a:lnTo>
                  <a:pt x="97536" y="568705"/>
                </a:lnTo>
                <a:lnTo>
                  <a:pt x="97536" y="16255"/>
                </a:lnTo>
                <a:lnTo>
                  <a:pt x="105203" y="9911"/>
                </a:lnTo>
                <a:lnTo>
                  <a:pt x="126111" y="4746"/>
                </a:lnTo>
                <a:lnTo>
                  <a:pt x="157114" y="1271"/>
                </a:lnTo>
                <a:lnTo>
                  <a:pt x="195071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95035" y="2988310"/>
            <a:ext cx="2789555" cy="906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latin typeface="Comic Sans MS"/>
                <a:cs typeface="Comic Sans MS"/>
              </a:rPr>
              <a:t>n</a:t>
            </a:r>
            <a:r>
              <a:rPr sz="2000" spc="-1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=1</a:t>
            </a:r>
            <a:r>
              <a:rPr sz="2000" spc="-5">
                <a:latin typeface="Comic Sans MS"/>
                <a:cs typeface="Comic Sans MS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85">
                <a:latin typeface="Times New Roman"/>
                <a:cs typeface="Times New Roman"/>
              </a:rPr>
              <a:t> </a:t>
            </a:r>
            <a:r>
              <a:rPr sz="2000">
                <a:latin typeface="Comic Sans MS"/>
                <a:cs typeface="Comic Sans MS"/>
              </a:rPr>
              <a:t>1</a:t>
            </a:r>
            <a:r>
              <a:rPr sz="2000" spc="-1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(Temel </a:t>
            </a:r>
            <a:r>
              <a:rPr sz="2000" spc="-10">
                <a:latin typeface="Comic Sans MS"/>
                <a:cs typeface="Comic Sans MS"/>
              </a:rPr>
              <a:t>durum)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2000">
                <a:latin typeface="Comic Sans MS"/>
                <a:cs typeface="Comic Sans MS"/>
              </a:rPr>
              <a:t>n</a:t>
            </a:r>
            <a:r>
              <a:rPr sz="2000" spc="-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&gt;</a:t>
            </a:r>
            <a:r>
              <a:rPr sz="2000" spc="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1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105">
                <a:latin typeface="Times New Roman"/>
                <a:cs typeface="Times New Roman"/>
              </a:rPr>
              <a:t> </a:t>
            </a:r>
            <a:r>
              <a:rPr sz="2000" spc="-20">
                <a:latin typeface="Comic Sans MS"/>
                <a:cs typeface="Comic Sans MS"/>
              </a:rPr>
              <a:t>T(n-</a:t>
            </a:r>
            <a:r>
              <a:rPr sz="2000">
                <a:latin typeface="Comic Sans MS"/>
                <a:cs typeface="Comic Sans MS"/>
              </a:rPr>
              <a:t>1) +</a:t>
            </a:r>
            <a:r>
              <a:rPr sz="2000" spc="5">
                <a:latin typeface="Comic Sans MS"/>
                <a:cs typeface="Comic Sans MS"/>
              </a:rPr>
              <a:t> </a:t>
            </a:r>
            <a:r>
              <a:rPr sz="2000" spc="-5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Resim 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a</a:t>
            </a:r>
            <a:r>
              <a:rPr sz="3600" baseline="25462"/>
              <a:t>n</a:t>
            </a:r>
            <a:r>
              <a:rPr sz="3600" spc="315" baseline="25462"/>
              <a:t> </a:t>
            </a:r>
            <a:r>
              <a:rPr sz="3600"/>
              <a:t>İfadesini</a:t>
            </a:r>
            <a:r>
              <a:rPr sz="3600" spc="-50"/>
              <a:t> </a:t>
            </a:r>
            <a:r>
              <a:rPr sz="3600" spc="-10"/>
              <a:t>Hesaplama-Pow(a,n)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153405" y="2623185"/>
            <a:ext cx="2446655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5115" marR="5080" indent="-273050" algn="just">
              <a:lnSpc>
                <a:spcPts val="2160"/>
              </a:lnSpc>
              <a:spcBef>
                <a:spcPts val="3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Böl,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yönet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&amp;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birleştir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işlemleri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3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ifade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ile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yapılabilir.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9587" y="2473261"/>
            <a:ext cx="4041775" cy="3808729"/>
            <a:chOff x="509587" y="2473261"/>
            <a:chExt cx="4041775" cy="3808729"/>
          </a:xfrm>
        </p:grpSpPr>
        <p:sp>
          <p:nvSpPr>
            <p:cNvPr id="5" name="object 5"/>
            <p:cNvSpPr/>
            <p:nvPr/>
          </p:nvSpPr>
          <p:spPr>
            <a:xfrm>
              <a:off x="528637" y="2492311"/>
              <a:ext cx="4003675" cy="3770629"/>
            </a:xfrm>
            <a:custGeom>
              <a:avLst/>
              <a:gdLst/>
              <a:ahLst/>
              <a:cxnLst/>
              <a:rect l="l" t="t" r="r" b="b"/>
              <a:pathLst>
                <a:path w="4003675" h="3770629">
                  <a:moveTo>
                    <a:pt x="4003675" y="0"/>
                  </a:moveTo>
                  <a:lnTo>
                    <a:pt x="0" y="0"/>
                  </a:lnTo>
                  <a:lnTo>
                    <a:pt x="0" y="3770376"/>
                  </a:lnTo>
                  <a:lnTo>
                    <a:pt x="4003675" y="3770376"/>
                  </a:lnTo>
                  <a:lnTo>
                    <a:pt x="4003675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8637" y="2492311"/>
              <a:ext cx="4003675" cy="3770629"/>
            </a:xfrm>
            <a:custGeom>
              <a:avLst/>
              <a:gdLst/>
              <a:ahLst/>
              <a:cxnLst/>
              <a:rect l="l" t="t" r="r" b="b"/>
              <a:pathLst>
                <a:path w="4003675" h="3770629">
                  <a:moveTo>
                    <a:pt x="0" y="3770376"/>
                  </a:moveTo>
                  <a:lnTo>
                    <a:pt x="4003675" y="3770376"/>
                  </a:lnTo>
                  <a:lnTo>
                    <a:pt x="4003675" y="0"/>
                  </a:lnTo>
                  <a:lnTo>
                    <a:pt x="0" y="0"/>
                  </a:lnTo>
                  <a:lnTo>
                    <a:pt x="0" y="377037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/*</a:t>
            </a:r>
            <a:r>
              <a:rPr spc="-45"/>
              <a:t> </a:t>
            </a:r>
            <a:r>
              <a:rPr/>
              <a:t>a^n</a:t>
            </a:r>
            <a:r>
              <a:rPr spc="-45"/>
              <a:t> </a:t>
            </a:r>
            <a:r>
              <a:rPr/>
              <a:t>hesapla</a:t>
            </a:r>
            <a:r>
              <a:rPr spc="-35"/>
              <a:t> </a:t>
            </a:r>
            <a:r>
              <a:rPr spc="-25"/>
              <a:t>*/</a:t>
            </a:r>
          </a:p>
          <a:p>
            <a:pPr marL="271145" marR="5080" indent="-259079">
              <a:lnSpc>
                <a:spcPct val="100000"/>
              </a:lnSpc>
            </a:pPr>
            <a:r>
              <a:rPr>
                <a:solidFill>
                  <a:srgbClr val="CC3300"/>
                </a:solidFill>
              </a:rPr>
              <a:t>double</a:t>
            </a:r>
            <a:r>
              <a:rPr spc="-60">
                <a:solidFill>
                  <a:srgbClr val="CC3300"/>
                </a:solidFill>
              </a:rPr>
              <a:t> </a:t>
            </a:r>
            <a:r>
              <a:rPr>
                <a:solidFill>
                  <a:srgbClr val="CC3300"/>
                </a:solidFill>
              </a:rPr>
              <a:t>Ust(double</a:t>
            </a:r>
            <a:r>
              <a:rPr spc="-55">
                <a:solidFill>
                  <a:srgbClr val="CC3300"/>
                </a:solidFill>
              </a:rPr>
              <a:t> </a:t>
            </a:r>
            <a:r>
              <a:rPr>
                <a:solidFill>
                  <a:srgbClr val="CC3300"/>
                </a:solidFill>
              </a:rPr>
              <a:t>a,</a:t>
            </a:r>
            <a:r>
              <a:rPr spc="-50">
                <a:solidFill>
                  <a:srgbClr val="CC3300"/>
                </a:solidFill>
              </a:rPr>
              <a:t> </a:t>
            </a:r>
            <a:r>
              <a:rPr>
                <a:solidFill>
                  <a:srgbClr val="CC3300"/>
                </a:solidFill>
              </a:rPr>
              <a:t>int</a:t>
            </a:r>
            <a:r>
              <a:rPr spc="-60">
                <a:solidFill>
                  <a:srgbClr val="CC3300"/>
                </a:solidFill>
              </a:rPr>
              <a:t> </a:t>
            </a:r>
            <a:r>
              <a:rPr spc="-25">
                <a:solidFill>
                  <a:srgbClr val="CC3300"/>
                </a:solidFill>
              </a:rPr>
              <a:t>n){ </a:t>
            </a:r>
            <a:r>
              <a:rPr>
                <a:solidFill>
                  <a:srgbClr val="000000"/>
                </a:solidFill>
              </a:rPr>
              <a:t>double</a:t>
            </a:r>
            <a:r>
              <a:rPr spc="-70">
                <a:solidFill>
                  <a:srgbClr val="000000"/>
                </a:solidFill>
              </a:rPr>
              <a:t> </a:t>
            </a:r>
            <a:r>
              <a:rPr spc="-10">
                <a:solidFill>
                  <a:srgbClr val="000000"/>
                </a:solidFill>
              </a:rPr>
              <a:t>araSonuc;</a:t>
            </a: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pc="-10">
              <a:solidFill>
                <a:srgbClr val="000000"/>
              </a:solidFill>
            </a:endParaRPr>
          </a:p>
          <a:p>
            <a:pPr marL="271145">
              <a:lnSpc>
                <a:spcPct val="100000"/>
              </a:lnSpc>
            </a:pPr>
            <a:r>
              <a:rPr/>
              <a:t>/*</a:t>
            </a:r>
            <a:r>
              <a:rPr spc="-55"/>
              <a:t> </a:t>
            </a:r>
            <a:r>
              <a:rPr/>
              <a:t>Temel</a:t>
            </a:r>
            <a:r>
              <a:rPr spc="-30"/>
              <a:t> </a:t>
            </a:r>
            <a:r>
              <a:rPr/>
              <a:t>durum</a:t>
            </a:r>
            <a:r>
              <a:rPr spc="-30"/>
              <a:t> </a:t>
            </a:r>
            <a:r>
              <a:rPr spc="-25"/>
              <a:t>*/</a:t>
            </a:r>
          </a:p>
          <a:p>
            <a:pPr marL="271145">
              <a:lnSpc>
                <a:spcPct val="100000"/>
              </a:lnSpc>
              <a:spcBef>
                <a:spcPts val="5"/>
              </a:spcBef>
            </a:pPr>
            <a:r>
              <a:rPr>
                <a:solidFill>
                  <a:srgbClr val="000000"/>
                </a:solidFill>
              </a:rPr>
              <a:t>if</a:t>
            </a:r>
            <a:r>
              <a:rPr spc="-4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(n</a:t>
            </a:r>
            <a:r>
              <a:rPr spc="-3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==</a:t>
            </a:r>
            <a:r>
              <a:rPr spc="-2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0)</a:t>
            </a:r>
            <a:r>
              <a:rPr spc="-3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return</a:t>
            </a:r>
            <a:r>
              <a:rPr spc="-20">
                <a:solidFill>
                  <a:srgbClr val="000000"/>
                </a:solidFill>
              </a:rPr>
              <a:t> </a:t>
            </a:r>
            <a:r>
              <a:rPr spc="-25">
                <a:solidFill>
                  <a:srgbClr val="000000"/>
                </a:solidFill>
              </a:rPr>
              <a:t>1;</a:t>
            </a:r>
          </a:p>
          <a:p>
            <a:pPr marL="271145">
              <a:lnSpc>
                <a:spcPct val="100000"/>
              </a:lnSpc>
            </a:pPr>
            <a:r>
              <a:rPr>
                <a:solidFill>
                  <a:srgbClr val="000000"/>
                </a:solidFill>
              </a:rPr>
              <a:t>else</a:t>
            </a:r>
            <a:r>
              <a:rPr spc="-3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if</a:t>
            </a:r>
            <a:r>
              <a:rPr spc="-2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(n</a:t>
            </a:r>
            <a:r>
              <a:rPr spc="-3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==</a:t>
            </a:r>
            <a:r>
              <a:rPr spc="-30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1)</a:t>
            </a:r>
            <a:r>
              <a:rPr spc="-2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return</a:t>
            </a:r>
            <a:r>
              <a:rPr spc="-30">
                <a:solidFill>
                  <a:srgbClr val="000000"/>
                </a:solidFill>
              </a:rPr>
              <a:t> </a:t>
            </a:r>
            <a:r>
              <a:rPr spc="-25">
                <a:solidFill>
                  <a:srgbClr val="000000"/>
                </a:solidFill>
              </a:rPr>
              <a:t>a;</a:t>
            </a: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pc="-25">
              <a:solidFill>
                <a:srgbClr val="000000"/>
              </a:solidFill>
            </a:endParaRPr>
          </a:p>
          <a:p>
            <a:pPr marL="141605" marR="264160" indent="129539">
              <a:lnSpc>
                <a:spcPct val="100000"/>
              </a:lnSpc>
              <a:spcBef>
                <a:spcPts val="5"/>
              </a:spcBef>
            </a:pPr>
            <a:r>
              <a:rPr/>
              <a:t>/*</a:t>
            </a:r>
            <a:r>
              <a:rPr spc="-25"/>
              <a:t> </a:t>
            </a:r>
            <a:r>
              <a:rPr/>
              <a:t>araSonuc</a:t>
            </a:r>
            <a:r>
              <a:rPr spc="-5"/>
              <a:t> </a:t>
            </a:r>
            <a:r>
              <a:rPr/>
              <a:t>=</a:t>
            </a:r>
            <a:r>
              <a:rPr spc="-20"/>
              <a:t> a^(n-</a:t>
            </a:r>
            <a:r>
              <a:rPr/>
              <a:t>1)</a:t>
            </a:r>
            <a:r>
              <a:rPr spc="-20"/>
              <a:t> </a:t>
            </a:r>
            <a:r>
              <a:rPr spc="-35"/>
              <a:t>*/ </a:t>
            </a:r>
            <a:r>
              <a:rPr>
                <a:solidFill>
                  <a:srgbClr val="FF0000"/>
                </a:solidFill>
              </a:rPr>
              <a:t>araSonuc</a:t>
            </a:r>
            <a:r>
              <a:rPr spc="-50"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=</a:t>
            </a:r>
            <a:r>
              <a:rPr spc="-55"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CC3300"/>
                </a:solidFill>
              </a:rPr>
              <a:t>Ust(a,</a:t>
            </a:r>
            <a:r>
              <a:rPr spc="-50">
                <a:solidFill>
                  <a:srgbClr val="CC3300"/>
                </a:solidFill>
              </a:rPr>
              <a:t> </a:t>
            </a:r>
            <a:r>
              <a:rPr spc="-10">
                <a:solidFill>
                  <a:srgbClr val="CC3300"/>
                </a:solidFill>
              </a:rPr>
              <a:t>n-</a:t>
            </a:r>
            <a:r>
              <a:rPr spc="-25">
                <a:solidFill>
                  <a:srgbClr val="CC3300"/>
                </a:solidFill>
              </a:rPr>
              <a:t>1);</a:t>
            </a: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pc="-25">
              <a:solidFill>
                <a:srgbClr val="CC3300"/>
              </a:solidFill>
            </a:endParaRPr>
          </a:p>
          <a:p>
            <a:pPr marL="271145">
              <a:lnSpc>
                <a:spcPct val="100000"/>
              </a:lnSpc>
            </a:pPr>
            <a:r>
              <a:rPr/>
              <a:t>/*</a:t>
            </a:r>
            <a:r>
              <a:rPr spc="-70"/>
              <a:t> </a:t>
            </a:r>
            <a:r>
              <a:rPr/>
              <a:t>Birleştir</a:t>
            </a:r>
            <a:r>
              <a:rPr spc="-45"/>
              <a:t> </a:t>
            </a:r>
            <a:r>
              <a:rPr spc="-25"/>
              <a:t>*/</a:t>
            </a:r>
          </a:p>
          <a:p>
            <a:pPr marL="271145">
              <a:lnSpc>
                <a:spcPct val="100000"/>
              </a:lnSpc>
            </a:pPr>
            <a:r>
              <a:rPr>
                <a:solidFill>
                  <a:srgbClr val="000000"/>
                </a:solidFill>
              </a:rPr>
              <a:t>return</a:t>
            </a:r>
            <a:r>
              <a:rPr spc="-70">
                <a:solidFill>
                  <a:srgbClr val="000000"/>
                </a:solidFill>
              </a:rPr>
              <a:t> </a:t>
            </a:r>
            <a:r>
              <a:rPr spc="-10">
                <a:solidFill>
                  <a:srgbClr val="000000"/>
                </a:solidFill>
              </a:rPr>
              <a:t>araSonuc</a:t>
            </a:r>
            <a:r>
              <a:rPr spc="-10">
                <a:solidFill>
                  <a:srgbClr val="FF0000"/>
                </a:solidFill>
              </a:rPr>
              <a:t>*</a:t>
            </a:r>
            <a:r>
              <a:rPr spc="-10">
                <a:solidFill>
                  <a:srgbClr val="000000"/>
                </a:solidFill>
              </a:rPr>
              <a:t>a;</a:t>
            </a:r>
          </a:p>
          <a:p>
            <a:pPr marL="12700">
              <a:lnSpc>
                <a:spcPct val="100000"/>
              </a:lnSpc>
            </a:pPr>
            <a:r>
              <a:rPr>
                <a:solidFill>
                  <a:srgbClr val="CC3300"/>
                </a:solidFill>
              </a:rPr>
              <a:t>}</a:t>
            </a:r>
            <a:r>
              <a:rPr spc="-25">
                <a:solidFill>
                  <a:srgbClr val="CC3300"/>
                </a:solidFill>
              </a:rPr>
              <a:t> </a:t>
            </a:r>
            <a:r>
              <a:rPr>
                <a:solidFill>
                  <a:srgbClr val="CC3300"/>
                </a:solidFill>
              </a:rPr>
              <a:t>/*</a:t>
            </a:r>
            <a:r>
              <a:rPr spc="-25">
                <a:solidFill>
                  <a:srgbClr val="CC3300"/>
                </a:solidFill>
              </a:rPr>
              <a:t> </a:t>
            </a:r>
            <a:r>
              <a:rPr spc="-10">
                <a:solidFill>
                  <a:srgbClr val="CC3300"/>
                </a:solidFill>
              </a:rPr>
              <a:t>bitti-</a:t>
            </a:r>
            <a:r>
              <a:rPr>
                <a:solidFill>
                  <a:srgbClr val="CC3300"/>
                </a:solidFill>
              </a:rPr>
              <a:t>Ust</a:t>
            </a:r>
            <a:r>
              <a:rPr spc="-10">
                <a:solidFill>
                  <a:srgbClr val="CC3300"/>
                </a:solidFill>
              </a:rPr>
              <a:t> </a:t>
            </a:r>
            <a:r>
              <a:rPr spc="-25">
                <a:solidFill>
                  <a:srgbClr val="CC3300"/>
                </a:solidFill>
              </a:rPr>
              <a:t>*/</a:t>
            </a:r>
          </a:p>
        </p:txBody>
      </p:sp>
      <p:sp>
        <p:nvSpPr>
          <p:cNvPr id="8" name="object 8"/>
          <p:cNvSpPr/>
          <p:nvPr/>
        </p:nvSpPr>
        <p:spPr>
          <a:xfrm>
            <a:off x="4643501" y="3887787"/>
            <a:ext cx="3889375" cy="2374900"/>
          </a:xfrm>
          <a:custGeom>
            <a:avLst/>
            <a:gdLst/>
            <a:ahLst/>
            <a:cxnLst/>
            <a:rect l="l" t="t" r="r" b="b"/>
            <a:pathLst>
              <a:path w="3889375" h="2374900">
                <a:moveTo>
                  <a:pt x="3889375" y="0"/>
                </a:moveTo>
                <a:lnTo>
                  <a:pt x="0" y="0"/>
                </a:lnTo>
                <a:lnTo>
                  <a:pt x="0" y="2374900"/>
                </a:lnTo>
                <a:lnTo>
                  <a:pt x="3889375" y="2374900"/>
                </a:lnTo>
                <a:lnTo>
                  <a:pt x="3889375" y="0"/>
                </a:lnTo>
                <a:close/>
              </a:path>
            </a:pathLst>
          </a:custGeom>
          <a:solidFill>
            <a:srgbClr val="F4F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43501" y="3887787"/>
            <a:ext cx="3889375" cy="23749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94"/>
              </a:spcBef>
            </a:pPr>
            <a:r>
              <a:rPr sz="17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7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700" b="1">
                <a:solidFill>
                  <a:srgbClr val="FD9F21"/>
                </a:solidFill>
                <a:latin typeface="Courier New"/>
                <a:cs typeface="Courier New"/>
              </a:rPr>
              <a:t>Hesapla</a:t>
            </a:r>
            <a:r>
              <a:rPr sz="1700" b="1" spc="-3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700" b="1">
                <a:solidFill>
                  <a:srgbClr val="FD9F21"/>
                </a:solidFill>
                <a:latin typeface="Courier New"/>
                <a:cs typeface="Courier New"/>
              </a:rPr>
              <a:t>a^n</a:t>
            </a:r>
            <a:r>
              <a:rPr sz="17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7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700" b="1">
                <a:solidFill>
                  <a:srgbClr val="CC3300"/>
                </a:solidFill>
                <a:latin typeface="Courier New"/>
                <a:cs typeface="Courier New"/>
              </a:rPr>
              <a:t>double</a:t>
            </a:r>
            <a:r>
              <a:rPr sz="1700" b="1" spc="-6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700" b="1">
                <a:solidFill>
                  <a:srgbClr val="CC3300"/>
                </a:solidFill>
                <a:latin typeface="Courier New"/>
                <a:cs typeface="Courier New"/>
              </a:rPr>
              <a:t>Ust(double</a:t>
            </a:r>
            <a:r>
              <a:rPr sz="1700" b="1" spc="-5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700" b="1">
                <a:solidFill>
                  <a:srgbClr val="CC3300"/>
                </a:solidFill>
                <a:latin typeface="Courier New"/>
                <a:cs typeface="Courier New"/>
              </a:rPr>
              <a:t>a,</a:t>
            </a:r>
            <a:r>
              <a:rPr sz="1700" b="1" spc="-5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700" b="1">
                <a:solidFill>
                  <a:srgbClr val="CC3300"/>
                </a:solidFill>
                <a:latin typeface="Courier New"/>
                <a:cs typeface="Courier New"/>
              </a:rPr>
              <a:t>int</a:t>
            </a:r>
            <a:r>
              <a:rPr sz="1700" b="1" spc="-6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700" b="1" spc="-25">
                <a:solidFill>
                  <a:srgbClr val="CC3300"/>
                </a:solidFill>
                <a:latin typeface="Courier New"/>
                <a:cs typeface="Courier New"/>
              </a:rPr>
              <a:t>n){</a:t>
            </a:r>
            <a:endParaRPr sz="1700">
              <a:latin typeface="Courier New"/>
              <a:cs typeface="Courier New"/>
            </a:endParaRPr>
          </a:p>
          <a:p>
            <a:pPr marL="351155">
              <a:lnSpc>
                <a:spcPct val="100000"/>
              </a:lnSpc>
            </a:pPr>
            <a:r>
              <a:rPr sz="17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700" b="1" spc="-5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700" b="1">
                <a:solidFill>
                  <a:srgbClr val="FD9F21"/>
                </a:solidFill>
                <a:latin typeface="Courier New"/>
                <a:cs typeface="Courier New"/>
              </a:rPr>
              <a:t>Temel</a:t>
            </a:r>
            <a:r>
              <a:rPr sz="1700" b="1" spc="-3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700" b="1">
                <a:solidFill>
                  <a:srgbClr val="FD9F21"/>
                </a:solidFill>
                <a:latin typeface="Courier New"/>
                <a:cs typeface="Courier New"/>
              </a:rPr>
              <a:t>durum</a:t>
            </a:r>
            <a:r>
              <a:rPr sz="1700" b="1" spc="-3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7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  <a:p>
            <a:pPr marL="351155" marR="146685">
              <a:lnSpc>
                <a:spcPct val="100000"/>
              </a:lnSpc>
            </a:pPr>
            <a:r>
              <a:rPr sz="1700" b="1">
                <a:latin typeface="Courier New"/>
                <a:cs typeface="Courier New"/>
              </a:rPr>
              <a:t>if</a:t>
            </a:r>
            <a:r>
              <a:rPr sz="1700" b="1" spc="-35">
                <a:latin typeface="Courier New"/>
                <a:cs typeface="Courier New"/>
              </a:rPr>
              <a:t> </a:t>
            </a:r>
            <a:r>
              <a:rPr sz="1700" b="1">
                <a:latin typeface="Courier New"/>
                <a:cs typeface="Courier New"/>
              </a:rPr>
              <a:t>(n</a:t>
            </a:r>
            <a:r>
              <a:rPr sz="1700" b="1" spc="-25">
                <a:latin typeface="Courier New"/>
                <a:cs typeface="Courier New"/>
              </a:rPr>
              <a:t> </a:t>
            </a:r>
            <a:r>
              <a:rPr sz="1700" b="1">
                <a:latin typeface="Courier New"/>
                <a:cs typeface="Courier New"/>
              </a:rPr>
              <a:t>==</a:t>
            </a:r>
            <a:r>
              <a:rPr sz="1700" b="1" spc="-15">
                <a:latin typeface="Courier New"/>
                <a:cs typeface="Courier New"/>
              </a:rPr>
              <a:t> </a:t>
            </a:r>
            <a:r>
              <a:rPr sz="1700" b="1">
                <a:latin typeface="Courier New"/>
                <a:cs typeface="Courier New"/>
              </a:rPr>
              <a:t>0)</a:t>
            </a:r>
            <a:r>
              <a:rPr sz="1700" b="1" spc="-35">
                <a:latin typeface="Courier New"/>
                <a:cs typeface="Courier New"/>
              </a:rPr>
              <a:t> </a:t>
            </a:r>
            <a:r>
              <a:rPr sz="1700" b="1">
                <a:latin typeface="Courier New"/>
                <a:cs typeface="Courier New"/>
              </a:rPr>
              <a:t>return</a:t>
            </a:r>
            <a:r>
              <a:rPr sz="1700" b="1" spc="-25">
                <a:latin typeface="Courier New"/>
                <a:cs typeface="Courier New"/>
              </a:rPr>
              <a:t> 1;</a:t>
            </a:r>
            <a:r>
              <a:rPr sz="1700" b="1" spc="500">
                <a:latin typeface="Courier New"/>
                <a:cs typeface="Courier New"/>
              </a:rPr>
              <a:t> </a:t>
            </a:r>
            <a:r>
              <a:rPr sz="1700" b="1">
                <a:latin typeface="Courier New"/>
                <a:cs typeface="Courier New"/>
              </a:rPr>
              <a:t>else</a:t>
            </a:r>
            <a:r>
              <a:rPr sz="1700" b="1" spc="-35">
                <a:latin typeface="Courier New"/>
                <a:cs typeface="Courier New"/>
              </a:rPr>
              <a:t> </a:t>
            </a:r>
            <a:r>
              <a:rPr sz="1700" b="1">
                <a:latin typeface="Courier New"/>
                <a:cs typeface="Courier New"/>
              </a:rPr>
              <a:t>if</a:t>
            </a:r>
            <a:r>
              <a:rPr sz="1700" b="1" spc="-25">
                <a:latin typeface="Courier New"/>
                <a:cs typeface="Courier New"/>
              </a:rPr>
              <a:t> </a:t>
            </a:r>
            <a:r>
              <a:rPr sz="1700" b="1">
                <a:latin typeface="Courier New"/>
                <a:cs typeface="Courier New"/>
              </a:rPr>
              <a:t>(n</a:t>
            </a:r>
            <a:r>
              <a:rPr sz="1700" b="1" spc="-30">
                <a:latin typeface="Courier New"/>
                <a:cs typeface="Courier New"/>
              </a:rPr>
              <a:t> </a:t>
            </a:r>
            <a:r>
              <a:rPr sz="1700" b="1">
                <a:latin typeface="Courier New"/>
                <a:cs typeface="Courier New"/>
              </a:rPr>
              <a:t>==</a:t>
            </a:r>
            <a:r>
              <a:rPr sz="1700" b="1" spc="-30">
                <a:latin typeface="Courier New"/>
                <a:cs typeface="Courier New"/>
              </a:rPr>
              <a:t> </a:t>
            </a:r>
            <a:r>
              <a:rPr sz="1700" b="1">
                <a:latin typeface="Courier New"/>
                <a:cs typeface="Courier New"/>
              </a:rPr>
              <a:t>1)</a:t>
            </a:r>
            <a:r>
              <a:rPr sz="1700" b="1" spc="-25">
                <a:latin typeface="Courier New"/>
                <a:cs typeface="Courier New"/>
              </a:rPr>
              <a:t> </a:t>
            </a:r>
            <a:r>
              <a:rPr sz="1700" b="1">
                <a:latin typeface="Courier New"/>
                <a:cs typeface="Courier New"/>
              </a:rPr>
              <a:t>return</a:t>
            </a:r>
            <a:r>
              <a:rPr sz="1700" b="1" spc="-30">
                <a:latin typeface="Courier New"/>
                <a:cs typeface="Courier New"/>
              </a:rPr>
              <a:t> </a:t>
            </a:r>
            <a:r>
              <a:rPr sz="1700" b="1" spc="-25">
                <a:latin typeface="Courier New"/>
                <a:cs typeface="Courier New"/>
              </a:rPr>
              <a:t>a;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700">
              <a:latin typeface="Courier New"/>
              <a:cs typeface="Courier New"/>
            </a:endParaRPr>
          </a:p>
          <a:p>
            <a:pPr marL="351155">
              <a:lnSpc>
                <a:spcPct val="100000"/>
              </a:lnSpc>
            </a:pPr>
            <a:r>
              <a:rPr sz="1700" b="1">
                <a:latin typeface="Courier New"/>
                <a:cs typeface="Courier New"/>
              </a:rPr>
              <a:t>return</a:t>
            </a:r>
            <a:r>
              <a:rPr sz="1700" b="1" spc="-50">
                <a:latin typeface="Courier New"/>
                <a:cs typeface="Courier New"/>
              </a:rPr>
              <a:t> </a:t>
            </a:r>
            <a:r>
              <a:rPr sz="1700" b="1">
                <a:solidFill>
                  <a:srgbClr val="CC3300"/>
                </a:solidFill>
                <a:latin typeface="Courier New"/>
                <a:cs typeface="Courier New"/>
              </a:rPr>
              <a:t>Ust(a,</a:t>
            </a:r>
            <a:r>
              <a:rPr sz="1700" b="1" spc="-6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700" b="1" spc="-20">
                <a:solidFill>
                  <a:srgbClr val="CC3300"/>
                </a:solidFill>
                <a:latin typeface="Courier New"/>
                <a:cs typeface="Courier New"/>
              </a:rPr>
              <a:t>n-1)</a:t>
            </a:r>
            <a:r>
              <a:rPr sz="1700" b="1" spc="-2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700" b="1" spc="-20">
                <a:latin typeface="Courier New"/>
                <a:cs typeface="Courier New"/>
              </a:rPr>
              <a:t>a;</a:t>
            </a:r>
            <a:endParaRPr sz="17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700" b="1">
                <a:solidFill>
                  <a:srgbClr val="CC3300"/>
                </a:solidFill>
                <a:latin typeface="Courier New"/>
                <a:cs typeface="Courier New"/>
              </a:rPr>
              <a:t>}</a:t>
            </a:r>
            <a:r>
              <a:rPr sz="1700" b="1" spc="-2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700" b="1">
                <a:solidFill>
                  <a:srgbClr val="CC3300"/>
                </a:solidFill>
                <a:latin typeface="Courier New"/>
                <a:cs typeface="Courier New"/>
              </a:rPr>
              <a:t>/*</a:t>
            </a:r>
            <a:r>
              <a:rPr sz="1700" b="1" spc="-2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700" b="1" spc="-10">
                <a:solidFill>
                  <a:srgbClr val="CC3300"/>
                </a:solidFill>
                <a:latin typeface="Courier New"/>
                <a:cs typeface="Courier New"/>
              </a:rPr>
              <a:t>bitti-</a:t>
            </a:r>
            <a:r>
              <a:rPr sz="1700" b="1">
                <a:solidFill>
                  <a:srgbClr val="CC3300"/>
                </a:solidFill>
                <a:latin typeface="Courier New"/>
                <a:cs typeface="Courier New"/>
              </a:rPr>
              <a:t>Ust</a:t>
            </a:r>
            <a:r>
              <a:rPr sz="1700" b="1" spc="-1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700" b="1" spc="-25">
                <a:solidFill>
                  <a:srgbClr val="CC3300"/>
                </a:solidFill>
                <a:latin typeface="Courier New"/>
                <a:cs typeface="Courier New"/>
              </a:rPr>
              <a:t>*/</a:t>
            </a:r>
            <a:endParaRPr sz="17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664075" y="1701800"/>
            <a:ext cx="2962275" cy="7905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2" name="Resim 1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68553"/>
            <a:ext cx="6308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>
                <a:latin typeface="Calibri"/>
                <a:cs typeface="Calibri"/>
              </a:rPr>
              <a:t>Ust(3,</a:t>
            </a:r>
            <a:r>
              <a:rPr sz="4000" b="0" spc="-50">
                <a:latin typeface="Calibri"/>
                <a:cs typeface="Calibri"/>
              </a:rPr>
              <a:t> </a:t>
            </a:r>
            <a:r>
              <a:rPr sz="4000" b="0">
                <a:latin typeface="Calibri"/>
                <a:cs typeface="Calibri"/>
              </a:rPr>
              <a:t>4)</a:t>
            </a:r>
            <a:r>
              <a:rPr sz="4000" b="0" spc="-75">
                <a:latin typeface="Calibri"/>
                <a:cs typeface="Calibri"/>
              </a:rPr>
              <a:t> </a:t>
            </a:r>
            <a:r>
              <a:rPr sz="4000" b="0">
                <a:latin typeface="Calibri"/>
                <a:cs typeface="Calibri"/>
              </a:rPr>
              <a:t>için</a:t>
            </a:r>
            <a:r>
              <a:rPr sz="4000" b="0" spc="-50">
                <a:latin typeface="Calibri"/>
                <a:cs typeface="Calibri"/>
              </a:rPr>
              <a:t> </a:t>
            </a:r>
            <a:r>
              <a:rPr sz="4000" b="0">
                <a:latin typeface="Calibri"/>
                <a:cs typeface="Calibri"/>
              </a:rPr>
              <a:t>Özyineleme</a:t>
            </a:r>
            <a:r>
              <a:rPr sz="4000" b="0" spc="-50">
                <a:latin typeface="Calibri"/>
                <a:cs typeface="Calibri"/>
              </a:rPr>
              <a:t> </a:t>
            </a:r>
            <a:r>
              <a:rPr sz="4000" b="0" spc="-10">
                <a:latin typeface="Calibri"/>
                <a:cs typeface="Calibri"/>
              </a:rPr>
              <a:t>ağacı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80037" y="2389695"/>
            <a:ext cx="1746250" cy="432434"/>
            <a:chOff x="5380037" y="2389695"/>
            <a:chExt cx="1746250" cy="432434"/>
          </a:xfrm>
        </p:grpSpPr>
        <p:sp>
          <p:nvSpPr>
            <p:cNvPr id="4" name="object 4"/>
            <p:cNvSpPr/>
            <p:nvPr/>
          </p:nvSpPr>
          <p:spPr>
            <a:xfrm>
              <a:off x="5384800" y="2394457"/>
              <a:ext cx="1736725" cy="422909"/>
            </a:xfrm>
            <a:custGeom>
              <a:avLst/>
              <a:gdLst/>
              <a:ahLst/>
              <a:cxnLst/>
              <a:rect l="l" t="t" r="r" b="b"/>
              <a:pathLst>
                <a:path w="1736725" h="422909">
                  <a:moveTo>
                    <a:pt x="868426" y="0"/>
                  </a:moveTo>
                  <a:lnTo>
                    <a:pt x="797193" y="700"/>
                  </a:lnTo>
                  <a:lnTo>
                    <a:pt x="727548" y="2765"/>
                  </a:lnTo>
                  <a:lnTo>
                    <a:pt x="659713" y="6141"/>
                  </a:lnTo>
                  <a:lnTo>
                    <a:pt x="593912" y="10773"/>
                  </a:lnTo>
                  <a:lnTo>
                    <a:pt x="530369" y="16607"/>
                  </a:lnTo>
                  <a:lnTo>
                    <a:pt x="469307" y="23588"/>
                  </a:lnTo>
                  <a:lnTo>
                    <a:pt x="410949" y="31661"/>
                  </a:lnTo>
                  <a:lnTo>
                    <a:pt x="355518" y="40774"/>
                  </a:lnTo>
                  <a:lnTo>
                    <a:pt x="303238" y="50870"/>
                  </a:lnTo>
                  <a:lnTo>
                    <a:pt x="254333" y="61896"/>
                  </a:lnTo>
                  <a:lnTo>
                    <a:pt x="209025" y="73798"/>
                  </a:lnTo>
                  <a:lnTo>
                    <a:pt x="167538" y="86520"/>
                  </a:lnTo>
                  <a:lnTo>
                    <a:pt x="130095" y="100009"/>
                  </a:lnTo>
                  <a:lnTo>
                    <a:pt x="68236" y="129069"/>
                  </a:lnTo>
                  <a:lnTo>
                    <a:pt x="25235" y="160543"/>
                  </a:lnTo>
                  <a:lnTo>
                    <a:pt x="2878" y="193995"/>
                  </a:lnTo>
                  <a:lnTo>
                    <a:pt x="0" y="211327"/>
                  </a:lnTo>
                  <a:lnTo>
                    <a:pt x="2878" y="228660"/>
                  </a:lnTo>
                  <a:lnTo>
                    <a:pt x="25235" y="262112"/>
                  </a:lnTo>
                  <a:lnTo>
                    <a:pt x="68236" y="293586"/>
                  </a:lnTo>
                  <a:lnTo>
                    <a:pt x="130095" y="322646"/>
                  </a:lnTo>
                  <a:lnTo>
                    <a:pt x="167538" y="336135"/>
                  </a:lnTo>
                  <a:lnTo>
                    <a:pt x="209025" y="348857"/>
                  </a:lnTo>
                  <a:lnTo>
                    <a:pt x="254333" y="360759"/>
                  </a:lnTo>
                  <a:lnTo>
                    <a:pt x="303238" y="371785"/>
                  </a:lnTo>
                  <a:lnTo>
                    <a:pt x="355518" y="381881"/>
                  </a:lnTo>
                  <a:lnTo>
                    <a:pt x="410949" y="390994"/>
                  </a:lnTo>
                  <a:lnTo>
                    <a:pt x="469307" y="399067"/>
                  </a:lnTo>
                  <a:lnTo>
                    <a:pt x="530369" y="406048"/>
                  </a:lnTo>
                  <a:lnTo>
                    <a:pt x="593912" y="411882"/>
                  </a:lnTo>
                  <a:lnTo>
                    <a:pt x="659713" y="416514"/>
                  </a:lnTo>
                  <a:lnTo>
                    <a:pt x="727548" y="419890"/>
                  </a:lnTo>
                  <a:lnTo>
                    <a:pt x="797193" y="421955"/>
                  </a:lnTo>
                  <a:lnTo>
                    <a:pt x="868426" y="422655"/>
                  </a:lnTo>
                  <a:lnTo>
                    <a:pt x="939640" y="421955"/>
                  </a:lnTo>
                  <a:lnTo>
                    <a:pt x="1009269" y="419890"/>
                  </a:lnTo>
                  <a:lnTo>
                    <a:pt x="1077089" y="416514"/>
                  </a:lnTo>
                  <a:lnTo>
                    <a:pt x="1142877" y="411882"/>
                  </a:lnTo>
                  <a:lnTo>
                    <a:pt x="1206408" y="406048"/>
                  </a:lnTo>
                  <a:lnTo>
                    <a:pt x="1267461" y="399067"/>
                  </a:lnTo>
                  <a:lnTo>
                    <a:pt x="1325810" y="390994"/>
                  </a:lnTo>
                  <a:lnTo>
                    <a:pt x="1381233" y="381881"/>
                  </a:lnTo>
                  <a:lnTo>
                    <a:pt x="1433507" y="371785"/>
                  </a:lnTo>
                  <a:lnTo>
                    <a:pt x="1482407" y="360759"/>
                  </a:lnTo>
                  <a:lnTo>
                    <a:pt x="1527711" y="348857"/>
                  </a:lnTo>
                  <a:lnTo>
                    <a:pt x="1569194" y="336135"/>
                  </a:lnTo>
                  <a:lnTo>
                    <a:pt x="1606634" y="322646"/>
                  </a:lnTo>
                  <a:lnTo>
                    <a:pt x="1668490" y="293586"/>
                  </a:lnTo>
                  <a:lnTo>
                    <a:pt x="1711490" y="262112"/>
                  </a:lnTo>
                  <a:lnTo>
                    <a:pt x="1733846" y="228660"/>
                  </a:lnTo>
                  <a:lnTo>
                    <a:pt x="1736725" y="211327"/>
                  </a:lnTo>
                  <a:lnTo>
                    <a:pt x="1733846" y="193995"/>
                  </a:lnTo>
                  <a:lnTo>
                    <a:pt x="1711490" y="160543"/>
                  </a:lnTo>
                  <a:lnTo>
                    <a:pt x="1668490" y="129069"/>
                  </a:lnTo>
                  <a:lnTo>
                    <a:pt x="1606634" y="100009"/>
                  </a:lnTo>
                  <a:lnTo>
                    <a:pt x="1569194" y="86520"/>
                  </a:lnTo>
                  <a:lnTo>
                    <a:pt x="1527711" y="73798"/>
                  </a:lnTo>
                  <a:lnTo>
                    <a:pt x="1482407" y="61896"/>
                  </a:lnTo>
                  <a:lnTo>
                    <a:pt x="1433507" y="50870"/>
                  </a:lnTo>
                  <a:lnTo>
                    <a:pt x="1381233" y="40774"/>
                  </a:lnTo>
                  <a:lnTo>
                    <a:pt x="1325810" y="31661"/>
                  </a:lnTo>
                  <a:lnTo>
                    <a:pt x="1267461" y="23588"/>
                  </a:lnTo>
                  <a:lnTo>
                    <a:pt x="1206408" y="16607"/>
                  </a:lnTo>
                  <a:lnTo>
                    <a:pt x="1142877" y="10773"/>
                  </a:lnTo>
                  <a:lnTo>
                    <a:pt x="1077089" y="6141"/>
                  </a:lnTo>
                  <a:lnTo>
                    <a:pt x="1009269" y="2765"/>
                  </a:lnTo>
                  <a:lnTo>
                    <a:pt x="939640" y="700"/>
                  </a:lnTo>
                  <a:lnTo>
                    <a:pt x="86842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84800" y="2394457"/>
              <a:ext cx="1736725" cy="422909"/>
            </a:xfrm>
            <a:custGeom>
              <a:avLst/>
              <a:gdLst/>
              <a:ahLst/>
              <a:cxnLst/>
              <a:rect l="l" t="t" r="r" b="b"/>
              <a:pathLst>
                <a:path w="1736725" h="422909">
                  <a:moveTo>
                    <a:pt x="0" y="211327"/>
                  </a:moveTo>
                  <a:lnTo>
                    <a:pt x="25235" y="160543"/>
                  </a:lnTo>
                  <a:lnTo>
                    <a:pt x="68236" y="129069"/>
                  </a:lnTo>
                  <a:lnTo>
                    <a:pt x="130095" y="100009"/>
                  </a:lnTo>
                  <a:lnTo>
                    <a:pt x="167538" y="86520"/>
                  </a:lnTo>
                  <a:lnTo>
                    <a:pt x="209025" y="73798"/>
                  </a:lnTo>
                  <a:lnTo>
                    <a:pt x="254333" y="61896"/>
                  </a:lnTo>
                  <a:lnTo>
                    <a:pt x="303238" y="50870"/>
                  </a:lnTo>
                  <a:lnTo>
                    <a:pt x="355518" y="40774"/>
                  </a:lnTo>
                  <a:lnTo>
                    <a:pt x="410949" y="31661"/>
                  </a:lnTo>
                  <a:lnTo>
                    <a:pt x="469307" y="23588"/>
                  </a:lnTo>
                  <a:lnTo>
                    <a:pt x="530369" y="16607"/>
                  </a:lnTo>
                  <a:lnTo>
                    <a:pt x="593912" y="10773"/>
                  </a:lnTo>
                  <a:lnTo>
                    <a:pt x="659713" y="6141"/>
                  </a:lnTo>
                  <a:lnTo>
                    <a:pt x="727548" y="2765"/>
                  </a:lnTo>
                  <a:lnTo>
                    <a:pt x="797193" y="700"/>
                  </a:lnTo>
                  <a:lnTo>
                    <a:pt x="868426" y="0"/>
                  </a:lnTo>
                  <a:lnTo>
                    <a:pt x="939640" y="700"/>
                  </a:lnTo>
                  <a:lnTo>
                    <a:pt x="1009269" y="2765"/>
                  </a:lnTo>
                  <a:lnTo>
                    <a:pt x="1077089" y="6141"/>
                  </a:lnTo>
                  <a:lnTo>
                    <a:pt x="1142877" y="10773"/>
                  </a:lnTo>
                  <a:lnTo>
                    <a:pt x="1206408" y="16607"/>
                  </a:lnTo>
                  <a:lnTo>
                    <a:pt x="1267461" y="23588"/>
                  </a:lnTo>
                  <a:lnTo>
                    <a:pt x="1325810" y="31661"/>
                  </a:lnTo>
                  <a:lnTo>
                    <a:pt x="1381233" y="40774"/>
                  </a:lnTo>
                  <a:lnTo>
                    <a:pt x="1433507" y="50870"/>
                  </a:lnTo>
                  <a:lnTo>
                    <a:pt x="1482407" y="61896"/>
                  </a:lnTo>
                  <a:lnTo>
                    <a:pt x="1527711" y="73798"/>
                  </a:lnTo>
                  <a:lnTo>
                    <a:pt x="1569194" y="86520"/>
                  </a:lnTo>
                  <a:lnTo>
                    <a:pt x="1606634" y="100009"/>
                  </a:lnTo>
                  <a:lnTo>
                    <a:pt x="1668490" y="129069"/>
                  </a:lnTo>
                  <a:lnTo>
                    <a:pt x="1711490" y="160543"/>
                  </a:lnTo>
                  <a:lnTo>
                    <a:pt x="1733846" y="193995"/>
                  </a:lnTo>
                  <a:lnTo>
                    <a:pt x="1736725" y="211327"/>
                  </a:lnTo>
                  <a:lnTo>
                    <a:pt x="1733846" y="228660"/>
                  </a:lnTo>
                  <a:lnTo>
                    <a:pt x="1711490" y="262112"/>
                  </a:lnTo>
                  <a:lnTo>
                    <a:pt x="1668490" y="293586"/>
                  </a:lnTo>
                  <a:lnTo>
                    <a:pt x="1606634" y="322646"/>
                  </a:lnTo>
                  <a:lnTo>
                    <a:pt x="1569194" y="336135"/>
                  </a:lnTo>
                  <a:lnTo>
                    <a:pt x="1527711" y="348857"/>
                  </a:lnTo>
                  <a:lnTo>
                    <a:pt x="1482407" y="360759"/>
                  </a:lnTo>
                  <a:lnTo>
                    <a:pt x="1433507" y="371785"/>
                  </a:lnTo>
                  <a:lnTo>
                    <a:pt x="1381233" y="381881"/>
                  </a:lnTo>
                  <a:lnTo>
                    <a:pt x="1325810" y="390994"/>
                  </a:lnTo>
                  <a:lnTo>
                    <a:pt x="1267461" y="399067"/>
                  </a:lnTo>
                  <a:lnTo>
                    <a:pt x="1206408" y="406048"/>
                  </a:lnTo>
                  <a:lnTo>
                    <a:pt x="1142877" y="411882"/>
                  </a:lnTo>
                  <a:lnTo>
                    <a:pt x="1077089" y="416514"/>
                  </a:lnTo>
                  <a:lnTo>
                    <a:pt x="1009269" y="419890"/>
                  </a:lnTo>
                  <a:lnTo>
                    <a:pt x="939640" y="421955"/>
                  </a:lnTo>
                  <a:lnTo>
                    <a:pt x="868426" y="422655"/>
                  </a:lnTo>
                  <a:lnTo>
                    <a:pt x="797193" y="421955"/>
                  </a:lnTo>
                  <a:lnTo>
                    <a:pt x="727548" y="419890"/>
                  </a:lnTo>
                  <a:lnTo>
                    <a:pt x="659713" y="416514"/>
                  </a:lnTo>
                  <a:lnTo>
                    <a:pt x="593912" y="411882"/>
                  </a:lnTo>
                  <a:lnTo>
                    <a:pt x="530369" y="406048"/>
                  </a:lnTo>
                  <a:lnTo>
                    <a:pt x="469307" y="399067"/>
                  </a:lnTo>
                  <a:lnTo>
                    <a:pt x="410949" y="390994"/>
                  </a:lnTo>
                  <a:lnTo>
                    <a:pt x="355518" y="381881"/>
                  </a:lnTo>
                  <a:lnTo>
                    <a:pt x="303238" y="371785"/>
                  </a:lnTo>
                  <a:lnTo>
                    <a:pt x="254333" y="360759"/>
                  </a:lnTo>
                  <a:lnTo>
                    <a:pt x="209025" y="348857"/>
                  </a:lnTo>
                  <a:lnTo>
                    <a:pt x="167538" y="336135"/>
                  </a:lnTo>
                  <a:lnTo>
                    <a:pt x="130095" y="322646"/>
                  </a:lnTo>
                  <a:lnTo>
                    <a:pt x="68236" y="293586"/>
                  </a:lnTo>
                  <a:lnTo>
                    <a:pt x="25235" y="262112"/>
                  </a:lnTo>
                  <a:lnTo>
                    <a:pt x="2878" y="228660"/>
                  </a:lnTo>
                  <a:lnTo>
                    <a:pt x="0" y="2113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90691" y="2444241"/>
            <a:ext cx="92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omic Sans MS"/>
                <a:cs typeface="Comic Sans MS"/>
              </a:rPr>
              <a:t>Ust(3,4)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29273" y="2129282"/>
            <a:ext cx="85725" cy="277495"/>
          </a:xfrm>
          <a:custGeom>
            <a:avLst/>
            <a:gdLst/>
            <a:ahLst/>
            <a:cxnLst/>
            <a:rect l="l" t="t" r="r" b="b"/>
            <a:pathLst>
              <a:path w="85725" h="277494">
                <a:moveTo>
                  <a:pt x="28575" y="191515"/>
                </a:moveTo>
                <a:lnTo>
                  <a:pt x="0" y="191515"/>
                </a:lnTo>
                <a:lnTo>
                  <a:pt x="42799" y="277240"/>
                </a:lnTo>
                <a:lnTo>
                  <a:pt x="78538" y="205866"/>
                </a:lnTo>
                <a:lnTo>
                  <a:pt x="28575" y="205866"/>
                </a:lnTo>
                <a:lnTo>
                  <a:pt x="28575" y="191515"/>
                </a:lnTo>
                <a:close/>
              </a:path>
              <a:path w="85725" h="277494">
                <a:moveTo>
                  <a:pt x="57150" y="0"/>
                </a:moveTo>
                <a:lnTo>
                  <a:pt x="28575" y="0"/>
                </a:lnTo>
                <a:lnTo>
                  <a:pt x="28575" y="205866"/>
                </a:lnTo>
                <a:lnTo>
                  <a:pt x="57150" y="205866"/>
                </a:lnTo>
                <a:lnTo>
                  <a:pt x="57150" y="0"/>
                </a:lnTo>
                <a:close/>
              </a:path>
              <a:path w="85725" h="277494">
                <a:moveTo>
                  <a:pt x="85725" y="191515"/>
                </a:moveTo>
                <a:lnTo>
                  <a:pt x="57150" y="191515"/>
                </a:lnTo>
                <a:lnTo>
                  <a:pt x="57150" y="205866"/>
                </a:lnTo>
                <a:lnTo>
                  <a:pt x="78538" y="205866"/>
                </a:lnTo>
                <a:lnTo>
                  <a:pt x="85725" y="191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54625" y="1800555"/>
            <a:ext cx="1687830" cy="359410"/>
          </a:xfrm>
          <a:prstGeom prst="rect">
            <a:avLst/>
          </a:prstGeom>
          <a:solidFill>
            <a:srgbClr val="E68200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spc="-10">
                <a:latin typeface="Comic Sans MS"/>
                <a:cs typeface="Comic Sans MS"/>
              </a:rPr>
              <a:t>x=Ust(3,4)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35663" y="1336738"/>
            <a:ext cx="1438275" cy="464184"/>
            <a:chOff x="5435663" y="1336738"/>
            <a:chExt cx="1438275" cy="464184"/>
          </a:xfrm>
        </p:grpSpPr>
        <p:sp>
          <p:nvSpPr>
            <p:cNvPr id="10" name="object 10"/>
            <p:cNvSpPr/>
            <p:nvPr/>
          </p:nvSpPr>
          <p:spPr>
            <a:xfrm>
              <a:off x="5440426" y="1341500"/>
              <a:ext cx="1428750" cy="454659"/>
            </a:xfrm>
            <a:custGeom>
              <a:avLst/>
              <a:gdLst/>
              <a:ahLst/>
              <a:cxnLst/>
              <a:rect l="l" t="t" r="r" b="b"/>
              <a:pathLst>
                <a:path w="1428750" h="454659">
                  <a:moveTo>
                    <a:pt x="714375" y="0"/>
                  </a:moveTo>
                  <a:lnTo>
                    <a:pt x="645568" y="1040"/>
                  </a:lnTo>
                  <a:lnTo>
                    <a:pt x="578613" y="4096"/>
                  </a:lnTo>
                  <a:lnTo>
                    <a:pt x="513809" y="9075"/>
                  </a:lnTo>
                  <a:lnTo>
                    <a:pt x="451456" y="15880"/>
                  </a:lnTo>
                  <a:lnTo>
                    <a:pt x="391853" y="24415"/>
                  </a:lnTo>
                  <a:lnTo>
                    <a:pt x="335299" y="34587"/>
                  </a:lnTo>
                  <a:lnTo>
                    <a:pt x="282093" y="46299"/>
                  </a:lnTo>
                  <a:lnTo>
                    <a:pt x="232534" y="59456"/>
                  </a:lnTo>
                  <a:lnTo>
                    <a:pt x="186922" y="73964"/>
                  </a:lnTo>
                  <a:lnTo>
                    <a:pt x="145555" y="89727"/>
                  </a:lnTo>
                  <a:lnTo>
                    <a:pt x="108734" y="106649"/>
                  </a:lnTo>
                  <a:lnTo>
                    <a:pt x="49921" y="143591"/>
                  </a:lnTo>
                  <a:lnTo>
                    <a:pt x="12879" y="184030"/>
                  </a:lnTo>
                  <a:lnTo>
                    <a:pt x="0" y="227202"/>
                  </a:lnTo>
                  <a:lnTo>
                    <a:pt x="3269" y="249084"/>
                  </a:lnTo>
                  <a:lnTo>
                    <a:pt x="28529" y="290994"/>
                  </a:lnTo>
                  <a:lnTo>
                    <a:pt x="76756" y="329796"/>
                  </a:lnTo>
                  <a:lnTo>
                    <a:pt x="145555" y="364725"/>
                  </a:lnTo>
                  <a:lnTo>
                    <a:pt x="186922" y="380499"/>
                  </a:lnTo>
                  <a:lnTo>
                    <a:pt x="232534" y="395018"/>
                  </a:lnTo>
                  <a:lnTo>
                    <a:pt x="282093" y="408186"/>
                  </a:lnTo>
                  <a:lnTo>
                    <a:pt x="335299" y="419909"/>
                  </a:lnTo>
                  <a:lnTo>
                    <a:pt x="391853" y="430090"/>
                  </a:lnTo>
                  <a:lnTo>
                    <a:pt x="451456" y="438635"/>
                  </a:lnTo>
                  <a:lnTo>
                    <a:pt x="513809" y="445447"/>
                  </a:lnTo>
                  <a:lnTo>
                    <a:pt x="578613" y="450431"/>
                  </a:lnTo>
                  <a:lnTo>
                    <a:pt x="645568" y="453491"/>
                  </a:lnTo>
                  <a:lnTo>
                    <a:pt x="714375" y="454533"/>
                  </a:lnTo>
                  <a:lnTo>
                    <a:pt x="783162" y="453491"/>
                  </a:lnTo>
                  <a:lnTo>
                    <a:pt x="850101" y="450431"/>
                  </a:lnTo>
                  <a:lnTo>
                    <a:pt x="914894" y="445447"/>
                  </a:lnTo>
                  <a:lnTo>
                    <a:pt x="977240" y="438635"/>
                  </a:lnTo>
                  <a:lnTo>
                    <a:pt x="1036840" y="430090"/>
                  </a:lnTo>
                  <a:lnTo>
                    <a:pt x="1093394" y="419909"/>
                  </a:lnTo>
                  <a:lnTo>
                    <a:pt x="1146602" y="408186"/>
                  </a:lnTo>
                  <a:lnTo>
                    <a:pt x="1196164" y="395018"/>
                  </a:lnTo>
                  <a:lnTo>
                    <a:pt x="1241782" y="380499"/>
                  </a:lnTo>
                  <a:lnTo>
                    <a:pt x="1283156" y="364725"/>
                  </a:lnTo>
                  <a:lnTo>
                    <a:pt x="1319985" y="347792"/>
                  </a:lnTo>
                  <a:lnTo>
                    <a:pt x="1378811" y="310831"/>
                  </a:lnTo>
                  <a:lnTo>
                    <a:pt x="1415865" y="270380"/>
                  </a:lnTo>
                  <a:lnTo>
                    <a:pt x="1428750" y="227202"/>
                  </a:lnTo>
                  <a:lnTo>
                    <a:pt x="1425479" y="205322"/>
                  </a:lnTo>
                  <a:lnTo>
                    <a:pt x="1400210" y="163421"/>
                  </a:lnTo>
                  <a:lnTo>
                    <a:pt x="1351970" y="124636"/>
                  </a:lnTo>
                  <a:lnTo>
                    <a:pt x="1283156" y="89727"/>
                  </a:lnTo>
                  <a:lnTo>
                    <a:pt x="1241782" y="73964"/>
                  </a:lnTo>
                  <a:lnTo>
                    <a:pt x="1196164" y="59456"/>
                  </a:lnTo>
                  <a:lnTo>
                    <a:pt x="1146602" y="46299"/>
                  </a:lnTo>
                  <a:lnTo>
                    <a:pt x="1093394" y="34587"/>
                  </a:lnTo>
                  <a:lnTo>
                    <a:pt x="1036840" y="24415"/>
                  </a:lnTo>
                  <a:lnTo>
                    <a:pt x="977240" y="15880"/>
                  </a:lnTo>
                  <a:lnTo>
                    <a:pt x="914894" y="9075"/>
                  </a:lnTo>
                  <a:lnTo>
                    <a:pt x="850101" y="4096"/>
                  </a:lnTo>
                  <a:lnTo>
                    <a:pt x="783162" y="1040"/>
                  </a:lnTo>
                  <a:lnTo>
                    <a:pt x="7143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0426" y="1341500"/>
              <a:ext cx="1428750" cy="454659"/>
            </a:xfrm>
            <a:custGeom>
              <a:avLst/>
              <a:gdLst/>
              <a:ahLst/>
              <a:cxnLst/>
              <a:rect l="l" t="t" r="r" b="b"/>
              <a:pathLst>
                <a:path w="1428750" h="454659">
                  <a:moveTo>
                    <a:pt x="0" y="227202"/>
                  </a:moveTo>
                  <a:lnTo>
                    <a:pt x="12879" y="184030"/>
                  </a:lnTo>
                  <a:lnTo>
                    <a:pt x="49921" y="143591"/>
                  </a:lnTo>
                  <a:lnTo>
                    <a:pt x="108734" y="106649"/>
                  </a:lnTo>
                  <a:lnTo>
                    <a:pt x="145555" y="89727"/>
                  </a:lnTo>
                  <a:lnTo>
                    <a:pt x="186922" y="73964"/>
                  </a:lnTo>
                  <a:lnTo>
                    <a:pt x="232534" y="59456"/>
                  </a:lnTo>
                  <a:lnTo>
                    <a:pt x="282093" y="46299"/>
                  </a:lnTo>
                  <a:lnTo>
                    <a:pt x="335299" y="34587"/>
                  </a:lnTo>
                  <a:lnTo>
                    <a:pt x="391853" y="24415"/>
                  </a:lnTo>
                  <a:lnTo>
                    <a:pt x="451456" y="15880"/>
                  </a:lnTo>
                  <a:lnTo>
                    <a:pt x="513809" y="9075"/>
                  </a:lnTo>
                  <a:lnTo>
                    <a:pt x="578613" y="4096"/>
                  </a:lnTo>
                  <a:lnTo>
                    <a:pt x="645568" y="1040"/>
                  </a:lnTo>
                  <a:lnTo>
                    <a:pt x="714375" y="0"/>
                  </a:lnTo>
                  <a:lnTo>
                    <a:pt x="783162" y="1040"/>
                  </a:lnTo>
                  <a:lnTo>
                    <a:pt x="850101" y="4096"/>
                  </a:lnTo>
                  <a:lnTo>
                    <a:pt x="914894" y="9075"/>
                  </a:lnTo>
                  <a:lnTo>
                    <a:pt x="977240" y="15880"/>
                  </a:lnTo>
                  <a:lnTo>
                    <a:pt x="1036840" y="24415"/>
                  </a:lnTo>
                  <a:lnTo>
                    <a:pt x="1093394" y="34587"/>
                  </a:lnTo>
                  <a:lnTo>
                    <a:pt x="1146602" y="46299"/>
                  </a:lnTo>
                  <a:lnTo>
                    <a:pt x="1196164" y="59456"/>
                  </a:lnTo>
                  <a:lnTo>
                    <a:pt x="1241782" y="73964"/>
                  </a:lnTo>
                  <a:lnTo>
                    <a:pt x="1283156" y="89727"/>
                  </a:lnTo>
                  <a:lnTo>
                    <a:pt x="1319985" y="106649"/>
                  </a:lnTo>
                  <a:lnTo>
                    <a:pt x="1378811" y="143591"/>
                  </a:lnTo>
                  <a:lnTo>
                    <a:pt x="1415865" y="184030"/>
                  </a:lnTo>
                  <a:lnTo>
                    <a:pt x="1428750" y="227202"/>
                  </a:lnTo>
                  <a:lnTo>
                    <a:pt x="1425479" y="249084"/>
                  </a:lnTo>
                  <a:lnTo>
                    <a:pt x="1400210" y="290994"/>
                  </a:lnTo>
                  <a:lnTo>
                    <a:pt x="1351970" y="329796"/>
                  </a:lnTo>
                  <a:lnTo>
                    <a:pt x="1283156" y="364725"/>
                  </a:lnTo>
                  <a:lnTo>
                    <a:pt x="1241782" y="380499"/>
                  </a:lnTo>
                  <a:lnTo>
                    <a:pt x="1196164" y="395018"/>
                  </a:lnTo>
                  <a:lnTo>
                    <a:pt x="1146602" y="408186"/>
                  </a:lnTo>
                  <a:lnTo>
                    <a:pt x="1093394" y="419909"/>
                  </a:lnTo>
                  <a:lnTo>
                    <a:pt x="1036840" y="430090"/>
                  </a:lnTo>
                  <a:lnTo>
                    <a:pt x="977240" y="438635"/>
                  </a:lnTo>
                  <a:lnTo>
                    <a:pt x="914894" y="445447"/>
                  </a:lnTo>
                  <a:lnTo>
                    <a:pt x="850101" y="450431"/>
                  </a:lnTo>
                  <a:lnTo>
                    <a:pt x="783162" y="453491"/>
                  </a:lnTo>
                  <a:lnTo>
                    <a:pt x="714375" y="454533"/>
                  </a:lnTo>
                  <a:lnTo>
                    <a:pt x="645568" y="453491"/>
                  </a:lnTo>
                  <a:lnTo>
                    <a:pt x="578613" y="450431"/>
                  </a:lnTo>
                  <a:lnTo>
                    <a:pt x="513809" y="445447"/>
                  </a:lnTo>
                  <a:lnTo>
                    <a:pt x="451456" y="438635"/>
                  </a:lnTo>
                  <a:lnTo>
                    <a:pt x="391853" y="430090"/>
                  </a:lnTo>
                  <a:lnTo>
                    <a:pt x="335299" y="419909"/>
                  </a:lnTo>
                  <a:lnTo>
                    <a:pt x="282093" y="408186"/>
                  </a:lnTo>
                  <a:lnTo>
                    <a:pt x="232534" y="395018"/>
                  </a:lnTo>
                  <a:lnTo>
                    <a:pt x="186922" y="380499"/>
                  </a:lnTo>
                  <a:lnTo>
                    <a:pt x="145555" y="364725"/>
                  </a:lnTo>
                  <a:lnTo>
                    <a:pt x="108734" y="347792"/>
                  </a:lnTo>
                  <a:lnTo>
                    <a:pt x="49921" y="310831"/>
                  </a:lnTo>
                  <a:lnTo>
                    <a:pt x="12879" y="270380"/>
                  </a:lnTo>
                  <a:lnTo>
                    <a:pt x="0" y="2272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02833" y="1407033"/>
            <a:ext cx="50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>
                <a:latin typeface="Comic Sans MS"/>
                <a:cs typeface="Comic Sans MS"/>
              </a:rPr>
              <a:t>main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6563" y="2816999"/>
            <a:ext cx="2501900" cy="368935"/>
            <a:chOff x="5016563" y="2816999"/>
            <a:chExt cx="2501900" cy="368935"/>
          </a:xfrm>
        </p:grpSpPr>
        <p:sp>
          <p:nvSpPr>
            <p:cNvPr id="14" name="object 14"/>
            <p:cNvSpPr/>
            <p:nvPr/>
          </p:nvSpPr>
          <p:spPr>
            <a:xfrm>
              <a:off x="5021326" y="2821762"/>
              <a:ext cx="2492375" cy="359410"/>
            </a:xfrm>
            <a:custGeom>
              <a:avLst/>
              <a:gdLst/>
              <a:ahLst/>
              <a:cxnLst/>
              <a:rect l="l" t="t" r="r" b="b"/>
              <a:pathLst>
                <a:path w="2492375" h="359410">
                  <a:moveTo>
                    <a:pt x="2492375" y="0"/>
                  </a:moveTo>
                  <a:lnTo>
                    <a:pt x="0" y="0"/>
                  </a:lnTo>
                  <a:lnTo>
                    <a:pt x="0" y="359079"/>
                  </a:lnTo>
                  <a:lnTo>
                    <a:pt x="2492375" y="359079"/>
                  </a:lnTo>
                  <a:lnTo>
                    <a:pt x="2492375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1326" y="2821762"/>
              <a:ext cx="2492375" cy="359410"/>
            </a:xfrm>
            <a:custGeom>
              <a:avLst/>
              <a:gdLst/>
              <a:ahLst/>
              <a:cxnLst/>
              <a:rect l="l" t="t" r="r" b="b"/>
              <a:pathLst>
                <a:path w="2492375" h="359410">
                  <a:moveTo>
                    <a:pt x="0" y="359079"/>
                  </a:moveTo>
                  <a:lnTo>
                    <a:pt x="2492375" y="359079"/>
                  </a:lnTo>
                  <a:lnTo>
                    <a:pt x="2492375" y="0"/>
                  </a:lnTo>
                  <a:lnTo>
                    <a:pt x="0" y="0"/>
                  </a:lnTo>
                  <a:lnTo>
                    <a:pt x="0" y="3590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26088" y="2842971"/>
            <a:ext cx="2482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return</a:t>
            </a:r>
            <a:r>
              <a:rPr sz="1800" spc="-35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3*Ust(3,3)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19788" y="3451796"/>
            <a:ext cx="1579880" cy="464184"/>
            <a:chOff x="5419788" y="3451796"/>
            <a:chExt cx="1579880" cy="464184"/>
          </a:xfrm>
        </p:grpSpPr>
        <p:sp>
          <p:nvSpPr>
            <p:cNvPr id="18" name="object 18"/>
            <p:cNvSpPr/>
            <p:nvPr/>
          </p:nvSpPr>
          <p:spPr>
            <a:xfrm>
              <a:off x="5424551" y="3456559"/>
              <a:ext cx="1570355" cy="454659"/>
            </a:xfrm>
            <a:custGeom>
              <a:avLst/>
              <a:gdLst/>
              <a:ahLst/>
              <a:cxnLst/>
              <a:rect l="l" t="t" r="r" b="b"/>
              <a:pathLst>
                <a:path w="1570354" h="454659">
                  <a:moveTo>
                    <a:pt x="784987" y="0"/>
                  </a:moveTo>
                  <a:lnTo>
                    <a:pt x="713530" y="928"/>
                  </a:lnTo>
                  <a:lnTo>
                    <a:pt x="643873" y="3660"/>
                  </a:lnTo>
                  <a:lnTo>
                    <a:pt x="576291" y="8116"/>
                  </a:lnTo>
                  <a:lnTo>
                    <a:pt x="511062" y="14214"/>
                  </a:lnTo>
                  <a:lnTo>
                    <a:pt x="448463" y="21876"/>
                  </a:lnTo>
                  <a:lnTo>
                    <a:pt x="388770" y="31020"/>
                  </a:lnTo>
                  <a:lnTo>
                    <a:pt x="332261" y="41567"/>
                  </a:lnTo>
                  <a:lnTo>
                    <a:pt x="279212" y="53436"/>
                  </a:lnTo>
                  <a:lnTo>
                    <a:pt x="229901" y="66548"/>
                  </a:lnTo>
                  <a:lnTo>
                    <a:pt x="184605" y="80820"/>
                  </a:lnTo>
                  <a:lnTo>
                    <a:pt x="143600" y="96175"/>
                  </a:lnTo>
                  <a:lnTo>
                    <a:pt x="107164" y="112531"/>
                  </a:lnTo>
                  <a:lnTo>
                    <a:pt x="49105" y="147926"/>
                  </a:lnTo>
                  <a:lnTo>
                    <a:pt x="12645" y="186364"/>
                  </a:lnTo>
                  <a:lnTo>
                    <a:pt x="0" y="227202"/>
                  </a:lnTo>
                  <a:lnTo>
                    <a:pt x="3207" y="247902"/>
                  </a:lnTo>
                  <a:lnTo>
                    <a:pt x="28037" y="287654"/>
                  </a:lnTo>
                  <a:lnTo>
                    <a:pt x="75573" y="324676"/>
                  </a:lnTo>
                  <a:lnTo>
                    <a:pt x="143600" y="358328"/>
                  </a:lnTo>
                  <a:lnTo>
                    <a:pt x="184605" y="373690"/>
                  </a:lnTo>
                  <a:lnTo>
                    <a:pt x="229901" y="387969"/>
                  </a:lnTo>
                  <a:lnTo>
                    <a:pt x="279212" y="401084"/>
                  </a:lnTo>
                  <a:lnTo>
                    <a:pt x="332261" y="412957"/>
                  </a:lnTo>
                  <a:lnTo>
                    <a:pt x="388770" y="423507"/>
                  </a:lnTo>
                  <a:lnTo>
                    <a:pt x="448463" y="432653"/>
                  </a:lnTo>
                  <a:lnTo>
                    <a:pt x="511062" y="440316"/>
                  </a:lnTo>
                  <a:lnTo>
                    <a:pt x="576291" y="446416"/>
                  </a:lnTo>
                  <a:lnTo>
                    <a:pt x="643873" y="450872"/>
                  </a:lnTo>
                  <a:lnTo>
                    <a:pt x="713530" y="453604"/>
                  </a:lnTo>
                  <a:lnTo>
                    <a:pt x="784987" y="454532"/>
                  </a:lnTo>
                  <a:lnTo>
                    <a:pt x="856443" y="453604"/>
                  </a:lnTo>
                  <a:lnTo>
                    <a:pt x="926100" y="450872"/>
                  </a:lnTo>
                  <a:lnTo>
                    <a:pt x="993682" y="446416"/>
                  </a:lnTo>
                  <a:lnTo>
                    <a:pt x="1058911" y="440316"/>
                  </a:lnTo>
                  <a:lnTo>
                    <a:pt x="1121510" y="432653"/>
                  </a:lnTo>
                  <a:lnTo>
                    <a:pt x="1181203" y="423507"/>
                  </a:lnTo>
                  <a:lnTo>
                    <a:pt x="1237712" y="412957"/>
                  </a:lnTo>
                  <a:lnTo>
                    <a:pt x="1290761" y="401084"/>
                  </a:lnTo>
                  <a:lnTo>
                    <a:pt x="1340072" y="387969"/>
                  </a:lnTo>
                  <a:lnTo>
                    <a:pt x="1385368" y="373690"/>
                  </a:lnTo>
                  <a:lnTo>
                    <a:pt x="1426373" y="358328"/>
                  </a:lnTo>
                  <a:lnTo>
                    <a:pt x="1462809" y="341963"/>
                  </a:lnTo>
                  <a:lnTo>
                    <a:pt x="1520868" y="306546"/>
                  </a:lnTo>
                  <a:lnTo>
                    <a:pt x="1557328" y="268079"/>
                  </a:lnTo>
                  <a:lnTo>
                    <a:pt x="1569974" y="227202"/>
                  </a:lnTo>
                  <a:lnTo>
                    <a:pt x="1566766" y="206523"/>
                  </a:lnTo>
                  <a:lnTo>
                    <a:pt x="1541936" y="166805"/>
                  </a:lnTo>
                  <a:lnTo>
                    <a:pt x="1494400" y="129808"/>
                  </a:lnTo>
                  <a:lnTo>
                    <a:pt x="1426373" y="96175"/>
                  </a:lnTo>
                  <a:lnTo>
                    <a:pt x="1385368" y="80820"/>
                  </a:lnTo>
                  <a:lnTo>
                    <a:pt x="1340072" y="66547"/>
                  </a:lnTo>
                  <a:lnTo>
                    <a:pt x="1290761" y="53436"/>
                  </a:lnTo>
                  <a:lnTo>
                    <a:pt x="1237712" y="41567"/>
                  </a:lnTo>
                  <a:lnTo>
                    <a:pt x="1181203" y="31020"/>
                  </a:lnTo>
                  <a:lnTo>
                    <a:pt x="1121510" y="21876"/>
                  </a:lnTo>
                  <a:lnTo>
                    <a:pt x="1058911" y="14214"/>
                  </a:lnTo>
                  <a:lnTo>
                    <a:pt x="993682" y="8116"/>
                  </a:lnTo>
                  <a:lnTo>
                    <a:pt x="926100" y="3660"/>
                  </a:lnTo>
                  <a:lnTo>
                    <a:pt x="856443" y="928"/>
                  </a:lnTo>
                  <a:lnTo>
                    <a:pt x="78498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24551" y="3456559"/>
              <a:ext cx="1570355" cy="454659"/>
            </a:xfrm>
            <a:custGeom>
              <a:avLst/>
              <a:gdLst/>
              <a:ahLst/>
              <a:cxnLst/>
              <a:rect l="l" t="t" r="r" b="b"/>
              <a:pathLst>
                <a:path w="1570354" h="454659">
                  <a:moveTo>
                    <a:pt x="0" y="227202"/>
                  </a:moveTo>
                  <a:lnTo>
                    <a:pt x="12645" y="186364"/>
                  </a:lnTo>
                  <a:lnTo>
                    <a:pt x="49105" y="147926"/>
                  </a:lnTo>
                  <a:lnTo>
                    <a:pt x="107164" y="112531"/>
                  </a:lnTo>
                  <a:lnTo>
                    <a:pt x="143600" y="96175"/>
                  </a:lnTo>
                  <a:lnTo>
                    <a:pt x="184605" y="80820"/>
                  </a:lnTo>
                  <a:lnTo>
                    <a:pt x="229901" y="66548"/>
                  </a:lnTo>
                  <a:lnTo>
                    <a:pt x="279212" y="53436"/>
                  </a:lnTo>
                  <a:lnTo>
                    <a:pt x="332261" y="41567"/>
                  </a:lnTo>
                  <a:lnTo>
                    <a:pt x="388770" y="31020"/>
                  </a:lnTo>
                  <a:lnTo>
                    <a:pt x="448463" y="21876"/>
                  </a:lnTo>
                  <a:lnTo>
                    <a:pt x="511062" y="14214"/>
                  </a:lnTo>
                  <a:lnTo>
                    <a:pt x="576291" y="8116"/>
                  </a:lnTo>
                  <a:lnTo>
                    <a:pt x="643873" y="3660"/>
                  </a:lnTo>
                  <a:lnTo>
                    <a:pt x="713530" y="928"/>
                  </a:lnTo>
                  <a:lnTo>
                    <a:pt x="784987" y="0"/>
                  </a:lnTo>
                  <a:lnTo>
                    <a:pt x="856443" y="928"/>
                  </a:lnTo>
                  <a:lnTo>
                    <a:pt x="926100" y="3660"/>
                  </a:lnTo>
                  <a:lnTo>
                    <a:pt x="993682" y="8116"/>
                  </a:lnTo>
                  <a:lnTo>
                    <a:pt x="1058911" y="14214"/>
                  </a:lnTo>
                  <a:lnTo>
                    <a:pt x="1121510" y="21876"/>
                  </a:lnTo>
                  <a:lnTo>
                    <a:pt x="1181203" y="31020"/>
                  </a:lnTo>
                  <a:lnTo>
                    <a:pt x="1237712" y="41567"/>
                  </a:lnTo>
                  <a:lnTo>
                    <a:pt x="1290761" y="53436"/>
                  </a:lnTo>
                  <a:lnTo>
                    <a:pt x="1340072" y="66547"/>
                  </a:lnTo>
                  <a:lnTo>
                    <a:pt x="1385368" y="80820"/>
                  </a:lnTo>
                  <a:lnTo>
                    <a:pt x="1426373" y="96175"/>
                  </a:lnTo>
                  <a:lnTo>
                    <a:pt x="1462809" y="112531"/>
                  </a:lnTo>
                  <a:lnTo>
                    <a:pt x="1520868" y="147926"/>
                  </a:lnTo>
                  <a:lnTo>
                    <a:pt x="1557328" y="186364"/>
                  </a:lnTo>
                  <a:lnTo>
                    <a:pt x="1569974" y="227202"/>
                  </a:lnTo>
                  <a:lnTo>
                    <a:pt x="1566766" y="247902"/>
                  </a:lnTo>
                  <a:lnTo>
                    <a:pt x="1541936" y="287654"/>
                  </a:lnTo>
                  <a:lnTo>
                    <a:pt x="1494400" y="324676"/>
                  </a:lnTo>
                  <a:lnTo>
                    <a:pt x="1426373" y="358328"/>
                  </a:lnTo>
                  <a:lnTo>
                    <a:pt x="1385368" y="373690"/>
                  </a:lnTo>
                  <a:lnTo>
                    <a:pt x="1340072" y="387969"/>
                  </a:lnTo>
                  <a:lnTo>
                    <a:pt x="1290761" y="401084"/>
                  </a:lnTo>
                  <a:lnTo>
                    <a:pt x="1237712" y="412957"/>
                  </a:lnTo>
                  <a:lnTo>
                    <a:pt x="1181203" y="423507"/>
                  </a:lnTo>
                  <a:lnTo>
                    <a:pt x="1121510" y="432653"/>
                  </a:lnTo>
                  <a:lnTo>
                    <a:pt x="1058911" y="440316"/>
                  </a:lnTo>
                  <a:lnTo>
                    <a:pt x="993682" y="446416"/>
                  </a:lnTo>
                  <a:lnTo>
                    <a:pt x="926100" y="450872"/>
                  </a:lnTo>
                  <a:lnTo>
                    <a:pt x="856443" y="453604"/>
                  </a:lnTo>
                  <a:lnTo>
                    <a:pt x="784987" y="454532"/>
                  </a:lnTo>
                  <a:lnTo>
                    <a:pt x="713530" y="453604"/>
                  </a:lnTo>
                  <a:lnTo>
                    <a:pt x="643873" y="450872"/>
                  </a:lnTo>
                  <a:lnTo>
                    <a:pt x="576291" y="446416"/>
                  </a:lnTo>
                  <a:lnTo>
                    <a:pt x="511062" y="440316"/>
                  </a:lnTo>
                  <a:lnTo>
                    <a:pt x="448463" y="432653"/>
                  </a:lnTo>
                  <a:lnTo>
                    <a:pt x="388770" y="423507"/>
                  </a:lnTo>
                  <a:lnTo>
                    <a:pt x="332261" y="412957"/>
                  </a:lnTo>
                  <a:lnTo>
                    <a:pt x="279212" y="401084"/>
                  </a:lnTo>
                  <a:lnTo>
                    <a:pt x="229901" y="387969"/>
                  </a:lnTo>
                  <a:lnTo>
                    <a:pt x="184605" y="373690"/>
                  </a:lnTo>
                  <a:lnTo>
                    <a:pt x="143600" y="358328"/>
                  </a:lnTo>
                  <a:lnTo>
                    <a:pt x="107164" y="341963"/>
                  </a:lnTo>
                  <a:lnTo>
                    <a:pt x="49105" y="306546"/>
                  </a:lnTo>
                  <a:lnTo>
                    <a:pt x="12645" y="268079"/>
                  </a:lnTo>
                  <a:lnTo>
                    <a:pt x="0" y="2272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46241" y="3522345"/>
            <a:ext cx="92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omic Sans MS"/>
                <a:cs typeface="Comic Sans MS"/>
              </a:rPr>
              <a:t>Ust(3,3)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30787" y="3112516"/>
            <a:ext cx="2527300" cy="1167130"/>
            <a:chOff x="5030787" y="3112516"/>
            <a:chExt cx="2527300" cy="1167130"/>
          </a:xfrm>
        </p:grpSpPr>
        <p:sp>
          <p:nvSpPr>
            <p:cNvPr id="22" name="object 22"/>
            <p:cNvSpPr/>
            <p:nvPr/>
          </p:nvSpPr>
          <p:spPr>
            <a:xfrm>
              <a:off x="6207760" y="3112516"/>
              <a:ext cx="558800" cy="342900"/>
            </a:xfrm>
            <a:custGeom>
              <a:avLst/>
              <a:gdLst/>
              <a:ahLst/>
              <a:cxnLst/>
              <a:rect l="l" t="t" r="r" b="b"/>
              <a:pathLst>
                <a:path w="558800" h="342900">
                  <a:moveTo>
                    <a:pt x="51562" y="261620"/>
                  </a:moveTo>
                  <a:lnTo>
                    <a:pt x="0" y="342519"/>
                  </a:lnTo>
                  <a:lnTo>
                    <a:pt x="95630" y="335153"/>
                  </a:lnTo>
                  <a:lnTo>
                    <a:pt x="85355" y="318008"/>
                  </a:lnTo>
                  <a:lnTo>
                    <a:pt x="68579" y="318008"/>
                  </a:lnTo>
                  <a:lnTo>
                    <a:pt x="53975" y="293497"/>
                  </a:lnTo>
                  <a:lnTo>
                    <a:pt x="66256" y="286139"/>
                  </a:lnTo>
                  <a:lnTo>
                    <a:pt x="51562" y="261620"/>
                  </a:lnTo>
                  <a:close/>
                </a:path>
                <a:path w="558800" h="342900">
                  <a:moveTo>
                    <a:pt x="66256" y="286139"/>
                  </a:moveTo>
                  <a:lnTo>
                    <a:pt x="53975" y="293497"/>
                  </a:lnTo>
                  <a:lnTo>
                    <a:pt x="68579" y="318008"/>
                  </a:lnTo>
                  <a:lnTo>
                    <a:pt x="80924" y="310613"/>
                  </a:lnTo>
                  <a:lnTo>
                    <a:pt x="66256" y="286139"/>
                  </a:lnTo>
                  <a:close/>
                </a:path>
                <a:path w="558800" h="342900">
                  <a:moveTo>
                    <a:pt x="80924" y="310613"/>
                  </a:moveTo>
                  <a:lnTo>
                    <a:pt x="68579" y="318008"/>
                  </a:lnTo>
                  <a:lnTo>
                    <a:pt x="85355" y="318008"/>
                  </a:lnTo>
                  <a:lnTo>
                    <a:pt x="80924" y="310613"/>
                  </a:lnTo>
                  <a:close/>
                </a:path>
                <a:path w="558800" h="342900">
                  <a:moveTo>
                    <a:pt x="543940" y="0"/>
                  </a:moveTo>
                  <a:lnTo>
                    <a:pt x="66256" y="286139"/>
                  </a:lnTo>
                  <a:lnTo>
                    <a:pt x="80924" y="310613"/>
                  </a:lnTo>
                  <a:lnTo>
                    <a:pt x="558545" y="24511"/>
                  </a:lnTo>
                  <a:lnTo>
                    <a:pt x="543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35550" y="3915613"/>
              <a:ext cx="2517775" cy="359410"/>
            </a:xfrm>
            <a:custGeom>
              <a:avLst/>
              <a:gdLst/>
              <a:ahLst/>
              <a:cxnLst/>
              <a:rect l="l" t="t" r="r" b="b"/>
              <a:pathLst>
                <a:path w="2517775" h="359410">
                  <a:moveTo>
                    <a:pt x="2517775" y="0"/>
                  </a:moveTo>
                  <a:lnTo>
                    <a:pt x="0" y="0"/>
                  </a:lnTo>
                  <a:lnTo>
                    <a:pt x="0" y="359079"/>
                  </a:lnTo>
                  <a:lnTo>
                    <a:pt x="2517775" y="359079"/>
                  </a:lnTo>
                  <a:lnTo>
                    <a:pt x="2517775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35550" y="3915613"/>
              <a:ext cx="2517775" cy="359410"/>
            </a:xfrm>
            <a:custGeom>
              <a:avLst/>
              <a:gdLst/>
              <a:ahLst/>
              <a:cxnLst/>
              <a:rect l="l" t="t" r="r" b="b"/>
              <a:pathLst>
                <a:path w="2517775" h="359410">
                  <a:moveTo>
                    <a:pt x="0" y="359079"/>
                  </a:moveTo>
                  <a:lnTo>
                    <a:pt x="2517775" y="359079"/>
                  </a:lnTo>
                  <a:lnTo>
                    <a:pt x="2517775" y="0"/>
                  </a:lnTo>
                  <a:lnTo>
                    <a:pt x="0" y="0"/>
                  </a:lnTo>
                  <a:lnTo>
                    <a:pt x="0" y="3590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040312" y="3937254"/>
            <a:ext cx="247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return</a:t>
            </a:r>
            <a:r>
              <a:rPr sz="1800" spc="-30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3*Ust(3,2)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68912" y="4206494"/>
            <a:ext cx="1568450" cy="840105"/>
            <a:chOff x="5268912" y="4206494"/>
            <a:chExt cx="1568450" cy="840105"/>
          </a:xfrm>
        </p:grpSpPr>
        <p:sp>
          <p:nvSpPr>
            <p:cNvPr id="27" name="object 27"/>
            <p:cNvSpPr/>
            <p:nvPr/>
          </p:nvSpPr>
          <p:spPr>
            <a:xfrm>
              <a:off x="6092952" y="4206494"/>
              <a:ext cx="612140" cy="382270"/>
            </a:xfrm>
            <a:custGeom>
              <a:avLst/>
              <a:gdLst/>
              <a:ahLst/>
              <a:cxnLst/>
              <a:rect l="l" t="t" r="r" b="b"/>
              <a:pathLst>
                <a:path w="612140" h="382270">
                  <a:moveTo>
                    <a:pt x="50800" y="300481"/>
                  </a:moveTo>
                  <a:lnTo>
                    <a:pt x="0" y="381761"/>
                  </a:lnTo>
                  <a:lnTo>
                    <a:pt x="95503" y="373633"/>
                  </a:lnTo>
                  <a:lnTo>
                    <a:pt x="85181" y="356742"/>
                  </a:lnTo>
                  <a:lnTo>
                    <a:pt x="68452" y="356742"/>
                  </a:lnTo>
                  <a:lnTo>
                    <a:pt x="53467" y="332358"/>
                  </a:lnTo>
                  <a:lnTo>
                    <a:pt x="65706" y="324874"/>
                  </a:lnTo>
                  <a:lnTo>
                    <a:pt x="50800" y="300481"/>
                  </a:lnTo>
                  <a:close/>
                </a:path>
                <a:path w="612140" h="382270">
                  <a:moveTo>
                    <a:pt x="65706" y="324874"/>
                  </a:moveTo>
                  <a:lnTo>
                    <a:pt x="53467" y="332358"/>
                  </a:lnTo>
                  <a:lnTo>
                    <a:pt x="68452" y="356742"/>
                  </a:lnTo>
                  <a:lnTo>
                    <a:pt x="80631" y="349296"/>
                  </a:lnTo>
                  <a:lnTo>
                    <a:pt x="65706" y="324874"/>
                  </a:lnTo>
                  <a:close/>
                </a:path>
                <a:path w="612140" h="382270">
                  <a:moveTo>
                    <a:pt x="80631" y="349296"/>
                  </a:moveTo>
                  <a:lnTo>
                    <a:pt x="68452" y="356742"/>
                  </a:lnTo>
                  <a:lnTo>
                    <a:pt x="85181" y="356742"/>
                  </a:lnTo>
                  <a:lnTo>
                    <a:pt x="80631" y="349296"/>
                  </a:lnTo>
                  <a:close/>
                </a:path>
                <a:path w="612140" h="382270">
                  <a:moveTo>
                    <a:pt x="597026" y="0"/>
                  </a:moveTo>
                  <a:lnTo>
                    <a:pt x="65706" y="324874"/>
                  </a:lnTo>
                  <a:lnTo>
                    <a:pt x="80631" y="349296"/>
                  </a:lnTo>
                  <a:lnTo>
                    <a:pt x="612013" y="24383"/>
                  </a:lnTo>
                  <a:lnTo>
                    <a:pt x="5970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73675" y="4586859"/>
              <a:ext cx="1558925" cy="454659"/>
            </a:xfrm>
            <a:custGeom>
              <a:avLst/>
              <a:gdLst/>
              <a:ahLst/>
              <a:cxnLst/>
              <a:rect l="l" t="t" r="r" b="b"/>
              <a:pathLst>
                <a:path w="1558925" h="454659">
                  <a:moveTo>
                    <a:pt x="779526" y="0"/>
                  </a:moveTo>
                  <a:lnTo>
                    <a:pt x="708571" y="928"/>
                  </a:lnTo>
                  <a:lnTo>
                    <a:pt x="639402" y="3660"/>
                  </a:lnTo>
                  <a:lnTo>
                    <a:pt x="572293" y="8116"/>
                  </a:lnTo>
                  <a:lnTo>
                    <a:pt x="507520" y="14214"/>
                  </a:lnTo>
                  <a:lnTo>
                    <a:pt x="445357" y="21876"/>
                  </a:lnTo>
                  <a:lnTo>
                    <a:pt x="386079" y="31020"/>
                  </a:lnTo>
                  <a:lnTo>
                    <a:pt x="329963" y="41567"/>
                  </a:lnTo>
                  <a:lnTo>
                    <a:pt x="277283" y="53436"/>
                  </a:lnTo>
                  <a:lnTo>
                    <a:pt x="228314" y="66548"/>
                  </a:lnTo>
                  <a:lnTo>
                    <a:pt x="183331" y="80820"/>
                  </a:lnTo>
                  <a:lnTo>
                    <a:pt x="142610" y="96175"/>
                  </a:lnTo>
                  <a:lnTo>
                    <a:pt x="106425" y="112531"/>
                  </a:lnTo>
                  <a:lnTo>
                    <a:pt x="48767" y="147926"/>
                  </a:lnTo>
                  <a:lnTo>
                    <a:pt x="12558" y="186364"/>
                  </a:lnTo>
                  <a:lnTo>
                    <a:pt x="0" y="227203"/>
                  </a:lnTo>
                  <a:lnTo>
                    <a:pt x="3185" y="247883"/>
                  </a:lnTo>
                  <a:lnTo>
                    <a:pt x="27844" y="287610"/>
                  </a:lnTo>
                  <a:lnTo>
                    <a:pt x="75053" y="324621"/>
                  </a:lnTo>
                  <a:lnTo>
                    <a:pt x="142610" y="358273"/>
                  </a:lnTo>
                  <a:lnTo>
                    <a:pt x="183331" y="373638"/>
                  </a:lnTo>
                  <a:lnTo>
                    <a:pt x="228314" y="387921"/>
                  </a:lnTo>
                  <a:lnTo>
                    <a:pt x="277283" y="401043"/>
                  </a:lnTo>
                  <a:lnTo>
                    <a:pt x="329963" y="412922"/>
                  </a:lnTo>
                  <a:lnTo>
                    <a:pt x="386079" y="423479"/>
                  </a:lnTo>
                  <a:lnTo>
                    <a:pt x="445357" y="432632"/>
                  </a:lnTo>
                  <a:lnTo>
                    <a:pt x="507520" y="440302"/>
                  </a:lnTo>
                  <a:lnTo>
                    <a:pt x="572293" y="446407"/>
                  </a:lnTo>
                  <a:lnTo>
                    <a:pt x="639402" y="450867"/>
                  </a:lnTo>
                  <a:lnTo>
                    <a:pt x="708571" y="453603"/>
                  </a:lnTo>
                  <a:lnTo>
                    <a:pt x="779526" y="454533"/>
                  </a:lnTo>
                  <a:lnTo>
                    <a:pt x="850460" y="453603"/>
                  </a:lnTo>
                  <a:lnTo>
                    <a:pt x="919611" y="450867"/>
                  </a:lnTo>
                  <a:lnTo>
                    <a:pt x="986704" y="446407"/>
                  </a:lnTo>
                  <a:lnTo>
                    <a:pt x="1051464" y="440302"/>
                  </a:lnTo>
                  <a:lnTo>
                    <a:pt x="1113615" y="432632"/>
                  </a:lnTo>
                  <a:lnTo>
                    <a:pt x="1172882" y="423479"/>
                  </a:lnTo>
                  <a:lnTo>
                    <a:pt x="1228990" y="412922"/>
                  </a:lnTo>
                  <a:lnTo>
                    <a:pt x="1281663" y="401043"/>
                  </a:lnTo>
                  <a:lnTo>
                    <a:pt x="1330626" y="387921"/>
                  </a:lnTo>
                  <a:lnTo>
                    <a:pt x="1375604" y="373638"/>
                  </a:lnTo>
                  <a:lnTo>
                    <a:pt x="1416322" y="358273"/>
                  </a:lnTo>
                  <a:lnTo>
                    <a:pt x="1452503" y="341907"/>
                  </a:lnTo>
                  <a:lnTo>
                    <a:pt x="1510158" y="306495"/>
                  </a:lnTo>
                  <a:lnTo>
                    <a:pt x="1546366" y="268046"/>
                  </a:lnTo>
                  <a:lnTo>
                    <a:pt x="1558925" y="227203"/>
                  </a:lnTo>
                  <a:lnTo>
                    <a:pt x="1555739" y="206523"/>
                  </a:lnTo>
                  <a:lnTo>
                    <a:pt x="1531080" y="166805"/>
                  </a:lnTo>
                  <a:lnTo>
                    <a:pt x="1483874" y="129808"/>
                  </a:lnTo>
                  <a:lnTo>
                    <a:pt x="1416322" y="96175"/>
                  </a:lnTo>
                  <a:lnTo>
                    <a:pt x="1375604" y="80820"/>
                  </a:lnTo>
                  <a:lnTo>
                    <a:pt x="1330626" y="66548"/>
                  </a:lnTo>
                  <a:lnTo>
                    <a:pt x="1281663" y="53436"/>
                  </a:lnTo>
                  <a:lnTo>
                    <a:pt x="1228990" y="41567"/>
                  </a:lnTo>
                  <a:lnTo>
                    <a:pt x="1172882" y="31020"/>
                  </a:lnTo>
                  <a:lnTo>
                    <a:pt x="1113615" y="21876"/>
                  </a:lnTo>
                  <a:lnTo>
                    <a:pt x="1051464" y="14214"/>
                  </a:lnTo>
                  <a:lnTo>
                    <a:pt x="986704" y="8116"/>
                  </a:lnTo>
                  <a:lnTo>
                    <a:pt x="919611" y="3660"/>
                  </a:lnTo>
                  <a:lnTo>
                    <a:pt x="850460" y="928"/>
                  </a:lnTo>
                  <a:lnTo>
                    <a:pt x="77952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73675" y="4586859"/>
              <a:ext cx="1558925" cy="454659"/>
            </a:xfrm>
            <a:custGeom>
              <a:avLst/>
              <a:gdLst/>
              <a:ahLst/>
              <a:cxnLst/>
              <a:rect l="l" t="t" r="r" b="b"/>
              <a:pathLst>
                <a:path w="1558925" h="454659">
                  <a:moveTo>
                    <a:pt x="0" y="227203"/>
                  </a:moveTo>
                  <a:lnTo>
                    <a:pt x="12558" y="186364"/>
                  </a:lnTo>
                  <a:lnTo>
                    <a:pt x="48767" y="147926"/>
                  </a:lnTo>
                  <a:lnTo>
                    <a:pt x="106425" y="112531"/>
                  </a:lnTo>
                  <a:lnTo>
                    <a:pt x="142610" y="96175"/>
                  </a:lnTo>
                  <a:lnTo>
                    <a:pt x="183331" y="80820"/>
                  </a:lnTo>
                  <a:lnTo>
                    <a:pt x="228314" y="66548"/>
                  </a:lnTo>
                  <a:lnTo>
                    <a:pt x="277283" y="53436"/>
                  </a:lnTo>
                  <a:lnTo>
                    <a:pt x="329963" y="41567"/>
                  </a:lnTo>
                  <a:lnTo>
                    <a:pt x="386079" y="31020"/>
                  </a:lnTo>
                  <a:lnTo>
                    <a:pt x="445357" y="21876"/>
                  </a:lnTo>
                  <a:lnTo>
                    <a:pt x="507520" y="14214"/>
                  </a:lnTo>
                  <a:lnTo>
                    <a:pt x="572293" y="8116"/>
                  </a:lnTo>
                  <a:lnTo>
                    <a:pt x="639402" y="3660"/>
                  </a:lnTo>
                  <a:lnTo>
                    <a:pt x="708571" y="928"/>
                  </a:lnTo>
                  <a:lnTo>
                    <a:pt x="779526" y="0"/>
                  </a:lnTo>
                  <a:lnTo>
                    <a:pt x="850460" y="928"/>
                  </a:lnTo>
                  <a:lnTo>
                    <a:pt x="919611" y="3660"/>
                  </a:lnTo>
                  <a:lnTo>
                    <a:pt x="986704" y="8116"/>
                  </a:lnTo>
                  <a:lnTo>
                    <a:pt x="1051464" y="14214"/>
                  </a:lnTo>
                  <a:lnTo>
                    <a:pt x="1113615" y="21876"/>
                  </a:lnTo>
                  <a:lnTo>
                    <a:pt x="1172882" y="31020"/>
                  </a:lnTo>
                  <a:lnTo>
                    <a:pt x="1228990" y="41567"/>
                  </a:lnTo>
                  <a:lnTo>
                    <a:pt x="1281663" y="53436"/>
                  </a:lnTo>
                  <a:lnTo>
                    <a:pt x="1330626" y="66548"/>
                  </a:lnTo>
                  <a:lnTo>
                    <a:pt x="1375604" y="80820"/>
                  </a:lnTo>
                  <a:lnTo>
                    <a:pt x="1416322" y="96175"/>
                  </a:lnTo>
                  <a:lnTo>
                    <a:pt x="1452503" y="112531"/>
                  </a:lnTo>
                  <a:lnTo>
                    <a:pt x="1510158" y="147926"/>
                  </a:lnTo>
                  <a:lnTo>
                    <a:pt x="1546366" y="186364"/>
                  </a:lnTo>
                  <a:lnTo>
                    <a:pt x="1558925" y="227203"/>
                  </a:lnTo>
                  <a:lnTo>
                    <a:pt x="1555739" y="247883"/>
                  </a:lnTo>
                  <a:lnTo>
                    <a:pt x="1531080" y="287610"/>
                  </a:lnTo>
                  <a:lnTo>
                    <a:pt x="1483874" y="324621"/>
                  </a:lnTo>
                  <a:lnTo>
                    <a:pt x="1416322" y="358273"/>
                  </a:lnTo>
                  <a:lnTo>
                    <a:pt x="1375604" y="373638"/>
                  </a:lnTo>
                  <a:lnTo>
                    <a:pt x="1330626" y="387921"/>
                  </a:lnTo>
                  <a:lnTo>
                    <a:pt x="1281663" y="401043"/>
                  </a:lnTo>
                  <a:lnTo>
                    <a:pt x="1228990" y="412922"/>
                  </a:lnTo>
                  <a:lnTo>
                    <a:pt x="1172882" y="423479"/>
                  </a:lnTo>
                  <a:lnTo>
                    <a:pt x="1113615" y="432632"/>
                  </a:lnTo>
                  <a:lnTo>
                    <a:pt x="1051464" y="440302"/>
                  </a:lnTo>
                  <a:lnTo>
                    <a:pt x="986704" y="446407"/>
                  </a:lnTo>
                  <a:lnTo>
                    <a:pt x="919611" y="450867"/>
                  </a:lnTo>
                  <a:lnTo>
                    <a:pt x="850460" y="453603"/>
                  </a:lnTo>
                  <a:lnTo>
                    <a:pt x="779526" y="454533"/>
                  </a:lnTo>
                  <a:lnTo>
                    <a:pt x="708571" y="453603"/>
                  </a:lnTo>
                  <a:lnTo>
                    <a:pt x="639402" y="450867"/>
                  </a:lnTo>
                  <a:lnTo>
                    <a:pt x="572293" y="446407"/>
                  </a:lnTo>
                  <a:lnTo>
                    <a:pt x="507520" y="440302"/>
                  </a:lnTo>
                  <a:lnTo>
                    <a:pt x="445357" y="432632"/>
                  </a:lnTo>
                  <a:lnTo>
                    <a:pt x="386079" y="423479"/>
                  </a:lnTo>
                  <a:lnTo>
                    <a:pt x="329963" y="412922"/>
                  </a:lnTo>
                  <a:lnTo>
                    <a:pt x="277283" y="401043"/>
                  </a:lnTo>
                  <a:lnTo>
                    <a:pt x="228314" y="387921"/>
                  </a:lnTo>
                  <a:lnTo>
                    <a:pt x="183331" y="373638"/>
                  </a:lnTo>
                  <a:lnTo>
                    <a:pt x="142610" y="358273"/>
                  </a:lnTo>
                  <a:lnTo>
                    <a:pt x="106425" y="341907"/>
                  </a:lnTo>
                  <a:lnTo>
                    <a:pt x="48767" y="306495"/>
                  </a:lnTo>
                  <a:lnTo>
                    <a:pt x="12558" y="268046"/>
                  </a:lnTo>
                  <a:lnTo>
                    <a:pt x="0" y="2272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590794" y="4652898"/>
            <a:ext cx="92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omic Sans MS"/>
                <a:cs typeface="Comic Sans MS"/>
              </a:rPr>
              <a:t>Ust(3,2)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75237" y="5042674"/>
            <a:ext cx="2516505" cy="1134110"/>
            <a:chOff x="5075237" y="5042674"/>
            <a:chExt cx="2516505" cy="1134110"/>
          </a:xfrm>
        </p:grpSpPr>
        <p:sp>
          <p:nvSpPr>
            <p:cNvPr id="32" name="object 32"/>
            <p:cNvSpPr/>
            <p:nvPr/>
          </p:nvSpPr>
          <p:spPr>
            <a:xfrm>
              <a:off x="5080000" y="5047437"/>
              <a:ext cx="2506980" cy="359410"/>
            </a:xfrm>
            <a:custGeom>
              <a:avLst/>
              <a:gdLst/>
              <a:ahLst/>
              <a:cxnLst/>
              <a:rect l="l" t="t" r="r" b="b"/>
              <a:pathLst>
                <a:path w="2506979" h="359410">
                  <a:moveTo>
                    <a:pt x="2506599" y="0"/>
                  </a:moveTo>
                  <a:lnTo>
                    <a:pt x="0" y="0"/>
                  </a:lnTo>
                  <a:lnTo>
                    <a:pt x="0" y="359079"/>
                  </a:lnTo>
                  <a:lnTo>
                    <a:pt x="2506599" y="359079"/>
                  </a:lnTo>
                  <a:lnTo>
                    <a:pt x="2506599" y="0"/>
                  </a:lnTo>
                  <a:close/>
                </a:path>
              </a:pathLst>
            </a:custGeom>
            <a:solidFill>
              <a:srgbClr val="E6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80000" y="5047437"/>
              <a:ext cx="2506980" cy="359410"/>
            </a:xfrm>
            <a:custGeom>
              <a:avLst/>
              <a:gdLst/>
              <a:ahLst/>
              <a:cxnLst/>
              <a:rect l="l" t="t" r="r" b="b"/>
              <a:pathLst>
                <a:path w="2506979" h="359410">
                  <a:moveTo>
                    <a:pt x="0" y="359079"/>
                  </a:moveTo>
                  <a:lnTo>
                    <a:pt x="2506599" y="359079"/>
                  </a:lnTo>
                  <a:lnTo>
                    <a:pt x="2506599" y="0"/>
                  </a:lnTo>
                  <a:lnTo>
                    <a:pt x="0" y="0"/>
                  </a:lnTo>
                  <a:lnTo>
                    <a:pt x="0" y="3590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83300" y="5337937"/>
              <a:ext cx="678815" cy="382270"/>
            </a:xfrm>
            <a:custGeom>
              <a:avLst/>
              <a:gdLst/>
              <a:ahLst/>
              <a:cxnLst/>
              <a:rect l="l" t="t" r="r" b="b"/>
              <a:pathLst>
                <a:path w="678815" h="382270">
                  <a:moveTo>
                    <a:pt x="54483" y="303275"/>
                  </a:moveTo>
                  <a:lnTo>
                    <a:pt x="0" y="382168"/>
                  </a:lnTo>
                  <a:lnTo>
                    <a:pt x="95758" y="378371"/>
                  </a:lnTo>
                  <a:lnTo>
                    <a:pt x="85783" y="360222"/>
                  </a:lnTo>
                  <a:lnTo>
                    <a:pt x="69469" y="360222"/>
                  </a:lnTo>
                  <a:lnTo>
                    <a:pt x="55752" y="335191"/>
                  </a:lnTo>
                  <a:lnTo>
                    <a:pt x="68244" y="328313"/>
                  </a:lnTo>
                  <a:lnTo>
                    <a:pt x="54483" y="303275"/>
                  </a:lnTo>
                  <a:close/>
                </a:path>
                <a:path w="678815" h="382270">
                  <a:moveTo>
                    <a:pt x="68244" y="328313"/>
                  </a:moveTo>
                  <a:lnTo>
                    <a:pt x="55752" y="335191"/>
                  </a:lnTo>
                  <a:lnTo>
                    <a:pt x="69469" y="360222"/>
                  </a:lnTo>
                  <a:lnTo>
                    <a:pt x="81993" y="353328"/>
                  </a:lnTo>
                  <a:lnTo>
                    <a:pt x="68244" y="328313"/>
                  </a:lnTo>
                  <a:close/>
                </a:path>
                <a:path w="678815" h="382270">
                  <a:moveTo>
                    <a:pt x="81993" y="353328"/>
                  </a:moveTo>
                  <a:lnTo>
                    <a:pt x="69469" y="360222"/>
                  </a:lnTo>
                  <a:lnTo>
                    <a:pt x="85783" y="360222"/>
                  </a:lnTo>
                  <a:lnTo>
                    <a:pt x="81993" y="353328"/>
                  </a:lnTo>
                  <a:close/>
                </a:path>
                <a:path w="678815" h="382270">
                  <a:moveTo>
                    <a:pt x="664591" y="0"/>
                  </a:moveTo>
                  <a:lnTo>
                    <a:pt x="68244" y="328313"/>
                  </a:lnTo>
                  <a:lnTo>
                    <a:pt x="81993" y="353328"/>
                  </a:lnTo>
                  <a:lnTo>
                    <a:pt x="678433" y="25018"/>
                  </a:lnTo>
                  <a:lnTo>
                    <a:pt x="6645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35600" y="5717070"/>
              <a:ext cx="1428750" cy="454659"/>
            </a:xfrm>
            <a:custGeom>
              <a:avLst/>
              <a:gdLst/>
              <a:ahLst/>
              <a:cxnLst/>
              <a:rect l="l" t="t" r="r" b="b"/>
              <a:pathLst>
                <a:path w="1428750" h="454659">
                  <a:moveTo>
                    <a:pt x="714375" y="0"/>
                  </a:moveTo>
                  <a:lnTo>
                    <a:pt x="645568" y="1040"/>
                  </a:lnTo>
                  <a:lnTo>
                    <a:pt x="578613" y="4098"/>
                  </a:lnTo>
                  <a:lnTo>
                    <a:pt x="513809" y="9077"/>
                  </a:lnTo>
                  <a:lnTo>
                    <a:pt x="451456" y="15884"/>
                  </a:lnTo>
                  <a:lnTo>
                    <a:pt x="391853" y="24422"/>
                  </a:lnTo>
                  <a:lnTo>
                    <a:pt x="335299" y="34596"/>
                  </a:lnTo>
                  <a:lnTo>
                    <a:pt x="282093" y="46311"/>
                  </a:lnTo>
                  <a:lnTo>
                    <a:pt x="232534" y="59472"/>
                  </a:lnTo>
                  <a:lnTo>
                    <a:pt x="186922" y="73984"/>
                  </a:lnTo>
                  <a:lnTo>
                    <a:pt x="145555" y="89750"/>
                  </a:lnTo>
                  <a:lnTo>
                    <a:pt x="108734" y="106677"/>
                  </a:lnTo>
                  <a:lnTo>
                    <a:pt x="49921" y="143630"/>
                  </a:lnTo>
                  <a:lnTo>
                    <a:pt x="12879" y="184081"/>
                  </a:lnTo>
                  <a:lnTo>
                    <a:pt x="0" y="227266"/>
                  </a:lnTo>
                  <a:lnTo>
                    <a:pt x="3269" y="249153"/>
                  </a:lnTo>
                  <a:lnTo>
                    <a:pt x="28529" y="291066"/>
                  </a:lnTo>
                  <a:lnTo>
                    <a:pt x="76756" y="329863"/>
                  </a:lnTo>
                  <a:lnTo>
                    <a:pt x="145555" y="364782"/>
                  </a:lnTo>
                  <a:lnTo>
                    <a:pt x="186922" y="380548"/>
                  </a:lnTo>
                  <a:lnTo>
                    <a:pt x="232534" y="395060"/>
                  </a:lnTo>
                  <a:lnTo>
                    <a:pt x="282093" y="408221"/>
                  </a:lnTo>
                  <a:lnTo>
                    <a:pt x="335299" y="419936"/>
                  </a:lnTo>
                  <a:lnTo>
                    <a:pt x="391853" y="430110"/>
                  </a:lnTo>
                  <a:lnTo>
                    <a:pt x="451456" y="438648"/>
                  </a:lnTo>
                  <a:lnTo>
                    <a:pt x="513809" y="445455"/>
                  </a:lnTo>
                  <a:lnTo>
                    <a:pt x="578613" y="450434"/>
                  </a:lnTo>
                  <a:lnTo>
                    <a:pt x="645568" y="453492"/>
                  </a:lnTo>
                  <a:lnTo>
                    <a:pt x="714375" y="454532"/>
                  </a:lnTo>
                  <a:lnTo>
                    <a:pt x="783181" y="453492"/>
                  </a:lnTo>
                  <a:lnTo>
                    <a:pt x="850136" y="450434"/>
                  </a:lnTo>
                  <a:lnTo>
                    <a:pt x="914940" y="445455"/>
                  </a:lnTo>
                  <a:lnTo>
                    <a:pt x="977293" y="438648"/>
                  </a:lnTo>
                  <a:lnTo>
                    <a:pt x="1036896" y="430110"/>
                  </a:lnTo>
                  <a:lnTo>
                    <a:pt x="1093450" y="419936"/>
                  </a:lnTo>
                  <a:lnTo>
                    <a:pt x="1146656" y="408221"/>
                  </a:lnTo>
                  <a:lnTo>
                    <a:pt x="1196215" y="395060"/>
                  </a:lnTo>
                  <a:lnTo>
                    <a:pt x="1241827" y="380548"/>
                  </a:lnTo>
                  <a:lnTo>
                    <a:pt x="1283194" y="364782"/>
                  </a:lnTo>
                  <a:lnTo>
                    <a:pt x="1320015" y="347855"/>
                  </a:lnTo>
                  <a:lnTo>
                    <a:pt x="1378828" y="310902"/>
                  </a:lnTo>
                  <a:lnTo>
                    <a:pt x="1415870" y="270451"/>
                  </a:lnTo>
                  <a:lnTo>
                    <a:pt x="1428750" y="227266"/>
                  </a:lnTo>
                  <a:lnTo>
                    <a:pt x="1425480" y="205379"/>
                  </a:lnTo>
                  <a:lnTo>
                    <a:pt x="1400220" y="163466"/>
                  </a:lnTo>
                  <a:lnTo>
                    <a:pt x="1351993" y="124669"/>
                  </a:lnTo>
                  <a:lnTo>
                    <a:pt x="1283194" y="89750"/>
                  </a:lnTo>
                  <a:lnTo>
                    <a:pt x="1241827" y="73984"/>
                  </a:lnTo>
                  <a:lnTo>
                    <a:pt x="1196215" y="59472"/>
                  </a:lnTo>
                  <a:lnTo>
                    <a:pt x="1146656" y="46311"/>
                  </a:lnTo>
                  <a:lnTo>
                    <a:pt x="1093450" y="34596"/>
                  </a:lnTo>
                  <a:lnTo>
                    <a:pt x="1036896" y="24422"/>
                  </a:lnTo>
                  <a:lnTo>
                    <a:pt x="977293" y="15884"/>
                  </a:lnTo>
                  <a:lnTo>
                    <a:pt x="914940" y="9077"/>
                  </a:lnTo>
                  <a:lnTo>
                    <a:pt x="850136" y="4098"/>
                  </a:lnTo>
                  <a:lnTo>
                    <a:pt x="783181" y="1040"/>
                  </a:lnTo>
                  <a:lnTo>
                    <a:pt x="7143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5600" y="5717070"/>
              <a:ext cx="1428750" cy="454659"/>
            </a:xfrm>
            <a:custGeom>
              <a:avLst/>
              <a:gdLst/>
              <a:ahLst/>
              <a:cxnLst/>
              <a:rect l="l" t="t" r="r" b="b"/>
              <a:pathLst>
                <a:path w="1428750" h="454659">
                  <a:moveTo>
                    <a:pt x="0" y="227266"/>
                  </a:moveTo>
                  <a:lnTo>
                    <a:pt x="12879" y="184081"/>
                  </a:lnTo>
                  <a:lnTo>
                    <a:pt x="49921" y="143630"/>
                  </a:lnTo>
                  <a:lnTo>
                    <a:pt x="108734" y="106677"/>
                  </a:lnTo>
                  <a:lnTo>
                    <a:pt x="145555" y="89750"/>
                  </a:lnTo>
                  <a:lnTo>
                    <a:pt x="186922" y="73984"/>
                  </a:lnTo>
                  <a:lnTo>
                    <a:pt x="232534" y="59472"/>
                  </a:lnTo>
                  <a:lnTo>
                    <a:pt x="282093" y="46311"/>
                  </a:lnTo>
                  <a:lnTo>
                    <a:pt x="335299" y="34596"/>
                  </a:lnTo>
                  <a:lnTo>
                    <a:pt x="391853" y="24422"/>
                  </a:lnTo>
                  <a:lnTo>
                    <a:pt x="451456" y="15884"/>
                  </a:lnTo>
                  <a:lnTo>
                    <a:pt x="513809" y="9077"/>
                  </a:lnTo>
                  <a:lnTo>
                    <a:pt x="578613" y="4098"/>
                  </a:lnTo>
                  <a:lnTo>
                    <a:pt x="645568" y="1040"/>
                  </a:lnTo>
                  <a:lnTo>
                    <a:pt x="714375" y="0"/>
                  </a:lnTo>
                  <a:lnTo>
                    <a:pt x="783181" y="1040"/>
                  </a:lnTo>
                  <a:lnTo>
                    <a:pt x="850136" y="4098"/>
                  </a:lnTo>
                  <a:lnTo>
                    <a:pt x="914940" y="9077"/>
                  </a:lnTo>
                  <a:lnTo>
                    <a:pt x="977293" y="15884"/>
                  </a:lnTo>
                  <a:lnTo>
                    <a:pt x="1036896" y="24422"/>
                  </a:lnTo>
                  <a:lnTo>
                    <a:pt x="1093450" y="34596"/>
                  </a:lnTo>
                  <a:lnTo>
                    <a:pt x="1146656" y="46311"/>
                  </a:lnTo>
                  <a:lnTo>
                    <a:pt x="1196215" y="59472"/>
                  </a:lnTo>
                  <a:lnTo>
                    <a:pt x="1241827" y="73984"/>
                  </a:lnTo>
                  <a:lnTo>
                    <a:pt x="1283194" y="89750"/>
                  </a:lnTo>
                  <a:lnTo>
                    <a:pt x="1320015" y="106677"/>
                  </a:lnTo>
                  <a:lnTo>
                    <a:pt x="1378828" y="143630"/>
                  </a:lnTo>
                  <a:lnTo>
                    <a:pt x="1415870" y="184081"/>
                  </a:lnTo>
                  <a:lnTo>
                    <a:pt x="1428750" y="227266"/>
                  </a:lnTo>
                  <a:lnTo>
                    <a:pt x="1425480" y="249153"/>
                  </a:lnTo>
                  <a:lnTo>
                    <a:pt x="1400220" y="291066"/>
                  </a:lnTo>
                  <a:lnTo>
                    <a:pt x="1351993" y="329863"/>
                  </a:lnTo>
                  <a:lnTo>
                    <a:pt x="1283194" y="364782"/>
                  </a:lnTo>
                  <a:lnTo>
                    <a:pt x="1241827" y="380548"/>
                  </a:lnTo>
                  <a:lnTo>
                    <a:pt x="1196215" y="395060"/>
                  </a:lnTo>
                  <a:lnTo>
                    <a:pt x="1146656" y="408221"/>
                  </a:lnTo>
                  <a:lnTo>
                    <a:pt x="1093450" y="419936"/>
                  </a:lnTo>
                  <a:lnTo>
                    <a:pt x="1036896" y="430110"/>
                  </a:lnTo>
                  <a:lnTo>
                    <a:pt x="977293" y="438648"/>
                  </a:lnTo>
                  <a:lnTo>
                    <a:pt x="914940" y="445455"/>
                  </a:lnTo>
                  <a:lnTo>
                    <a:pt x="850136" y="450434"/>
                  </a:lnTo>
                  <a:lnTo>
                    <a:pt x="783181" y="453492"/>
                  </a:lnTo>
                  <a:lnTo>
                    <a:pt x="714375" y="454532"/>
                  </a:lnTo>
                  <a:lnTo>
                    <a:pt x="645568" y="453492"/>
                  </a:lnTo>
                  <a:lnTo>
                    <a:pt x="578613" y="450434"/>
                  </a:lnTo>
                  <a:lnTo>
                    <a:pt x="513809" y="445455"/>
                  </a:lnTo>
                  <a:lnTo>
                    <a:pt x="451456" y="438648"/>
                  </a:lnTo>
                  <a:lnTo>
                    <a:pt x="391853" y="430110"/>
                  </a:lnTo>
                  <a:lnTo>
                    <a:pt x="335299" y="419936"/>
                  </a:lnTo>
                  <a:lnTo>
                    <a:pt x="282093" y="408221"/>
                  </a:lnTo>
                  <a:lnTo>
                    <a:pt x="232534" y="395060"/>
                  </a:lnTo>
                  <a:lnTo>
                    <a:pt x="186922" y="380548"/>
                  </a:lnTo>
                  <a:lnTo>
                    <a:pt x="145555" y="364782"/>
                  </a:lnTo>
                  <a:lnTo>
                    <a:pt x="108734" y="347855"/>
                  </a:lnTo>
                  <a:lnTo>
                    <a:pt x="49921" y="310902"/>
                  </a:lnTo>
                  <a:lnTo>
                    <a:pt x="12879" y="270451"/>
                  </a:lnTo>
                  <a:lnTo>
                    <a:pt x="0" y="22726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706236" y="5783376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omic Sans MS"/>
                <a:cs typeface="Comic Sans MS"/>
              </a:rPr>
              <a:t>Ust(3,1)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643562" y="6160782"/>
            <a:ext cx="1101725" cy="368935"/>
            <a:chOff x="5643562" y="6160782"/>
            <a:chExt cx="1101725" cy="368935"/>
          </a:xfrm>
        </p:grpSpPr>
        <p:sp>
          <p:nvSpPr>
            <p:cNvPr id="39" name="object 39"/>
            <p:cNvSpPr/>
            <p:nvPr/>
          </p:nvSpPr>
          <p:spPr>
            <a:xfrm>
              <a:off x="5648325" y="6165545"/>
              <a:ext cx="1092200" cy="359410"/>
            </a:xfrm>
            <a:custGeom>
              <a:avLst/>
              <a:gdLst/>
              <a:ahLst/>
              <a:cxnLst/>
              <a:rect l="l" t="t" r="r" b="b"/>
              <a:pathLst>
                <a:path w="1092200" h="359409">
                  <a:moveTo>
                    <a:pt x="1092200" y="0"/>
                  </a:moveTo>
                  <a:lnTo>
                    <a:pt x="0" y="0"/>
                  </a:lnTo>
                  <a:lnTo>
                    <a:pt x="0" y="359079"/>
                  </a:lnTo>
                  <a:lnTo>
                    <a:pt x="1092200" y="359079"/>
                  </a:lnTo>
                  <a:lnTo>
                    <a:pt x="1092200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48325" y="6165545"/>
              <a:ext cx="1092200" cy="359410"/>
            </a:xfrm>
            <a:custGeom>
              <a:avLst/>
              <a:gdLst/>
              <a:ahLst/>
              <a:cxnLst/>
              <a:rect l="l" t="t" r="r" b="b"/>
              <a:pathLst>
                <a:path w="1092200" h="359409">
                  <a:moveTo>
                    <a:pt x="0" y="359079"/>
                  </a:moveTo>
                  <a:lnTo>
                    <a:pt x="1092200" y="359079"/>
                  </a:lnTo>
                  <a:lnTo>
                    <a:pt x="1092200" y="0"/>
                  </a:lnTo>
                  <a:lnTo>
                    <a:pt x="0" y="0"/>
                  </a:lnTo>
                  <a:lnTo>
                    <a:pt x="0" y="3590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727953" y="6187541"/>
            <a:ext cx="92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return</a:t>
            </a:r>
            <a:r>
              <a:rPr sz="1800" spc="-30">
                <a:latin typeface="Comic Sans MS"/>
                <a:cs typeface="Comic Sans MS"/>
              </a:rPr>
              <a:t> </a:t>
            </a:r>
            <a:r>
              <a:rPr sz="1800" spc="-50"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459662" y="5036578"/>
            <a:ext cx="474980" cy="368935"/>
            <a:chOff x="7459662" y="5036578"/>
            <a:chExt cx="474980" cy="368935"/>
          </a:xfrm>
        </p:grpSpPr>
        <p:sp>
          <p:nvSpPr>
            <p:cNvPr id="43" name="object 43"/>
            <p:cNvSpPr/>
            <p:nvPr/>
          </p:nvSpPr>
          <p:spPr>
            <a:xfrm>
              <a:off x="7464425" y="5041341"/>
              <a:ext cx="465455" cy="359410"/>
            </a:xfrm>
            <a:custGeom>
              <a:avLst/>
              <a:gdLst/>
              <a:ahLst/>
              <a:cxnLst/>
              <a:rect l="l" t="t" r="r" b="b"/>
              <a:pathLst>
                <a:path w="465454" h="359410">
                  <a:moveTo>
                    <a:pt x="465137" y="0"/>
                  </a:moveTo>
                  <a:lnTo>
                    <a:pt x="0" y="0"/>
                  </a:lnTo>
                  <a:lnTo>
                    <a:pt x="0" y="359079"/>
                  </a:lnTo>
                  <a:lnTo>
                    <a:pt x="465137" y="359079"/>
                  </a:lnTo>
                  <a:lnTo>
                    <a:pt x="465137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64425" y="5041341"/>
              <a:ext cx="465455" cy="359410"/>
            </a:xfrm>
            <a:custGeom>
              <a:avLst/>
              <a:gdLst/>
              <a:ahLst/>
              <a:cxnLst/>
              <a:rect l="l" t="t" r="r" b="b"/>
              <a:pathLst>
                <a:path w="465454" h="359410">
                  <a:moveTo>
                    <a:pt x="0" y="359079"/>
                  </a:moveTo>
                  <a:lnTo>
                    <a:pt x="465137" y="359079"/>
                  </a:lnTo>
                  <a:lnTo>
                    <a:pt x="465137" y="0"/>
                  </a:lnTo>
                  <a:lnTo>
                    <a:pt x="0" y="0"/>
                  </a:lnTo>
                  <a:lnTo>
                    <a:pt x="0" y="3590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084762" y="5069204"/>
            <a:ext cx="274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  <a:tabLst>
                <a:tab pos="2472055" algn="l"/>
              </a:tabLst>
            </a:pPr>
            <a:r>
              <a:rPr sz="1800">
                <a:latin typeface="Comic Sans MS"/>
                <a:cs typeface="Comic Sans MS"/>
              </a:rPr>
              <a:t>return</a:t>
            </a:r>
            <a:r>
              <a:rPr sz="1800" spc="-30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3*Ust(3,1)</a:t>
            </a:r>
            <a:r>
              <a:rPr sz="1800">
                <a:latin typeface="Comic Sans MS"/>
                <a:cs typeface="Comic Sans MS"/>
              </a:rPr>
              <a:t>	</a:t>
            </a:r>
            <a:r>
              <a:rPr sz="2700" spc="-37" baseline="1543">
                <a:latin typeface="Comic Sans MS"/>
                <a:cs typeface="Comic Sans MS"/>
              </a:rPr>
              <a:t>=9</a:t>
            </a:r>
            <a:endParaRPr sz="2700" baseline="1543">
              <a:latin typeface="Comic Sans MS"/>
              <a:cs typeface="Comic Sans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698868" y="3904754"/>
            <a:ext cx="1421765" cy="2402840"/>
            <a:chOff x="6698868" y="3904754"/>
            <a:chExt cx="1421765" cy="2402840"/>
          </a:xfrm>
        </p:grpSpPr>
        <p:sp>
          <p:nvSpPr>
            <p:cNvPr id="47" name="object 47"/>
            <p:cNvSpPr/>
            <p:nvPr/>
          </p:nvSpPr>
          <p:spPr>
            <a:xfrm>
              <a:off x="6698868" y="5355081"/>
              <a:ext cx="425450" cy="952500"/>
            </a:xfrm>
            <a:custGeom>
              <a:avLst/>
              <a:gdLst/>
              <a:ahLst/>
              <a:cxnLst/>
              <a:rect l="l" t="t" r="r" b="b"/>
              <a:pathLst>
                <a:path w="425450" h="952500">
                  <a:moveTo>
                    <a:pt x="367921" y="85598"/>
                  </a:moveTo>
                  <a:lnTo>
                    <a:pt x="366522" y="131064"/>
                  </a:lnTo>
                  <a:lnTo>
                    <a:pt x="364108" y="175641"/>
                  </a:lnTo>
                  <a:lnTo>
                    <a:pt x="360806" y="219710"/>
                  </a:lnTo>
                  <a:lnTo>
                    <a:pt x="356615" y="262763"/>
                  </a:lnTo>
                  <a:lnTo>
                    <a:pt x="351535" y="305015"/>
                  </a:lnTo>
                  <a:lnTo>
                    <a:pt x="345566" y="346405"/>
                  </a:lnTo>
                  <a:lnTo>
                    <a:pt x="338708" y="386854"/>
                  </a:lnTo>
                  <a:lnTo>
                    <a:pt x="331215" y="426212"/>
                  </a:lnTo>
                  <a:lnTo>
                    <a:pt x="322833" y="464654"/>
                  </a:lnTo>
                  <a:lnTo>
                    <a:pt x="313816" y="501865"/>
                  </a:lnTo>
                  <a:lnTo>
                    <a:pt x="293370" y="572655"/>
                  </a:lnTo>
                  <a:lnTo>
                    <a:pt x="270255" y="638302"/>
                  </a:lnTo>
                  <a:lnTo>
                    <a:pt x="244855" y="698309"/>
                  </a:lnTo>
                  <a:lnTo>
                    <a:pt x="217042" y="752132"/>
                  </a:lnTo>
                  <a:lnTo>
                    <a:pt x="187325" y="799376"/>
                  </a:lnTo>
                  <a:lnTo>
                    <a:pt x="155955" y="839495"/>
                  </a:lnTo>
                  <a:lnTo>
                    <a:pt x="123062" y="872109"/>
                  </a:lnTo>
                  <a:lnTo>
                    <a:pt x="89280" y="896962"/>
                  </a:lnTo>
                  <a:lnTo>
                    <a:pt x="54609" y="913726"/>
                  </a:lnTo>
                  <a:lnTo>
                    <a:pt x="9905" y="923226"/>
                  </a:lnTo>
                  <a:lnTo>
                    <a:pt x="0" y="923518"/>
                  </a:lnTo>
                  <a:lnTo>
                    <a:pt x="888" y="952080"/>
                  </a:lnTo>
                  <a:lnTo>
                    <a:pt x="42545" y="947102"/>
                  </a:lnTo>
                  <a:lnTo>
                    <a:pt x="82930" y="932802"/>
                  </a:lnTo>
                  <a:lnTo>
                    <a:pt x="122174" y="909294"/>
                  </a:lnTo>
                  <a:lnTo>
                    <a:pt x="159003" y="877684"/>
                  </a:lnTo>
                  <a:lnTo>
                    <a:pt x="193675" y="838631"/>
                  </a:lnTo>
                  <a:lnTo>
                    <a:pt x="226186" y="792454"/>
                  </a:lnTo>
                  <a:lnTo>
                    <a:pt x="256285" y="739597"/>
                  </a:lnTo>
                  <a:lnTo>
                    <a:pt x="283972" y="680720"/>
                  </a:lnTo>
                  <a:lnTo>
                    <a:pt x="308990" y="616026"/>
                  </a:lnTo>
                  <a:lnTo>
                    <a:pt x="331215" y="546188"/>
                  </a:lnTo>
                  <a:lnTo>
                    <a:pt x="350520" y="471398"/>
                  </a:lnTo>
                  <a:lnTo>
                    <a:pt x="359155" y="432308"/>
                  </a:lnTo>
                  <a:lnTo>
                    <a:pt x="366775" y="392226"/>
                  </a:lnTo>
                  <a:lnTo>
                    <a:pt x="373760" y="351142"/>
                  </a:lnTo>
                  <a:lnTo>
                    <a:pt x="379729" y="309092"/>
                  </a:lnTo>
                  <a:lnTo>
                    <a:pt x="384936" y="266192"/>
                  </a:lnTo>
                  <a:lnTo>
                    <a:pt x="389127" y="222377"/>
                  </a:lnTo>
                  <a:lnTo>
                    <a:pt x="392556" y="177800"/>
                  </a:lnTo>
                  <a:lnTo>
                    <a:pt x="395097" y="132715"/>
                  </a:lnTo>
                  <a:lnTo>
                    <a:pt x="396494" y="86741"/>
                  </a:lnTo>
                  <a:lnTo>
                    <a:pt x="396502" y="85725"/>
                  </a:lnTo>
                  <a:lnTo>
                    <a:pt x="367921" y="85598"/>
                  </a:lnTo>
                  <a:close/>
                </a:path>
                <a:path w="425450" h="952500">
                  <a:moveTo>
                    <a:pt x="417894" y="71374"/>
                  </a:moveTo>
                  <a:lnTo>
                    <a:pt x="368046" y="71374"/>
                  </a:lnTo>
                  <a:lnTo>
                    <a:pt x="396621" y="71501"/>
                  </a:lnTo>
                  <a:lnTo>
                    <a:pt x="396502" y="85725"/>
                  </a:lnTo>
                  <a:lnTo>
                    <a:pt x="425069" y="85852"/>
                  </a:lnTo>
                  <a:lnTo>
                    <a:pt x="417894" y="71374"/>
                  </a:lnTo>
                  <a:close/>
                </a:path>
                <a:path w="425450" h="952500">
                  <a:moveTo>
                    <a:pt x="368046" y="71374"/>
                  </a:moveTo>
                  <a:lnTo>
                    <a:pt x="367921" y="85598"/>
                  </a:lnTo>
                  <a:lnTo>
                    <a:pt x="396502" y="85725"/>
                  </a:lnTo>
                  <a:lnTo>
                    <a:pt x="396621" y="71501"/>
                  </a:lnTo>
                  <a:lnTo>
                    <a:pt x="368046" y="71374"/>
                  </a:lnTo>
                  <a:close/>
                </a:path>
                <a:path w="425450" h="952500">
                  <a:moveTo>
                    <a:pt x="382524" y="0"/>
                  </a:moveTo>
                  <a:lnTo>
                    <a:pt x="339344" y="85471"/>
                  </a:lnTo>
                  <a:lnTo>
                    <a:pt x="367921" y="85598"/>
                  </a:lnTo>
                  <a:lnTo>
                    <a:pt x="368046" y="71374"/>
                  </a:lnTo>
                  <a:lnTo>
                    <a:pt x="417894" y="71374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16875" y="3909517"/>
              <a:ext cx="598805" cy="359410"/>
            </a:xfrm>
            <a:custGeom>
              <a:avLst/>
              <a:gdLst/>
              <a:ahLst/>
              <a:cxnLst/>
              <a:rect l="l" t="t" r="r" b="b"/>
              <a:pathLst>
                <a:path w="598804" h="359410">
                  <a:moveTo>
                    <a:pt x="0" y="359079"/>
                  </a:moveTo>
                  <a:lnTo>
                    <a:pt x="598487" y="359079"/>
                  </a:lnTo>
                  <a:lnTo>
                    <a:pt x="598487" y="0"/>
                  </a:lnTo>
                  <a:lnTo>
                    <a:pt x="0" y="0"/>
                  </a:lnTo>
                  <a:lnTo>
                    <a:pt x="0" y="3590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516876" y="3909517"/>
            <a:ext cx="598805" cy="359410"/>
          </a:xfrm>
          <a:prstGeom prst="rect">
            <a:avLst/>
          </a:prstGeom>
          <a:solidFill>
            <a:srgbClr val="93C5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1800" spc="-25">
                <a:latin typeface="Comic Sans MS"/>
                <a:cs typeface="Comic Sans MS"/>
              </a:rPr>
              <a:t>=27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816217" y="4271390"/>
            <a:ext cx="113030" cy="570230"/>
          </a:xfrm>
          <a:custGeom>
            <a:avLst/>
            <a:gdLst/>
            <a:ahLst/>
            <a:cxnLst/>
            <a:rect l="l" t="t" r="r" b="b"/>
            <a:pathLst>
              <a:path w="113029" h="570229">
                <a:moveTo>
                  <a:pt x="33858" y="541781"/>
                </a:moveTo>
                <a:lnTo>
                  <a:pt x="4699" y="541781"/>
                </a:lnTo>
                <a:lnTo>
                  <a:pt x="2046" y="543000"/>
                </a:lnTo>
                <a:lnTo>
                  <a:pt x="8635" y="570229"/>
                </a:lnTo>
                <a:lnTo>
                  <a:pt x="13080" y="569213"/>
                </a:lnTo>
                <a:lnTo>
                  <a:pt x="14731" y="568451"/>
                </a:lnTo>
                <a:lnTo>
                  <a:pt x="16128" y="567435"/>
                </a:lnTo>
                <a:lnTo>
                  <a:pt x="18923" y="565530"/>
                </a:lnTo>
                <a:lnTo>
                  <a:pt x="19938" y="564895"/>
                </a:lnTo>
                <a:lnTo>
                  <a:pt x="20827" y="564133"/>
                </a:lnTo>
                <a:lnTo>
                  <a:pt x="24256" y="560069"/>
                </a:lnTo>
                <a:lnTo>
                  <a:pt x="24764" y="559561"/>
                </a:lnTo>
                <a:lnTo>
                  <a:pt x="25273" y="558926"/>
                </a:lnTo>
                <a:lnTo>
                  <a:pt x="25653" y="558291"/>
                </a:lnTo>
                <a:lnTo>
                  <a:pt x="28448" y="553846"/>
                </a:lnTo>
                <a:lnTo>
                  <a:pt x="31876" y="546734"/>
                </a:lnTo>
                <a:lnTo>
                  <a:pt x="33858" y="541781"/>
                </a:lnTo>
                <a:close/>
              </a:path>
              <a:path w="113029" h="570229">
                <a:moveTo>
                  <a:pt x="1124" y="543424"/>
                </a:moveTo>
                <a:lnTo>
                  <a:pt x="728" y="543606"/>
                </a:lnTo>
                <a:lnTo>
                  <a:pt x="126" y="544321"/>
                </a:lnTo>
                <a:lnTo>
                  <a:pt x="1124" y="543424"/>
                </a:lnTo>
                <a:close/>
              </a:path>
              <a:path w="113029" h="570229">
                <a:moveTo>
                  <a:pt x="1117" y="543142"/>
                </a:moveTo>
                <a:lnTo>
                  <a:pt x="0" y="543940"/>
                </a:lnTo>
                <a:lnTo>
                  <a:pt x="728" y="543606"/>
                </a:lnTo>
                <a:lnTo>
                  <a:pt x="1117" y="543142"/>
                </a:lnTo>
                <a:close/>
              </a:path>
              <a:path w="113029" h="570229">
                <a:moveTo>
                  <a:pt x="1751" y="542689"/>
                </a:moveTo>
                <a:lnTo>
                  <a:pt x="1117" y="543142"/>
                </a:lnTo>
                <a:lnTo>
                  <a:pt x="728" y="543606"/>
                </a:lnTo>
                <a:lnTo>
                  <a:pt x="1124" y="543424"/>
                </a:lnTo>
                <a:lnTo>
                  <a:pt x="1524" y="543051"/>
                </a:lnTo>
                <a:lnTo>
                  <a:pt x="1751" y="542689"/>
                </a:lnTo>
                <a:close/>
              </a:path>
              <a:path w="113029" h="570229">
                <a:moveTo>
                  <a:pt x="1965" y="542667"/>
                </a:moveTo>
                <a:lnTo>
                  <a:pt x="1124" y="543424"/>
                </a:lnTo>
                <a:lnTo>
                  <a:pt x="1934" y="543051"/>
                </a:lnTo>
                <a:lnTo>
                  <a:pt x="1965" y="542667"/>
                </a:lnTo>
                <a:close/>
              </a:path>
              <a:path w="113029" h="570229">
                <a:moveTo>
                  <a:pt x="2505" y="541490"/>
                </a:moveTo>
                <a:lnTo>
                  <a:pt x="1117" y="543142"/>
                </a:lnTo>
                <a:lnTo>
                  <a:pt x="1751" y="542689"/>
                </a:lnTo>
                <a:lnTo>
                  <a:pt x="2505" y="541490"/>
                </a:lnTo>
                <a:close/>
              </a:path>
              <a:path w="113029" h="570229">
                <a:moveTo>
                  <a:pt x="1938" y="542556"/>
                </a:moveTo>
                <a:lnTo>
                  <a:pt x="1765" y="542689"/>
                </a:lnTo>
                <a:lnTo>
                  <a:pt x="1524" y="543051"/>
                </a:lnTo>
                <a:lnTo>
                  <a:pt x="1940" y="542689"/>
                </a:lnTo>
                <a:lnTo>
                  <a:pt x="1938" y="542556"/>
                </a:lnTo>
                <a:close/>
              </a:path>
              <a:path w="113029" h="570229">
                <a:moveTo>
                  <a:pt x="4699" y="541781"/>
                </a:moveTo>
                <a:lnTo>
                  <a:pt x="2358" y="542314"/>
                </a:lnTo>
                <a:lnTo>
                  <a:pt x="2088" y="542556"/>
                </a:lnTo>
                <a:lnTo>
                  <a:pt x="2046" y="543000"/>
                </a:lnTo>
                <a:lnTo>
                  <a:pt x="4699" y="541781"/>
                </a:lnTo>
                <a:close/>
              </a:path>
              <a:path w="113029" h="570229">
                <a:moveTo>
                  <a:pt x="1910" y="542437"/>
                </a:moveTo>
                <a:lnTo>
                  <a:pt x="1751" y="542689"/>
                </a:lnTo>
                <a:lnTo>
                  <a:pt x="1854" y="542556"/>
                </a:lnTo>
                <a:close/>
              </a:path>
              <a:path w="113029" h="570229">
                <a:moveTo>
                  <a:pt x="1916" y="542463"/>
                </a:moveTo>
                <a:lnTo>
                  <a:pt x="1777" y="542670"/>
                </a:lnTo>
                <a:lnTo>
                  <a:pt x="1938" y="542556"/>
                </a:lnTo>
                <a:close/>
              </a:path>
              <a:path w="113029" h="570229">
                <a:moveTo>
                  <a:pt x="2358" y="542314"/>
                </a:moveTo>
                <a:lnTo>
                  <a:pt x="2068" y="542463"/>
                </a:lnTo>
                <a:lnTo>
                  <a:pt x="1965" y="542667"/>
                </a:lnTo>
                <a:lnTo>
                  <a:pt x="2358" y="542314"/>
                </a:lnTo>
                <a:close/>
              </a:path>
              <a:path w="113029" h="570229">
                <a:moveTo>
                  <a:pt x="2240" y="542340"/>
                </a:moveTo>
                <a:lnTo>
                  <a:pt x="1954" y="542405"/>
                </a:lnTo>
                <a:lnTo>
                  <a:pt x="1938" y="542556"/>
                </a:lnTo>
                <a:lnTo>
                  <a:pt x="2240" y="542340"/>
                </a:lnTo>
                <a:close/>
              </a:path>
              <a:path w="113029" h="570229">
                <a:moveTo>
                  <a:pt x="2793" y="541146"/>
                </a:moveTo>
                <a:lnTo>
                  <a:pt x="2505" y="541490"/>
                </a:lnTo>
                <a:lnTo>
                  <a:pt x="1926" y="542412"/>
                </a:lnTo>
                <a:lnTo>
                  <a:pt x="2793" y="541146"/>
                </a:lnTo>
                <a:close/>
              </a:path>
              <a:path w="113029" h="570229">
                <a:moveTo>
                  <a:pt x="34112" y="541146"/>
                </a:moveTo>
                <a:lnTo>
                  <a:pt x="2793" y="541146"/>
                </a:lnTo>
                <a:lnTo>
                  <a:pt x="1954" y="542405"/>
                </a:lnTo>
                <a:lnTo>
                  <a:pt x="2240" y="542340"/>
                </a:lnTo>
                <a:lnTo>
                  <a:pt x="2666" y="542035"/>
                </a:lnTo>
                <a:lnTo>
                  <a:pt x="3581" y="542035"/>
                </a:lnTo>
                <a:lnTo>
                  <a:pt x="4699" y="541781"/>
                </a:lnTo>
                <a:lnTo>
                  <a:pt x="33858" y="541781"/>
                </a:lnTo>
                <a:lnTo>
                  <a:pt x="34112" y="541146"/>
                </a:lnTo>
                <a:close/>
              </a:path>
              <a:path w="113029" h="570229">
                <a:moveTo>
                  <a:pt x="2666" y="542035"/>
                </a:moveTo>
                <a:lnTo>
                  <a:pt x="2240" y="542340"/>
                </a:lnTo>
                <a:lnTo>
                  <a:pt x="2666" y="542035"/>
                </a:lnTo>
                <a:close/>
              </a:path>
              <a:path w="113029" h="570229">
                <a:moveTo>
                  <a:pt x="3581" y="542035"/>
                </a:moveTo>
                <a:lnTo>
                  <a:pt x="2666" y="542035"/>
                </a:lnTo>
                <a:lnTo>
                  <a:pt x="2358" y="542314"/>
                </a:lnTo>
                <a:lnTo>
                  <a:pt x="3581" y="542035"/>
                </a:lnTo>
                <a:close/>
              </a:path>
              <a:path w="113029" h="570229">
                <a:moveTo>
                  <a:pt x="55973" y="85090"/>
                </a:moveTo>
                <a:lnTo>
                  <a:pt x="52746" y="149605"/>
                </a:lnTo>
                <a:lnTo>
                  <a:pt x="49551" y="203961"/>
                </a:lnTo>
                <a:lnTo>
                  <a:pt x="48132" y="227964"/>
                </a:lnTo>
                <a:lnTo>
                  <a:pt x="44450" y="277113"/>
                </a:lnTo>
                <a:lnTo>
                  <a:pt x="40639" y="322579"/>
                </a:lnTo>
                <a:lnTo>
                  <a:pt x="36575" y="364489"/>
                </a:lnTo>
                <a:lnTo>
                  <a:pt x="32130" y="402716"/>
                </a:lnTo>
                <a:lnTo>
                  <a:pt x="25273" y="452119"/>
                </a:lnTo>
                <a:lnTo>
                  <a:pt x="18160" y="492124"/>
                </a:lnTo>
                <a:lnTo>
                  <a:pt x="6096" y="534542"/>
                </a:lnTo>
                <a:lnTo>
                  <a:pt x="2505" y="541490"/>
                </a:lnTo>
                <a:lnTo>
                  <a:pt x="2793" y="541146"/>
                </a:lnTo>
                <a:lnTo>
                  <a:pt x="34112" y="541146"/>
                </a:lnTo>
                <a:lnTo>
                  <a:pt x="34925" y="539114"/>
                </a:lnTo>
                <a:lnTo>
                  <a:pt x="45974" y="498093"/>
                </a:lnTo>
                <a:lnTo>
                  <a:pt x="53466" y="456691"/>
                </a:lnTo>
                <a:lnTo>
                  <a:pt x="60578" y="406145"/>
                </a:lnTo>
                <a:lnTo>
                  <a:pt x="64897" y="367664"/>
                </a:lnTo>
                <a:lnTo>
                  <a:pt x="69087" y="325246"/>
                </a:lnTo>
                <a:lnTo>
                  <a:pt x="73025" y="279399"/>
                </a:lnTo>
                <a:lnTo>
                  <a:pt x="76580" y="229996"/>
                </a:lnTo>
                <a:lnTo>
                  <a:pt x="79981" y="175386"/>
                </a:lnTo>
                <a:lnTo>
                  <a:pt x="82930" y="121411"/>
                </a:lnTo>
                <a:lnTo>
                  <a:pt x="84468" y="86231"/>
                </a:lnTo>
                <a:lnTo>
                  <a:pt x="55973" y="85090"/>
                </a:lnTo>
                <a:close/>
              </a:path>
              <a:path w="113029" h="570229">
                <a:moveTo>
                  <a:pt x="105509" y="70738"/>
                </a:moveTo>
                <a:lnTo>
                  <a:pt x="56514" y="70738"/>
                </a:lnTo>
                <a:lnTo>
                  <a:pt x="85089" y="72008"/>
                </a:lnTo>
                <a:lnTo>
                  <a:pt x="84468" y="86231"/>
                </a:lnTo>
                <a:lnTo>
                  <a:pt x="113029" y="87375"/>
                </a:lnTo>
                <a:lnTo>
                  <a:pt x="105509" y="70738"/>
                </a:lnTo>
                <a:close/>
              </a:path>
              <a:path w="113029" h="570229">
                <a:moveTo>
                  <a:pt x="56514" y="70738"/>
                </a:moveTo>
                <a:lnTo>
                  <a:pt x="55973" y="85090"/>
                </a:lnTo>
                <a:lnTo>
                  <a:pt x="84468" y="86231"/>
                </a:lnTo>
                <a:lnTo>
                  <a:pt x="85089" y="72008"/>
                </a:lnTo>
                <a:lnTo>
                  <a:pt x="56514" y="70738"/>
                </a:lnTo>
                <a:close/>
              </a:path>
              <a:path w="113029" h="570229">
                <a:moveTo>
                  <a:pt x="73532" y="0"/>
                </a:moveTo>
                <a:lnTo>
                  <a:pt x="27431" y="83946"/>
                </a:lnTo>
                <a:lnTo>
                  <a:pt x="55973" y="85090"/>
                </a:lnTo>
                <a:lnTo>
                  <a:pt x="56514" y="70738"/>
                </a:lnTo>
                <a:lnTo>
                  <a:pt x="105509" y="70738"/>
                </a:lnTo>
                <a:lnTo>
                  <a:pt x="73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881876" y="4432249"/>
            <a:ext cx="1094105" cy="359410"/>
          </a:xfrm>
          <a:prstGeom prst="rect">
            <a:avLst/>
          </a:prstGeom>
          <a:solidFill>
            <a:srgbClr val="CC3300"/>
          </a:solidFill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1800">
                <a:latin typeface="Comic Sans MS"/>
                <a:cs typeface="Comic Sans MS"/>
              </a:rPr>
              <a:t>return</a:t>
            </a:r>
            <a:r>
              <a:rPr sz="1800" spc="-35">
                <a:latin typeface="Comic Sans MS"/>
                <a:cs typeface="Comic Sans MS"/>
              </a:rPr>
              <a:t> </a:t>
            </a:r>
            <a:r>
              <a:rPr sz="1800" spc="-50">
                <a:latin typeface="Comic Sans MS"/>
                <a:cs typeface="Comic Sans MS"/>
              </a:rPr>
              <a:t>9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523226" y="2815666"/>
            <a:ext cx="584200" cy="359410"/>
          </a:xfrm>
          <a:custGeom>
            <a:avLst/>
            <a:gdLst/>
            <a:ahLst/>
            <a:cxnLst/>
            <a:rect l="l" t="t" r="r" b="b"/>
            <a:pathLst>
              <a:path w="584200" h="359410">
                <a:moveTo>
                  <a:pt x="0" y="359079"/>
                </a:moveTo>
                <a:lnTo>
                  <a:pt x="584200" y="359079"/>
                </a:lnTo>
                <a:lnTo>
                  <a:pt x="584200" y="0"/>
                </a:lnTo>
                <a:lnTo>
                  <a:pt x="0" y="0"/>
                </a:lnTo>
                <a:lnTo>
                  <a:pt x="0" y="35907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523226" y="2815666"/>
            <a:ext cx="584200" cy="359410"/>
          </a:xfrm>
          <a:prstGeom prst="rect">
            <a:avLst/>
          </a:prstGeom>
          <a:solidFill>
            <a:srgbClr val="93C5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1800" spc="-25">
                <a:latin typeface="Comic Sans MS"/>
                <a:cs typeface="Comic Sans MS"/>
              </a:rPr>
              <a:t>=81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971410" y="3167126"/>
            <a:ext cx="92075" cy="510540"/>
          </a:xfrm>
          <a:custGeom>
            <a:avLst/>
            <a:gdLst/>
            <a:ahLst/>
            <a:cxnLst/>
            <a:rect l="l" t="t" r="r" b="b"/>
            <a:pathLst>
              <a:path w="92075" h="510539">
                <a:moveTo>
                  <a:pt x="32243" y="482981"/>
                </a:moveTo>
                <a:lnTo>
                  <a:pt x="6096" y="482981"/>
                </a:lnTo>
                <a:lnTo>
                  <a:pt x="4481" y="483971"/>
                </a:lnTo>
                <a:lnTo>
                  <a:pt x="13462" y="510540"/>
                </a:lnTo>
                <a:lnTo>
                  <a:pt x="15113" y="510031"/>
                </a:lnTo>
                <a:lnTo>
                  <a:pt x="32243" y="482981"/>
                </a:lnTo>
                <a:close/>
              </a:path>
              <a:path w="92075" h="510539">
                <a:moveTo>
                  <a:pt x="1124" y="486031"/>
                </a:moveTo>
                <a:lnTo>
                  <a:pt x="770" y="486248"/>
                </a:lnTo>
                <a:lnTo>
                  <a:pt x="0" y="487553"/>
                </a:lnTo>
                <a:lnTo>
                  <a:pt x="1124" y="486031"/>
                </a:lnTo>
                <a:close/>
              </a:path>
              <a:path w="92075" h="510539">
                <a:moveTo>
                  <a:pt x="968" y="485914"/>
                </a:moveTo>
                <a:lnTo>
                  <a:pt x="508" y="486410"/>
                </a:lnTo>
                <a:lnTo>
                  <a:pt x="770" y="486248"/>
                </a:lnTo>
                <a:lnTo>
                  <a:pt x="968" y="485914"/>
                </a:lnTo>
                <a:close/>
              </a:path>
              <a:path w="92075" h="510539">
                <a:moveTo>
                  <a:pt x="2159" y="484631"/>
                </a:moveTo>
                <a:lnTo>
                  <a:pt x="968" y="485914"/>
                </a:lnTo>
                <a:lnTo>
                  <a:pt x="770" y="486248"/>
                </a:lnTo>
                <a:lnTo>
                  <a:pt x="1124" y="486031"/>
                </a:lnTo>
                <a:lnTo>
                  <a:pt x="2159" y="484631"/>
                </a:lnTo>
                <a:close/>
              </a:path>
              <a:path w="92075" h="510539">
                <a:moveTo>
                  <a:pt x="3405" y="484631"/>
                </a:moveTo>
                <a:lnTo>
                  <a:pt x="2159" y="484631"/>
                </a:lnTo>
                <a:lnTo>
                  <a:pt x="1124" y="486031"/>
                </a:lnTo>
                <a:lnTo>
                  <a:pt x="3405" y="484631"/>
                </a:lnTo>
                <a:close/>
              </a:path>
              <a:path w="92075" h="510539">
                <a:moveTo>
                  <a:pt x="34816" y="85299"/>
                </a:moveTo>
                <a:lnTo>
                  <a:pt x="33099" y="134493"/>
                </a:lnTo>
                <a:lnTo>
                  <a:pt x="31059" y="183261"/>
                </a:lnTo>
                <a:lnTo>
                  <a:pt x="28858" y="229108"/>
                </a:lnTo>
                <a:lnTo>
                  <a:pt x="27595" y="250698"/>
                </a:lnTo>
                <a:lnTo>
                  <a:pt x="26543" y="269875"/>
                </a:lnTo>
                <a:lnTo>
                  <a:pt x="25273" y="289687"/>
                </a:lnTo>
                <a:lnTo>
                  <a:pt x="24003" y="308990"/>
                </a:lnTo>
                <a:lnTo>
                  <a:pt x="22606" y="327151"/>
                </a:lnTo>
                <a:lnTo>
                  <a:pt x="21336" y="344677"/>
                </a:lnTo>
                <a:lnTo>
                  <a:pt x="17145" y="391413"/>
                </a:lnTo>
                <a:lnTo>
                  <a:pt x="11303" y="440690"/>
                </a:lnTo>
                <a:lnTo>
                  <a:pt x="3683" y="478790"/>
                </a:lnTo>
                <a:lnTo>
                  <a:pt x="968" y="485914"/>
                </a:lnTo>
                <a:lnTo>
                  <a:pt x="2159" y="484631"/>
                </a:lnTo>
                <a:lnTo>
                  <a:pt x="3405" y="484631"/>
                </a:lnTo>
                <a:lnTo>
                  <a:pt x="4481" y="483971"/>
                </a:lnTo>
                <a:lnTo>
                  <a:pt x="4318" y="483488"/>
                </a:lnTo>
                <a:lnTo>
                  <a:pt x="6096" y="482981"/>
                </a:lnTo>
                <a:lnTo>
                  <a:pt x="32243" y="482981"/>
                </a:lnTo>
                <a:lnTo>
                  <a:pt x="32766" y="481203"/>
                </a:lnTo>
                <a:lnTo>
                  <a:pt x="41021" y="433832"/>
                </a:lnTo>
                <a:lnTo>
                  <a:pt x="45593" y="394335"/>
                </a:lnTo>
                <a:lnTo>
                  <a:pt x="49784" y="346963"/>
                </a:lnTo>
                <a:lnTo>
                  <a:pt x="51181" y="329311"/>
                </a:lnTo>
                <a:lnTo>
                  <a:pt x="52450" y="311023"/>
                </a:lnTo>
                <a:lnTo>
                  <a:pt x="53848" y="291719"/>
                </a:lnTo>
                <a:lnTo>
                  <a:pt x="55118" y="271652"/>
                </a:lnTo>
                <a:lnTo>
                  <a:pt x="57487" y="227457"/>
                </a:lnTo>
                <a:lnTo>
                  <a:pt x="59743" y="181990"/>
                </a:lnTo>
                <a:lnTo>
                  <a:pt x="61640" y="133350"/>
                </a:lnTo>
                <a:lnTo>
                  <a:pt x="62645" y="108076"/>
                </a:lnTo>
                <a:lnTo>
                  <a:pt x="63394" y="86147"/>
                </a:lnTo>
                <a:lnTo>
                  <a:pt x="34816" y="85299"/>
                </a:lnTo>
                <a:close/>
              </a:path>
              <a:path w="92075" h="510539">
                <a:moveTo>
                  <a:pt x="6096" y="482981"/>
                </a:moveTo>
                <a:lnTo>
                  <a:pt x="4318" y="483488"/>
                </a:lnTo>
                <a:lnTo>
                  <a:pt x="4481" y="483971"/>
                </a:lnTo>
                <a:lnTo>
                  <a:pt x="6096" y="482981"/>
                </a:lnTo>
                <a:close/>
              </a:path>
              <a:path w="92075" h="510539">
                <a:moveTo>
                  <a:pt x="84542" y="70993"/>
                </a:moveTo>
                <a:lnTo>
                  <a:pt x="35306" y="70993"/>
                </a:lnTo>
                <a:lnTo>
                  <a:pt x="63881" y="71882"/>
                </a:lnTo>
                <a:lnTo>
                  <a:pt x="63394" y="86147"/>
                </a:lnTo>
                <a:lnTo>
                  <a:pt x="91948" y="86995"/>
                </a:lnTo>
                <a:lnTo>
                  <a:pt x="84542" y="70993"/>
                </a:lnTo>
                <a:close/>
              </a:path>
              <a:path w="92075" h="510539">
                <a:moveTo>
                  <a:pt x="35306" y="70993"/>
                </a:moveTo>
                <a:lnTo>
                  <a:pt x="34816" y="85299"/>
                </a:lnTo>
                <a:lnTo>
                  <a:pt x="63394" y="86147"/>
                </a:lnTo>
                <a:lnTo>
                  <a:pt x="63881" y="71882"/>
                </a:lnTo>
                <a:lnTo>
                  <a:pt x="35306" y="70993"/>
                </a:lnTo>
                <a:close/>
              </a:path>
              <a:path w="92075" h="510539">
                <a:moveTo>
                  <a:pt x="51689" y="0"/>
                </a:moveTo>
                <a:lnTo>
                  <a:pt x="6350" y="84454"/>
                </a:lnTo>
                <a:lnTo>
                  <a:pt x="34816" y="85299"/>
                </a:lnTo>
                <a:lnTo>
                  <a:pt x="35306" y="70993"/>
                </a:lnTo>
                <a:lnTo>
                  <a:pt x="84542" y="70993"/>
                </a:lnTo>
                <a:lnTo>
                  <a:pt x="51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002526" y="3364052"/>
            <a:ext cx="1231900" cy="359410"/>
          </a:xfrm>
          <a:prstGeom prst="rect">
            <a:avLst/>
          </a:prstGeom>
          <a:solidFill>
            <a:srgbClr val="CC3300"/>
          </a:solidFill>
          <a:ln w="9525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1800">
                <a:latin typeface="Comic Sans MS"/>
                <a:cs typeface="Comic Sans MS"/>
              </a:rPr>
              <a:t>return</a:t>
            </a:r>
            <a:r>
              <a:rPr sz="1800" spc="-30">
                <a:latin typeface="Comic Sans MS"/>
                <a:cs typeface="Comic Sans MS"/>
              </a:rPr>
              <a:t> </a:t>
            </a:r>
            <a:r>
              <a:rPr sz="1800" spc="-25">
                <a:latin typeface="Comic Sans MS"/>
                <a:cs typeface="Comic Sans MS"/>
              </a:rPr>
              <a:t>27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42201" y="1800555"/>
            <a:ext cx="584200" cy="359410"/>
          </a:xfrm>
          <a:prstGeom prst="rect">
            <a:avLst/>
          </a:prstGeom>
          <a:solidFill>
            <a:srgbClr val="93C500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spc="-25">
                <a:latin typeface="Comic Sans MS"/>
                <a:cs typeface="Comic Sans MS"/>
              </a:rPr>
              <a:t>=81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126858" y="2146426"/>
            <a:ext cx="1337945" cy="548640"/>
            <a:chOff x="7126858" y="2146426"/>
            <a:chExt cx="1337945" cy="548640"/>
          </a:xfrm>
        </p:grpSpPr>
        <p:sp>
          <p:nvSpPr>
            <p:cNvPr id="58" name="object 58"/>
            <p:cNvSpPr/>
            <p:nvPr/>
          </p:nvSpPr>
          <p:spPr>
            <a:xfrm>
              <a:off x="7126858" y="2146426"/>
              <a:ext cx="193040" cy="487045"/>
            </a:xfrm>
            <a:custGeom>
              <a:avLst/>
              <a:gdLst/>
              <a:ahLst/>
              <a:cxnLst/>
              <a:rect l="l" t="t" r="r" b="b"/>
              <a:pathLst>
                <a:path w="193040" h="487044">
                  <a:moveTo>
                    <a:pt x="4525" y="457719"/>
                  </a:moveTo>
                  <a:lnTo>
                    <a:pt x="0" y="458088"/>
                  </a:lnTo>
                  <a:lnTo>
                    <a:pt x="2159" y="486537"/>
                  </a:lnTo>
                  <a:lnTo>
                    <a:pt x="8382" y="486028"/>
                  </a:lnTo>
                  <a:lnTo>
                    <a:pt x="9271" y="486028"/>
                  </a:lnTo>
                  <a:lnTo>
                    <a:pt x="10033" y="485775"/>
                  </a:lnTo>
                  <a:lnTo>
                    <a:pt x="10922" y="485648"/>
                  </a:lnTo>
                  <a:lnTo>
                    <a:pt x="17018" y="483997"/>
                  </a:lnTo>
                  <a:lnTo>
                    <a:pt x="25654" y="480568"/>
                  </a:lnTo>
                  <a:lnTo>
                    <a:pt x="26289" y="480187"/>
                  </a:lnTo>
                  <a:lnTo>
                    <a:pt x="26797" y="479806"/>
                  </a:lnTo>
                  <a:lnTo>
                    <a:pt x="32893" y="476250"/>
                  </a:lnTo>
                  <a:lnTo>
                    <a:pt x="40132" y="470788"/>
                  </a:lnTo>
                  <a:lnTo>
                    <a:pt x="47244" y="464185"/>
                  </a:lnTo>
                  <a:lnTo>
                    <a:pt x="52823" y="457962"/>
                  </a:lnTo>
                  <a:lnTo>
                    <a:pt x="3556" y="457962"/>
                  </a:lnTo>
                  <a:lnTo>
                    <a:pt x="4525" y="457719"/>
                  </a:lnTo>
                  <a:close/>
                </a:path>
                <a:path w="193040" h="487044">
                  <a:moveTo>
                    <a:pt x="6223" y="457581"/>
                  </a:moveTo>
                  <a:lnTo>
                    <a:pt x="4525" y="457719"/>
                  </a:lnTo>
                  <a:lnTo>
                    <a:pt x="3556" y="457962"/>
                  </a:lnTo>
                  <a:lnTo>
                    <a:pt x="6223" y="457581"/>
                  </a:lnTo>
                  <a:close/>
                </a:path>
                <a:path w="193040" h="487044">
                  <a:moveTo>
                    <a:pt x="53164" y="457581"/>
                  </a:moveTo>
                  <a:lnTo>
                    <a:pt x="6223" y="457581"/>
                  </a:lnTo>
                  <a:lnTo>
                    <a:pt x="3556" y="457962"/>
                  </a:lnTo>
                  <a:lnTo>
                    <a:pt x="52823" y="457962"/>
                  </a:lnTo>
                  <a:lnTo>
                    <a:pt x="53164" y="457581"/>
                  </a:lnTo>
                  <a:close/>
                </a:path>
                <a:path w="193040" h="487044">
                  <a:moveTo>
                    <a:pt x="12881" y="454918"/>
                  </a:moveTo>
                  <a:lnTo>
                    <a:pt x="9651" y="456438"/>
                  </a:lnTo>
                  <a:lnTo>
                    <a:pt x="4525" y="457719"/>
                  </a:lnTo>
                  <a:lnTo>
                    <a:pt x="6223" y="457581"/>
                  </a:lnTo>
                  <a:lnTo>
                    <a:pt x="53164" y="457581"/>
                  </a:lnTo>
                  <a:lnTo>
                    <a:pt x="53848" y="456819"/>
                  </a:lnTo>
                  <a:lnTo>
                    <a:pt x="54948" y="455422"/>
                  </a:lnTo>
                  <a:lnTo>
                    <a:pt x="12065" y="455422"/>
                  </a:lnTo>
                  <a:lnTo>
                    <a:pt x="12881" y="454918"/>
                  </a:lnTo>
                  <a:close/>
                </a:path>
                <a:path w="193040" h="487044">
                  <a:moveTo>
                    <a:pt x="13970" y="454406"/>
                  </a:moveTo>
                  <a:lnTo>
                    <a:pt x="12881" y="454918"/>
                  </a:lnTo>
                  <a:lnTo>
                    <a:pt x="12065" y="455422"/>
                  </a:lnTo>
                  <a:lnTo>
                    <a:pt x="13970" y="454406"/>
                  </a:lnTo>
                  <a:close/>
                </a:path>
                <a:path w="193040" h="487044">
                  <a:moveTo>
                    <a:pt x="55749" y="454406"/>
                  </a:moveTo>
                  <a:lnTo>
                    <a:pt x="13970" y="454406"/>
                  </a:lnTo>
                  <a:lnTo>
                    <a:pt x="12065" y="455422"/>
                  </a:lnTo>
                  <a:lnTo>
                    <a:pt x="54948" y="455422"/>
                  </a:lnTo>
                  <a:lnTo>
                    <a:pt x="55749" y="454406"/>
                  </a:lnTo>
                  <a:close/>
                </a:path>
                <a:path w="193040" h="487044">
                  <a:moveTo>
                    <a:pt x="136032" y="83165"/>
                  </a:moveTo>
                  <a:lnTo>
                    <a:pt x="129540" y="126364"/>
                  </a:lnTo>
                  <a:lnTo>
                    <a:pt x="121539" y="172593"/>
                  </a:lnTo>
                  <a:lnTo>
                    <a:pt x="113030" y="215773"/>
                  </a:lnTo>
                  <a:lnTo>
                    <a:pt x="104013" y="255777"/>
                  </a:lnTo>
                  <a:lnTo>
                    <a:pt x="89662" y="309625"/>
                  </a:lnTo>
                  <a:lnTo>
                    <a:pt x="74675" y="355726"/>
                  </a:lnTo>
                  <a:lnTo>
                    <a:pt x="58927" y="393826"/>
                  </a:lnTo>
                  <a:lnTo>
                    <a:pt x="37719" y="430911"/>
                  </a:lnTo>
                  <a:lnTo>
                    <a:pt x="12881" y="454918"/>
                  </a:lnTo>
                  <a:lnTo>
                    <a:pt x="13970" y="454406"/>
                  </a:lnTo>
                  <a:lnTo>
                    <a:pt x="55749" y="454406"/>
                  </a:lnTo>
                  <a:lnTo>
                    <a:pt x="60451" y="448437"/>
                  </a:lnTo>
                  <a:lnTo>
                    <a:pt x="84582" y="406400"/>
                  </a:lnTo>
                  <a:lnTo>
                    <a:pt x="101346" y="365887"/>
                  </a:lnTo>
                  <a:lnTo>
                    <a:pt x="117094" y="318008"/>
                  </a:lnTo>
                  <a:lnTo>
                    <a:pt x="131699" y="262636"/>
                  </a:lnTo>
                  <a:lnTo>
                    <a:pt x="140970" y="221869"/>
                  </a:lnTo>
                  <a:lnTo>
                    <a:pt x="149606" y="177926"/>
                  </a:lnTo>
                  <a:lnTo>
                    <a:pt x="157734" y="131190"/>
                  </a:lnTo>
                  <a:lnTo>
                    <a:pt x="164377" y="86845"/>
                  </a:lnTo>
                  <a:lnTo>
                    <a:pt x="136032" y="83165"/>
                  </a:lnTo>
                  <a:close/>
                </a:path>
                <a:path w="193040" h="487044">
                  <a:moveTo>
                    <a:pt x="185359" y="68834"/>
                  </a:moveTo>
                  <a:lnTo>
                    <a:pt x="138049" y="68834"/>
                  </a:lnTo>
                  <a:lnTo>
                    <a:pt x="166370" y="72898"/>
                  </a:lnTo>
                  <a:lnTo>
                    <a:pt x="164377" y="86845"/>
                  </a:lnTo>
                  <a:lnTo>
                    <a:pt x="192913" y="90550"/>
                  </a:lnTo>
                  <a:lnTo>
                    <a:pt x="185359" y="68834"/>
                  </a:lnTo>
                  <a:close/>
                </a:path>
                <a:path w="193040" h="487044">
                  <a:moveTo>
                    <a:pt x="138049" y="68834"/>
                  </a:moveTo>
                  <a:lnTo>
                    <a:pt x="136032" y="83165"/>
                  </a:lnTo>
                  <a:lnTo>
                    <a:pt x="164377" y="86845"/>
                  </a:lnTo>
                  <a:lnTo>
                    <a:pt x="166370" y="72898"/>
                  </a:lnTo>
                  <a:lnTo>
                    <a:pt x="138049" y="68834"/>
                  </a:lnTo>
                  <a:close/>
                </a:path>
                <a:path w="193040" h="487044">
                  <a:moveTo>
                    <a:pt x="161417" y="0"/>
                  </a:moveTo>
                  <a:lnTo>
                    <a:pt x="107823" y="79501"/>
                  </a:lnTo>
                  <a:lnTo>
                    <a:pt x="136032" y="83165"/>
                  </a:lnTo>
                  <a:lnTo>
                    <a:pt x="138049" y="68834"/>
                  </a:lnTo>
                  <a:lnTo>
                    <a:pt x="185359" y="68834"/>
                  </a:lnTo>
                  <a:lnTo>
                    <a:pt x="1614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64399" y="2330780"/>
              <a:ext cx="1195705" cy="359410"/>
            </a:xfrm>
            <a:custGeom>
              <a:avLst/>
              <a:gdLst/>
              <a:ahLst/>
              <a:cxnLst/>
              <a:rect l="l" t="t" r="r" b="b"/>
              <a:pathLst>
                <a:path w="1195704" h="359410">
                  <a:moveTo>
                    <a:pt x="1195387" y="0"/>
                  </a:moveTo>
                  <a:lnTo>
                    <a:pt x="0" y="0"/>
                  </a:lnTo>
                  <a:lnTo>
                    <a:pt x="0" y="359079"/>
                  </a:lnTo>
                  <a:lnTo>
                    <a:pt x="1195387" y="359079"/>
                  </a:lnTo>
                  <a:lnTo>
                    <a:pt x="1195387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64399" y="2330780"/>
              <a:ext cx="1195705" cy="359410"/>
            </a:xfrm>
            <a:custGeom>
              <a:avLst/>
              <a:gdLst/>
              <a:ahLst/>
              <a:cxnLst/>
              <a:rect l="l" t="t" r="r" b="b"/>
              <a:pathLst>
                <a:path w="1195704" h="359410">
                  <a:moveTo>
                    <a:pt x="0" y="359079"/>
                  </a:moveTo>
                  <a:lnTo>
                    <a:pt x="1195387" y="359079"/>
                  </a:lnTo>
                  <a:lnTo>
                    <a:pt x="1195387" y="0"/>
                  </a:lnTo>
                  <a:lnTo>
                    <a:pt x="0" y="0"/>
                  </a:lnTo>
                  <a:lnTo>
                    <a:pt x="0" y="3590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344282" y="2352294"/>
            <a:ext cx="10267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return</a:t>
            </a:r>
            <a:r>
              <a:rPr sz="1800" spc="-30">
                <a:latin typeface="Comic Sans MS"/>
                <a:cs typeface="Comic Sans MS"/>
              </a:rPr>
              <a:t> </a:t>
            </a:r>
            <a:r>
              <a:rPr sz="1800" spc="-25">
                <a:latin typeface="Comic Sans MS"/>
                <a:cs typeface="Comic Sans MS"/>
              </a:rPr>
              <a:t>81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98475" y="2528887"/>
            <a:ext cx="4380230" cy="3943350"/>
            <a:chOff x="498475" y="2528887"/>
            <a:chExt cx="4380230" cy="3943350"/>
          </a:xfrm>
        </p:grpSpPr>
        <p:sp>
          <p:nvSpPr>
            <p:cNvPr id="63" name="object 63"/>
            <p:cNvSpPr/>
            <p:nvPr/>
          </p:nvSpPr>
          <p:spPr>
            <a:xfrm>
              <a:off x="517525" y="2547937"/>
              <a:ext cx="4342130" cy="3905250"/>
            </a:xfrm>
            <a:custGeom>
              <a:avLst/>
              <a:gdLst/>
              <a:ahLst/>
              <a:cxnLst/>
              <a:rect l="l" t="t" r="r" b="b"/>
              <a:pathLst>
                <a:path w="4342130" h="3905250">
                  <a:moveTo>
                    <a:pt x="4341876" y="0"/>
                  </a:moveTo>
                  <a:lnTo>
                    <a:pt x="0" y="0"/>
                  </a:lnTo>
                  <a:lnTo>
                    <a:pt x="0" y="3905250"/>
                  </a:lnTo>
                  <a:lnTo>
                    <a:pt x="4341876" y="3905250"/>
                  </a:lnTo>
                  <a:lnTo>
                    <a:pt x="4341876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7525" y="2547937"/>
              <a:ext cx="4342130" cy="3905250"/>
            </a:xfrm>
            <a:custGeom>
              <a:avLst/>
              <a:gdLst/>
              <a:ahLst/>
              <a:cxnLst/>
              <a:rect l="l" t="t" r="r" b="b"/>
              <a:pathLst>
                <a:path w="4342130" h="3905250">
                  <a:moveTo>
                    <a:pt x="0" y="3905250"/>
                  </a:moveTo>
                  <a:lnTo>
                    <a:pt x="4341876" y="3905250"/>
                  </a:lnTo>
                  <a:lnTo>
                    <a:pt x="4341876" y="0"/>
                  </a:lnTo>
                  <a:lnTo>
                    <a:pt x="0" y="0"/>
                  </a:lnTo>
                  <a:lnTo>
                    <a:pt x="0" y="39052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96290" y="2540634"/>
            <a:ext cx="2345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8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Hesapla</a:t>
            </a:r>
            <a:r>
              <a:rPr sz="1800" b="1" spc="-4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a^n</a:t>
            </a:r>
            <a:r>
              <a:rPr sz="1800" b="1" spc="-3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96290" y="2814904"/>
            <a:ext cx="3848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double</a:t>
            </a:r>
            <a:r>
              <a:rPr sz="1800" b="1" spc="-6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Ust(double</a:t>
            </a:r>
            <a:r>
              <a:rPr sz="1800" b="1" spc="-5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a,</a:t>
            </a:r>
            <a:r>
              <a:rPr sz="1800" b="1" spc="-6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int</a:t>
            </a:r>
            <a:r>
              <a:rPr sz="1800" b="1" spc="-6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n){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70610" y="3089528"/>
            <a:ext cx="2346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8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Temel</a:t>
            </a:r>
            <a:r>
              <a:rPr sz="18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durum</a:t>
            </a:r>
            <a:r>
              <a:rPr sz="1800" b="1" spc="-3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70610" y="3363848"/>
            <a:ext cx="288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ourier New"/>
                <a:cs typeface="Courier New"/>
              </a:rPr>
              <a:t>if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(n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==</a:t>
            </a:r>
            <a:r>
              <a:rPr sz="1800" b="1" spc="-4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0)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return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 spc="-25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70610" y="3638169"/>
            <a:ext cx="3572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ourier New"/>
                <a:cs typeface="Courier New"/>
              </a:rPr>
              <a:t>else</a:t>
            </a:r>
            <a:r>
              <a:rPr sz="1800" b="1" spc="-4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if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(n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==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1)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return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 spc="-25">
                <a:latin typeface="Courier New"/>
                <a:cs typeface="Courier New"/>
              </a:rPr>
              <a:t>a;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70610" y="4186885"/>
            <a:ext cx="3166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ourier New"/>
                <a:cs typeface="Courier New"/>
              </a:rPr>
              <a:t>return</a:t>
            </a:r>
            <a:r>
              <a:rPr sz="1800" b="1" spc="-4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a</a:t>
            </a:r>
            <a:r>
              <a:rPr sz="1800" b="1" spc="-5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*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Ust(a,</a:t>
            </a:r>
            <a:r>
              <a:rPr sz="1800" b="1" spc="-4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15">
                <a:solidFill>
                  <a:srgbClr val="CC3300"/>
                </a:solidFill>
                <a:latin typeface="Courier New"/>
                <a:cs typeface="Courier New"/>
              </a:rPr>
              <a:t>n-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1)</a:t>
            </a:r>
            <a:r>
              <a:rPr sz="1800" b="1" spc="-25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6290" y="4461509"/>
            <a:ext cx="2345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}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/*</a:t>
            </a:r>
            <a:r>
              <a:rPr sz="1800" b="1" spc="-2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CC3300"/>
                </a:solidFill>
                <a:latin typeface="Courier New"/>
                <a:cs typeface="Courier New"/>
              </a:rPr>
              <a:t>bitti-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Ust</a:t>
            </a:r>
            <a:r>
              <a:rPr sz="1800" b="1" spc="-2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6290" y="5010150"/>
            <a:ext cx="289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70685A"/>
                </a:solidFill>
                <a:latin typeface="Courier New"/>
                <a:cs typeface="Courier New"/>
              </a:rPr>
              <a:t>Public</a:t>
            </a:r>
            <a:r>
              <a:rPr sz="1800" b="1" spc="-35">
                <a:solidFill>
                  <a:srgbClr val="70685A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70685A"/>
                </a:solidFill>
                <a:latin typeface="Courier New"/>
                <a:cs typeface="Courier New"/>
              </a:rPr>
              <a:t>...</a:t>
            </a:r>
            <a:r>
              <a:rPr sz="1800" b="1" spc="-55">
                <a:solidFill>
                  <a:srgbClr val="70685A"/>
                </a:solidFill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70685A"/>
                </a:solidFill>
                <a:latin typeface="Courier New"/>
                <a:cs typeface="Courier New"/>
              </a:rPr>
              <a:t>main(...){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70610" y="5284470"/>
            <a:ext cx="1253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ourier New"/>
                <a:cs typeface="Courier New"/>
              </a:rPr>
              <a:t>double</a:t>
            </a:r>
            <a:r>
              <a:rPr sz="1800" b="1" spc="-70">
                <a:latin typeface="Courier New"/>
                <a:cs typeface="Courier New"/>
              </a:rPr>
              <a:t> </a:t>
            </a:r>
            <a:r>
              <a:rPr sz="1800" b="1" spc="-25"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70610" y="5833059"/>
            <a:ext cx="1938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Courier New"/>
                <a:cs typeface="Courier New"/>
              </a:rPr>
              <a:t>x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Ust(3,</a:t>
            </a:r>
            <a:r>
              <a:rPr sz="1800" b="1" spc="-15">
                <a:latin typeface="Courier New"/>
                <a:cs typeface="Courier New"/>
              </a:rPr>
              <a:t> </a:t>
            </a:r>
            <a:r>
              <a:rPr sz="1800" b="1" spc="-25">
                <a:latin typeface="Courier New"/>
                <a:cs typeface="Courier New"/>
              </a:rPr>
              <a:t>4);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96290" y="6107683"/>
            <a:ext cx="248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70685A"/>
                </a:solidFill>
                <a:latin typeface="Courier New"/>
                <a:cs typeface="Courier New"/>
              </a:rPr>
              <a:t>}</a:t>
            </a:r>
            <a:r>
              <a:rPr sz="1800" b="1" spc="-30">
                <a:solidFill>
                  <a:srgbClr val="70685A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70685A"/>
                </a:solidFill>
                <a:latin typeface="Courier New"/>
                <a:cs typeface="Courier New"/>
              </a:rPr>
              <a:t>/*</a:t>
            </a:r>
            <a:r>
              <a:rPr sz="1800" b="1" spc="-25">
                <a:solidFill>
                  <a:srgbClr val="70685A"/>
                </a:solidFill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70685A"/>
                </a:solidFill>
                <a:latin typeface="Courier New"/>
                <a:cs typeface="Courier New"/>
              </a:rPr>
              <a:t>bitti-</a:t>
            </a:r>
            <a:r>
              <a:rPr sz="1800" b="1">
                <a:solidFill>
                  <a:srgbClr val="70685A"/>
                </a:solidFill>
                <a:latin typeface="Courier New"/>
                <a:cs typeface="Courier New"/>
              </a:rPr>
              <a:t>main</a:t>
            </a:r>
            <a:r>
              <a:rPr sz="1800" b="1" spc="-25">
                <a:solidFill>
                  <a:srgbClr val="70685A"/>
                </a:solidFill>
                <a:latin typeface="Courier New"/>
                <a:cs typeface="Courier New"/>
              </a:rPr>
              <a:t> 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7" name="Resim 7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Ust(a,</a:t>
            </a:r>
            <a:r>
              <a:rPr sz="3600" spc="-80"/>
              <a:t> </a:t>
            </a:r>
            <a:r>
              <a:rPr sz="3600"/>
              <a:t>n)’nin</a:t>
            </a:r>
            <a:r>
              <a:rPr sz="3600" spc="-45"/>
              <a:t> </a:t>
            </a:r>
            <a:r>
              <a:rPr sz="3600"/>
              <a:t>Çalışma</a:t>
            </a:r>
            <a:r>
              <a:rPr sz="3600" spc="-90"/>
              <a:t> </a:t>
            </a:r>
            <a:r>
              <a:rPr sz="3600" spc="-10"/>
              <a:t>Zamanı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638425" y="2382901"/>
            <a:ext cx="4362450" cy="2346325"/>
          </a:xfrm>
          <a:custGeom>
            <a:avLst/>
            <a:gdLst/>
            <a:ahLst/>
            <a:cxnLst/>
            <a:rect l="l" t="t" r="r" b="b"/>
            <a:pathLst>
              <a:path w="4362450" h="2346325">
                <a:moveTo>
                  <a:pt x="4362450" y="0"/>
                </a:moveTo>
                <a:lnTo>
                  <a:pt x="0" y="0"/>
                </a:lnTo>
                <a:lnTo>
                  <a:pt x="0" y="2346325"/>
                </a:lnTo>
                <a:lnTo>
                  <a:pt x="4362450" y="2346325"/>
                </a:lnTo>
                <a:lnTo>
                  <a:pt x="4362450" y="0"/>
                </a:lnTo>
                <a:close/>
              </a:path>
            </a:pathLst>
          </a:custGeom>
          <a:solidFill>
            <a:srgbClr val="F4F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8425" y="2382901"/>
            <a:ext cx="4362450" cy="234632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84"/>
              </a:spcBef>
            </a:pP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8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Hesapla</a:t>
            </a:r>
            <a:r>
              <a:rPr sz="1800" b="1" spc="-4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a^n</a:t>
            </a:r>
            <a:r>
              <a:rPr sz="1800" b="1" spc="-3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double</a:t>
            </a:r>
            <a:r>
              <a:rPr sz="1800" b="1" spc="-5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Ust(double</a:t>
            </a:r>
            <a:r>
              <a:rPr sz="1800" b="1" spc="-5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a,</a:t>
            </a:r>
            <a:r>
              <a:rPr sz="1800" b="1" spc="-6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int</a:t>
            </a:r>
            <a:r>
              <a:rPr sz="1800" b="1" spc="-6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n){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800" b="1" spc="-5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temel</a:t>
            </a:r>
            <a:r>
              <a:rPr sz="18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durum</a:t>
            </a:r>
            <a:r>
              <a:rPr sz="1800" b="1" spc="-3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365760" marR="441325">
              <a:lnSpc>
                <a:spcPct val="100000"/>
              </a:lnSpc>
            </a:pPr>
            <a:r>
              <a:rPr sz="1800" b="1">
                <a:latin typeface="Courier New"/>
                <a:cs typeface="Courier New"/>
              </a:rPr>
              <a:t>if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(n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==</a:t>
            </a:r>
            <a:r>
              <a:rPr sz="1800" b="1" spc="-4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0)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return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 spc="-25">
                <a:latin typeface="Courier New"/>
                <a:cs typeface="Courier New"/>
              </a:rPr>
              <a:t>1;</a:t>
            </a:r>
            <a:r>
              <a:rPr sz="1800" b="1" spc="50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else</a:t>
            </a:r>
            <a:r>
              <a:rPr sz="1800" b="1" spc="-4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if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(n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==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1)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return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 spc="-25">
                <a:latin typeface="Courier New"/>
                <a:cs typeface="Courier New"/>
              </a:rPr>
              <a:t>a;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>
                <a:latin typeface="Courier New"/>
                <a:cs typeface="Courier New"/>
              </a:rPr>
              <a:t>return</a:t>
            </a:r>
            <a:r>
              <a:rPr sz="1800" b="1" spc="-4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a</a:t>
            </a:r>
            <a:r>
              <a:rPr sz="1800" b="1" spc="-5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*</a:t>
            </a:r>
            <a:r>
              <a:rPr sz="1800" b="1" spc="-20"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Ust(a,</a:t>
            </a:r>
            <a:r>
              <a:rPr sz="1800" b="1" spc="-3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15">
                <a:solidFill>
                  <a:srgbClr val="CC3300"/>
                </a:solidFill>
                <a:latin typeface="Courier New"/>
                <a:cs typeface="Courier New"/>
              </a:rPr>
              <a:t>n-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1)</a:t>
            </a:r>
            <a:r>
              <a:rPr sz="1800" b="1" spc="-25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}</a:t>
            </a:r>
            <a:r>
              <a:rPr sz="1800" b="1" spc="-1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/*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CC3300"/>
                </a:solidFill>
                <a:latin typeface="Courier New"/>
                <a:cs typeface="Courier New"/>
              </a:rPr>
              <a:t>bitti-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Ust</a:t>
            </a:r>
            <a:r>
              <a:rPr sz="1800" b="1" spc="-1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4720" y="5487720"/>
            <a:ext cx="862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omic Sans MS"/>
                <a:cs typeface="Comic Sans MS"/>
              </a:rPr>
              <a:t>T(n)</a:t>
            </a:r>
            <a:r>
              <a:rPr sz="2400" spc="-70">
                <a:latin typeface="Comic Sans MS"/>
                <a:cs typeface="Comic Sans MS"/>
              </a:rPr>
              <a:t> </a:t>
            </a:r>
            <a:r>
              <a:rPr sz="2400" spc="-50">
                <a:latin typeface="Comic Sans MS"/>
                <a:cs typeface="Comic Sans MS"/>
              </a:rPr>
              <a:t>=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33725" y="5076825"/>
            <a:ext cx="255904" cy="1231900"/>
          </a:xfrm>
          <a:custGeom>
            <a:avLst/>
            <a:gdLst/>
            <a:ahLst/>
            <a:cxnLst/>
            <a:rect l="l" t="t" r="r" b="b"/>
            <a:pathLst>
              <a:path w="255902" h="1231900">
                <a:moveTo>
                  <a:pt x="255650" y="1231900"/>
                </a:moveTo>
                <a:lnTo>
                  <a:pt x="205878" y="1230219"/>
                </a:lnTo>
                <a:lnTo>
                  <a:pt x="165226" y="1225635"/>
                </a:lnTo>
                <a:lnTo>
                  <a:pt x="137814" y="1218837"/>
                </a:lnTo>
                <a:lnTo>
                  <a:pt x="127762" y="1210513"/>
                </a:lnTo>
                <a:lnTo>
                  <a:pt x="127762" y="637336"/>
                </a:lnTo>
                <a:lnTo>
                  <a:pt x="117728" y="629012"/>
                </a:lnTo>
                <a:lnTo>
                  <a:pt x="90360" y="622214"/>
                </a:lnTo>
                <a:lnTo>
                  <a:pt x="49752" y="617630"/>
                </a:lnTo>
                <a:lnTo>
                  <a:pt x="0" y="615950"/>
                </a:lnTo>
                <a:lnTo>
                  <a:pt x="49752" y="614269"/>
                </a:lnTo>
                <a:lnTo>
                  <a:pt x="90360" y="609685"/>
                </a:lnTo>
                <a:lnTo>
                  <a:pt x="117728" y="602887"/>
                </a:lnTo>
                <a:lnTo>
                  <a:pt x="127762" y="594563"/>
                </a:lnTo>
                <a:lnTo>
                  <a:pt x="127762" y="21336"/>
                </a:lnTo>
                <a:lnTo>
                  <a:pt x="137814" y="13019"/>
                </a:lnTo>
                <a:lnTo>
                  <a:pt x="165226" y="6238"/>
                </a:lnTo>
                <a:lnTo>
                  <a:pt x="205878" y="1672"/>
                </a:lnTo>
                <a:lnTo>
                  <a:pt x="25565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89197" y="4992984"/>
            <a:ext cx="3535045" cy="1175385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400">
                <a:latin typeface="Comic Sans MS"/>
                <a:cs typeface="Comic Sans MS"/>
              </a:rPr>
              <a:t>n</a:t>
            </a:r>
            <a:r>
              <a:rPr sz="2400" spc="-5">
                <a:latin typeface="Comic Sans MS"/>
                <a:cs typeface="Comic Sans MS"/>
              </a:rPr>
              <a:t> </a:t>
            </a:r>
            <a:r>
              <a:rPr sz="2400">
                <a:latin typeface="Comic Sans MS"/>
                <a:cs typeface="Comic Sans MS"/>
              </a:rPr>
              <a:t>&lt;=</a:t>
            </a:r>
            <a:r>
              <a:rPr sz="2400" spc="-15">
                <a:latin typeface="Comic Sans MS"/>
                <a:cs typeface="Comic Sans MS"/>
              </a:rPr>
              <a:t> </a:t>
            </a:r>
            <a:r>
              <a:rPr sz="2400">
                <a:latin typeface="Comic Sans MS"/>
                <a:cs typeface="Comic Sans MS"/>
              </a:rPr>
              <a:t>1</a:t>
            </a:r>
            <a:r>
              <a:rPr sz="2400" spc="-20">
                <a:latin typeface="Comic Sans MS"/>
                <a:cs typeface="Comic Sans MS"/>
              </a:rPr>
              <a:t> </a:t>
            </a:r>
            <a:r>
              <a:rPr sz="2400">
                <a:latin typeface="Wingdings"/>
                <a:cs typeface="Wingdings"/>
              </a:rPr>
              <a:t></a:t>
            </a:r>
            <a:r>
              <a:rPr sz="2400" spc="100">
                <a:latin typeface="Times New Roman"/>
                <a:cs typeface="Times New Roman"/>
              </a:rPr>
              <a:t> </a:t>
            </a:r>
            <a:r>
              <a:rPr sz="2400">
                <a:latin typeface="Comic Sans MS"/>
                <a:cs typeface="Comic Sans MS"/>
              </a:rPr>
              <a:t>1</a:t>
            </a:r>
            <a:r>
              <a:rPr sz="2400" spc="-15">
                <a:latin typeface="Comic Sans MS"/>
                <a:cs typeface="Comic Sans MS"/>
              </a:rPr>
              <a:t> </a:t>
            </a:r>
            <a:r>
              <a:rPr sz="2400">
                <a:latin typeface="Comic Sans MS"/>
                <a:cs typeface="Comic Sans MS"/>
              </a:rPr>
              <a:t>(Temel</a:t>
            </a:r>
            <a:r>
              <a:rPr sz="2400" spc="-15">
                <a:latin typeface="Comic Sans MS"/>
                <a:cs typeface="Comic Sans MS"/>
              </a:rPr>
              <a:t> </a:t>
            </a:r>
            <a:r>
              <a:rPr sz="2400" spc="-10">
                <a:latin typeface="Comic Sans MS"/>
                <a:cs typeface="Comic Sans MS"/>
              </a:rPr>
              <a:t>durum)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  <a:tabLst>
                <a:tab pos="870585" algn="l"/>
              </a:tabLst>
            </a:pPr>
            <a:r>
              <a:rPr sz="2400">
                <a:latin typeface="Comic Sans MS"/>
                <a:cs typeface="Comic Sans MS"/>
              </a:rPr>
              <a:t>N</a:t>
            </a:r>
            <a:r>
              <a:rPr sz="2400" spc="-5">
                <a:latin typeface="Comic Sans MS"/>
                <a:cs typeface="Comic Sans MS"/>
              </a:rPr>
              <a:t> </a:t>
            </a:r>
            <a:r>
              <a:rPr sz="2400">
                <a:latin typeface="Comic Sans MS"/>
                <a:cs typeface="Comic Sans MS"/>
              </a:rPr>
              <a:t>&gt;</a:t>
            </a:r>
            <a:r>
              <a:rPr sz="2400" spc="-15">
                <a:latin typeface="Comic Sans MS"/>
                <a:cs typeface="Comic Sans MS"/>
              </a:rPr>
              <a:t> </a:t>
            </a:r>
            <a:r>
              <a:rPr sz="2400" spc="-50">
                <a:latin typeface="Comic Sans MS"/>
                <a:cs typeface="Comic Sans MS"/>
              </a:rPr>
              <a:t>1</a:t>
            </a:r>
            <a:r>
              <a:rPr sz="2400">
                <a:latin typeface="Comic Sans MS"/>
                <a:cs typeface="Comic Sans MS"/>
              </a:rPr>
              <a:t>	</a:t>
            </a:r>
            <a:r>
              <a:rPr sz="2400" spc="-20">
                <a:latin typeface="Wingdings"/>
                <a:cs typeface="Wingdings"/>
              </a:rPr>
              <a:t></a:t>
            </a:r>
            <a:r>
              <a:rPr sz="2400" spc="-20">
                <a:latin typeface="Comic Sans MS"/>
                <a:cs typeface="Comic Sans MS"/>
              </a:rPr>
              <a:t>T(n-</a:t>
            </a:r>
            <a:r>
              <a:rPr sz="2400">
                <a:latin typeface="Comic Sans MS"/>
                <a:cs typeface="Comic Sans MS"/>
              </a:rPr>
              <a:t>1) + </a:t>
            </a:r>
            <a:r>
              <a:rPr sz="2400" spc="-5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Resim 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Pow(x,</a:t>
            </a:r>
            <a:r>
              <a:rPr sz="3600" spc="-75"/>
              <a:t> </a:t>
            </a:r>
            <a:r>
              <a:rPr sz="3600"/>
              <a:t>n)</a:t>
            </a:r>
            <a:r>
              <a:rPr sz="3600" spc="-70"/>
              <a:t> </a:t>
            </a:r>
            <a:r>
              <a:rPr sz="3600"/>
              <a:t>’nin</a:t>
            </a:r>
            <a:r>
              <a:rPr sz="3600" spc="-55"/>
              <a:t> </a:t>
            </a:r>
            <a:r>
              <a:rPr sz="3600"/>
              <a:t>Çalışma</a:t>
            </a:r>
            <a:r>
              <a:rPr sz="3600" spc="-95"/>
              <a:t> </a:t>
            </a:r>
            <a:r>
              <a:rPr sz="3600" spc="-10"/>
              <a:t>Zamanı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2337942"/>
            <a:ext cx="568198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2705" indent="-27368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fonksiyon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O(n)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zamanında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çalışır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(n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adet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özyineli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çağrı</a:t>
            </a:r>
            <a:r>
              <a:rPr sz="24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yapılır)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iyi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çözüm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var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mı?</a:t>
            </a:r>
            <a:endParaRPr sz="2400">
              <a:latin typeface="Calibri"/>
              <a:cs typeface="Calibri"/>
            </a:endParaRPr>
          </a:p>
          <a:p>
            <a:pPr marL="285750" marR="5080" indent="-273685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Ara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sonuçların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karesini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alarak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etkin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bir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doğrusal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özyineli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algoritma</a:t>
            </a:r>
            <a:r>
              <a:rPr sz="24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yazabiliriz: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2275" y="4508500"/>
            <a:ext cx="5345049" cy="1368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Resim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707" rIns="0" bIns="0" rtlCol="0">
            <a:spAutoFit/>
          </a:bodyPr>
          <a:lstStyle/>
          <a:p>
            <a:pPr marL="913765">
              <a:lnSpc>
                <a:spcPct val="100000"/>
              </a:lnSpc>
              <a:spcBef>
                <a:spcPts val="105"/>
              </a:spcBef>
            </a:pPr>
            <a:r>
              <a:rPr sz="4400" spc="-10"/>
              <a:t>ÖZYİNELEME(RECURSION)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90345" y="2263267"/>
            <a:ext cx="5660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Kendi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kendisini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doğrudan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dolaylı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çağıran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944" y="2476626"/>
            <a:ext cx="5759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fonksiyonlara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0000"/>
                </a:solidFill>
                <a:latin typeface="Calibri"/>
                <a:cs typeface="Calibri"/>
              </a:rPr>
              <a:t>özyineli</a:t>
            </a:r>
            <a:r>
              <a:rPr sz="20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FF0000"/>
                </a:solidFill>
                <a:latin typeface="Calibri"/>
                <a:cs typeface="Calibri"/>
              </a:rPr>
              <a:t>(recursive)</a:t>
            </a:r>
            <a:r>
              <a:rPr sz="2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fonksiyonlar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adı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verilir.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345" y="3025267"/>
            <a:ext cx="6334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Özyineleme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problemi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benzer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daha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basit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944" y="3238626"/>
            <a:ext cx="5908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problemlere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bölünerek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çözülmesini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sağlayan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tekniktir.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345" y="3787216"/>
            <a:ext cx="59829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problemler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kendi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içlerinde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başka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problemlere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4944" y="4000880"/>
            <a:ext cx="11811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bölünebilir.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0345" y="4549521"/>
            <a:ext cx="70351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Alt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problemler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çözülebilecek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kadar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küçülünce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bölme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durur.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Özyineleme,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döngülere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(iteration)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alternatif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kullanılabilir.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0" y="5686755"/>
            <a:ext cx="6921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35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3" name="Resim 1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54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2205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Power(2,</a:t>
            </a:r>
            <a:r>
              <a:rPr sz="3600" spc="-180"/>
              <a:t> </a:t>
            </a:r>
            <a:r>
              <a:rPr sz="3600" spc="-25"/>
              <a:t>8)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50645" y="1722272"/>
            <a:ext cx="6685280" cy="39154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62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175" spc="-15" baseline="24904">
                <a:solidFill>
                  <a:srgbClr val="3D3C2C"/>
                </a:solidFill>
                <a:latin typeface="Calibri"/>
                <a:cs typeface="Calibri"/>
              </a:rPr>
              <a:t>8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=2*2*2*2*2*2*2*2</a:t>
            </a:r>
            <a:endParaRPr sz="2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Ancak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biz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çözümü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eşit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parçaya</a:t>
            </a:r>
            <a:r>
              <a:rPr sz="22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bölerek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ifade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ede</a:t>
            </a:r>
            <a:endParaRPr sz="2200">
              <a:latin typeface="Calibri"/>
              <a:cs typeface="Calibri"/>
            </a:endParaRPr>
          </a:p>
          <a:p>
            <a:pPr marR="5139055" algn="ctr">
              <a:lnSpc>
                <a:spcPct val="100000"/>
              </a:lnSpc>
            </a:pP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biliriz:</a:t>
            </a:r>
            <a:endParaRPr sz="2200">
              <a:latin typeface="Calibri"/>
              <a:cs typeface="Calibri"/>
            </a:endParaRPr>
          </a:p>
          <a:p>
            <a:pPr marR="5112385" algn="ctr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175" spc="-15" baseline="24904">
                <a:solidFill>
                  <a:srgbClr val="3D3C2C"/>
                </a:solidFill>
                <a:latin typeface="Calibri"/>
                <a:cs typeface="Calibri"/>
              </a:rPr>
              <a:t>8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=2</a:t>
            </a:r>
            <a:r>
              <a:rPr sz="2175" spc="-15" baseline="24904">
                <a:solidFill>
                  <a:srgbClr val="3D3C2C"/>
                </a:solidFill>
                <a:latin typeface="Calibri"/>
                <a:cs typeface="Calibri"/>
              </a:rPr>
              <a:t>4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*2</a:t>
            </a:r>
            <a:r>
              <a:rPr sz="2175" spc="-15" baseline="24904">
                <a:solidFill>
                  <a:srgbClr val="3D3C2C"/>
                </a:solidFill>
                <a:latin typeface="Calibri"/>
                <a:cs typeface="Calibri"/>
              </a:rPr>
              <a:t>4</a:t>
            </a:r>
            <a:endParaRPr sz="2175" baseline="24904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 2</a:t>
            </a:r>
            <a:r>
              <a:rPr sz="2175" spc="-15" baseline="24904">
                <a:solidFill>
                  <a:srgbClr val="3D3C2C"/>
                </a:solidFill>
                <a:latin typeface="Calibri"/>
                <a:cs typeface="Calibri"/>
              </a:rPr>
              <a:t>4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=2</a:t>
            </a:r>
            <a:r>
              <a:rPr sz="2175" spc="-15" baseline="24904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*2</a:t>
            </a:r>
            <a:r>
              <a:rPr sz="2175" spc="-15" baseline="24904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endParaRPr sz="2175" baseline="24904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2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 2</a:t>
            </a:r>
            <a:r>
              <a:rPr sz="2175" spc="-15" baseline="24904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=2</a:t>
            </a:r>
            <a:r>
              <a:rPr sz="2175" spc="-15" baseline="24904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*2</a:t>
            </a:r>
            <a:r>
              <a:rPr sz="2175" spc="-15" baseline="24904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endParaRPr sz="2175" baseline="24904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herhangi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sayının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1.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kuvveti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kendisidir.</a:t>
            </a:r>
            <a:endParaRPr sz="2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53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2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Avantaj...</a:t>
            </a:r>
            <a:endParaRPr sz="2200">
              <a:latin typeface="Calibri"/>
              <a:cs typeface="Calibri"/>
            </a:endParaRPr>
          </a:p>
          <a:p>
            <a:pPr marL="426720" marR="135890" indent="-274955">
              <a:lnSpc>
                <a:spcPct val="100000"/>
              </a:lnSpc>
              <a:spcBef>
                <a:spcPts val="52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İkisi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aynı</a:t>
            </a:r>
            <a:r>
              <a:rPr sz="22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olduğu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için,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ikisini</a:t>
            </a:r>
            <a:r>
              <a:rPr sz="22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de</a:t>
            </a:r>
            <a:r>
              <a:rPr sz="22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hesaplamıyoruz!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sadece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22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adet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çarpma</a:t>
            </a:r>
            <a:r>
              <a:rPr sz="22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22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200" spc="-10">
                <a:solidFill>
                  <a:srgbClr val="3D3C2C"/>
                </a:solidFill>
                <a:latin typeface="Calibri"/>
                <a:cs typeface="Calibri"/>
              </a:rPr>
              <a:t>yapıyoruz.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71976" y="2890773"/>
            <a:ext cx="3847465" cy="2132330"/>
            <a:chOff x="3871976" y="2890773"/>
            <a:chExt cx="3847465" cy="2132330"/>
          </a:xfrm>
        </p:grpSpPr>
        <p:pic>
          <p:nvPicPr>
            <p:cNvPr id="5" name="object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00216" y="3212972"/>
              <a:ext cx="1419224" cy="1809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871976" y="2890773"/>
              <a:ext cx="1400175" cy="10763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Resim 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4797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Kuvvet</a:t>
            </a:r>
            <a:r>
              <a:rPr sz="3600" spc="-95"/>
              <a:t> </a:t>
            </a:r>
            <a:r>
              <a:rPr sz="3600"/>
              <a:t>değeri</a:t>
            </a:r>
            <a:r>
              <a:rPr sz="3600" spc="-85"/>
              <a:t> </a:t>
            </a:r>
            <a:r>
              <a:rPr sz="3600"/>
              <a:t>tek</a:t>
            </a:r>
            <a:r>
              <a:rPr sz="3600" spc="-90"/>
              <a:t> </a:t>
            </a:r>
            <a:r>
              <a:rPr sz="3600"/>
              <a:t>sayı</a:t>
            </a:r>
            <a:r>
              <a:rPr sz="3600" spc="-100"/>
              <a:t> </a:t>
            </a:r>
            <a:r>
              <a:rPr sz="3600" spc="-25"/>
              <a:t>ise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1069" y="1786890"/>
            <a:ext cx="4271010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81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Tek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olanları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şu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yaparız: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ts val="2810"/>
              </a:lnSpc>
            </a:pPr>
            <a:r>
              <a:rPr sz="2700" baseline="-21604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2700" spc="30" baseline="-21604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3600" baseline="-16203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600">
                <a:solidFill>
                  <a:srgbClr val="3D3C2C"/>
                </a:solidFill>
                <a:latin typeface="Calibri"/>
                <a:cs typeface="Calibri"/>
              </a:rPr>
              <a:t>tek</a:t>
            </a:r>
            <a:r>
              <a:rPr sz="1600" spc="1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3600" baseline="-16203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3600" spc="-15" baseline="-16203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3600" baseline="-16203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3600" spc="-22" baseline="-16203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3600" baseline="-16203">
                <a:solidFill>
                  <a:srgbClr val="3D3C2C"/>
                </a:solidFill>
                <a:latin typeface="Calibri"/>
                <a:cs typeface="Calibri"/>
              </a:rPr>
              <a:t>*</a:t>
            </a:r>
            <a:r>
              <a:rPr sz="3600" spc="-15" baseline="-16203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3600" baseline="-16203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3600" spc="-22" baseline="-16203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600" spc="-10">
                <a:solidFill>
                  <a:srgbClr val="3D3C2C"/>
                </a:solidFill>
                <a:latin typeface="Calibri"/>
                <a:cs typeface="Calibri"/>
              </a:rPr>
              <a:t>(tek‐1)</a:t>
            </a:r>
            <a:endParaRPr sz="16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29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Peki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öyleyse,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400" baseline="24305">
                <a:solidFill>
                  <a:srgbClr val="3D3C2C"/>
                </a:solidFill>
                <a:latin typeface="Calibri"/>
                <a:cs typeface="Calibri"/>
              </a:rPr>
              <a:t>21</a:t>
            </a:r>
            <a:r>
              <a:rPr sz="2400" spc="-22" baseline="2430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‘i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hesaplayalım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869" y="4347717"/>
            <a:ext cx="403606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Görüldüğü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gibi</a:t>
            </a:r>
            <a:r>
              <a:rPr sz="24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20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defa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çarpım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yerine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sadece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6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kerede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sonuca ulaşılıyor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80126" y="2060575"/>
            <a:ext cx="2962275" cy="4392930"/>
            <a:chOff x="5580126" y="2060575"/>
            <a:chExt cx="2962275" cy="4392930"/>
          </a:xfrm>
        </p:grpSpPr>
        <p:pic>
          <p:nvPicPr>
            <p:cNvPr id="6" name="object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580126" y="2060575"/>
              <a:ext cx="2962275" cy="20383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97525" y="4224337"/>
              <a:ext cx="1495425" cy="22288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Resim 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469"/>
            <a:ext cx="4409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Özyinelemenin</a:t>
            </a:r>
            <a:r>
              <a:rPr sz="3600" spc="-120"/>
              <a:t> </a:t>
            </a:r>
            <a:r>
              <a:rPr sz="3600" spc="-10"/>
              <a:t>mantığı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1729587"/>
            <a:ext cx="6352540" cy="35617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Eğer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üst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çift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ise,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iki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parçaya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ayırıp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işleriz.</a:t>
            </a:r>
            <a:endParaRPr sz="2000">
              <a:latin typeface="Calibri"/>
              <a:cs typeface="Calibri"/>
            </a:endParaRPr>
          </a:p>
          <a:p>
            <a:pPr marL="285750" marR="5080" indent="-273685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Eğer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üst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tek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ise,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1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çıkarır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daha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sonra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kalan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kısmı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ikiye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ayırıp </a:t>
            </a:r>
            <a:r>
              <a:rPr sz="2000">
                <a:latin typeface="Calibri"/>
                <a:cs typeface="Calibri"/>
              </a:rPr>
              <a:t>işleriz.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Ama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üstten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bir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çıkardığımız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için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sonunda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1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adet </a:t>
            </a:r>
            <a:r>
              <a:rPr sz="2000">
                <a:latin typeface="Calibri"/>
                <a:cs typeface="Calibri"/>
              </a:rPr>
              <a:t>çarpma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işlemi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daha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yapmayı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unutmayın.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İşlemi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formülize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etmeye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başlayalım: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e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==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0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,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Pow(x,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e)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e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==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1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,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Pow(x,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e)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5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e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çift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ise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,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Pow(x,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e)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Pow(x,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e/2)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*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Pow(x,e/2)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latin typeface="Calibri"/>
                <a:cs typeface="Calibri"/>
              </a:rPr>
              <a:t>e&gt;1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ve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tek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ise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,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Pow(x,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e)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=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x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*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Pow(x,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e‐1)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3600"/>
              <a:t>Power(x,</a:t>
            </a:r>
            <a:r>
              <a:rPr sz="3600" spc="-95"/>
              <a:t> </a:t>
            </a:r>
            <a:r>
              <a:rPr sz="3600"/>
              <a:t>n)</a:t>
            </a:r>
            <a:r>
              <a:rPr sz="3600" spc="-70"/>
              <a:t> </a:t>
            </a:r>
            <a:r>
              <a:rPr sz="3600"/>
              <a:t>’nin</a:t>
            </a:r>
            <a:r>
              <a:rPr sz="3600" spc="-70"/>
              <a:t> </a:t>
            </a:r>
            <a:r>
              <a:rPr sz="3600"/>
              <a:t>Çalışma</a:t>
            </a:r>
            <a:r>
              <a:rPr sz="3600" spc="-100"/>
              <a:t> </a:t>
            </a:r>
            <a:r>
              <a:rPr sz="3600" spc="-10"/>
              <a:t>Zamanı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476375" y="1810511"/>
            <a:ext cx="6048375" cy="4615815"/>
            <a:chOff x="1476375" y="1810511"/>
            <a:chExt cx="6048375" cy="4615815"/>
          </a:xfrm>
        </p:grpSpPr>
        <p:pic>
          <p:nvPicPr>
            <p:cNvPr id="4" name="object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43275" y="1810511"/>
              <a:ext cx="3889375" cy="11144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476375" y="2996945"/>
              <a:ext cx="6048375" cy="34290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Resim 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332" y="985469"/>
            <a:ext cx="3289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Fibonacci</a:t>
            </a:r>
            <a:r>
              <a:rPr sz="3600" spc="-135"/>
              <a:t> </a:t>
            </a:r>
            <a:r>
              <a:rPr sz="3600" spc="-10"/>
              <a:t>Sayıları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1713738"/>
            <a:ext cx="5356225" cy="2004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Fibonacci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sayılarını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tanımlayacak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olursak: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3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1 1</a:t>
            </a:r>
            <a:r>
              <a:rPr sz="24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4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2400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5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8</a:t>
            </a:r>
            <a:r>
              <a:rPr sz="24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13…..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09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F(0)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F(1)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F(n) =</a:t>
            </a:r>
            <a:r>
              <a:rPr sz="2000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F(n-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1) +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F(n-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2)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2775" y="3789426"/>
            <a:ext cx="5778500" cy="2532380"/>
          </a:xfrm>
          <a:custGeom>
            <a:avLst/>
            <a:gdLst/>
            <a:ahLst/>
            <a:cxnLst/>
            <a:rect l="l" t="t" r="r" b="b"/>
            <a:pathLst>
              <a:path w="5778500" h="2532379">
                <a:moveTo>
                  <a:pt x="5778500" y="0"/>
                </a:moveTo>
                <a:lnTo>
                  <a:pt x="0" y="0"/>
                </a:lnTo>
                <a:lnTo>
                  <a:pt x="0" y="2531999"/>
                </a:lnTo>
                <a:lnTo>
                  <a:pt x="5778500" y="2531999"/>
                </a:lnTo>
                <a:lnTo>
                  <a:pt x="5778500" y="0"/>
                </a:lnTo>
                <a:close/>
              </a:path>
            </a:pathLst>
          </a:custGeom>
          <a:solidFill>
            <a:srgbClr val="F4F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2775" y="3789426"/>
            <a:ext cx="5778500" cy="25323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91440" marR="763270">
              <a:lnSpc>
                <a:spcPct val="100000"/>
              </a:lnSpc>
              <a:spcBef>
                <a:spcPts val="1120"/>
              </a:spcBef>
            </a:pP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800" b="1" spc="-6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n.</a:t>
            </a:r>
            <a:r>
              <a:rPr sz="1800" b="1" spc="-5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Fibonacci</a:t>
            </a:r>
            <a:r>
              <a:rPr sz="18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sayısını</a:t>
            </a:r>
            <a:r>
              <a:rPr sz="18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FD9F21"/>
                </a:solidFill>
                <a:latin typeface="Courier New"/>
                <a:cs typeface="Courier New"/>
              </a:rPr>
              <a:t>hesaplama*/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int</a:t>
            </a:r>
            <a:r>
              <a:rPr sz="1800" b="1" spc="-8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Fibonacci(int</a:t>
            </a:r>
            <a:r>
              <a:rPr sz="1800" b="1" spc="-6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n){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8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Temel</a:t>
            </a:r>
            <a:r>
              <a:rPr sz="18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FD9F21"/>
                </a:solidFill>
                <a:latin typeface="Courier New"/>
                <a:cs typeface="Courier New"/>
              </a:rPr>
              <a:t>durum</a:t>
            </a:r>
            <a:r>
              <a:rPr sz="1800" b="1" spc="-3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>
                <a:latin typeface="Courier New"/>
                <a:cs typeface="Courier New"/>
              </a:rPr>
              <a:t>if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(n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==</a:t>
            </a:r>
            <a:r>
              <a:rPr sz="1800" b="1" spc="-4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0)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return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 spc="-25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>
                <a:latin typeface="Courier New"/>
                <a:cs typeface="Courier New"/>
              </a:rPr>
              <a:t>if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(n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==</a:t>
            </a:r>
            <a:r>
              <a:rPr sz="1800" b="1" spc="-4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1)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return</a:t>
            </a:r>
            <a:r>
              <a:rPr sz="1800" b="1" spc="-30">
                <a:latin typeface="Courier New"/>
                <a:cs typeface="Courier New"/>
              </a:rPr>
              <a:t> </a:t>
            </a:r>
            <a:r>
              <a:rPr sz="1800" b="1" spc="-25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b="1">
                <a:latin typeface="Courier New"/>
                <a:cs typeface="Courier New"/>
              </a:rPr>
              <a:t>return</a:t>
            </a:r>
            <a:r>
              <a:rPr sz="1800" b="1" spc="-40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Fibonacci(n-</a:t>
            </a:r>
            <a:r>
              <a:rPr sz="1800" b="1">
                <a:latin typeface="Courier New"/>
                <a:cs typeface="Courier New"/>
              </a:rPr>
              <a:t>1)</a:t>
            </a:r>
            <a:r>
              <a:rPr sz="1800" b="1" spc="-2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+</a:t>
            </a:r>
            <a:r>
              <a:rPr sz="1800" b="1" spc="-25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Fibonacci(n-</a:t>
            </a:r>
            <a:r>
              <a:rPr sz="1800" b="1" spc="-25">
                <a:latin typeface="Courier New"/>
                <a:cs typeface="Courier New"/>
              </a:rPr>
              <a:t>2);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}</a:t>
            </a:r>
            <a:r>
              <a:rPr sz="1800" b="1" spc="-4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/*</a:t>
            </a:r>
            <a:r>
              <a:rPr sz="1800" b="1" spc="-4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10">
                <a:solidFill>
                  <a:srgbClr val="CC3300"/>
                </a:solidFill>
                <a:latin typeface="Courier New"/>
                <a:cs typeface="Courier New"/>
              </a:rPr>
              <a:t>bitti-</a:t>
            </a:r>
            <a:r>
              <a:rPr sz="1800" b="1">
                <a:solidFill>
                  <a:srgbClr val="CC3300"/>
                </a:solidFill>
                <a:latin typeface="Courier New"/>
                <a:cs typeface="Courier New"/>
              </a:rPr>
              <a:t>Fibonacci</a:t>
            </a:r>
            <a:r>
              <a:rPr sz="1800" b="1" spc="-4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800" b="1" spc="-25">
                <a:solidFill>
                  <a:srgbClr val="CC33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Resim 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332" y="985469"/>
            <a:ext cx="3289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Fibonacci</a:t>
            </a:r>
            <a:r>
              <a:rPr sz="3600" spc="-135"/>
              <a:t> </a:t>
            </a:r>
            <a:r>
              <a:rPr sz="3600" spc="-10"/>
              <a:t>Sayıları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345" y="4969025"/>
            <a:ext cx="6165215" cy="7632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351155" algn="l"/>
              </a:tabLst>
            </a:pPr>
            <a:r>
              <a:rPr sz="16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200">
                <a:latin typeface="Calibri"/>
                <a:cs typeface="Calibri"/>
              </a:rPr>
              <a:t>F(40)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için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toplam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kaç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tane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özyinelemeli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çağrı</a:t>
            </a:r>
            <a:r>
              <a:rPr sz="2200" spc="-7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yapılır.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C00000"/>
                </a:solidFill>
                <a:latin typeface="Calibri"/>
                <a:cs typeface="Calibri"/>
              </a:rPr>
              <a:t>Cevap:</a:t>
            </a:r>
            <a:r>
              <a:rPr sz="22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300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000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000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den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fazla</a:t>
            </a:r>
            <a:r>
              <a:rPr sz="2200" spc="-1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yordam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çağrılır.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509" y="4416628"/>
            <a:ext cx="6690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02680" algn="l"/>
              </a:tabLst>
            </a:pPr>
            <a:r>
              <a:rPr sz="1800" spc="-10">
                <a:latin typeface="Calibri"/>
                <a:cs typeface="Calibri"/>
              </a:rPr>
              <a:t>F(37)</a:t>
            </a:r>
            <a:r>
              <a:rPr sz="1800">
                <a:latin typeface="Calibri"/>
                <a:cs typeface="Calibri"/>
              </a:rPr>
              <a:t>	</a:t>
            </a:r>
            <a:r>
              <a:rPr sz="1800" spc="-10">
                <a:latin typeface="Calibri"/>
                <a:cs typeface="Calibri"/>
              </a:rPr>
              <a:t>F(34)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8610" y="2884373"/>
            <a:ext cx="501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F(39)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9438" y="3651630"/>
            <a:ext cx="50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F(38)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3571" y="2895727"/>
            <a:ext cx="50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F(38)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8789" y="3651630"/>
            <a:ext cx="50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F(37)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4270" y="3651630"/>
            <a:ext cx="50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F(37)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4197" y="3651630"/>
            <a:ext cx="50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F(36)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3785" y="4440682"/>
            <a:ext cx="5031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7875" algn="l"/>
                <a:tab pos="1666875" algn="l"/>
                <a:tab pos="2853055" algn="l"/>
                <a:tab pos="3627754" algn="l"/>
                <a:tab pos="4542155" algn="l"/>
              </a:tabLst>
            </a:pPr>
            <a:r>
              <a:rPr sz="1800" spc="-10">
                <a:latin typeface="Calibri"/>
                <a:cs typeface="Calibri"/>
              </a:rPr>
              <a:t>F(36)</a:t>
            </a:r>
            <a:r>
              <a:rPr sz="1800">
                <a:latin typeface="Calibri"/>
                <a:cs typeface="Calibri"/>
              </a:rPr>
              <a:t>	</a:t>
            </a:r>
            <a:r>
              <a:rPr sz="1800" spc="-10">
                <a:latin typeface="Calibri"/>
                <a:cs typeface="Calibri"/>
              </a:rPr>
              <a:t>F(36)</a:t>
            </a:r>
            <a:r>
              <a:rPr sz="1800">
                <a:latin typeface="Calibri"/>
                <a:cs typeface="Calibri"/>
              </a:rPr>
              <a:t>	</a:t>
            </a:r>
            <a:r>
              <a:rPr sz="2700" spc="-15" baseline="3086">
                <a:latin typeface="Calibri"/>
                <a:cs typeface="Calibri"/>
              </a:rPr>
              <a:t>F(35)</a:t>
            </a:r>
            <a:r>
              <a:rPr sz="2700" baseline="3086">
                <a:latin typeface="Calibri"/>
                <a:cs typeface="Calibri"/>
              </a:rPr>
              <a:t>	</a:t>
            </a:r>
            <a:r>
              <a:rPr sz="2700" spc="-15" baseline="3086">
                <a:latin typeface="Calibri"/>
                <a:cs typeface="Calibri"/>
              </a:rPr>
              <a:t>F(36)</a:t>
            </a:r>
            <a:r>
              <a:rPr sz="2700" baseline="3086">
                <a:latin typeface="Calibri"/>
                <a:cs typeface="Calibri"/>
              </a:rPr>
              <a:t>	</a:t>
            </a:r>
            <a:r>
              <a:rPr sz="1800" spc="-10">
                <a:latin typeface="Calibri"/>
                <a:cs typeface="Calibri"/>
              </a:rPr>
              <a:t>F(35)</a:t>
            </a:r>
            <a:r>
              <a:rPr sz="1800">
                <a:latin typeface="Calibri"/>
                <a:cs typeface="Calibri"/>
              </a:rPr>
              <a:t>	</a:t>
            </a:r>
            <a:r>
              <a:rPr sz="2700" spc="-15" baseline="3086">
                <a:latin typeface="Calibri"/>
                <a:cs typeface="Calibri"/>
              </a:rPr>
              <a:t>F(35)</a:t>
            </a:r>
            <a:endParaRPr sz="2700" baseline="3086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0345" y="1649208"/>
            <a:ext cx="5834380" cy="11239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Fibonacci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sayılarının</a:t>
            </a:r>
            <a:r>
              <a:rPr sz="2200" spc="-5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tanımı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özyinelemelidir.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latin typeface="Calibri"/>
                <a:cs typeface="Calibri"/>
              </a:rPr>
              <a:t>Örneğin</a:t>
            </a:r>
            <a:r>
              <a:rPr sz="2200" spc="-2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40.</a:t>
            </a:r>
            <a:r>
              <a:rPr sz="2200" spc="-5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fibonacci</a:t>
            </a:r>
            <a:r>
              <a:rPr sz="2200" spc="-4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değerini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bulmaya</a:t>
            </a:r>
            <a:r>
              <a:rPr sz="2200" spc="-30">
                <a:latin typeface="Calibri"/>
                <a:cs typeface="Calibri"/>
              </a:rPr>
              <a:t> </a:t>
            </a:r>
            <a:r>
              <a:rPr sz="2200" spc="-10">
                <a:latin typeface="Calibri"/>
                <a:cs typeface="Calibri"/>
              </a:rPr>
              <a:t>çalışalım.</a:t>
            </a:r>
            <a:endParaRPr sz="2200">
              <a:latin typeface="Calibri"/>
              <a:cs typeface="Calibri"/>
            </a:endParaRPr>
          </a:p>
          <a:p>
            <a:pPr marL="504825" algn="ctr">
              <a:lnSpc>
                <a:spcPct val="100000"/>
              </a:lnSpc>
              <a:spcBef>
                <a:spcPts val="675"/>
              </a:spcBef>
            </a:pPr>
            <a:r>
              <a:rPr sz="1800" spc="-10">
                <a:latin typeface="Calibri"/>
                <a:cs typeface="Calibri"/>
              </a:rPr>
              <a:t>F(40)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9565" y="2834639"/>
            <a:ext cx="6144895" cy="1630045"/>
          </a:xfrm>
          <a:custGeom>
            <a:avLst/>
            <a:gdLst/>
            <a:ahLst/>
            <a:cxnLst/>
            <a:rect l="l" t="t" r="r" b="b"/>
            <a:pathLst>
              <a:path w="6144895" h="1630045">
                <a:moveTo>
                  <a:pt x="3229686" y="14859"/>
                </a:moveTo>
                <a:lnTo>
                  <a:pt x="1739849" y="130175"/>
                </a:lnTo>
              </a:path>
              <a:path w="6144895" h="1630045">
                <a:moveTo>
                  <a:pt x="4716983" y="227837"/>
                </a:moveTo>
                <a:lnTo>
                  <a:pt x="3252165" y="0"/>
                </a:lnTo>
              </a:path>
              <a:path w="6144895" h="1630045">
                <a:moveTo>
                  <a:pt x="1454861" y="424434"/>
                </a:moveTo>
                <a:lnTo>
                  <a:pt x="709879" y="798576"/>
                </a:lnTo>
              </a:path>
              <a:path w="6144895" h="1630045">
                <a:moveTo>
                  <a:pt x="1569796" y="435229"/>
                </a:moveTo>
                <a:lnTo>
                  <a:pt x="2079828" y="809371"/>
                </a:lnTo>
              </a:path>
              <a:path w="6144895" h="1630045">
                <a:moveTo>
                  <a:pt x="5019497" y="435229"/>
                </a:moveTo>
                <a:lnTo>
                  <a:pt x="4274642" y="809371"/>
                </a:lnTo>
              </a:path>
              <a:path w="6144895" h="1630045">
                <a:moveTo>
                  <a:pt x="5134559" y="446024"/>
                </a:moveTo>
                <a:lnTo>
                  <a:pt x="5644464" y="820293"/>
                </a:lnTo>
              </a:path>
              <a:path w="6144895" h="1630045">
                <a:moveTo>
                  <a:pt x="627456" y="1160526"/>
                </a:moveTo>
                <a:lnTo>
                  <a:pt x="0" y="1578229"/>
                </a:lnTo>
              </a:path>
              <a:path w="6144895" h="1630045">
                <a:moveTo>
                  <a:pt x="742391" y="1171448"/>
                </a:moveTo>
                <a:lnTo>
                  <a:pt x="997407" y="1587627"/>
                </a:lnTo>
              </a:path>
              <a:path w="6144895" h="1630045">
                <a:moveTo>
                  <a:pt x="2197303" y="1171448"/>
                </a:moveTo>
                <a:lnTo>
                  <a:pt x="1739849" y="1598549"/>
                </a:lnTo>
              </a:path>
              <a:path w="6144895" h="1630045">
                <a:moveTo>
                  <a:pt x="2312238" y="1182243"/>
                </a:moveTo>
                <a:lnTo>
                  <a:pt x="2567254" y="1598549"/>
                </a:lnTo>
              </a:path>
              <a:path w="6144895" h="1630045">
                <a:moveTo>
                  <a:pt x="4068394" y="1193165"/>
                </a:moveTo>
                <a:lnTo>
                  <a:pt x="3759657" y="1534795"/>
                </a:lnTo>
              </a:path>
              <a:path w="6144895" h="1630045">
                <a:moveTo>
                  <a:pt x="4183329" y="1203960"/>
                </a:moveTo>
                <a:lnTo>
                  <a:pt x="4438345" y="1618869"/>
                </a:lnTo>
              </a:path>
              <a:path w="6144895" h="1630045">
                <a:moveTo>
                  <a:pt x="5779465" y="1203960"/>
                </a:moveTo>
                <a:lnTo>
                  <a:pt x="5370779" y="1629664"/>
                </a:lnTo>
              </a:path>
              <a:path w="6144895" h="1630045">
                <a:moveTo>
                  <a:pt x="5889447" y="1171448"/>
                </a:moveTo>
                <a:lnTo>
                  <a:pt x="6144463" y="158762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692" y="4568697"/>
            <a:ext cx="718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Calibri"/>
                <a:cs typeface="Calibri"/>
              </a:rPr>
              <a:t>..............................................................................................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6" name="Resim 1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332" y="985469"/>
            <a:ext cx="3289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/>
              <a:t>Fibonacci</a:t>
            </a:r>
            <a:r>
              <a:rPr sz="3600" spc="-135"/>
              <a:t> </a:t>
            </a:r>
            <a:r>
              <a:rPr sz="3600" spc="-10"/>
              <a:t>Sayıları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1869" y="1929765"/>
            <a:ext cx="600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>
                <a:latin typeface="Calibri"/>
                <a:cs typeface="Calibri"/>
              </a:rPr>
              <a:t>Basit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bir</a:t>
            </a:r>
            <a:r>
              <a:rPr sz="2400" spc="-3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"for"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ile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çözülebilecek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problemler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-20">
                <a:latin typeface="Calibri"/>
                <a:cs typeface="Calibri"/>
              </a:rPr>
              <a:t>için </a:t>
            </a:r>
            <a:r>
              <a:rPr sz="2400" spc="-10">
                <a:latin typeface="Calibri"/>
                <a:cs typeface="Calibri"/>
              </a:rPr>
              <a:t>özyinelemeli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algoritmalar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kullanılmaz.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9250" y="2781236"/>
            <a:ext cx="4886325" cy="3208655"/>
          </a:xfrm>
          <a:custGeom>
            <a:avLst/>
            <a:gdLst/>
            <a:ahLst/>
            <a:cxnLst/>
            <a:rect l="l" t="t" r="r" b="b"/>
            <a:pathLst>
              <a:path w="4886325" h="3208654">
                <a:moveTo>
                  <a:pt x="4886325" y="0"/>
                </a:moveTo>
                <a:lnTo>
                  <a:pt x="0" y="0"/>
                </a:lnTo>
                <a:lnTo>
                  <a:pt x="0" y="3208401"/>
                </a:lnTo>
                <a:lnTo>
                  <a:pt x="4886325" y="3208401"/>
                </a:lnTo>
                <a:lnTo>
                  <a:pt x="4886325" y="0"/>
                </a:lnTo>
                <a:close/>
              </a:path>
            </a:pathLst>
          </a:custGeom>
          <a:solidFill>
            <a:srgbClr val="F4F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9250" y="2781236"/>
            <a:ext cx="4886325" cy="320865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91440" marR="389255">
              <a:lnSpc>
                <a:spcPct val="100000"/>
              </a:lnSpc>
              <a:spcBef>
                <a:spcPts val="1470"/>
              </a:spcBef>
            </a:pP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6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n.</a:t>
            </a:r>
            <a:r>
              <a:rPr sz="16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Fibonacci</a:t>
            </a:r>
            <a:r>
              <a:rPr sz="16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sayısını</a:t>
            </a:r>
            <a:r>
              <a:rPr sz="16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 spc="-10">
                <a:solidFill>
                  <a:srgbClr val="FD9F21"/>
                </a:solidFill>
                <a:latin typeface="Courier New"/>
                <a:cs typeface="Courier New"/>
              </a:rPr>
              <a:t>hesaplama*/ </a:t>
            </a:r>
            <a:r>
              <a:rPr sz="1600" b="1">
                <a:solidFill>
                  <a:srgbClr val="CC3300"/>
                </a:solidFill>
                <a:latin typeface="Courier New"/>
                <a:cs typeface="Courier New"/>
              </a:rPr>
              <a:t>public</a:t>
            </a:r>
            <a:r>
              <a:rPr sz="1600" b="1" spc="-5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CC3300"/>
                </a:solidFill>
                <a:latin typeface="Courier New"/>
                <a:cs typeface="Courier New"/>
              </a:rPr>
              <a:t>static</a:t>
            </a:r>
            <a:r>
              <a:rPr sz="1600" b="1" spc="-6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CC3300"/>
                </a:solidFill>
                <a:latin typeface="Courier New"/>
                <a:cs typeface="Courier New"/>
              </a:rPr>
              <a:t>int</a:t>
            </a:r>
            <a:r>
              <a:rPr sz="1600" b="1" spc="-65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CC3300"/>
                </a:solidFill>
                <a:latin typeface="Courier New"/>
                <a:cs typeface="Courier New"/>
              </a:rPr>
              <a:t>fibonacci(int</a:t>
            </a:r>
            <a:r>
              <a:rPr sz="1600" b="1" spc="-50">
                <a:solidFill>
                  <a:srgbClr val="CC3300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CC3300"/>
                </a:solidFill>
                <a:latin typeface="Courier New"/>
                <a:cs typeface="Courier New"/>
              </a:rPr>
              <a:t>n){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tabLst>
                <a:tab pos="3023870" algn="l"/>
              </a:tabLst>
            </a:pPr>
            <a:r>
              <a:rPr sz="1600" b="1">
                <a:latin typeface="Courier New"/>
                <a:cs typeface="Courier New"/>
              </a:rPr>
              <a:t>if(n</a:t>
            </a:r>
            <a:r>
              <a:rPr sz="1600" b="1" spc="-1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==</a:t>
            </a:r>
            <a:r>
              <a:rPr sz="1600" b="1" spc="-2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1</a:t>
            </a:r>
            <a:r>
              <a:rPr sz="1600" b="1" spc="-1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||</a:t>
            </a:r>
            <a:r>
              <a:rPr sz="1600" b="1" spc="-2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n</a:t>
            </a:r>
            <a:r>
              <a:rPr sz="1600" b="1" spc="-2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==</a:t>
            </a:r>
            <a:r>
              <a:rPr sz="1600" b="1" spc="-15">
                <a:latin typeface="Courier New"/>
                <a:cs typeface="Courier New"/>
              </a:rPr>
              <a:t> </a:t>
            </a:r>
            <a:r>
              <a:rPr sz="1600" b="1" spc="-25">
                <a:latin typeface="Courier New"/>
                <a:cs typeface="Courier New"/>
              </a:rPr>
              <a:t>2)</a:t>
            </a:r>
            <a:r>
              <a:rPr sz="1600" b="1">
                <a:latin typeface="Courier New"/>
                <a:cs typeface="Courier New"/>
              </a:rPr>
              <a:t>	return</a:t>
            </a:r>
            <a:r>
              <a:rPr sz="1600" b="1" spc="-50">
                <a:latin typeface="Courier New"/>
                <a:cs typeface="Courier New"/>
              </a:rPr>
              <a:t> </a:t>
            </a:r>
            <a:r>
              <a:rPr sz="1600" b="1" spc="-25">
                <a:latin typeface="Courier New"/>
                <a:cs typeface="Courier New"/>
              </a:rPr>
              <a:t>1;</a:t>
            </a:r>
            <a:endParaRPr sz="1600">
              <a:latin typeface="Courier New"/>
              <a:cs typeface="Courier New"/>
            </a:endParaRPr>
          </a:p>
          <a:p>
            <a:pPr marL="335280" marR="1734185">
              <a:lnSpc>
                <a:spcPct val="100000"/>
              </a:lnSpc>
              <a:spcBef>
                <a:spcPts val="845"/>
              </a:spcBef>
            </a:pPr>
            <a:r>
              <a:rPr sz="1600" b="1">
                <a:latin typeface="Courier New"/>
                <a:cs typeface="Courier New"/>
              </a:rPr>
              <a:t>int</a:t>
            </a:r>
            <a:r>
              <a:rPr sz="1600" b="1" spc="-25">
                <a:latin typeface="Courier New"/>
                <a:cs typeface="Courier New"/>
              </a:rPr>
              <a:t> </a:t>
            </a:r>
            <a:r>
              <a:rPr sz="1600" b="1" spc="-10">
                <a:latin typeface="Courier New"/>
                <a:cs typeface="Courier New"/>
              </a:rPr>
              <a:t>s1=1,s2=1,sonuc=0; </a:t>
            </a:r>
            <a:r>
              <a:rPr sz="1600" b="1">
                <a:latin typeface="Courier New"/>
                <a:cs typeface="Courier New"/>
              </a:rPr>
              <a:t>for(int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i=0;</a:t>
            </a:r>
            <a:r>
              <a:rPr sz="1600" b="1" spc="-4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i&lt;n;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 spc="-20">
                <a:latin typeface="Courier New"/>
                <a:cs typeface="Courier New"/>
              </a:rPr>
              <a:t>i++){</a:t>
            </a:r>
            <a:endParaRPr sz="1600">
              <a:latin typeface="Courier New"/>
              <a:cs typeface="Courier New"/>
            </a:endParaRPr>
          </a:p>
          <a:p>
            <a:pPr marL="579120" marR="2344420">
              <a:lnSpc>
                <a:spcPct val="100000"/>
              </a:lnSpc>
            </a:pPr>
            <a:r>
              <a:rPr sz="1600" b="1">
                <a:latin typeface="Courier New"/>
                <a:cs typeface="Courier New"/>
              </a:rPr>
              <a:t>sonuc</a:t>
            </a:r>
            <a:r>
              <a:rPr sz="1600" b="1" spc="-2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=</a:t>
            </a:r>
            <a:r>
              <a:rPr sz="1600" b="1" spc="-1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s1</a:t>
            </a:r>
            <a:r>
              <a:rPr sz="1600" b="1" spc="-2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+</a:t>
            </a:r>
            <a:r>
              <a:rPr sz="1600" b="1" spc="-25">
                <a:latin typeface="Courier New"/>
                <a:cs typeface="Courier New"/>
              </a:rPr>
              <a:t> s2; </a:t>
            </a:r>
            <a:r>
              <a:rPr sz="1600" b="1">
                <a:latin typeface="Courier New"/>
                <a:cs typeface="Courier New"/>
              </a:rPr>
              <a:t>s1</a:t>
            </a:r>
            <a:r>
              <a:rPr sz="1600" b="1" spc="-1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=</a:t>
            </a:r>
            <a:r>
              <a:rPr sz="1600" b="1" spc="-15">
                <a:latin typeface="Courier New"/>
                <a:cs typeface="Courier New"/>
              </a:rPr>
              <a:t> </a:t>
            </a:r>
            <a:r>
              <a:rPr sz="1600" b="1" spc="-25">
                <a:latin typeface="Courier New"/>
                <a:cs typeface="Courier New"/>
              </a:rPr>
              <a:t>s2;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b="1">
                <a:latin typeface="Courier New"/>
                <a:cs typeface="Courier New"/>
              </a:rPr>
              <a:t>s2</a:t>
            </a:r>
            <a:r>
              <a:rPr sz="1600" b="1" spc="-1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=</a:t>
            </a:r>
            <a:r>
              <a:rPr sz="1600" b="1" spc="-10">
                <a:latin typeface="Courier New"/>
                <a:cs typeface="Courier New"/>
              </a:rPr>
              <a:t> sonuc;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b="1" spc="-5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sz="1600" b="1">
                <a:latin typeface="Courier New"/>
                <a:cs typeface="Courier New"/>
              </a:rPr>
              <a:t>return</a:t>
            </a:r>
            <a:r>
              <a:rPr sz="1600" b="1" spc="-65">
                <a:latin typeface="Courier New"/>
                <a:cs typeface="Courier New"/>
              </a:rPr>
              <a:t> </a:t>
            </a:r>
            <a:r>
              <a:rPr sz="1600" b="1" spc="-10">
                <a:latin typeface="Courier New"/>
                <a:cs typeface="Courier New"/>
              </a:rPr>
              <a:t>sonuc;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b="1" spc="-50">
                <a:solidFill>
                  <a:srgbClr val="CC33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Resim 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371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5"/>
              </a:spcBef>
            </a:pPr>
            <a:r>
              <a:rPr sz="3800"/>
              <a:t>Hanoi</a:t>
            </a:r>
            <a:r>
              <a:rPr sz="3800" spc="-10"/>
              <a:t> Kuleleri</a:t>
            </a:r>
            <a:endParaRPr sz="3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7472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b="1" spc="-10">
                <a:solidFill>
                  <a:srgbClr val="000000"/>
                </a:solidFill>
                <a:latin typeface="Calibri"/>
                <a:cs typeface="Calibri"/>
              </a:rPr>
              <a:t>Verilen:</a:t>
            </a:r>
            <a:r>
              <a:rPr sz="2400" b="1" spc="-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</a:rPr>
              <a:t>üç</a:t>
            </a:r>
            <a:r>
              <a:rPr sz="2400" spc="-50">
                <a:solidFill>
                  <a:srgbClr val="000000"/>
                </a:solidFill>
              </a:rPr>
              <a:t> </a:t>
            </a:r>
            <a:r>
              <a:rPr sz="2400" spc="-20">
                <a:solidFill>
                  <a:srgbClr val="000000"/>
                </a:solidFill>
              </a:rPr>
              <a:t>iğne</a:t>
            </a:r>
            <a:endParaRPr sz="2400">
              <a:latin typeface="Calibri"/>
              <a:cs typeface="Calibri"/>
            </a:endParaRPr>
          </a:p>
          <a:p>
            <a:pPr marL="584200" marR="428625" indent="-273050">
              <a:lnSpc>
                <a:spcPct val="100000"/>
              </a:lnSpc>
              <a:spcBef>
                <a:spcPts val="550"/>
              </a:spcBef>
            </a:pPr>
            <a:r>
              <a:rPr sz="16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650" spc="1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200">
                <a:solidFill>
                  <a:srgbClr val="000000"/>
                </a:solidFill>
              </a:rPr>
              <a:t>İlk</a:t>
            </a:r>
            <a:r>
              <a:rPr sz="2200" spc="-40">
                <a:solidFill>
                  <a:srgbClr val="000000"/>
                </a:solidFill>
              </a:rPr>
              <a:t> </a:t>
            </a:r>
            <a:r>
              <a:rPr sz="2200">
                <a:solidFill>
                  <a:srgbClr val="000000"/>
                </a:solidFill>
              </a:rPr>
              <a:t>iğnede</a:t>
            </a:r>
            <a:r>
              <a:rPr sz="2200" spc="-25">
                <a:solidFill>
                  <a:srgbClr val="000000"/>
                </a:solidFill>
              </a:rPr>
              <a:t> </a:t>
            </a:r>
            <a:r>
              <a:rPr sz="2200">
                <a:solidFill>
                  <a:srgbClr val="000000"/>
                </a:solidFill>
              </a:rPr>
              <a:t>en</a:t>
            </a:r>
            <a:r>
              <a:rPr sz="2200" spc="-25">
                <a:solidFill>
                  <a:srgbClr val="000000"/>
                </a:solidFill>
              </a:rPr>
              <a:t> </a:t>
            </a:r>
            <a:r>
              <a:rPr sz="2200">
                <a:solidFill>
                  <a:srgbClr val="000000"/>
                </a:solidFill>
              </a:rPr>
              <a:t>küçük</a:t>
            </a:r>
            <a:r>
              <a:rPr sz="2200" spc="-30">
                <a:solidFill>
                  <a:srgbClr val="000000"/>
                </a:solidFill>
              </a:rPr>
              <a:t> </a:t>
            </a:r>
            <a:r>
              <a:rPr sz="2200">
                <a:solidFill>
                  <a:srgbClr val="000000"/>
                </a:solidFill>
              </a:rPr>
              <a:t>disk</a:t>
            </a:r>
            <a:r>
              <a:rPr sz="2200" spc="-40">
                <a:solidFill>
                  <a:srgbClr val="000000"/>
                </a:solidFill>
              </a:rPr>
              <a:t> </a:t>
            </a:r>
            <a:r>
              <a:rPr sz="2200">
                <a:solidFill>
                  <a:srgbClr val="000000"/>
                </a:solidFill>
              </a:rPr>
              <a:t>en</a:t>
            </a:r>
            <a:r>
              <a:rPr sz="2200" spc="-30">
                <a:solidFill>
                  <a:srgbClr val="000000"/>
                </a:solidFill>
              </a:rPr>
              <a:t> </a:t>
            </a:r>
            <a:r>
              <a:rPr sz="2200">
                <a:solidFill>
                  <a:srgbClr val="000000"/>
                </a:solidFill>
              </a:rPr>
              <a:t>üstte</a:t>
            </a:r>
            <a:r>
              <a:rPr sz="2200" spc="-15">
                <a:solidFill>
                  <a:srgbClr val="000000"/>
                </a:solidFill>
              </a:rPr>
              <a:t> </a:t>
            </a:r>
            <a:r>
              <a:rPr sz="2200">
                <a:solidFill>
                  <a:srgbClr val="000000"/>
                </a:solidFill>
              </a:rPr>
              <a:t>olacak</a:t>
            </a:r>
            <a:r>
              <a:rPr sz="2200" spc="-25">
                <a:solidFill>
                  <a:srgbClr val="000000"/>
                </a:solidFill>
              </a:rPr>
              <a:t> </a:t>
            </a:r>
            <a:r>
              <a:rPr sz="2200" spc="-10">
                <a:solidFill>
                  <a:srgbClr val="000000"/>
                </a:solidFill>
              </a:rPr>
              <a:t>şekilde yerleştirilmiş</a:t>
            </a:r>
            <a:r>
              <a:rPr sz="2200" spc="-15">
                <a:solidFill>
                  <a:srgbClr val="000000"/>
                </a:solidFill>
              </a:rPr>
              <a:t> </a:t>
            </a:r>
            <a:r>
              <a:rPr sz="2200">
                <a:solidFill>
                  <a:srgbClr val="000000"/>
                </a:solidFill>
              </a:rPr>
              <a:t>farklı</a:t>
            </a:r>
            <a:r>
              <a:rPr sz="2200" spc="440">
                <a:solidFill>
                  <a:srgbClr val="000000"/>
                </a:solidFill>
              </a:rPr>
              <a:t> </a:t>
            </a:r>
            <a:r>
              <a:rPr sz="2200">
                <a:solidFill>
                  <a:srgbClr val="000000"/>
                </a:solidFill>
              </a:rPr>
              <a:t>büyüklükte</a:t>
            </a:r>
            <a:r>
              <a:rPr sz="2200" spc="-25">
                <a:solidFill>
                  <a:srgbClr val="000000"/>
                </a:solidFill>
              </a:rPr>
              <a:t> </a:t>
            </a:r>
            <a:r>
              <a:rPr sz="2200">
                <a:solidFill>
                  <a:srgbClr val="000000"/>
                </a:solidFill>
              </a:rPr>
              <a:t>disk</a:t>
            </a:r>
            <a:r>
              <a:rPr sz="2200" spc="-15">
                <a:solidFill>
                  <a:srgbClr val="000000"/>
                </a:solidFill>
              </a:rPr>
              <a:t> </a:t>
            </a:r>
            <a:r>
              <a:rPr sz="2200" spc="-10">
                <a:solidFill>
                  <a:srgbClr val="000000"/>
                </a:solidFill>
              </a:rPr>
              <a:t>kümesi.</a:t>
            </a:r>
            <a:endParaRPr sz="2200">
              <a:latin typeface="Segoe UI Symbol"/>
              <a:cs typeface="Segoe UI Symbol"/>
            </a:endParaRPr>
          </a:p>
          <a:p>
            <a:pPr marL="13970">
              <a:lnSpc>
                <a:spcPct val="100000"/>
              </a:lnSpc>
              <a:spcBef>
                <a:spcPts val="55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Amaç:</a:t>
            </a:r>
            <a:r>
              <a:rPr sz="2400" b="1" spc="-4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</a:rPr>
              <a:t>diskleri</a:t>
            </a:r>
            <a:r>
              <a:rPr sz="2400" spc="-40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en</a:t>
            </a:r>
            <a:r>
              <a:rPr sz="2400" spc="-2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soldan</a:t>
            </a:r>
            <a:r>
              <a:rPr sz="2400" spc="-2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en</a:t>
            </a:r>
            <a:r>
              <a:rPr sz="2400" spc="-2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sağa</a:t>
            </a:r>
            <a:r>
              <a:rPr sz="2400" spc="-30">
                <a:solidFill>
                  <a:srgbClr val="000000"/>
                </a:solidFill>
              </a:rPr>
              <a:t> </a:t>
            </a:r>
            <a:r>
              <a:rPr sz="2400" spc="-10">
                <a:solidFill>
                  <a:srgbClr val="000000"/>
                </a:solidFill>
              </a:rPr>
              <a:t>taşımak.</a:t>
            </a:r>
            <a:endParaRPr sz="24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8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 b="1">
                <a:solidFill>
                  <a:srgbClr val="000000"/>
                </a:solidFill>
                <a:latin typeface="Calibri"/>
                <a:cs typeface="Calibri"/>
              </a:rPr>
              <a:t>Şartlar:</a:t>
            </a:r>
            <a:r>
              <a:rPr sz="2400" b="1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000000"/>
                </a:solidFill>
              </a:rPr>
              <a:t>aynı</a:t>
            </a:r>
            <a:r>
              <a:rPr sz="2400" spc="-4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anda</a:t>
            </a:r>
            <a:r>
              <a:rPr sz="2400" spc="-3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sadece</a:t>
            </a:r>
            <a:r>
              <a:rPr sz="2400" spc="-5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tek</a:t>
            </a:r>
            <a:r>
              <a:rPr sz="2400" spc="-50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disk</a:t>
            </a:r>
            <a:r>
              <a:rPr sz="2400" spc="-55">
                <a:solidFill>
                  <a:srgbClr val="000000"/>
                </a:solidFill>
              </a:rPr>
              <a:t> </a:t>
            </a:r>
            <a:r>
              <a:rPr sz="2400" spc="-10">
                <a:solidFill>
                  <a:srgbClr val="000000"/>
                </a:solidFill>
              </a:rPr>
              <a:t>taşınabilir.</a:t>
            </a:r>
            <a:endParaRPr sz="2400">
              <a:latin typeface="Calibri"/>
              <a:cs typeface="Calibri"/>
            </a:endParaRPr>
          </a:p>
          <a:p>
            <a:pPr marL="287020" marR="5080" indent="-273685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000000"/>
                </a:solidFill>
              </a:rPr>
              <a:t>Bir</a:t>
            </a:r>
            <a:r>
              <a:rPr sz="2400" spc="-40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disk</a:t>
            </a:r>
            <a:r>
              <a:rPr sz="2400" spc="-50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boş</a:t>
            </a:r>
            <a:r>
              <a:rPr sz="2400" spc="-3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bir</a:t>
            </a:r>
            <a:r>
              <a:rPr sz="2400" spc="-40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iğneye</a:t>
            </a:r>
            <a:r>
              <a:rPr sz="2400" spc="-50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veya</a:t>
            </a:r>
            <a:r>
              <a:rPr sz="2400" spc="-5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daha</a:t>
            </a:r>
            <a:r>
              <a:rPr sz="2400" spc="-3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büyük</a:t>
            </a:r>
            <a:r>
              <a:rPr sz="2400" spc="-45">
                <a:solidFill>
                  <a:srgbClr val="000000"/>
                </a:solidFill>
              </a:rPr>
              <a:t> </a:t>
            </a:r>
            <a:r>
              <a:rPr sz="2400">
                <a:solidFill>
                  <a:srgbClr val="000000"/>
                </a:solidFill>
              </a:rPr>
              <a:t>bir</a:t>
            </a:r>
            <a:r>
              <a:rPr sz="2400" spc="-40">
                <a:solidFill>
                  <a:srgbClr val="000000"/>
                </a:solidFill>
              </a:rPr>
              <a:t> </a:t>
            </a:r>
            <a:r>
              <a:rPr sz="2400" spc="-10">
                <a:solidFill>
                  <a:srgbClr val="000000"/>
                </a:solidFill>
              </a:rPr>
              <a:t>diskin </a:t>
            </a:r>
            <a:r>
              <a:rPr sz="2400">
                <a:solidFill>
                  <a:srgbClr val="000000"/>
                </a:solidFill>
              </a:rPr>
              <a:t>üzerine</a:t>
            </a:r>
            <a:r>
              <a:rPr sz="2400" spc="-135">
                <a:solidFill>
                  <a:srgbClr val="000000"/>
                </a:solidFill>
              </a:rPr>
              <a:t> </a:t>
            </a:r>
            <a:r>
              <a:rPr sz="2400" spc="-10">
                <a:solidFill>
                  <a:srgbClr val="000000"/>
                </a:solidFill>
              </a:rPr>
              <a:t>taşınabilir.</a:t>
            </a:r>
            <a:endParaRPr sz="2400">
              <a:latin typeface="Segoe UI Symbol"/>
              <a:cs typeface="Segoe UI 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45" y="4863960"/>
            <a:ext cx="3309239" cy="15947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Resim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048258"/>
            <a:ext cx="51841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/>
              <a:t>Hanoi</a:t>
            </a:r>
            <a:r>
              <a:rPr sz="3400" spc="-120"/>
              <a:t> </a:t>
            </a:r>
            <a:r>
              <a:rPr sz="3400"/>
              <a:t>Kuleleri–</a:t>
            </a:r>
            <a:r>
              <a:rPr sz="3400" spc="-110"/>
              <a:t> </a:t>
            </a:r>
            <a:r>
              <a:rPr sz="3400" spc="-10"/>
              <a:t>Özyinelemeli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121765" y="1566417"/>
            <a:ext cx="21297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30">
                <a:solidFill>
                  <a:srgbClr val="93C500"/>
                </a:solidFill>
                <a:latin typeface="Calibri"/>
                <a:cs typeface="Calibri"/>
              </a:rPr>
              <a:t>Çözüm-</a:t>
            </a:r>
            <a:r>
              <a:rPr sz="3400" b="1" spc="-20">
                <a:solidFill>
                  <a:srgbClr val="93C500"/>
                </a:solidFill>
                <a:latin typeface="Calibri"/>
                <a:cs typeface="Calibri"/>
              </a:rPr>
              <a:t>Java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345" y="2312035"/>
            <a:ext cx="246189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020" algn="l"/>
              </a:tabLst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9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300" b="1" spc="-10">
                <a:solidFill>
                  <a:srgbClr val="7E0054"/>
                </a:solidFill>
                <a:latin typeface="Consolas"/>
                <a:cs typeface="Consolas"/>
              </a:rPr>
              <a:t>package</a:t>
            </a:r>
            <a:r>
              <a:rPr sz="1300" b="1" spc="-345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 spc="-10">
                <a:solidFill>
                  <a:srgbClr val="3D3C2C"/>
                </a:solidFill>
                <a:latin typeface="Calibri"/>
                <a:cs typeface="Calibri"/>
              </a:rPr>
              <a:t>hanoikuleleri;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7020" algn="l"/>
              </a:tabLst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9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300" b="1" spc="-10">
                <a:solidFill>
                  <a:srgbClr val="7E0054"/>
                </a:solidFill>
                <a:latin typeface="Consolas"/>
                <a:cs typeface="Consolas"/>
              </a:rPr>
              <a:t>import</a:t>
            </a:r>
            <a:r>
              <a:rPr sz="1300" b="1" spc="-365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 spc="-10">
                <a:solidFill>
                  <a:srgbClr val="3D3C2C"/>
                </a:solidFill>
                <a:latin typeface="Calibri"/>
                <a:cs typeface="Calibri"/>
              </a:rPr>
              <a:t>java.util.*;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7020" algn="l"/>
              </a:tabLst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9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300" b="1" spc="-1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300" b="1" spc="-40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 spc="-10">
                <a:solidFill>
                  <a:srgbClr val="7E0054"/>
                </a:solidFill>
                <a:latin typeface="Consolas"/>
                <a:cs typeface="Consolas"/>
              </a:rPr>
              <a:t>class</a:t>
            </a:r>
            <a:r>
              <a:rPr sz="1300" b="1" spc="-40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>
                <a:solidFill>
                  <a:srgbClr val="3D3C2C"/>
                </a:solidFill>
                <a:latin typeface="Calibri"/>
                <a:cs typeface="Calibri"/>
              </a:rPr>
              <a:t>Hanoikuleleri</a:t>
            </a:r>
            <a:r>
              <a:rPr sz="1300" b="1" spc="150">
                <a:solidFill>
                  <a:srgbClr val="3D3C2C"/>
                </a:solidFill>
                <a:latin typeface="Calibri"/>
                <a:cs typeface="Calibri"/>
              </a:rPr>
              <a:t>  </a:t>
            </a:r>
            <a:r>
              <a:rPr sz="1300" b="1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4828" y="3698875"/>
            <a:ext cx="22860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300" b="1" i="1" spc="-5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 i="1">
                <a:latin typeface="Consolas"/>
                <a:cs typeface="Consolas"/>
              </a:rPr>
              <a:t>n</a:t>
            </a:r>
            <a:r>
              <a:rPr sz="1300" b="1" i="1" spc="-10">
                <a:latin typeface="Consolas"/>
                <a:cs typeface="Consolas"/>
              </a:rPr>
              <a:t> </a:t>
            </a:r>
            <a:r>
              <a:rPr sz="1300" b="1" i="1">
                <a:latin typeface="Consolas"/>
                <a:cs typeface="Consolas"/>
              </a:rPr>
              <a:t>= </a:t>
            </a:r>
            <a:r>
              <a:rPr sz="1300" b="1" i="1" spc="-10">
                <a:latin typeface="Consolas"/>
                <a:cs typeface="Consolas"/>
              </a:rPr>
              <a:t>klavye.nextInt();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4861" y="3500754"/>
            <a:ext cx="3824604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>
                <a:latin typeface="Consolas"/>
                <a:cs typeface="Consolas"/>
              </a:rPr>
              <a:t>System.</a:t>
            </a:r>
            <a:r>
              <a:rPr sz="1300" b="1" i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300" b="1" i="1">
                <a:latin typeface="Consolas"/>
                <a:cs typeface="Consolas"/>
              </a:rPr>
              <a:t>.print(</a:t>
            </a:r>
            <a:r>
              <a:rPr sz="1300" b="1" i="1">
                <a:solidFill>
                  <a:srgbClr val="2A00FF"/>
                </a:solidFill>
                <a:latin typeface="Consolas"/>
                <a:cs typeface="Consolas"/>
              </a:rPr>
              <a:t>"n</a:t>
            </a:r>
            <a:r>
              <a:rPr sz="1300" b="1" i="1" spc="-2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>
                <a:solidFill>
                  <a:srgbClr val="2A00FF"/>
                </a:solidFill>
                <a:latin typeface="Consolas"/>
                <a:cs typeface="Consolas"/>
              </a:rPr>
              <a:t>değerini</a:t>
            </a:r>
            <a:r>
              <a:rPr sz="1300" b="1" i="1" spc="-15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>
                <a:solidFill>
                  <a:srgbClr val="2A00FF"/>
                </a:solidFill>
                <a:latin typeface="Consolas"/>
                <a:cs typeface="Consolas"/>
              </a:rPr>
              <a:t>giriniz</a:t>
            </a:r>
            <a:r>
              <a:rPr sz="1300" b="1" i="1" spc="-2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>
                <a:solidFill>
                  <a:srgbClr val="2A00FF"/>
                </a:solidFill>
                <a:latin typeface="Consolas"/>
                <a:cs typeface="Consolas"/>
              </a:rPr>
              <a:t>:</a:t>
            </a:r>
            <a:r>
              <a:rPr sz="1300" b="1" i="1" spc="-15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25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i="1" spc="-25">
                <a:latin typeface="Consolas"/>
                <a:cs typeface="Consolas"/>
              </a:rPr>
              <a:t>); </a:t>
            </a:r>
            <a:r>
              <a:rPr sz="1300" b="1">
                <a:latin typeface="Consolas"/>
                <a:cs typeface="Consolas"/>
              </a:rPr>
              <a:t>Scanner</a:t>
            </a:r>
            <a:r>
              <a:rPr sz="1300" b="1" spc="-20">
                <a:latin typeface="Consolas"/>
                <a:cs typeface="Consolas"/>
              </a:rPr>
              <a:t> </a:t>
            </a:r>
            <a:r>
              <a:rPr sz="1300" b="1">
                <a:latin typeface="Consolas"/>
                <a:cs typeface="Consolas"/>
              </a:rPr>
              <a:t>klavye</a:t>
            </a:r>
            <a:r>
              <a:rPr sz="1300" b="1" spc="-20">
                <a:latin typeface="Consolas"/>
                <a:cs typeface="Consolas"/>
              </a:rPr>
              <a:t> </a:t>
            </a:r>
            <a:r>
              <a:rPr sz="1300" b="1">
                <a:latin typeface="Consolas"/>
                <a:cs typeface="Consolas"/>
              </a:rPr>
              <a:t>=</a:t>
            </a:r>
            <a:r>
              <a:rPr sz="1300" b="1" spc="-5">
                <a:latin typeface="Consolas"/>
                <a:cs typeface="Consolas"/>
              </a:rPr>
              <a:t> </a:t>
            </a:r>
            <a:r>
              <a:rPr sz="1300" b="1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300" b="1" spc="-5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 spc="-10">
                <a:latin typeface="Consolas"/>
                <a:cs typeface="Consolas"/>
              </a:rPr>
              <a:t>Scanner(System.</a:t>
            </a:r>
            <a:r>
              <a:rPr sz="1300" b="1" i="1" spc="-10">
                <a:solidFill>
                  <a:srgbClr val="0000C0"/>
                </a:solidFill>
                <a:latin typeface="Consolas"/>
                <a:cs typeface="Consolas"/>
              </a:rPr>
              <a:t>in</a:t>
            </a:r>
            <a:r>
              <a:rPr sz="1300" b="1" i="1" spc="-10">
                <a:latin typeface="Consolas"/>
                <a:cs typeface="Consolas"/>
              </a:rPr>
              <a:t>); </a:t>
            </a:r>
            <a:r>
              <a:rPr sz="1300" b="1" i="1">
                <a:latin typeface="Consolas"/>
                <a:cs typeface="Consolas"/>
              </a:rPr>
              <a:t>tasi(n,</a:t>
            </a:r>
            <a:r>
              <a:rPr sz="1300" b="1" i="1" spc="-10">
                <a:latin typeface="Consolas"/>
                <a:cs typeface="Consolas"/>
              </a:rPr>
              <a:t> </a:t>
            </a:r>
            <a:r>
              <a:rPr sz="1300" b="1" i="1">
                <a:solidFill>
                  <a:srgbClr val="2A00FF"/>
                </a:solidFill>
                <a:latin typeface="Consolas"/>
                <a:cs typeface="Consolas"/>
              </a:rPr>
              <a:t>'A'</a:t>
            </a:r>
            <a:r>
              <a:rPr sz="1300" b="1" i="1">
                <a:latin typeface="Consolas"/>
                <a:cs typeface="Consolas"/>
              </a:rPr>
              <a:t>,</a:t>
            </a:r>
            <a:r>
              <a:rPr sz="1300" b="1" i="1" spc="-5">
                <a:latin typeface="Consolas"/>
                <a:cs typeface="Consolas"/>
              </a:rPr>
              <a:t> </a:t>
            </a:r>
            <a:r>
              <a:rPr sz="1300" b="1" i="1">
                <a:solidFill>
                  <a:srgbClr val="2A00FF"/>
                </a:solidFill>
                <a:latin typeface="Consolas"/>
                <a:cs typeface="Consolas"/>
              </a:rPr>
              <a:t>'B'</a:t>
            </a:r>
            <a:r>
              <a:rPr sz="1300" b="1" i="1">
                <a:latin typeface="Consolas"/>
                <a:cs typeface="Consolas"/>
              </a:rPr>
              <a:t>,</a:t>
            </a:r>
            <a:r>
              <a:rPr sz="1300" b="1" i="1" spc="-20">
                <a:latin typeface="Consolas"/>
                <a:cs typeface="Consolas"/>
              </a:rPr>
              <a:t> </a:t>
            </a:r>
            <a:r>
              <a:rPr sz="1300" b="1" i="1" spc="-20">
                <a:solidFill>
                  <a:srgbClr val="2A00FF"/>
                </a:solidFill>
                <a:latin typeface="Consolas"/>
                <a:cs typeface="Consolas"/>
              </a:rPr>
              <a:t>'C'</a:t>
            </a:r>
            <a:r>
              <a:rPr sz="1300" b="1" i="1" spc="-2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4861" y="4293489"/>
            <a:ext cx="49098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300" b="1" spc="-15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>
                <a:solidFill>
                  <a:srgbClr val="7E0054"/>
                </a:solidFill>
                <a:latin typeface="Consolas"/>
                <a:cs typeface="Consolas"/>
              </a:rPr>
              <a:t>static</a:t>
            </a:r>
            <a:r>
              <a:rPr sz="1300" b="1" spc="-5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1300" b="1" spc="-1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>
                <a:latin typeface="Consolas"/>
                <a:cs typeface="Consolas"/>
              </a:rPr>
              <a:t>tasi(</a:t>
            </a:r>
            <a:r>
              <a:rPr sz="1300" b="1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300" b="1" spc="-5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>
                <a:latin typeface="Consolas"/>
                <a:cs typeface="Consolas"/>
              </a:rPr>
              <a:t>n, </a:t>
            </a:r>
            <a:r>
              <a:rPr sz="1300" b="1">
                <a:solidFill>
                  <a:srgbClr val="7E0054"/>
                </a:solidFill>
                <a:latin typeface="Consolas"/>
                <a:cs typeface="Consolas"/>
              </a:rPr>
              <a:t>char</a:t>
            </a:r>
            <a:r>
              <a:rPr sz="1300" b="1" spc="-15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>
                <a:latin typeface="Consolas"/>
                <a:cs typeface="Consolas"/>
              </a:rPr>
              <a:t>A,</a:t>
            </a:r>
            <a:r>
              <a:rPr sz="1300" b="1" spc="-5">
                <a:latin typeface="Consolas"/>
                <a:cs typeface="Consolas"/>
              </a:rPr>
              <a:t> </a:t>
            </a:r>
            <a:r>
              <a:rPr sz="1300" b="1">
                <a:solidFill>
                  <a:srgbClr val="7E0054"/>
                </a:solidFill>
                <a:latin typeface="Consolas"/>
                <a:cs typeface="Consolas"/>
              </a:rPr>
              <a:t>char</a:t>
            </a:r>
            <a:r>
              <a:rPr sz="1300" b="1" spc="-1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>
                <a:latin typeface="Consolas"/>
                <a:cs typeface="Consolas"/>
              </a:rPr>
              <a:t>B,</a:t>
            </a:r>
            <a:r>
              <a:rPr sz="1300" b="1" spc="-5">
                <a:latin typeface="Consolas"/>
                <a:cs typeface="Consolas"/>
              </a:rPr>
              <a:t> </a:t>
            </a:r>
            <a:r>
              <a:rPr sz="1300" b="1">
                <a:solidFill>
                  <a:srgbClr val="7E0054"/>
                </a:solidFill>
                <a:latin typeface="Consolas"/>
                <a:cs typeface="Consolas"/>
              </a:rPr>
              <a:t>char</a:t>
            </a:r>
            <a:r>
              <a:rPr sz="1300" b="1" spc="-1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 spc="-25">
                <a:latin typeface="Consolas"/>
                <a:cs typeface="Consolas"/>
              </a:rPr>
              <a:t>C)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4944" y="4491609"/>
            <a:ext cx="41852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>
                <a:latin typeface="Consolas"/>
                <a:cs typeface="Consolas"/>
              </a:rPr>
              <a:t>{</a:t>
            </a:r>
            <a:r>
              <a:rPr sz="1300" b="1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300" b="1">
                <a:latin typeface="Consolas"/>
                <a:cs typeface="Consolas"/>
              </a:rPr>
              <a:t>(n==1)</a:t>
            </a:r>
            <a:r>
              <a:rPr sz="1300" b="1" spc="-5">
                <a:latin typeface="Consolas"/>
                <a:cs typeface="Consolas"/>
              </a:rPr>
              <a:t> </a:t>
            </a:r>
            <a:r>
              <a:rPr sz="1300" b="1">
                <a:latin typeface="Consolas"/>
                <a:cs typeface="Consolas"/>
              </a:rPr>
              <a:t>System.</a:t>
            </a:r>
            <a:r>
              <a:rPr sz="1300" b="1" i="1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300" b="1" i="1">
                <a:latin typeface="Consolas"/>
                <a:cs typeface="Consolas"/>
              </a:rPr>
              <a:t>.println(A</a:t>
            </a:r>
            <a:r>
              <a:rPr sz="1300" b="1" i="1" spc="-10">
                <a:latin typeface="Consolas"/>
                <a:cs typeface="Consolas"/>
              </a:rPr>
              <a:t> </a:t>
            </a:r>
            <a:r>
              <a:rPr sz="1300" b="1" i="1">
                <a:latin typeface="Consolas"/>
                <a:cs typeface="Consolas"/>
              </a:rPr>
              <a:t>+</a:t>
            </a:r>
            <a:r>
              <a:rPr sz="1300" b="1" i="1" spc="-15">
                <a:latin typeface="Consolas"/>
                <a:cs typeface="Consolas"/>
              </a:rPr>
              <a:t> </a:t>
            </a:r>
            <a:r>
              <a:rPr sz="1300" b="1" i="1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i="1" spc="-5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 spc="-10">
                <a:solidFill>
                  <a:srgbClr val="2A00FF"/>
                </a:solidFill>
                <a:latin typeface="Consolas"/>
                <a:cs typeface="Consolas"/>
              </a:rPr>
              <a:t>--</a:t>
            </a:r>
            <a:r>
              <a:rPr sz="1300" b="1" i="1">
                <a:solidFill>
                  <a:srgbClr val="2A00FF"/>
                </a:solidFill>
                <a:latin typeface="Consolas"/>
                <a:cs typeface="Consolas"/>
              </a:rPr>
              <a:t>&gt;</a:t>
            </a:r>
            <a:r>
              <a:rPr sz="1300" b="1" i="1" spc="-10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>
                <a:solidFill>
                  <a:srgbClr val="2A00FF"/>
                </a:solidFill>
                <a:latin typeface="Consolas"/>
                <a:cs typeface="Consolas"/>
              </a:rPr>
              <a:t>"</a:t>
            </a:r>
            <a:r>
              <a:rPr sz="1300" b="1" i="1" spc="-5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sz="1300" b="1" i="1">
                <a:latin typeface="Consolas"/>
                <a:cs typeface="Consolas"/>
              </a:rPr>
              <a:t>+</a:t>
            </a:r>
            <a:r>
              <a:rPr sz="1300" b="1" i="1" spc="-5">
                <a:latin typeface="Consolas"/>
                <a:cs typeface="Consolas"/>
              </a:rPr>
              <a:t> </a:t>
            </a:r>
            <a:r>
              <a:rPr sz="1300" b="1" i="1" spc="-25">
                <a:latin typeface="Consolas"/>
                <a:cs typeface="Consolas"/>
              </a:rPr>
              <a:t>B);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6858" y="5085969"/>
            <a:ext cx="15614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>
                <a:latin typeface="Consolas"/>
                <a:cs typeface="Consolas"/>
              </a:rPr>
              <a:t>tasi(1,</a:t>
            </a:r>
            <a:r>
              <a:rPr sz="1300" b="1" i="1" spc="-10">
                <a:latin typeface="Consolas"/>
                <a:cs typeface="Consolas"/>
              </a:rPr>
              <a:t> </a:t>
            </a:r>
            <a:r>
              <a:rPr sz="1300" b="1" i="1">
                <a:latin typeface="Consolas"/>
                <a:cs typeface="Consolas"/>
              </a:rPr>
              <a:t>A,</a:t>
            </a:r>
            <a:r>
              <a:rPr sz="1300" b="1" i="1" spc="-20">
                <a:latin typeface="Consolas"/>
                <a:cs typeface="Consolas"/>
              </a:rPr>
              <a:t> </a:t>
            </a:r>
            <a:r>
              <a:rPr sz="1300" b="1" i="1">
                <a:latin typeface="Consolas"/>
                <a:cs typeface="Consolas"/>
              </a:rPr>
              <a:t>B,</a:t>
            </a:r>
            <a:r>
              <a:rPr sz="1300" b="1" i="1" spc="-5">
                <a:latin typeface="Consolas"/>
                <a:cs typeface="Consolas"/>
              </a:rPr>
              <a:t> </a:t>
            </a:r>
            <a:r>
              <a:rPr sz="1300" b="1" i="1" spc="-25">
                <a:latin typeface="Consolas"/>
                <a:cs typeface="Consolas"/>
              </a:rPr>
              <a:t>C);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6015" y="5085969"/>
            <a:ext cx="19240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10">
                <a:latin typeface="Consolas"/>
                <a:cs typeface="Consolas"/>
              </a:rPr>
              <a:t>tasi(n-</a:t>
            </a:r>
            <a:r>
              <a:rPr sz="1300" b="1" i="1">
                <a:latin typeface="Consolas"/>
                <a:cs typeface="Consolas"/>
              </a:rPr>
              <a:t>1,</a:t>
            </a:r>
            <a:r>
              <a:rPr sz="1300" b="1" i="1" spc="5">
                <a:latin typeface="Consolas"/>
                <a:cs typeface="Consolas"/>
              </a:rPr>
              <a:t> </a:t>
            </a:r>
            <a:r>
              <a:rPr sz="1300" b="1" i="1">
                <a:latin typeface="Consolas"/>
                <a:cs typeface="Consolas"/>
              </a:rPr>
              <a:t>C,</a:t>
            </a:r>
            <a:r>
              <a:rPr sz="1300" b="1" i="1" spc="10">
                <a:latin typeface="Consolas"/>
                <a:cs typeface="Consolas"/>
              </a:rPr>
              <a:t> </a:t>
            </a:r>
            <a:r>
              <a:rPr sz="1300" b="1" i="1">
                <a:latin typeface="Consolas"/>
                <a:cs typeface="Consolas"/>
              </a:rPr>
              <a:t>B,</a:t>
            </a:r>
            <a:r>
              <a:rPr sz="1300" b="1" i="1" spc="5">
                <a:latin typeface="Consolas"/>
                <a:cs typeface="Consolas"/>
              </a:rPr>
              <a:t> </a:t>
            </a:r>
            <a:r>
              <a:rPr sz="1300" b="1" i="1">
                <a:latin typeface="Consolas"/>
                <a:cs typeface="Consolas"/>
              </a:rPr>
              <a:t>A); </a:t>
            </a:r>
            <a:r>
              <a:rPr sz="1300" b="1" i="1" spc="-5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4861" y="4689728"/>
            <a:ext cx="174307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b="1" spc="-5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b="1" i="1" spc="-10">
                <a:latin typeface="Consolas"/>
                <a:cs typeface="Consolas"/>
              </a:rPr>
              <a:t>tasi(n-</a:t>
            </a:r>
            <a:r>
              <a:rPr sz="1300" b="1" i="1">
                <a:latin typeface="Consolas"/>
                <a:cs typeface="Consolas"/>
              </a:rPr>
              <a:t>1, A,</a:t>
            </a:r>
            <a:r>
              <a:rPr sz="1300" b="1" i="1" spc="15">
                <a:latin typeface="Consolas"/>
                <a:cs typeface="Consolas"/>
              </a:rPr>
              <a:t> </a:t>
            </a:r>
            <a:r>
              <a:rPr sz="1300" b="1" i="1">
                <a:latin typeface="Consolas"/>
                <a:cs typeface="Consolas"/>
              </a:rPr>
              <a:t>C,</a:t>
            </a:r>
            <a:r>
              <a:rPr sz="1300" b="1" i="1" spc="20">
                <a:latin typeface="Consolas"/>
                <a:cs typeface="Consolas"/>
              </a:rPr>
              <a:t> </a:t>
            </a:r>
            <a:r>
              <a:rPr sz="1300" b="1" i="1" spc="-25">
                <a:latin typeface="Consolas"/>
                <a:cs typeface="Consolas"/>
              </a:rPr>
              <a:t>B);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1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300" b="1" spc="-1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1869" y="3104514"/>
            <a:ext cx="3735070" cy="2600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5115" algn="l"/>
              </a:tabLst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9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300" b="1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300" b="1" spc="-15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>
                <a:solidFill>
                  <a:srgbClr val="7E0054"/>
                </a:solidFill>
                <a:latin typeface="Consolas"/>
                <a:cs typeface="Consolas"/>
              </a:rPr>
              <a:t>static</a:t>
            </a:r>
            <a:r>
              <a:rPr sz="1300" b="1" spc="-15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1300" b="1" spc="-15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300" b="1">
                <a:latin typeface="Consolas"/>
                <a:cs typeface="Consolas"/>
              </a:rPr>
              <a:t>main(String[]</a:t>
            </a:r>
            <a:r>
              <a:rPr sz="1300" b="1" spc="-10">
                <a:latin typeface="Consolas"/>
                <a:cs typeface="Consolas"/>
              </a:rPr>
              <a:t> args)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9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300" b="1" spc="-5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9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9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9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285115" algn="l"/>
              </a:tabLst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9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300" b="1" spc="-5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9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9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9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9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9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9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285115" algn="l"/>
              </a:tabLst>
            </a:pPr>
            <a:r>
              <a:rPr sz="9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95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300" b="1" spc="-5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" name="Resim 1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00" y="-7937"/>
            <a:ext cx="9099550" cy="6872605"/>
            <a:chOff x="50800" y="-7937"/>
            <a:chExt cx="9099550" cy="6872605"/>
          </a:xfrm>
        </p:grpSpPr>
        <p:sp>
          <p:nvSpPr>
            <p:cNvPr id="3" name="object 3"/>
            <p:cNvSpPr/>
            <p:nvPr/>
          </p:nvSpPr>
          <p:spPr>
            <a:xfrm>
              <a:off x="457200" y="333311"/>
              <a:ext cx="8229600" cy="6186805"/>
            </a:xfrm>
            <a:custGeom>
              <a:avLst/>
              <a:gdLst/>
              <a:ahLst/>
              <a:cxnLst/>
              <a:rect l="l" t="t" r="r" b="b"/>
              <a:pathLst>
                <a:path w="8229600" h="6186805">
                  <a:moveTo>
                    <a:pt x="0" y="6186551"/>
                  </a:moveTo>
                  <a:lnTo>
                    <a:pt x="8229600" y="618655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6551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60951" y="0"/>
              <a:ext cx="3679825" cy="678180"/>
            </a:xfrm>
            <a:custGeom>
              <a:avLst/>
              <a:gdLst/>
              <a:ahLst/>
              <a:cxnLst/>
              <a:rect l="l" t="t" r="r" b="b"/>
              <a:pathLst>
                <a:path w="3679825" h="678180">
                  <a:moveTo>
                    <a:pt x="0" y="677926"/>
                  </a:moveTo>
                  <a:lnTo>
                    <a:pt x="3679825" y="677926"/>
                  </a:lnTo>
                  <a:lnTo>
                    <a:pt x="3679825" y="0"/>
                  </a:lnTo>
                  <a:lnTo>
                    <a:pt x="0" y="0"/>
                  </a:lnTo>
                  <a:lnTo>
                    <a:pt x="0" y="67792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60951" y="0"/>
              <a:ext cx="3679825" cy="678180"/>
            </a:xfrm>
            <a:custGeom>
              <a:avLst/>
              <a:gdLst/>
              <a:ahLst/>
              <a:cxnLst/>
              <a:rect l="l" t="t" r="r" b="b"/>
              <a:pathLst>
                <a:path w="3679825" h="678180">
                  <a:moveTo>
                    <a:pt x="0" y="677926"/>
                  </a:moveTo>
                  <a:lnTo>
                    <a:pt x="3679825" y="677926"/>
                  </a:lnTo>
                  <a:lnTo>
                    <a:pt x="3679825" y="0"/>
                  </a:lnTo>
                </a:path>
                <a:path w="3679825" h="678180">
                  <a:moveTo>
                    <a:pt x="0" y="0"/>
                  </a:moveTo>
                  <a:lnTo>
                    <a:pt x="0" y="677926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9851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726"/>
                  </a:moveTo>
                  <a:lnTo>
                    <a:pt x="3505200" y="601726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726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63239" y="1557400"/>
            <a:ext cx="29851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5"/>
              </a:lnSpc>
            </a:pPr>
            <a:r>
              <a:rPr sz="4400" b="1" spc="-20">
                <a:solidFill>
                  <a:srgbClr val="93C500"/>
                </a:solidFill>
                <a:latin typeface="Calibri"/>
                <a:cs typeface="Calibri"/>
              </a:rPr>
              <a:t>ÖZYİNELEME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971550" y="1619250"/>
            <a:ext cx="6677025" cy="42576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Resim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3" y="921461"/>
            <a:ext cx="2734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ÖZYİNELEME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345" y="1666493"/>
            <a:ext cx="6687820" cy="38430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7020" marR="5080" indent="-274955">
              <a:lnSpc>
                <a:spcPts val="1830"/>
              </a:lnSpc>
              <a:spcBef>
                <a:spcPts val="530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problem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özyineli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olmayan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basit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çözüme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sahiptir.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Problemin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diğer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durumları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özyineleme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durdurma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durumuna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(stopping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case)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indirgenebilir.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4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Özyineleme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işlemi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durdurma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durumu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sağlanınca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sonlandırılır.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Özyineleme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güçlü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problem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çözme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mekanizmasıdır.</a:t>
            </a:r>
            <a:endParaRPr sz="19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Çoğu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algoritma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kolayca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özyinelemeli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çözülebilir.</a:t>
            </a:r>
            <a:endParaRPr sz="19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Fakat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sonsuz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döngü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yapmamaya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dikkat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edilmeli.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5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Genel</a:t>
            </a:r>
            <a:r>
              <a:rPr sz="1900" b="1" spc="-20">
                <a:solidFill>
                  <a:srgbClr val="3D3C2C"/>
                </a:solidFill>
                <a:latin typeface="Calibri"/>
                <a:cs typeface="Calibri"/>
              </a:rPr>
              <a:t> yazımı-</a:t>
            </a:r>
            <a:r>
              <a:rPr sz="1900" b="1">
                <a:solidFill>
                  <a:srgbClr val="3D3C2C"/>
                </a:solidFill>
                <a:latin typeface="Calibri"/>
                <a:cs typeface="Calibri"/>
              </a:rPr>
              <a:t>kaba</a:t>
            </a:r>
            <a:r>
              <a:rPr sz="1900" b="1" spc="-20">
                <a:solidFill>
                  <a:srgbClr val="3D3C2C"/>
                </a:solidFill>
                <a:latin typeface="Calibri"/>
                <a:cs typeface="Calibri"/>
              </a:rPr>
              <a:t> kod:</a:t>
            </a:r>
            <a:endParaRPr sz="19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10"/>
              </a:spcBef>
              <a:tabLst>
                <a:tab pos="58420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i="1">
                <a:solidFill>
                  <a:srgbClr val="DB1DC4"/>
                </a:solidFill>
                <a:latin typeface="Calibri"/>
                <a:cs typeface="Calibri"/>
              </a:rPr>
              <a:t>if</a:t>
            </a:r>
            <a:r>
              <a:rPr sz="1700" i="1" spc="-4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700" i="1">
                <a:solidFill>
                  <a:srgbClr val="DB1DC4"/>
                </a:solidFill>
                <a:latin typeface="Calibri"/>
                <a:cs typeface="Calibri"/>
              </a:rPr>
              <a:t>(durdurma</a:t>
            </a:r>
            <a:r>
              <a:rPr sz="1700" i="1" spc="-3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700" i="1">
                <a:solidFill>
                  <a:srgbClr val="DB1DC4"/>
                </a:solidFill>
                <a:latin typeface="Calibri"/>
                <a:cs typeface="Calibri"/>
              </a:rPr>
              <a:t>durumu</a:t>
            </a:r>
            <a:r>
              <a:rPr sz="1700" i="1" spc="-30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700" i="1" spc="-10">
                <a:solidFill>
                  <a:srgbClr val="DB1DC4"/>
                </a:solidFill>
                <a:latin typeface="Calibri"/>
                <a:cs typeface="Calibri"/>
              </a:rPr>
              <a:t>sağlandıysa)</a:t>
            </a:r>
            <a:endParaRPr sz="17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tabLst>
                <a:tab pos="58420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i="1" spc="-10">
                <a:solidFill>
                  <a:srgbClr val="DB1DC4"/>
                </a:solidFill>
                <a:latin typeface="Calibri"/>
                <a:cs typeface="Calibri"/>
              </a:rPr>
              <a:t>çözümü</a:t>
            </a:r>
            <a:r>
              <a:rPr sz="1700" i="1" spc="-4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700" i="1" spc="-25">
                <a:solidFill>
                  <a:srgbClr val="DB1DC4"/>
                </a:solidFill>
                <a:latin typeface="Calibri"/>
                <a:cs typeface="Calibri"/>
              </a:rPr>
              <a:t>yap</a:t>
            </a:r>
            <a:endParaRPr sz="17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tabLst>
                <a:tab pos="58420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i="1" spc="-20">
                <a:solidFill>
                  <a:srgbClr val="DB1DC4"/>
                </a:solidFill>
                <a:latin typeface="Calibri"/>
                <a:cs typeface="Calibri"/>
              </a:rPr>
              <a:t>else</a:t>
            </a:r>
            <a:endParaRPr sz="17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"/>
              </a:spcBef>
              <a:tabLst>
                <a:tab pos="58420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i="1">
                <a:solidFill>
                  <a:srgbClr val="DB1DC4"/>
                </a:solidFill>
                <a:latin typeface="Calibri"/>
                <a:cs typeface="Calibri"/>
              </a:rPr>
              <a:t>problemi</a:t>
            </a:r>
            <a:r>
              <a:rPr sz="1700" i="1" spc="-2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700" i="1" spc="-10">
                <a:solidFill>
                  <a:srgbClr val="DB1DC4"/>
                </a:solidFill>
                <a:latin typeface="Calibri"/>
                <a:cs typeface="Calibri"/>
              </a:rPr>
              <a:t>özyineleme</a:t>
            </a:r>
            <a:r>
              <a:rPr sz="1700" i="1" spc="-40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700" i="1">
                <a:solidFill>
                  <a:srgbClr val="DB1DC4"/>
                </a:solidFill>
                <a:latin typeface="Calibri"/>
                <a:cs typeface="Calibri"/>
              </a:rPr>
              <a:t>kullanarak</a:t>
            </a:r>
            <a:r>
              <a:rPr sz="1700" i="1" spc="-3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700" i="1" spc="-10">
                <a:solidFill>
                  <a:srgbClr val="DB1DC4"/>
                </a:solidFill>
                <a:latin typeface="Calibri"/>
                <a:cs typeface="Calibri"/>
              </a:rPr>
              <a:t>indirge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933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100"/>
              </a:spcBef>
            </a:pPr>
            <a:r>
              <a:rPr sz="3600"/>
              <a:t>Kuyruk</a:t>
            </a:r>
            <a:r>
              <a:rPr sz="3600" spc="-100"/>
              <a:t> </a:t>
            </a:r>
            <a:r>
              <a:rPr sz="3600" spc="-10"/>
              <a:t>Özyineleme</a:t>
            </a:r>
            <a:r>
              <a:rPr sz="3600" spc="-95"/>
              <a:t> </a:t>
            </a:r>
            <a:r>
              <a:rPr sz="3600" spc="-45"/>
              <a:t>(Tail</a:t>
            </a:r>
            <a:r>
              <a:rPr sz="3600" spc="-95"/>
              <a:t> </a:t>
            </a:r>
            <a:r>
              <a:rPr sz="3600" spc="-10"/>
              <a:t>Recursion)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345" y="2313558"/>
            <a:ext cx="6425565" cy="575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7020" marR="5080" indent="-274955">
              <a:lnSpc>
                <a:spcPts val="2050"/>
              </a:lnSpc>
              <a:spcBef>
                <a:spcPts val="35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Özyineleme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metodunda,</a:t>
            </a:r>
            <a:r>
              <a:rPr sz="1900" spc="3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özyineli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çağrı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</a:t>
            </a:r>
            <a:r>
              <a:rPr sz="1900" spc="3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adım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durum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oluşur.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Yineleme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çağrısı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metodun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en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sonunda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yapılır.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944" y="3848480"/>
            <a:ext cx="27393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else</a:t>
            </a:r>
            <a:r>
              <a:rPr sz="19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return n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*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recFact(n-1);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944" y="4485513"/>
            <a:ext cx="10763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>
                <a:solidFill>
                  <a:srgbClr val="DB1DC4"/>
                </a:solidFill>
                <a:latin typeface="Calibri"/>
                <a:cs typeface="Calibri"/>
              </a:rPr>
              <a:t>void</a:t>
            </a:r>
            <a:r>
              <a:rPr sz="1900" spc="-6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DB1DC4"/>
                </a:solidFill>
                <a:latin typeface="Calibri"/>
                <a:cs typeface="Calibri"/>
              </a:rPr>
              <a:t>tail()</a:t>
            </a:r>
            <a:r>
              <a:rPr sz="1900" spc="-6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900" spc="-50">
                <a:solidFill>
                  <a:srgbClr val="DB1DC4"/>
                </a:solidFill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0345" y="2863113"/>
            <a:ext cx="2033270" cy="28816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recFact(int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n)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if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(n&lt;=1)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return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1;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25">
                <a:solidFill>
                  <a:srgbClr val="DB1DC4"/>
                </a:solidFill>
                <a:latin typeface="Calibri"/>
                <a:cs typeface="Calibri"/>
              </a:rPr>
              <a:t>…..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25">
                <a:solidFill>
                  <a:srgbClr val="DB1DC4"/>
                </a:solidFill>
                <a:latin typeface="Calibri"/>
                <a:cs typeface="Calibri"/>
              </a:rPr>
              <a:t>…..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4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45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944" y="5441391"/>
            <a:ext cx="6718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>
                <a:solidFill>
                  <a:srgbClr val="DB1DC4"/>
                </a:solidFill>
                <a:latin typeface="Calibri"/>
                <a:cs typeface="Calibri"/>
              </a:rPr>
              <a:t>tail();</a:t>
            </a:r>
            <a:r>
              <a:rPr sz="1900" spc="-6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900" spc="-50">
                <a:solidFill>
                  <a:srgbClr val="DB1DC4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Resim 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303" y="869645"/>
            <a:ext cx="7179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/>
              <a:t>Kuyruk</a:t>
            </a:r>
            <a:r>
              <a:rPr sz="2800" spc="-110"/>
              <a:t> </a:t>
            </a:r>
            <a:r>
              <a:rPr sz="2800"/>
              <a:t>Olmayan</a:t>
            </a:r>
            <a:r>
              <a:rPr sz="2800" spc="-120"/>
              <a:t> </a:t>
            </a:r>
            <a:r>
              <a:rPr sz="2800"/>
              <a:t>Özyineleme</a:t>
            </a:r>
            <a:r>
              <a:rPr sz="2800" spc="-114"/>
              <a:t> </a:t>
            </a:r>
            <a:r>
              <a:rPr sz="2800" spc="-20"/>
              <a:t>(nonTail</a:t>
            </a:r>
            <a:r>
              <a:rPr sz="2800" spc="-110"/>
              <a:t> </a:t>
            </a:r>
            <a:r>
              <a:rPr sz="2800" spc="-10"/>
              <a:t>Recursion)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0345" y="1330579"/>
            <a:ext cx="7252334" cy="4970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65"/>
              </a:lnSpc>
              <a:spcBef>
                <a:spcPts val="9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Özyineleme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metodunda,</a:t>
            </a:r>
            <a:r>
              <a:rPr sz="1900" spc="3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özyineli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çağrı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</a:t>
            </a:r>
            <a:r>
              <a:rPr sz="1900" spc="3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adım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değil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ise</a:t>
            </a:r>
            <a:r>
              <a:rPr sz="19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durum</a:t>
            </a:r>
            <a:endParaRPr sz="1900">
              <a:latin typeface="Calibri"/>
              <a:cs typeface="Calibri"/>
            </a:endParaRPr>
          </a:p>
          <a:p>
            <a:pPr marL="287020" marR="5080">
              <a:lnSpc>
                <a:spcPts val="2050"/>
              </a:lnSpc>
              <a:spcBef>
                <a:spcPts val="145"/>
              </a:spcBef>
            </a:pP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oluşur.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Yineleme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çağrısından</a:t>
            </a:r>
            <a:r>
              <a:rPr sz="19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sonra</a:t>
            </a:r>
            <a:r>
              <a:rPr sz="19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başka</a:t>
            </a:r>
            <a:r>
              <a:rPr sz="19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işlemler</a:t>
            </a:r>
            <a:r>
              <a:rPr sz="19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yapılır</a:t>
            </a:r>
            <a:r>
              <a:rPr sz="19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(yazdırma</a:t>
            </a:r>
            <a:r>
              <a:rPr sz="1900" spc="-9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v.b.)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veya</a:t>
            </a:r>
            <a:r>
              <a:rPr sz="19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r>
              <a:rPr sz="19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özyineleme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olabilir.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65"/>
              </a:lnSpc>
              <a:spcBef>
                <a:spcPts val="200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Taban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durumu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haricinde</a:t>
            </a:r>
            <a:r>
              <a:rPr sz="19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iki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özyinelemeli</a:t>
            </a:r>
            <a:r>
              <a:rPr sz="19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>
                <a:solidFill>
                  <a:srgbClr val="3D3C2C"/>
                </a:solidFill>
                <a:latin typeface="Calibri"/>
                <a:cs typeface="Calibri"/>
              </a:rPr>
              <a:t>çağrı</a:t>
            </a:r>
            <a:r>
              <a:rPr sz="19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yapılıyorsa,</a:t>
            </a:r>
            <a:r>
              <a:rPr sz="19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ikili</a:t>
            </a:r>
            <a:endParaRPr sz="1900">
              <a:latin typeface="Calibri"/>
              <a:cs typeface="Calibri"/>
            </a:endParaRPr>
          </a:p>
          <a:p>
            <a:pPr marL="287020">
              <a:lnSpc>
                <a:spcPts val="2165"/>
              </a:lnSpc>
            </a:pP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özyineleme</a:t>
            </a:r>
            <a:r>
              <a:rPr sz="19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900" spc="-10">
                <a:solidFill>
                  <a:srgbClr val="3D3C2C"/>
                </a:solidFill>
                <a:latin typeface="Calibri"/>
                <a:cs typeface="Calibri"/>
              </a:rPr>
              <a:t>oluşur.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59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b="1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1900" b="1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b="1" spc="-10">
                <a:solidFill>
                  <a:srgbClr val="FF0000"/>
                </a:solidFill>
                <a:latin typeface="Calibri"/>
                <a:cs typeface="Calibri"/>
              </a:rPr>
              <a:t>nontail(int </a:t>
            </a:r>
            <a:r>
              <a:rPr sz="1900" b="1" spc="-25">
                <a:solidFill>
                  <a:srgbClr val="FF0000"/>
                </a:solidFill>
                <a:latin typeface="Calibri"/>
                <a:cs typeface="Calibri"/>
              </a:rPr>
              <a:t>n)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b="1" spc="-5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9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29"/>
              </a:spcBef>
              <a:tabLst>
                <a:tab pos="58420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sz="1700" b="1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0000FF"/>
                </a:solidFill>
                <a:latin typeface="Calibri"/>
                <a:cs typeface="Calibri"/>
              </a:rPr>
              <a:t>(n</a:t>
            </a:r>
            <a:r>
              <a:rPr sz="1700" b="1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0000FF"/>
                </a:solidFill>
                <a:latin typeface="Calibri"/>
                <a:cs typeface="Calibri"/>
              </a:rPr>
              <a:t>&gt; 0)</a:t>
            </a:r>
            <a:r>
              <a:rPr sz="1700" b="1" spc="3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b="1" spc="-5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04"/>
              </a:spcBef>
              <a:tabLst>
                <a:tab pos="68326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 spc="-25">
                <a:solidFill>
                  <a:srgbClr val="0000FF"/>
                </a:solidFill>
                <a:latin typeface="Calibri"/>
                <a:cs typeface="Calibri"/>
              </a:rPr>
              <a:t>…….</a:t>
            </a:r>
            <a:endParaRPr sz="17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00"/>
              </a:spcBef>
              <a:tabLst>
                <a:tab pos="68326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 spc="-25">
                <a:solidFill>
                  <a:srgbClr val="0000FF"/>
                </a:solidFill>
                <a:latin typeface="Calibri"/>
                <a:cs typeface="Calibri"/>
              </a:rPr>
              <a:t>…….</a:t>
            </a:r>
            <a:endParaRPr sz="17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04"/>
              </a:spcBef>
              <a:tabLst>
                <a:tab pos="68326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 spc="-10">
                <a:solidFill>
                  <a:srgbClr val="FF0000"/>
                </a:solidFill>
                <a:latin typeface="Calibri"/>
                <a:cs typeface="Calibri"/>
              </a:rPr>
              <a:t>nontail(n-</a:t>
            </a:r>
            <a:r>
              <a:rPr sz="1700" b="1" spc="-25">
                <a:solidFill>
                  <a:srgbClr val="FF0000"/>
                </a:solidFill>
                <a:latin typeface="Calibri"/>
                <a:cs typeface="Calibri"/>
              </a:rPr>
              <a:t>1);</a:t>
            </a:r>
            <a:endParaRPr sz="17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04"/>
              </a:spcBef>
              <a:tabLst>
                <a:tab pos="68326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 spc="-10">
                <a:solidFill>
                  <a:srgbClr val="0000FF"/>
                </a:solidFill>
                <a:latin typeface="Calibri"/>
                <a:cs typeface="Calibri"/>
              </a:rPr>
              <a:t>printf(n);</a:t>
            </a:r>
            <a:endParaRPr sz="17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04"/>
              </a:spcBef>
              <a:tabLst>
                <a:tab pos="68326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 spc="-25">
                <a:solidFill>
                  <a:srgbClr val="0000FF"/>
                </a:solidFill>
                <a:latin typeface="Calibri"/>
                <a:cs typeface="Calibri"/>
              </a:rPr>
              <a:t>…….</a:t>
            </a:r>
            <a:endParaRPr sz="17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04"/>
              </a:spcBef>
              <a:tabLst>
                <a:tab pos="68326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 spc="-25">
                <a:solidFill>
                  <a:srgbClr val="0000FF"/>
                </a:solidFill>
                <a:latin typeface="Calibri"/>
                <a:cs typeface="Calibri"/>
              </a:rPr>
              <a:t>…….</a:t>
            </a:r>
            <a:endParaRPr sz="17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04"/>
              </a:spcBef>
              <a:tabLst>
                <a:tab pos="683260" algn="l"/>
              </a:tabLst>
            </a:pPr>
            <a:r>
              <a:rPr sz="13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1700" b="1" spc="-10">
                <a:solidFill>
                  <a:srgbClr val="FF0000"/>
                </a:solidFill>
                <a:latin typeface="Calibri"/>
                <a:cs typeface="Calibri"/>
              </a:rPr>
              <a:t>nontail(n-</a:t>
            </a:r>
            <a:r>
              <a:rPr sz="1700" b="1">
                <a:solidFill>
                  <a:srgbClr val="FF0000"/>
                </a:solidFill>
                <a:latin typeface="Calibri"/>
                <a:cs typeface="Calibri"/>
              </a:rPr>
              <a:t>1);</a:t>
            </a:r>
            <a:r>
              <a:rPr sz="1700" b="1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spc="-5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450" spc="4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900" b="1" spc="-5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531" y="765175"/>
            <a:ext cx="6657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/>
              <a:t>Dolaylı</a:t>
            </a:r>
            <a:r>
              <a:rPr spc="-105"/>
              <a:t> </a:t>
            </a:r>
            <a:r>
              <a:rPr/>
              <a:t>Özyineleme</a:t>
            </a:r>
            <a:r>
              <a:rPr spc="-70"/>
              <a:t> </a:t>
            </a:r>
            <a:r>
              <a:rPr/>
              <a:t>(Indirect</a:t>
            </a:r>
            <a:r>
              <a:rPr spc="-75"/>
              <a:t> </a:t>
            </a:r>
            <a:r>
              <a:rPr spc="-10"/>
              <a:t>Recursion)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1869" y="1368972"/>
            <a:ext cx="5803265" cy="45618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Yineleme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çağrısı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başka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fonksiyonun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içinden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void</a:t>
            </a:r>
            <a:r>
              <a:rPr sz="2000" b="1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A(int</a:t>
            </a:r>
            <a:r>
              <a:rPr sz="2000" b="1" spc="-25">
                <a:solidFill>
                  <a:srgbClr val="FF0000"/>
                </a:solidFill>
                <a:latin typeface="Calibri"/>
                <a:cs typeface="Calibri"/>
              </a:rPr>
              <a:t> n)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5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4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8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if (n</a:t>
            </a:r>
            <a:r>
              <a:rPr sz="1800" b="1" spc="-1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&lt;= 0)</a:t>
            </a:r>
            <a:r>
              <a:rPr sz="1800" b="1" spc="-10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return</a:t>
            </a:r>
            <a:r>
              <a:rPr sz="1800" b="1" spc="-30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 spc="-25">
                <a:solidFill>
                  <a:srgbClr val="DB1DC4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10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n-</a:t>
            </a:r>
            <a:r>
              <a:rPr sz="1800" b="1" spc="-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-</a:t>
            </a:r>
            <a:r>
              <a:rPr sz="1800" b="1" spc="-50">
                <a:solidFill>
                  <a:srgbClr val="DB1DC4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4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10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 b="1" spc="-20">
                <a:solidFill>
                  <a:srgbClr val="0000FF"/>
                </a:solidFill>
                <a:latin typeface="Calibri"/>
                <a:cs typeface="Calibri"/>
              </a:rPr>
              <a:t>B(n);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5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000" b="1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0000FF"/>
                </a:solidFill>
                <a:latin typeface="Calibri"/>
                <a:cs typeface="Calibri"/>
              </a:rPr>
              <a:t>B(int</a:t>
            </a:r>
            <a:r>
              <a:rPr sz="2000" b="1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25">
                <a:solidFill>
                  <a:srgbClr val="0000FF"/>
                </a:solidFill>
                <a:latin typeface="Calibri"/>
                <a:cs typeface="Calibri"/>
              </a:rPr>
              <a:t>n)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5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4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8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if</a:t>
            </a:r>
            <a:r>
              <a:rPr sz="1800" b="1" spc="-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(n</a:t>
            </a:r>
            <a:r>
              <a:rPr sz="1800" b="1" spc="-1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&lt;=</a:t>
            </a:r>
            <a:r>
              <a:rPr sz="1800" b="1" spc="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0)</a:t>
            </a:r>
            <a:r>
              <a:rPr sz="1800" b="1" spc="-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return</a:t>
            </a:r>
            <a:r>
              <a:rPr sz="1800" b="1" spc="-30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 spc="-25">
                <a:solidFill>
                  <a:srgbClr val="DB1DC4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4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10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n-</a:t>
            </a:r>
            <a:r>
              <a:rPr sz="1800" b="1" spc="-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-</a:t>
            </a:r>
            <a:r>
              <a:rPr sz="1800" b="1" spc="-50">
                <a:solidFill>
                  <a:srgbClr val="DB1DC4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10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 b="1" spc="-20">
                <a:solidFill>
                  <a:srgbClr val="FF0000"/>
                </a:solidFill>
                <a:latin typeface="Calibri"/>
                <a:cs typeface="Calibri"/>
              </a:rPr>
              <a:t>A(n);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5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27826" y="1844611"/>
            <a:ext cx="2327275" cy="40275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Resim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697" y="1171701"/>
            <a:ext cx="6323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27550" algn="l"/>
              </a:tabLst>
            </a:pPr>
            <a:r>
              <a:rPr/>
              <a:t>İç</a:t>
            </a:r>
            <a:r>
              <a:rPr spc="-45"/>
              <a:t> </a:t>
            </a:r>
            <a:r>
              <a:rPr/>
              <a:t>içe</a:t>
            </a:r>
            <a:r>
              <a:rPr spc="-35"/>
              <a:t> </a:t>
            </a:r>
            <a:r>
              <a:rPr/>
              <a:t>Özyineleme</a:t>
            </a:r>
            <a:r>
              <a:rPr spc="-45"/>
              <a:t> </a:t>
            </a:r>
            <a:r>
              <a:rPr spc="-10"/>
              <a:t>(Nested</a:t>
            </a:r>
            <a:r>
              <a:rPr/>
              <a:t>	</a:t>
            </a:r>
            <a:r>
              <a:rPr spc="-10"/>
              <a:t>Recursion)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1869" y="2340991"/>
            <a:ext cx="5478145" cy="24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Yineleme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çağrısı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içindende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yineleme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çağrısı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DB1DC4"/>
                </a:solidFill>
                <a:latin typeface="Calibri"/>
                <a:cs typeface="Calibri"/>
              </a:rPr>
              <a:t>int</a:t>
            </a:r>
            <a:r>
              <a:rPr sz="2000" b="1" spc="-30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0000FF"/>
                </a:solidFill>
                <a:latin typeface="Calibri"/>
                <a:cs typeface="Calibri"/>
              </a:rPr>
              <a:t>A(int</a:t>
            </a:r>
            <a:r>
              <a:rPr sz="2000" b="1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0000FF"/>
                </a:solidFill>
                <a:latin typeface="Calibri"/>
                <a:cs typeface="Calibri"/>
              </a:rPr>
              <a:t>n,</a:t>
            </a:r>
            <a:r>
              <a:rPr sz="2000" b="1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000" b="1" spc="-25">
                <a:solidFill>
                  <a:srgbClr val="0000FF"/>
                </a:solidFill>
                <a:latin typeface="Calibri"/>
                <a:cs typeface="Calibri"/>
              </a:rPr>
              <a:t> m)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50">
                <a:solidFill>
                  <a:srgbClr val="DB1DC4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45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8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if</a:t>
            </a:r>
            <a:r>
              <a:rPr sz="1800" b="1" spc="-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(n</a:t>
            </a:r>
            <a:r>
              <a:rPr sz="1800" b="1" spc="-1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&lt;=</a:t>
            </a:r>
            <a:r>
              <a:rPr sz="1800" b="1" spc="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0)</a:t>
            </a:r>
            <a:r>
              <a:rPr sz="1800" b="1" spc="-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return</a:t>
            </a:r>
            <a:r>
              <a:rPr sz="1800" b="1" spc="-30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 spc="-25">
                <a:solidFill>
                  <a:srgbClr val="DB1DC4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9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 b="1">
                <a:solidFill>
                  <a:srgbClr val="DB1DC4"/>
                </a:solidFill>
                <a:latin typeface="Calibri"/>
                <a:cs typeface="Calibri"/>
              </a:rPr>
              <a:t>return</a:t>
            </a:r>
            <a:r>
              <a:rPr sz="1800" b="1" spc="-25">
                <a:solidFill>
                  <a:srgbClr val="DB1DC4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0000FF"/>
                </a:solidFill>
                <a:latin typeface="Calibri"/>
                <a:cs typeface="Calibri"/>
              </a:rPr>
              <a:t>A(n-1,</a:t>
            </a:r>
            <a:r>
              <a:rPr sz="1800" b="1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0000FF"/>
                </a:solidFill>
                <a:latin typeface="Calibri"/>
                <a:cs typeface="Calibri"/>
              </a:rPr>
              <a:t>A(n-1,</a:t>
            </a:r>
            <a:r>
              <a:rPr sz="1800" b="1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0000FF"/>
                </a:solidFill>
                <a:latin typeface="Calibri"/>
                <a:cs typeface="Calibri"/>
              </a:rPr>
              <a:t>m-</a:t>
            </a:r>
            <a:r>
              <a:rPr sz="1800" b="1" spc="-20">
                <a:solidFill>
                  <a:srgbClr val="0000FF"/>
                </a:solidFill>
                <a:latin typeface="Calibri"/>
                <a:cs typeface="Calibri"/>
              </a:rPr>
              <a:t>1))</a:t>
            </a:r>
            <a:r>
              <a:rPr sz="1800" b="1" spc="-20">
                <a:solidFill>
                  <a:srgbClr val="DB1DC4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b="1" spc="-50">
                <a:solidFill>
                  <a:srgbClr val="DB1DC4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1969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95"/>
              </a:spcBef>
            </a:pPr>
            <a:r>
              <a:rPr sz="4000" b="0" spc="-10">
                <a:latin typeface="Calibri"/>
                <a:cs typeface="Calibri"/>
              </a:rPr>
              <a:t>Özyineleme</a:t>
            </a:r>
            <a:r>
              <a:rPr sz="4000" b="0" spc="-125">
                <a:latin typeface="Calibri"/>
                <a:cs typeface="Calibri"/>
              </a:rPr>
              <a:t> </a:t>
            </a:r>
            <a:r>
              <a:rPr sz="4000" b="0">
                <a:latin typeface="Calibri"/>
                <a:cs typeface="Calibri"/>
              </a:rPr>
              <a:t>mi</a:t>
            </a:r>
            <a:r>
              <a:rPr sz="4000" b="0" spc="-105">
                <a:latin typeface="Calibri"/>
                <a:cs typeface="Calibri"/>
              </a:rPr>
              <a:t> </a:t>
            </a:r>
            <a:r>
              <a:rPr sz="4000" b="0" spc="-25">
                <a:latin typeface="Calibri"/>
                <a:cs typeface="Calibri"/>
              </a:rPr>
              <a:t>İterasyon</a:t>
            </a:r>
            <a:r>
              <a:rPr sz="4000" b="0" spc="-120">
                <a:latin typeface="Calibri"/>
                <a:cs typeface="Calibri"/>
              </a:rPr>
              <a:t> </a:t>
            </a:r>
            <a:r>
              <a:rPr sz="4000" b="0" spc="-25">
                <a:latin typeface="Calibri"/>
                <a:cs typeface="Calibri"/>
              </a:rPr>
              <a:t>mu?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469" y="2337942"/>
            <a:ext cx="5889625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1018540" indent="-273685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iteratif</a:t>
            </a:r>
            <a:r>
              <a:rPr sz="2400" spc="-8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çözümü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tercih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ederseniz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algoritmanızın</a:t>
            </a:r>
            <a:r>
              <a:rPr sz="24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karmaşıklığı</a:t>
            </a:r>
            <a:r>
              <a:rPr sz="2400" spc="-1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O(N)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  <a:p>
            <a:pPr marL="311150" marR="501015" indent="-273685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Gerçek</a:t>
            </a:r>
            <a:r>
              <a:rPr sz="24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dünyada</a:t>
            </a:r>
            <a:r>
              <a:rPr sz="24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bu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yöntemi</a:t>
            </a:r>
            <a:r>
              <a:rPr sz="2400" spc="-7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kullanırsanız kovulursunuz.</a:t>
            </a:r>
            <a:endParaRPr sz="2400">
              <a:latin typeface="Calibri"/>
              <a:cs typeface="Calibri"/>
            </a:endParaRPr>
          </a:p>
          <a:p>
            <a:pPr marL="311150" marR="30480" indent="-273685">
              <a:lnSpc>
                <a:spcPct val="100000"/>
              </a:lnSpc>
              <a:spcBef>
                <a:spcPts val="580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800" spc="-1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Eğer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özyineleme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kullanırsanız,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algoritmanızın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karmaşıklığı</a:t>
            </a:r>
            <a:r>
              <a:rPr sz="24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O(log</a:t>
            </a:r>
            <a:r>
              <a:rPr sz="2400" baseline="-20833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n)</a:t>
            </a:r>
            <a:r>
              <a:rPr sz="24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800">
                <a:solidFill>
                  <a:srgbClr val="93C500"/>
                </a:solidFill>
                <a:latin typeface="Segoe UI Symbol"/>
                <a:cs typeface="Segoe UI Symbol"/>
              </a:rPr>
              <a:t>🞇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Bunun</a:t>
            </a:r>
            <a:r>
              <a:rPr sz="24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4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terfi</a:t>
            </a:r>
            <a:r>
              <a:rPr sz="24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3D3C2C"/>
                </a:solidFill>
                <a:latin typeface="Calibri"/>
                <a:cs typeface="Calibri"/>
              </a:rPr>
              <a:t>bile</a:t>
            </a:r>
            <a:r>
              <a:rPr sz="24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400" spc="-10">
                <a:solidFill>
                  <a:srgbClr val="3D3C2C"/>
                </a:solidFill>
                <a:latin typeface="Calibri"/>
                <a:cs typeface="Calibri"/>
              </a:rPr>
              <a:t>alabilirsiniz.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4564" y="921461"/>
            <a:ext cx="1102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/>
              <a:t>ÖZET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3522" y="1952308"/>
            <a:ext cx="6878955" cy="36264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535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4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800">
                <a:latin typeface="Calibri"/>
                <a:cs typeface="Calibri"/>
              </a:rPr>
              <a:t>Özyineleme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bütün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doğada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mevcuttur.</a:t>
            </a:r>
            <a:endParaRPr sz="1800">
              <a:latin typeface="Calibri"/>
              <a:cs typeface="Calibri"/>
            </a:endParaRPr>
          </a:p>
          <a:p>
            <a:pPr marL="287020" marR="5080" indent="-273050">
              <a:lnSpc>
                <a:spcPct val="100000"/>
              </a:lnSpc>
              <a:spcBef>
                <a:spcPts val="43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4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800">
                <a:latin typeface="Calibri"/>
                <a:cs typeface="Calibri"/>
              </a:rPr>
              <a:t>Formül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ezberlemekten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daha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kolaydır.</a:t>
            </a:r>
            <a:r>
              <a:rPr sz="1800" spc="3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Her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problemin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bir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formülü </a:t>
            </a:r>
            <a:r>
              <a:rPr sz="1800" spc="-20">
                <a:latin typeface="Calibri"/>
                <a:cs typeface="Calibri"/>
              </a:rPr>
              <a:t>olmayabilir,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ancak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her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problem,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küçük,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tekrarlayan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adımlar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serisi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olarak </a:t>
            </a:r>
            <a:r>
              <a:rPr sz="1800">
                <a:latin typeface="Calibri"/>
                <a:cs typeface="Calibri"/>
              </a:rPr>
              <a:t>ifade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edilebilir.</a:t>
            </a:r>
            <a:endParaRPr sz="18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3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48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800">
                <a:latin typeface="Calibri"/>
                <a:cs typeface="Calibri"/>
              </a:rPr>
              <a:t>Özyinelemeli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bir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işlemde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her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adım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küçük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ve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hesaplanabilir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olmalıdır.</a:t>
            </a:r>
            <a:endParaRPr sz="18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34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4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800">
                <a:latin typeface="Calibri"/>
                <a:cs typeface="Calibri"/>
              </a:rPr>
              <a:t>Kesinlikle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sonlandırıcı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bir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şarta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sahip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olmalı.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7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>
                <a:latin typeface="Calibri"/>
                <a:cs typeface="Calibri"/>
              </a:rPr>
              <a:t>Özyineleme en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çok,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özyinelemeli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olarak</a:t>
            </a:r>
            <a:r>
              <a:rPr sz="1800" spc="-2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tanımlanmış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binary</a:t>
            </a:r>
            <a:r>
              <a:rPr sz="1800" spc="-1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287020" marR="299085">
              <a:lnSpc>
                <a:spcPct val="120000"/>
              </a:lnSpc>
            </a:pPr>
            <a:r>
              <a:rPr sz="1800">
                <a:latin typeface="Calibri"/>
                <a:cs typeface="Calibri"/>
              </a:rPr>
              <a:t>dediğimiz</a:t>
            </a:r>
            <a:r>
              <a:rPr sz="1800" spc="-6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veri</a:t>
            </a:r>
            <a:r>
              <a:rPr sz="1800" spc="-8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yapılarında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kullanılmak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üzere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yazılan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algoritmalar</a:t>
            </a:r>
            <a:r>
              <a:rPr sz="1800" spc="-70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için </a:t>
            </a:r>
            <a:r>
              <a:rPr sz="1800" spc="-30">
                <a:latin typeface="Calibri"/>
                <a:cs typeface="Calibri"/>
              </a:rPr>
              <a:t>faydalıdır. </a:t>
            </a:r>
            <a:r>
              <a:rPr sz="1800">
                <a:latin typeface="Calibri"/>
                <a:cs typeface="Calibri"/>
              </a:rPr>
              <a:t>Normal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iterasyona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göre</a:t>
            </a:r>
            <a:r>
              <a:rPr sz="1800" spc="-4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çok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daha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 spc="-10">
                <a:latin typeface="Calibri"/>
                <a:cs typeface="Calibri"/>
              </a:rPr>
              <a:t>kolaydır.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4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800">
                <a:latin typeface="Calibri"/>
                <a:cs typeface="Calibri"/>
              </a:rPr>
              <a:t>Özyineleme,</a:t>
            </a:r>
            <a:r>
              <a:rPr sz="1800" spc="-3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böl/yönet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(divide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&amp;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conquer)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türündeki</a:t>
            </a:r>
            <a:r>
              <a:rPr sz="1800" spc="-5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algoritmalar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20">
                <a:latin typeface="Calibri"/>
                <a:cs typeface="Calibri"/>
              </a:rPr>
              <a:t>için</a:t>
            </a:r>
            <a:endParaRPr sz="1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434"/>
              </a:spcBef>
            </a:pPr>
            <a:r>
              <a:rPr sz="1800" spc="-10">
                <a:latin typeface="Calibri"/>
                <a:cs typeface="Calibri"/>
              </a:rPr>
              <a:t>mükemmeldir.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707" rIns="0" bIns="0" rtlCol="0">
            <a:spAutoFit/>
          </a:bodyPr>
          <a:lstStyle/>
          <a:p>
            <a:pPr marL="3325495">
              <a:lnSpc>
                <a:spcPct val="100000"/>
              </a:lnSpc>
              <a:spcBef>
                <a:spcPts val="105"/>
              </a:spcBef>
            </a:pPr>
            <a:r>
              <a:rPr sz="4400" spc="-20"/>
              <a:t>Ödev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91869" y="2340991"/>
            <a:ext cx="4340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3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1-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adet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x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standart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sapmayı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7530" y="2417317"/>
            <a:ext cx="2730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(?)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203" y="2340991"/>
            <a:ext cx="1604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bulan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programı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944" y="2645791"/>
            <a:ext cx="3404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iterasyon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recursive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yapınız.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4569" y="4551171"/>
            <a:ext cx="3911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1869" y="3743019"/>
            <a:ext cx="2260600" cy="1795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xm=(1/n)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000">
              <a:latin typeface="Calibri"/>
              <a:cs typeface="Calibri"/>
            </a:endParaRPr>
          </a:p>
          <a:p>
            <a:pPr marL="461009">
              <a:lnSpc>
                <a:spcPct val="100000"/>
              </a:lnSpc>
            </a:pP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standart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sapma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varyans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değeri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5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xm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mean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değeri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31975" y="2403475"/>
            <a:ext cx="6838950" cy="2822575"/>
            <a:chOff x="1331975" y="2403475"/>
            <a:chExt cx="6838950" cy="2822575"/>
          </a:xfrm>
        </p:grpSpPr>
        <p:pic>
          <p:nvPicPr>
            <p:cNvPr id="10" name="object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553074" y="2403475"/>
              <a:ext cx="314325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500625" y="3714750"/>
              <a:ext cx="3670300" cy="1511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484500" y="3644900"/>
              <a:ext cx="762000" cy="6286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1975" y="4508500"/>
              <a:ext cx="314325" cy="3048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Resim 1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707" rIns="0" bIns="0" rtlCol="0">
            <a:spAutoFit/>
          </a:bodyPr>
          <a:lstStyle/>
          <a:p>
            <a:pPr marL="3325495">
              <a:lnSpc>
                <a:spcPct val="100000"/>
              </a:lnSpc>
              <a:spcBef>
                <a:spcPts val="105"/>
              </a:spcBef>
            </a:pPr>
            <a:r>
              <a:rPr sz="4400" spc="-20"/>
              <a:t>Ödev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91869" y="2340991"/>
            <a:ext cx="650303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2-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Ackerman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fonksiyonu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aşağıdaki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tanımlanmıştır.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Bu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fonkisyonu</a:t>
            </a:r>
            <a:r>
              <a:rPr sz="2000" spc="-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öz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yinelemeli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gerçekleitiriniz.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33650" y="3274948"/>
            <a:ext cx="5567680" cy="1263650"/>
            <a:chOff x="2533650" y="3274948"/>
            <a:chExt cx="5567680" cy="1263650"/>
          </a:xfrm>
        </p:grpSpPr>
        <p:sp>
          <p:nvSpPr>
            <p:cNvPr id="5" name="object 5"/>
            <p:cNvSpPr/>
            <p:nvPr/>
          </p:nvSpPr>
          <p:spPr>
            <a:xfrm>
              <a:off x="2549525" y="3290823"/>
              <a:ext cx="211454" cy="1231900"/>
            </a:xfrm>
            <a:custGeom>
              <a:avLst/>
              <a:gdLst/>
              <a:ahLst/>
              <a:cxnLst/>
              <a:rect l="l" t="t" r="r" b="b"/>
              <a:pathLst>
                <a:path w="211453" h="1231900">
                  <a:moveTo>
                    <a:pt x="211200" y="1231900"/>
                  </a:moveTo>
                  <a:lnTo>
                    <a:pt x="170045" y="1230518"/>
                  </a:lnTo>
                  <a:lnTo>
                    <a:pt x="136461" y="1226756"/>
                  </a:lnTo>
                  <a:lnTo>
                    <a:pt x="113831" y="1221184"/>
                  </a:lnTo>
                  <a:lnTo>
                    <a:pt x="105537" y="1214374"/>
                  </a:lnTo>
                  <a:lnTo>
                    <a:pt x="105537" y="633602"/>
                  </a:lnTo>
                  <a:lnTo>
                    <a:pt x="97244" y="626772"/>
                  </a:lnTo>
                  <a:lnTo>
                    <a:pt x="74628" y="621157"/>
                  </a:lnTo>
                  <a:lnTo>
                    <a:pt x="41082" y="617350"/>
                  </a:lnTo>
                  <a:lnTo>
                    <a:pt x="0" y="615950"/>
                  </a:lnTo>
                  <a:lnTo>
                    <a:pt x="41082" y="614568"/>
                  </a:lnTo>
                  <a:lnTo>
                    <a:pt x="74628" y="610806"/>
                  </a:lnTo>
                  <a:lnTo>
                    <a:pt x="97244" y="605234"/>
                  </a:lnTo>
                  <a:lnTo>
                    <a:pt x="105537" y="598424"/>
                  </a:lnTo>
                  <a:lnTo>
                    <a:pt x="105537" y="17652"/>
                  </a:lnTo>
                  <a:lnTo>
                    <a:pt x="113831" y="10822"/>
                  </a:lnTo>
                  <a:lnTo>
                    <a:pt x="136461" y="5207"/>
                  </a:lnTo>
                  <a:lnTo>
                    <a:pt x="170045" y="1400"/>
                  </a:lnTo>
                  <a:lnTo>
                    <a:pt x="211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13151" y="3357562"/>
              <a:ext cx="4987925" cy="114776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99742" y="3750309"/>
            <a:ext cx="89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A</a:t>
            </a:r>
            <a:r>
              <a:rPr sz="1800" spc="-11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(m,n)=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25">
                <a:solidFill>
                  <a:srgbClr val="FDFDFD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Resim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925" y="1046734"/>
            <a:ext cx="6483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Özyineleme-</a:t>
            </a:r>
            <a:r>
              <a:rPr sz="3600" spc="-70"/>
              <a:t> </a:t>
            </a:r>
            <a:r>
              <a:rPr sz="3600"/>
              <a:t>Böl</a:t>
            </a:r>
            <a:r>
              <a:rPr sz="3600" spc="-75"/>
              <a:t> </a:t>
            </a:r>
            <a:r>
              <a:rPr sz="3600"/>
              <a:t>&amp;</a:t>
            </a:r>
            <a:r>
              <a:rPr sz="3600" spc="-60"/>
              <a:t> Yönet</a:t>
            </a:r>
            <a:r>
              <a:rPr sz="3600" spc="-55"/>
              <a:t> </a:t>
            </a:r>
            <a:r>
              <a:rPr sz="3600" spc="-10"/>
              <a:t>Stratejisi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31812" y="5695950"/>
            <a:ext cx="584200" cy="828675"/>
          </a:xfrm>
          <a:custGeom>
            <a:avLst/>
            <a:gdLst/>
            <a:ahLst/>
            <a:cxnLst/>
            <a:rect l="l" t="t" r="r" b="b"/>
            <a:pathLst>
              <a:path w="584200" h="828675">
                <a:moveTo>
                  <a:pt x="584200" y="0"/>
                </a:moveTo>
                <a:lnTo>
                  <a:pt x="0" y="0"/>
                </a:lnTo>
                <a:lnTo>
                  <a:pt x="0" y="828675"/>
                </a:lnTo>
                <a:lnTo>
                  <a:pt x="584200" y="828675"/>
                </a:lnTo>
                <a:lnTo>
                  <a:pt x="584200" y="0"/>
                </a:lnTo>
                <a:close/>
              </a:path>
            </a:pathLst>
          </a:custGeom>
          <a:solidFill>
            <a:srgbClr val="D0FF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376" y="5851184"/>
            <a:ext cx="472440" cy="5962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10">
                <a:latin typeface="Calibri"/>
                <a:cs typeface="Calibri"/>
              </a:rPr>
              <a:t>Temel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>
                <a:latin typeface="Calibri"/>
                <a:cs typeface="Calibri"/>
              </a:rPr>
              <a:t>Durum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6361" y="3051111"/>
            <a:ext cx="8001190" cy="24288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1869" y="1654824"/>
            <a:ext cx="5403215" cy="17252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Bilgisayar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birimlerinde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önemli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yere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sahiptir: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4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4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Problemi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parçalara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böl</a:t>
            </a:r>
            <a:endParaRPr sz="18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4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6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parçayı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bağımsız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şekilde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çöz</a:t>
            </a:r>
            <a:endParaRPr sz="18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6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Parçaları birleştirerek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ana</a:t>
            </a:r>
            <a:r>
              <a:rPr sz="18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problemin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çözümüne </a:t>
            </a:r>
            <a:r>
              <a:rPr sz="1800" spc="-20">
                <a:solidFill>
                  <a:srgbClr val="3D3C2C"/>
                </a:solidFill>
                <a:latin typeface="Calibri"/>
                <a:cs typeface="Calibri"/>
              </a:rPr>
              <a:t>ulaş</a:t>
            </a:r>
            <a:endParaRPr sz="1800">
              <a:latin typeface="Calibri"/>
              <a:cs typeface="Calibri"/>
            </a:endParaRPr>
          </a:p>
          <a:p>
            <a:pPr marL="720090" algn="ctr">
              <a:lnSpc>
                <a:spcPct val="100000"/>
              </a:lnSpc>
              <a:spcBef>
                <a:spcPts val="1270"/>
              </a:spcBef>
            </a:pPr>
            <a:r>
              <a:rPr sz="1200" spc="-50">
                <a:latin typeface="Calibri"/>
                <a:cs typeface="Calibri"/>
              </a:rPr>
              <a:t>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4525" y="3993642"/>
            <a:ext cx="182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>
                <a:latin typeface="Calibri"/>
                <a:cs typeface="Calibri"/>
              </a:rPr>
              <a:t>P1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5776" y="4103370"/>
            <a:ext cx="182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>
                <a:latin typeface="Calibri"/>
                <a:cs typeface="Calibri"/>
              </a:rPr>
              <a:t>P2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1338" y="4111244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>
                <a:latin typeface="Calibri"/>
                <a:cs typeface="Calibri"/>
              </a:rPr>
              <a:t>Pn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034" y="4863465"/>
            <a:ext cx="260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>
                <a:latin typeface="Calibri"/>
                <a:cs typeface="Calibri"/>
              </a:rPr>
              <a:t>P11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0009" y="4936617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>
                <a:latin typeface="Calibri"/>
                <a:cs typeface="Calibri"/>
              </a:rPr>
              <a:t>...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7393" y="4908295"/>
            <a:ext cx="265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>
                <a:latin typeface="Calibri"/>
                <a:cs typeface="Calibri"/>
              </a:rPr>
              <a:t>Pnn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98952" y="4890642"/>
            <a:ext cx="260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>
                <a:latin typeface="Calibri"/>
                <a:cs typeface="Calibri"/>
              </a:rPr>
              <a:t>P21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5975" y="4863465"/>
            <a:ext cx="1130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809" algn="l"/>
                <a:tab pos="880110" algn="l"/>
              </a:tabLst>
            </a:pPr>
            <a:r>
              <a:rPr sz="1200" spc="-25">
                <a:latin typeface="Calibri"/>
                <a:cs typeface="Calibri"/>
              </a:rPr>
              <a:t>P12</a:t>
            </a:r>
            <a:r>
              <a:rPr sz="1200">
                <a:latin typeface="Calibri"/>
                <a:cs typeface="Calibri"/>
              </a:rPr>
              <a:t>	</a:t>
            </a:r>
            <a:r>
              <a:rPr sz="1800" spc="-37" baseline="2314">
                <a:latin typeface="Calibri"/>
                <a:cs typeface="Calibri"/>
              </a:rPr>
              <a:t>...</a:t>
            </a:r>
            <a:r>
              <a:rPr sz="1800" baseline="2314">
                <a:latin typeface="Calibri"/>
                <a:cs typeface="Calibri"/>
              </a:rPr>
              <a:t>	</a:t>
            </a:r>
            <a:r>
              <a:rPr sz="1800" spc="-37" baseline="2314">
                <a:latin typeface="Calibri"/>
                <a:cs typeface="Calibri"/>
              </a:rPr>
              <a:t>P1n</a:t>
            </a:r>
            <a:endParaRPr sz="1800" baseline="2314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4338" y="4917694"/>
            <a:ext cx="3504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78155" algn="l"/>
                <a:tab pos="884555" algn="l"/>
                <a:tab pos="2466975" algn="l"/>
                <a:tab pos="3228340" algn="l"/>
              </a:tabLst>
            </a:pPr>
            <a:r>
              <a:rPr sz="1200" spc="-25">
                <a:latin typeface="Calibri"/>
                <a:cs typeface="Calibri"/>
              </a:rPr>
              <a:t>P22</a:t>
            </a:r>
            <a:r>
              <a:rPr sz="1200">
                <a:latin typeface="Calibri"/>
                <a:cs typeface="Calibri"/>
              </a:rPr>
              <a:t>	</a:t>
            </a:r>
            <a:r>
              <a:rPr sz="1800" spc="-37" baseline="-6944">
                <a:latin typeface="Calibri"/>
                <a:cs typeface="Calibri"/>
              </a:rPr>
              <a:t>...</a:t>
            </a:r>
            <a:r>
              <a:rPr sz="1800" baseline="-6944">
                <a:latin typeface="Calibri"/>
                <a:cs typeface="Calibri"/>
              </a:rPr>
              <a:t>	</a:t>
            </a:r>
            <a:r>
              <a:rPr sz="1800" spc="-37" baseline="-9259">
                <a:latin typeface="Calibri"/>
                <a:cs typeface="Calibri"/>
              </a:rPr>
              <a:t>P2n</a:t>
            </a:r>
            <a:r>
              <a:rPr sz="1800" baseline="-9259">
                <a:latin typeface="Calibri"/>
                <a:cs typeface="Calibri"/>
              </a:rPr>
              <a:t>	</a:t>
            </a:r>
            <a:r>
              <a:rPr sz="1200" spc="-25">
                <a:latin typeface="Calibri"/>
                <a:cs typeface="Calibri"/>
              </a:rPr>
              <a:t>Pn1</a:t>
            </a:r>
            <a:r>
              <a:rPr sz="1200">
                <a:latin typeface="Calibri"/>
                <a:cs typeface="Calibri"/>
              </a:rPr>
              <a:t>	</a:t>
            </a:r>
            <a:r>
              <a:rPr sz="1200" spc="-25">
                <a:latin typeface="Calibri"/>
                <a:cs typeface="Calibri"/>
              </a:rPr>
              <a:t>Pn2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32452" y="4093591"/>
            <a:ext cx="977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latin typeface="Calibri"/>
                <a:cs typeface="Calibri"/>
              </a:rPr>
              <a:t>.........................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342" y="5354523"/>
            <a:ext cx="786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.........................................................................................................................................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33462" y="5937250"/>
            <a:ext cx="379730" cy="266700"/>
            <a:chOff x="1033462" y="5937250"/>
            <a:chExt cx="379730" cy="266700"/>
          </a:xfrm>
        </p:grpSpPr>
        <p:sp>
          <p:nvSpPr>
            <p:cNvPr id="19" name="object 19"/>
            <p:cNvSpPr/>
            <p:nvPr/>
          </p:nvSpPr>
          <p:spPr>
            <a:xfrm>
              <a:off x="1038225" y="5942012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5" h="257175">
                  <a:moveTo>
                    <a:pt x="184950" y="0"/>
                  </a:moveTo>
                  <a:lnTo>
                    <a:pt x="126491" y="6555"/>
                  </a:lnTo>
                  <a:lnTo>
                    <a:pt x="75720" y="24809"/>
                  </a:lnTo>
                  <a:lnTo>
                    <a:pt x="35684" y="52644"/>
                  </a:lnTo>
                  <a:lnTo>
                    <a:pt x="9428" y="87943"/>
                  </a:lnTo>
                  <a:lnTo>
                    <a:pt x="0" y="128587"/>
                  </a:lnTo>
                  <a:lnTo>
                    <a:pt x="9428" y="169231"/>
                  </a:lnTo>
                  <a:lnTo>
                    <a:pt x="35684" y="204530"/>
                  </a:lnTo>
                  <a:lnTo>
                    <a:pt x="75720" y="232365"/>
                  </a:lnTo>
                  <a:lnTo>
                    <a:pt x="126491" y="250619"/>
                  </a:lnTo>
                  <a:lnTo>
                    <a:pt x="184950" y="257175"/>
                  </a:lnTo>
                  <a:lnTo>
                    <a:pt x="243433" y="250619"/>
                  </a:lnTo>
                  <a:lnTo>
                    <a:pt x="294219" y="232365"/>
                  </a:lnTo>
                  <a:lnTo>
                    <a:pt x="334263" y="204530"/>
                  </a:lnTo>
                  <a:lnTo>
                    <a:pt x="360521" y="169231"/>
                  </a:lnTo>
                  <a:lnTo>
                    <a:pt x="369950" y="128587"/>
                  </a:lnTo>
                  <a:lnTo>
                    <a:pt x="360521" y="87943"/>
                  </a:lnTo>
                  <a:lnTo>
                    <a:pt x="334263" y="52644"/>
                  </a:lnTo>
                  <a:lnTo>
                    <a:pt x="294219" y="24809"/>
                  </a:lnTo>
                  <a:lnTo>
                    <a:pt x="243433" y="6555"/>
                  </a:lnTo>
                  <a:lnTo>
                    <a:pt x="184950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8225" y="5942012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5" h="257175">
                  <a:moveTo>
                    <a:pt x="0" y="128587"/>
                  </a:moveTo>
                  <a:lnTo>
                    <a:pt x="9428" y="87943"/>
                  </a:lnTo>
                  <a:lnTo>
                    <a:pt x="35684" y="52644"/>
                  </a:lnTo>
                  <a:lnTo>
                    <a:pt x="75720" y="24809"/>
                  </a:lnTo>
                  <a:lnTo>
                    <a:pt x="126491" y="6555"/>
                  </a:lnTo>
                  <a:lnTo>
                    <a:pt x="184950" y="0"/>
                  </a:lnTo>
                  <a:lnTo>
                    <a:pt x="243433" y="6555"/>
                  </a:lnTo>
                  <a:lnTo>
                    <a:pt x="294219" y="24809"/>
                  </a:lnTo>
                  <a:lnTo>
                    <a:pt x="334263" y="52644"/>
                  </a:lnTo>
                  <a:lnTo>
                    <a:pt x="360521" y="87943"/>
                  </a:lnTo>
                  <a:lnTo>
                    <a:pt x="369950" y="128587"/>
                  </a:lnTo>
                  <a:lnTo>
                    <a:pt x="360521" y="169231"/>
                  </a:lnTo>
                  <a:lnTo>
                    <a:pt x="334263" y="204530"/>
                  </a:lnTo>
                  <a:lnTo>
                    <a:pt x="294219" y="232365"/>
                  </a:lnTo>
                  <a:lnTo>
                    <a:pt x="243433" y="250619"/>
                  </a:lnTo>
                  <a:lnTo>
                    <a:pt x="184950" y="257175"/>
                  </a:lnTo>
                  <a:lnTo>
                    <a:pt x="126491" y="250619"/>
                  </a:lnTo>
                  <a:lnTo>
                    <a:pt x="75720" y="232365"/>
                  </a:lnTo>
                  <a:lnTo>
                    <a:pt x="35684" y="204530"/>
                  </a:lnTo>
                  <a:lnTo>
                    <a:pt x="9428" y="169231"/>
                  </a:lnTo>
                  <a:lnTo>
                    <a:pt x="0" y="12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80896" y="6006185"/>
            <a:ext cx="84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95488" y="5957887"/>
            <a:ext cx="379730" cy="266700"/>
            <a:chOff x="1495488" y="5957887"/>
            <a:chExt cx="379730" cy="266700"/>
          </a:xfrm>
        </p:grpSpPr>
        <p:sp>
          <p:nvSpPr>
            <p:cNvPr id="23" name="object 23"/>
            <p:cNvSpPr/>
            <p:nvPr/>
          </p:nvSpPr>
          <p:spPr>
            <a:xfrm>
              <a:off x="1500250" y="5962650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5" h="257175">
                  <a:moveTo>
                    <a:pt x="184912" y="0"/>
                  </a:moveTo>
                  <a:lnTo>
                    <a:pt x="126422" y="6555"/>
                  </a:lnTo>
                  <a:lnTo>
                    <a:pt x="75657" y="24809"/>
                  </a:lnTo>
                  <a:lnTo>
                    <a:pt x="35645" y="52644"/>
                  </a:lnTo>
                  <a:lnTo>
                    <a:pt x="9416" y="87943"/>
                  </a:lnTo>
                  <a:lnTo>
                    <a:pt x="0" y="128587"/>
                  </a:lnTo>
                  <a:lnTo>
                    <a:pt x="9416" y="169231"/>
                  </a:lnTo>
                  <a:lnTo>
                    <a:pt x="35645" y="204530"/>
                  </a:lnTo>
                  <a:lnTo>
                    <a:pt x="75657" y="232365"/>
                  </a:lnTo>
                  <a:lnTo>
                    <a:pt x="126422" y="250619"/>
                  </a:lnTo>
                  <a:lnTo>
                    <a:pt x="184912" y="257175"/>
                  </a:lnTo>
                  <a:lnTo>
                    <a:pt x="243352" y="250619"/>
                  </a:lnTo>
                  <a:lnTo>
                    <a:pt x="294111" y="232365"/>
                  </a:lnTo>
                  <a:lnTo>
                    <a:pt x="334142" y="204530"/>
                  </a:lnTo>
                  <a:lnTo>
                    <a:pt x="360395" y="169231"/>
                  </a:lnTo>
                  <a:lnTo>
                    <a:pt x="369824" y="128587"/>
                  </a:lnTo>
                  <a:lnTo>
                    <a:pt x="360395" y="87943"/>
                  </a:lnTo>
                  <a:lnTo>
                    <a:pt x="334142" y="52644"/>
                  </a:lnTo>
                  <a:lnTo>
                    <a:pt x="294111" y="24809"/>
                  </a:lnTo>
                  <a:lnTo>
                    <a:pt x="243352" y="6555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00250" y="5962650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5" h="257175">
                  <a:moveTo>
                    <a:pt x="0" y="128587"/>
                  </a:moveTo>
                  <a:lnTo>
                    <a:pt x="9416" y="87943"/>
                  </a:lnTo>
                  <a:lnTo>
                    <a:pt x="35645" y="52644"/>
                  </a:lnTo>
                  <a:lnTo>
                    <a:pt x="75657" y="24809"/>
                  </a:lnTo>
                  <a:lnTo>
                    <a:pt x="126422" y="6555"/>
                  </a:lnTo>
                  <a:lnTo>
                    <a:pt x="184912" y="0"/>
                  </a:lnTo>
                  <a:lnTo>
                    <a:pt x="243352" y="6555"/>
                  </a:lnTo>
                  <a:lnTo>
                    <a:pt x="294111" y="24809"/>
                  </a:lnTo>
                  <a:lnTo>
                    <a:pt x="334142" y="52644"/>
                  </a:lnTo>
                  <a:lnTo>
                    <a:pt x="360395" y="87943"/>
                  </a:lnTo>
                  <a:lnTo>
                    <a:pt x="369824" y="128587"/>
                  </a:lnTo>
                  <a:lnTo>
                    <a:pt x="360395" y="169231"/>
                  </a:lnTo>
                  <a:lnTo>
                    <a:pt x="334142" y="204530"/>
                  </a:lnTo>
                  <a:lnTo>
                    <a:pt x="294111" y="232365"/>
                  </a:lnTo>
                  <a:lnTo>
                    <a:pt x="243352" y="250619"/>
                  </a:lnTo>
                  <a:lnTo>
                    <a:pt x="184912" y="257175"/>
                  </a:lnTo>
                  <a:lnTo>
                    <a:pt x="126422" y="250619"/>
                  </a:lnTo>
                  <a:lnTo>
                    <a:pt x="75657" y="232365"/>
                  </a:lnTo>
                  <a:lnTo>
                    <a:pt x="35645" y="204530"/>
                  </a:lnTo>
                  <a:lnTo>
                    <a:pt x="9416" y="169231"/>
                  </a:lnTo>
                  <a:lnTo>
                    <a:pt x="0" y="12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42617" y="6026911"/>
            <a:ext cx="84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947862" y="5957887"/>
            <a:ext cx="379730" cy="266700"/>
            <a:chOff x="1947862" y="5957887"/>
            <a:chExt cx="379730" cy="266700"/>
          </a:xfrm>
        </p:grpSpPr>
        <p:sp>
          <p:nvSpPr>
            <p:cNvPr id="27" name="object 27"/>
            <p:cNvSpPr/>
            <p:nvPr/>
          </p:nvSpPr>
          <p:spPr>
            <a:xfrm>
              <a:off x="1952625" y="5962650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5" h="257175">
                  <a:moveTo>
                    <a:pt x="184912" y="0"/>
                  </a:moveTo>
                  <a:lnTo>
                    <a:pt x="126471" y="6555"/>
                  </a:lnTo>
                  <a:lnTo>
                    <a:pt x="75712" y="24809"/>
                  </a:lnTo>
                  <a:lnTo>
                    <a:pt x="35681" y="52644"/>
                  </a:lnTo>
                  <a:lnTo>
                    <a:pt x="9428" y="87943"/>
                  </a:lnTo>
                  <a:lnTo>
                    <a:pt x="0" y="128587"/>
                  </a:lnTo>
                  <a:lnTo>
                    <a:pt x="9428" y="169231"/>
                  </a:lnTo>
                  <a:lnTo>
                    <a:pt x="35681" y="204530"/>
                  </a:lnTo>
                  <a:lnTo>
                    <a:pt x="75712" y="232365"/>
                  </a:lnTo>
                  <a:lnTo>
                    <a:pt x="126471" y="250619"/>
                  </a:lnTo>
                  <a:lnTo>
                    <a:pt x="184912" y="257175"/>
                  </a:lnTo>
                  <a:lnTo>
                    <a:pt x="243414" y="250619"/>
                  </a:lnTo>
                  <a:lnTo>
                    <a:pt x="294211" y="232365"/>
                  </a:lnTo>
                  <a:lnTo>
                    <a:pt x="334260" y="204530"/>
                  </a:lnTo>
                  <a:lnTo>
                    <a:pt x="360521" y="169231"/>
                  </a:lnTo>
                  <a:lnTo>
                    <a:pt x="369950" y="128587"/>
                  </a:lnTo>
                  <a:lnTo>
                    <a:pt x="360521" y="87943"/>
                  </a:lnTo>
                  <a:lnTo>
                    <a:pt x="334260" y="52644"/>
                  </a:lnTo>
                  <a:lnTo>
                    <a:pt x="294211" y="24809"/>
                  </a:lnTo>
                  <a:lnTo>
                    <a:pt x="243414" y="6555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52625" y="5962650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5" h="257175">
                  <a:moveTo>
                    <a:pt x="0" y="128587"/>
                  </a:moveTo>
                  <a:lnTo>
                    <a:pt x="9428" y="87943"/>
                  </a:lnTo>
                  <a:lnTo>
                    <a:pt x="35681" y="52644"/>
                  </a:lnTo>
                  <a:lnTo>
                    <a:pt x="75712" y="24809"/>
                  </a:lnTo>
                  <a:lnTo>
                    <a:pt x="126471" y="6555"/>
                  </a:lnTo>
                  <a:lnTo>
                    <a:pt x="184912" y="0"/>
                  </a:lnTo>
                  <a:lnTo>
                    <a:pt x="243414" y="6555"/>
                  </a:lnTo>
                  <a:lnTo>
                    <a:pt x="294211" y="24809"/>
                  </a:lnTo>
                  <a:lnTo>
                    <a:pt x="334260" y="52644"/>
                  </a:lnTo>
                  <a:lnTo>
                    <a:pt x="360521" y="87943"/>
                  </a:lnTo>
                  <a:lnTo>
                    <a:pt x="369950" y="128587"/>
                  </a:lnTo>
                  <a:lnTo>
                    <a:pt x="360521" y="169231"/>
                  </a:lnTo>
                  <a:lnTo>
                    <a:pt x="334260" y="204530"/>
                  </a:lnTo>
                  <a:lnTo>
                    <a:pt x="294211" y="232365"/>
                  </a:lnTo>
                  <a:lnTo>
                    <a:pt x="243414" y="250619"/>
                  </a:lnTo>
                  <a:lnTo>
                    <a:pt x="184912" y="257175"/>
                  </a:lnTo>
                  <a:lnTo>
                    <a:pt x="126471" y="250619"/>
                  </a:lnTo>
                  <a:lnTo>
                    <a:pt x="75712" y="232365"/>
                  </a:lnTo>
                  <a:lnTo>
                    <a:pt x="35681" y="204530"/>
                  </a:lnTo>
                  <a:lnTo>
                    <a:pt x="9428" y="169231"/>
                  </a:lnTo>
                  <a:lnTo>
                    <a:pt x="0" y="12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95245" y="6026911"/>
            <a:ext cx="84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28115" y="5691136"/>
            <a:ext cx="2044064" cy="534035"/>
            <a:chOff x="1228115" y="5691136"/>
            <a:chExt cx="2044064" cy="534035"/>
          </a:xfrm>
        </p:grpSpPr>
        <p:sp>
          <p:nvSpPr>
            <p:cNvPr id="31" name="object 31"/>
            <p:cNvSpPr/>
            <p:nvPr/>
          </p:nvSpPr>
          <p:spPr>
            <a:xfrm>
              <a:off x="1228115" y="5691136"/>
              <a:ext cx="282575" cy="250825"/>
            </a:xfrm>
            <a:custGeom>
              <a:avLst/>
              <a:gdLst/>
              <a:ahLst/>
              <a:cxnLst/>
              <a:rect l="l" t="t" r="r" b="b"/>
              <a:pathLst>
                <a:path w="282575" h="250825">
                  <a:moveTo>
                    <a:pt x="35661" y="151536"/>
                  </a:moveTo>
                  <a:lnTo>
                    <a:pt x="32080" y="153352"/>
                  </a:lnTo>
                  <a:lnTo>
                    <a:pt x="0" y="250825"/>
                  </a:lnTo>
                  <a:lnTo>
                    <a:pt x="18097" y="247218"/>
                  </a:lnTo>
                  <a:lnTo>
                    <a:pt x="13652" y="247218"/>
                  </a:lnTo>
                  <a:lnTo>
                    <a:pt x="5232" y="237718"/>
                  </a:lnTo>
                  <a:lnTo>
                    <a:pt x="22798" y="222161"/>
                  </a:lnTo>
                  <a:lnTo>
                    <a:pt x="43027" y="160655"/>
                  </a:lnTo>
                  <a:lnTo>
                    <a:pt x="44170" y="157327"/>
                  </a:lnTo>
                  <a:lnTo>
                    <a:pt x="42265" y="153733"/>
                  </a:lnTo>
                  <a:lnTo>
                    <a:pt x="35661" y="151536"/>
                  </a:lnTo>
                  <a:close/>
                </a:path>
                <a:path w="282575" h="250825">
                  <a:moveTo>
                    <a:pt x="22798" y="222161"/>
                  </a:moveTo>
                  <a:lnTo>
                    <a:pt x="5232" y="237718"/>
                  </a:lnTo>
                  <a:lnTo>
                    <a:pt x="13652" y="247218"/>
                  </a:lnTo>
                  <a:lnTo>
                    <a:pt x="16778" y="244449"/>
                  </a:lnTo>
                  <a:lnTo>
                    <a:pt x="15468" y="244449"/>
                  </a:lnTo>
                  <a:lnTo>
                    <a:pt x="8204" y="236245"/>
                  </a:lnTo>
                  <a:lnTo>
                    <a:pt x="18865" y="234119"/>
                  </a:lnTo>
                  <a:lnTo>
                    <a:pt x="22798" y="222161"/>
                  </a:lnTo>
                  <a:close/>
                </a:path>
                <a:path w="282575" h="250825">
                  <a:moveTo>
                    <a:pt x="98145" y="218313"/>
                  </a:moveTo>
                  <a:lnTo>
                    <a:pt x="31223" y="231655"/>
                  </a:lnTo>
                  <a:lnTo>
                    <a:pt x="13652" y="247218"/>
                  </a:lnTo>
                  <a:lnTo>
                    <a:pt x="18097" y="247218"/>
                  </a:lnTo>
                  <a:lnTo>
                    <a:pt x="100685" y="230759"/>
                  </a:lnTo>
                  <a:lnTo>
                    <a:pt x="102844" y="227418"/>
                  </a:lnTo>
                  <a:lnTo>
                    <a:pt x="102209" y="223977"/>
                  </a:lnTo>
                  <a:lnTo>
                    <a:pt x="101447" y="220535"/>
                  </a:lnTo>
                  <a:lnTo>
                    <a:pt x="98145" y="218313"/>
                  </a:lnTo>
                  <a:close/>
                </a:path>
                <a:path w="282575" h="250825">
                  <a:moveTo>
                    <a:pt x="18865" y="234119"/>
                  </a:moveTo>
                  <a:lnTo>
                    <a:pt x="8204" y="236245"/>
                  </a:lnTo>
                  <a:lnTo>
                    <a:pt x="15468" y="244449"/>
                  </a:lnTo>
                  <a:lnTo>
                    <a:pt x="18865" y="234119"/>
                  </a:lnTo>
                  <a:close/>
                </a:path>
                <a:path w="282575" h="250825">
                  <a:moveTo>
                    <a:pt x="31223" y="231655"/>
                  </a:moveTo>
                  <a:lnTo>
                    <a:pt x="18865" y="234119"/>
                  </a:lnTo>
                  <a:lnTo>
                    <a:pt x="15468" y="244449"/>
                  </a:lnTo>
                  <a:lnTo>
                    <a:pt x="16778" y="244449"/>
                  </a:lnTo>
                  <a:lnTo>
                    <a:pt x="31223" y="231655"/>
                  </a:lnTo>
                  <a:close/>
                </a:path>
                <a:path w="282575" h="250825">
                  <a:moveTo>
                    <a:pt x="273659" y="0"/>
                  </a:moveTo>
                  <a:lnTo>
                    <a:pt x="22798" y="222161"/>
                  </a:lnTo>
                  <a:lnTo>
                    <a:pt x="18865" y="234119"/>
                  </a:lnTo>
                  <a:lnTo>
                    <a:pt x="31223" y="231655"/>
                  </a:lnTo>
                  <a:lnTo>
                    <a:pt x="282041" y="9512"/>
                  </a:lnTo>
                  <a:lnTo>
                    <a:pt x="273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510411" y="5723851"/>
              <a:ext cx="179705" cy="23874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54353" y="5721743"/>
              <a:ext cx="588645" cy="255904"/>
            </a:xfrm>
            <a:custGeom>
              <a:avLst/>
              <a:gdLst/>
              <a:ahLst/>
              <a:cxnLst/>
              <a:rect l="l" t="t" r="r" b="b"/>
              <a:pathLst>
                <a:path w="588644" h="255902">
                  <a:moveTo>
                    <a:pt x="552348" y="233299"/>
                  </a:moveTo>
                  <a:lnTo>
                    <a:pt x="484885" y="243281"/>
                  </a:lnTo>
                  <a:lnTo>
                    <a:pt x="482472" y="246506"/>
                  </a:lnTo>
                  <a:lnTo>
                    <a:pt x="483489" y="253441"/>
                  </a:lnTo>
                  <a:lnTo>
                    <a:pt x="486664" y="255841"/>
                  </a:lnTo>
                  <a:lnTo>
                    <a:pt x="579974" y="242049"/>
                  </a:lnTo>
                  <a:lnTo>
                    <a:pt x="574166" y="242049"/>
                  </a:lnTo>
                  <a:lnTo>
                    <a:pt x="552348" y="233299"/>
                  </a:lnTo>
                  <a:close/>
                </a:path>
                <a:path w="588644" h="255902">
                  <a:moveTo>
                    <a:pt x="564804" y="231459"/>
                  </a:moveTo>
                  <a:lnTo>
                    <a:pt x="552348" y="233299"/>
                  </a:lnTo>
                  <a:lnTo>
                    <a:pt x="574166" y="242049"/>
                  </a:lnTo>
                  <a:lnTo>
                    <a:pt x="574961" y="240055"/>
                  </a:lnTo>
                  <a:lnTo>
                    <a:pt x="571499" y="240055"/>
                  </a:lnTo>
                  <a:lnTo>
                    <a:pt x="564804" y="231459"/>
                  </a:lnTo>
                  <a:close/>
                </a:path>
                <a:path w="588644" h="255902">
                  <a:moveTo>
                    <a:pt x="521208" y="159372"/>
                  </a:moveTo>
                  <a:lnTo>
                    <a:pt x="515620" y="163677"/>
                  </a:lnTo>
                  <a:lnTo>
                    <a:pt x="515111" y="167665"/>
                  </a:lnTo>
                  <a:lnTo>
                    <a:pt x="557061" y="221519"/>
                  </a:lnTo>
                  <a:lnTo>
                    <a:pt x="578866" y="230263"/>
                  </a:lnTo>
                  <a:lnTo>
                    <a:pt x="574166" y="242049"/>
                  </a:lnTo>
                  <a:lnTo>
                    <a:pt x="579974" y="242049"/>
                  </a:lnTo>
                  <a:lnTo>
                    <a:pt x="588136" y="240842"/>
                  </a:lnTo>
                  <a:lnTo>
                    <a:pt x="525145" y="159867"/>
                  </a:lnTo>
                  <a:lnTo>
                    <a:pt x="521208" y="159372"/>
                  </a:lnTo>
                  <a:close/>
                </a:path>
                <a:path w="588644" h="255902">
                  <a:moveTo>
                    <a:pt x="575564" y="229869"/>
                  </a:moveTo>
                  <a:lnTo>
                    <a:pt x="564804" y="231459"/>
                  </a:lnTo>
                  <a:lnTo>
                    <a:pt x="571499" y="240055"/>
                  </a:lnTo>
                  <a:lnTo>
                    <a:pt x="575564" y="229869"/>
                  </a:lnTo>
                  <a:close/>
                </a:path>
                <a:path w="588644" h="255902">
                  <a:moveTo>
                    <a:pt x="577884" y="229869"/>
                  </a:moveTo>
                  <a:lnTo>
                    <a:pt x="575564" y="229869"/>
                  </a:lnTo>
                  <a:lnTo>
                    <a:pt x="571499" y="240055"/>
                  </a:lnTo>
                  <a:lnTo>
                    <a:pt x="574961" y="240055"/>
                  </a:lnTo>
                  <a:lnTo>
                    <a:pt x="578866" y="230263"/>
                  </a:lnTo>
                  <a:lnTo>
                    <a:pt x="577884" y="229869"/>
                  </a:lnTo>
                  <a:close/>
                </a:path>
                <a:path w="588644" h="255902">
                  <a:moveTo>
                    <a:pt x="4699" y="0"/>
                  </a:moveTo>
                  <a:lnTo>
                    <a:pt x="0" y="11798"/>
                  </a:lnTo>
                  <a:lnTo>
                    <a:pt x="552348" y="233299"/>
                  </a:lnTo>
                  <a:lnTo>
                    <a:pt x="564804" y="231459"/>
                  </a:lnTo>
                  <a:lnTo>
                    <a:pt x="557061" y="221519"/>
                  </a:lnTo>
                  <a:lnTo>
                    <a:pt x="4699" y="0"/>
                  </a:lnTo>
                  <a:close/>
                </a:path>
                <a:path w="588644" h="255902">
                  <a:moveTo>
                    <a:pt x="557061" y="221519"/>
                  </a:moveTo>
                  <a:lnTo>
                    <a:pt x="564804" y="231459"/>
                  </a:lnTo>
                  <a:lnTo>
                    <a:pt x="575564" y="229869"/>
                  </a:lnTo>
                  <a:lnTo>
                    <a:pt x="577884" y="229869"/>
                  </a:lnTo>
                  <a:lnTo>
                    <a:pt x="557061" y="221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97250" y="5962650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184912" y="0"/>
                  </a:moveTo>
                  <a:lnTo>
                    <a:pt x="126422" y="6555"/>
                  </a:lnTo>
                  <a:lnTo>
                    <a:pt x="75657" y="24809"/>
                  </a:lnTo>
                  <a:lnTo>
                    <a:pt x="35645" y="52644"/>
                  </a:lnTo>
                  <a:lnTo>
                    <a:pt x="9416" y="87943"/>
                  </a:lnTo>
                  <a:lnTo>
                    <a:pt x="0" y="128587"/>
                  </a:lnTo>
                  <a:lnTo>
                    <a:pt x="9416" y="169231"/>
                  </a:lnTo>
                  <a:lnTo>
                    <a:pt x="35645" y="204530"/>
                  </a:lnTo>
                  <a:lnTo>
                    <a:pt x="75657" y="232365"/>
                  </a:lnTo>
                  <a:lnTo>
                    <a:pt x="126422" y="250619"/>
                  </a:lnTo>
                  <a:lnTo>
                    <a:pt x="184912" y="257175"/>
                  </a:lnTo>
                  <a:lnTo>
                    <a:pt x="243352" y="250619"/>
                  </a:lnTo>
                  <a:lnTo>
                    <a:pt x="294111" y="232365"/>
                  </a:lnTo>
                  <a:lnTo>
                    <a:pt x="334142" y="204530"/>
                  </a:lnTo>
                  <a:lnTo>
                    <a:pt x="360395" y="169231"/>
                  </a:lnTo>
                  <a:lnTo>
                    <a:pt x="369824" y="128587"/>
                  </a:lnTo>
                  <a:lnTo>
                    <a:pt x="360395" y="87943"/>
                  </a:lnTo>
                  <a:lnTo>
                    <a:pt x="334142" y="52644"/>
                  </a:lnTo>
                  <a:lnTo>
                    <a:pt x="294111" y="24809"/>
                  </a:lnTo>
                  <a:lnTo>
                    <a:pt x="243352" y="6555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97250" y="5962650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0" y="128587"/>
                  </a:moveTo>
                  <a:lnTo>
                    <a:pt x="9416" y="87943"/>
                  </a:lnTo>
                  <a:lnTo>
                    <a:pt x="35645" y="52644"/>
                  </a:lnTo>
                  <a:lnTo>
                    <a:pt x="75657" y="24809"/>
                  </a:lnTo>
                  <a:lnTo>
                    <a:pt x="126422" y="6555"/>
                  </a:lnTo>
                  <a:lnTo>
                    <a:pt x="184912" y="0"/>
                  </a:lnTo>
                  <a:lnTo>
                    <a:pt x="243352" y="6555"/>
                  </a:lnTo>
                  <a:lnTo>
                    <a:pt x="294111" y="24809"/>
                  </a:lnTo>
                  <a:lnTo>
                    <a:pt x="334142" y="52644"/>
                  </a:lnTo>
                  <a:lnTo>
                    <a:pt x="360395" y="87943"/>
                  </a:lnTo>
                  <a:lnTo>
                    <a:pt x="369824" y="128587"/>
                  </a:lnTo>
                  <a:lnTo>
                    <a:pt x="360395" y="169231"/>
                  </a:lnTo>
                  <a:lnTo>
                    <a:pt x="334142" y="204530"/>
                  </a:lnTo>
                  <a:lnTo>
                    <a:pt x="294111" y="232365"/>
                  </a:lnTo>
                  <a:lnTo>
                    <a:pt x="243352" y="250619"/>
                  </a:lnTo>
                  <a:lnTo>
                    <a:pt x="184912" y="257175"/>
                  </a:lnTo>
                  <a:lnTo>
                    <a:pt x="126422" y="250619"/>
                  </a:lnTo>
                  <a:lnTo>
                    <a:pt x="75657" y="232365"/>
                  </a:lnTo>
                  <a:lnTo>
                    <a:pt x="35645" y="204530"/>
                  </a:lnTo>
                  <a:lnTo>
                    <a:pt x="9416" y="169231"/>
                  </a:lnTo>
                  <a:lnTo>
                    <a:pt x="0" y="12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040126" y="6026911"/>
            <a:ext cx="84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354387" y="5978525"/>
            <a:ext cx="379730" cy="266700"/>
            <a:chOff x="3354387" y="5978525"/>
            <a:chExt cx="379730" cy="266700"/>
          </a:xfrm>
        </p:grpSpPr>
        <p:sp>
          <p:nvSpPr>
            <p:cNvPr id="38" name="object 38"/>
            <p:cNvSpPr/>
            <p:nvPr/>
          </p:nvSpPr>
          <p:spPr>
            <a:xfrm>
              <a:off x="3359150" y="5983287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184912" y="0"/>
                  </a:moveTo>
                  <a:lnTo>
                    <a:pt x="126471" y="6555"/>
                  </a:lnTo>
                  <a:lnTo>
                    <a:pt x="75712" y="24809"/>
                  </a:lnTo>
                  <a:lnTo>
                    <a:pt x="35681" y="52644"/>
                  </a:lnTo>
                  <a:lnTo>
                    <a:pt x="9428" y="87943"/>
                  </a:lnTo>
                  <a:lnTo>
                    <a:pt x="0" y="128587"/>
                  </a:lnTo>
                  <a:lnTo>
                    <a:pt x="9428" y="169231"/>
                  </a:lnTo>
                  <a:lnTo>
                    <a:pt x="35681" y="204530"/>
                  </a:lnTo>
                  <a:lnTo>
                    <a:pt x="75712" y="232365"/>
                  </a:lnTo>
                  <a:lnTo>
                    <a:pt x="126471" y="250619"/>
                  </a:lnTo>
                  <a:lnTo>
                    <a:pt x="184912" y="257175"/>
                  </a:lnTo>
                  <a:lnTo>
                    <a:pt x="243414" y="250619"/>
                  </a:lnTo>
                  <a:lnTo>
                    <a:pt x="294211" y="232365"/>
                  </a:lnTo>
                  <a:lnTo>
                    <a:pt x="334260" y="204530"/>
                  </a:lnTo>
                  <a:lnTo>
                    <a:pt x="360521" y="169231"/>
                  </a:lnTo>
                  <a:lnTo>
                    <a:pt x="369950" y="128587"/>
                  </a:lnTo>
                  <a:lnTo>
                    <a:pt x="360521" y="87943"/>
                  </a:lnTo>
                  <a:lnTo>
                    <a:pt x="334260" y="52644"/>
                  </a:lnTo>
                  <a:lnTo>
                    <a:pt x="294211" y="24809"/>
                  </a:lnTo>
                  <a:lnTo>
                    <a:pt x="243414" y="6555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59150" y="5983287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0" y="128587"/>
                  </a:moveTo>
                  <a:lnTo>
                    <a:pt x="9428" y="87943"/>
                  </a:lnTo>
                  <a:lnTo>
                    <a:pt x="35681" y="52644"/>
                  </a:lnTo>
                  <a:lnTo>
                    <a:pt x="75712" y="24809"/>
                  </a:lnTo>
                  <a:lnTo>
                    <a:pt x="126471" y="6555"/>
                  </a:lnTo>
                  <a:lnTo>
                    <a:pt x="184912" y="0"/>
                  </a:lnTo>
                  <a:lnTo>
                    <a:pt x="243414" y="6555"/>
                  </a:lnTo>
                  <a:lnTo>
                    <a:pt x="294211" y="24809"/>
                  </a:lnTo>
                  <a:lnTo>
                    <a:pt x="334260" y="52644"/>
                  </a:lnTo>
                  <a:lnTo>
                    <a:pt x="360521" y="87943"/>
                  </a:lnTo>
                  <a:lnTo>
                    <a:pt x="369950" y="128587"/>
                  </a:lnTo>
                  <a:lnTo>
                    <a:pt x="360521" y="169231"/>
                  </a:lnTo>
                  <a:lnTo>
                    <a:pt x="334260" y="204530"/>
                  </a:lnTo>
                  <a:lnTo>
                    <a:pt x="294211" y="232365"/>
                  </a:lnTo>
                  <a:lnTo>
                    <a:pt x="243414" y="250619"/>
                  </a:lnTo>
                  <a:lnTo>
                    <a:pt x="184912" y="257175"/>
                  </a:lnTo>
                  <a:lnTo>
                    <a:pt x="126471" y="250619"/>
                  </a:lnTo>
                  <a:lnTo>
                    <a:pt x="75712" y="232365"/>
                  </a:lnTo>
                  <a:lnTo>
                    <a:pt x="35681" y="204530"/>
                  </a:lnTo>
                  <a:lnTo>
                    <a:pt x="9428" y="169231"/>
                  </a:lnTo>
                  <a:lnTo>
                    <a:pt x="0" y="12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501897" y="6047638"/>
            <a:ext cx="84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806888" y="5978525"/>
            <a:ext cx="379730" cy="266700"/>
            <a:chOff x="3806888" y="5978525"/>
            <a:chExt cx="379730" cy="266700"/>
          </a:xfrm>
        </p:grpSpPr>
        <p:sp>
          <p:nvSpPr>
            <p:cNvPr id="42" name="object 42"/>
            <p:cNvSpPr/>
            <p:nvPr/>
          </p:nvSpPr>
          <p:spPr>
            <a:xfrm>
              <a:off x="3811651" y="5983287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184912" y="0"/>
                  </a:moveTo>
                  <a:lnTo>
                    <a:pt x="126422" y="6555"/>
                  </a:lnTo>
                  <a:lnTo>
                    <a:pt x="75657" y="24809"/>
                  </a:lnTo>
                  <a:lnTo>
                    <a:pt x="35645" y="52644"/>
                  </a:lnTo>
                  <a:lnTo>
                    <a:pt x="9416" y="87943"/>
                  </a:lnTo>
                  <a:lnTo>
                    <a:pt x="0" y="128587"/>
                  </a:lnTo>
                  <a:lnTo>
                    <a:pt x="9416" y="169231"/>
                  </a:lnTo>
                  <a:lnTo>
                    <a:pt x="35645" y="204530"/>
                  </a:lnTo>
                  <a:lnTo>
                    <a:pt x="75657" y="232365"/>
                  </a:lnTo>
                  <a:lnTo>
                    <a:pt x="126422" y="250619"/>
                  </a:lnTo>
                  <a:lnTo>
                    <a:pt x="184912" y="257175"/>
                  </a:lnTo>
                  <a:lnTo>
                    <a:pt x="243352" y="250619"/>
                  </a:lnTo>
                  <a:lnTo>
                    <a:pt x="294111" y="232365"/>
                  </a:lnTo>
                  <a:lnTo>
                    <a:pt x="334142" y="204530"/>
                  </a:lnTo>
                  <a:lnTo>
                    <a:pt x="360395" y="169231"/>
                  </a:lnTo>
                  <a:lnTo>
                    <a:pt x="369824" y="128587"/>
                  </a:lnTo>
                  <a:lnTo>
                    <a:pt x="360395" y="87943"/>
                  </a:lnTo>
                  <a:lnTo>
                    <a:pt x="334142" y="52644"/>
                  </a:lnTo>
                  <a:lnTo>
                    <a:pt x="294111" y="24809"/>
                  </a:lnTo>
                  <a:lnTo>
                    <a:pt x="243352" y="6555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11651" y="5983287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0" y="128587"/>
                  </a:moveTo>
                  <a:lnTo>
                    <a:pt x="9416" y="87943"/>
                  </a:lnTo>
                  <a:lnTo>
                    <a:pt x="35645" y="52644"/>
                  </a:lnTo>
                  <a:lnTo>
                    <a:pt x="75657" y="24809"/>
                  </a:lnTo>
                  <a:lnTo>
                    <a:pt x="126422" y="6555"/>
                  </a:lnTo>
                  <a:lnTo>
                    <a:pt x="184912" y="0"/>
                  </a:lnTo>
                  <a:lnTo>
                    <a:pt x="243352" y="6555"/>
                  </a:lnTo>
                  <a:lnTo>
                    <a:pt x="294111" y="24809"/>
                  </a:lnTo>
                  <a:lnTo>
                    <a:pt x="334142" y="52644"/>
                  </a:lnTo>
                  <a:lnTo>
                    <a:pt x="360395" y="87943"/>
                  </a:lnTo>
                  <a:lnTo>
                    <a:pt x="369824" y="128587"/>
                  </a:lnTo>
                  <a:lnTo>
                    <a:pt x="360395" y="169231"/>
                  </a:lnTo>
                  <a:lnTo>
                    <a:pt x="334142" y="204530"/>
                  </a:lnTo>
                  <a:lnTo>
                    <a:pt x="294111" y="232365"/>
                  </a:lnTo>
                  <a:lnTo>
                    <a:pt x="243352" y="250619"/>
                  </a:lnTo>
                  <a:lnTo>
                    <a:pt x="184912" y="257175"/>
                  </a:lnTo>
                  <a:lnTo>
                    <a:pt x="126422" y="250619"/>
                  </a:lnTo>
                  <a:lnTo>
                    <a:pt x="75657" y="232365"/>
                  </a:lnTo>
                  <a:lnTo>
                    <a:pt x="35645" y="204530"/>
                  </a:lnTo>
                  <a:lnTo>
                    <a:pt x="9416" y="169231"/>
                  </a:lnTo>
                  <a:lnTo>
                    <a:pt x="0" y="12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954526" y="6047638"/>
            <a:ext cx="84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86989" y="5711774"/>
            <a:ext cx="2496820" cy="524510"/>
            <a:chOff x="3086989" y="5711774"/>
            <a:chExt cx="2496820" cy="524510"/>
          </a:xfrm>
        </p:grpSpPr>
        <p:sp>
          <p:nvSpPr>
            <p:cNvPr id="46" name="object 46"/>
            <p:cNvSpPr/>
            <p:nvPr/>
          </p:nvSpPr>
          <p:spPr>
            <a:xfrm>
              <a:off x="3086989" y="5711774"/>
              <a:ext cx="282575" cy="250825"/>
            </a:xfrm>
            <a:custGeom>
              <a:avLst/>
              <a:gdLst/>
              <a:ahLst/>
              <a:cxnLst/>
              <a:rect l="l" t="t" r="r" b="b"/>
              <a:pathLst>
                <a:path w="282575" h="250825">
                  <a:moveTo>
                    <a:pt x="35687" y="151536"/>
                  </a:moveTo>
                  <a:lnTo>
                    <a:pt x="32131" y="153352"/>
                  </a:lnTo>
                  <a:lnTo>
                    <a:pt x="30987" y="156679"/>
                  </a:lnTo>
                  <a:lnTo>
                    <a:pt x="0" y="250825"/>
                  </a:lnTo>
                  <a:lnTo>
                    <a:pt x="18102" y="247218"/>
                  </a:lnTo>
                  <a:lnTo>
                    <a:pt x="13716" y="247218"/>
                  </a:lnTo>
                  <a:lnTo>
                    <a:pt x="5334" y="237718"/>
                  </a:lnTo>
                  <a:lnTo>
                    <a:pt x="22794" y="222250"/>
                  </a:lnTo>
                  <a:lnTo>
                    <a:pt x="43053" y="160655"/>
                  </a:lnTo>
                  <a:lnTo>
                    <a:pt x="44196" y="157327"/>
                  </a:lnTo>
                  <a:lnTo>
                    <a:pt x="42418" y="153733"/>
                  </a:lnTo>
                  <a:lnTo>
                    <a:pt x="38988" y="152641"/>
                  </a:lnTo>
                  <a:lnTo>
                    <a:pt x="35687" y="151536"/>
                  </a:lnTo>
                  <a:close/>
                </a:path>
                <a:path w="282575" h="250825">
                  <a:moveTo>
                    <a:pt x="22794" y="222250"/>
                  </a:moveTo>
                  <a:lnTo>
                    <a:pt x="5334" y="237718"/>
                  </a:lnTo>
                  <a:lnTo>
                    <a:pt x="13716" y="247218"/>
                  </a:lnTo>
                  <a:lnTo>
                    <a:pt x="16841" y="244449"/>
                  </a:lnTo>
                  <a:lnTo>
                    <a:pt x="15493" y="244449"/>
                  </a:lnTo>
                  <a:lnTo>
                    <a:pt x="8255" y="236245"/>
                  </a:lnTo>
                  <a:lnTo>
                    <a:pt x="18889" y="234124"/>
                  </a:lnTo>
                  <a:lnTo>
                    <a:pt x="22794" y="222250"/>
                  </a:lnTo>
                  <a:close/>
                </a:path>
                <a:path w="282575" h="250825">
                  <a:moveTo>
                    <a:pt x="98171" y="218313"/>
                  </a:moveTo>
                  <a:lnTo>
                    <a:pt x="31289" y="231651"/>
                  </a:lnTo>
                  <a:lnTo>
                    <a:pt x="13716" y="247218"/>
                  </a:lnTo>
                  <a:lnTo>
                    <a:pt x="18102" y="247218"/>
                  </a:lnTo>
                  <a:lnTo>
                    <a:pt x="100711" y="230759"/>
                  </a:lnTo>
                  <a:lnTo>
                    <a:pt x="102869" y="227418"/>
                  </a:lnTo>
                  <a:lnTo>
                    <a:pt x="101600" y="220535"/>
                  </a:lnTo>
                  <a:lnTo>
                    <a:pt x="98171" y="218313"/>
                  </a:lnTo>
                  <a:close/>
                </a:path>
                <a:path w="282575" h="250825">
                  <a:moveTo>
                    <a:pt x="18889" y="234124"/>
                  </a:moveTo>
                  <a:lnTo>
                    <a:pt x="8255" y="236245"/>
                  </a:lnTo>
                  <a:lnTo>
                    <a:pt x="15493" y="244449"/>
                  </a:lnTo>
                  <a:lnTo>
                    <a:pt x="18889" y="234124"/>
                  </a:lnTo>
                  <a:close/>
                </a:path>
                <a:path w="282575" h="250825">
                  <a:moveTo>
                    <a:pt x="31289" y="231651"/>
                  </a:moveTo>
                  <a:lnTo>
                    <a:pt x="18889" y="234124"/>
                  </a:lnTo>
                  <a:lnTo>
                    <a:pt x="15493" y="244449"/>
                  </a:lnTo>
                  <a:lnTo>
                    <a:pt x="16841" y="244449"/>
                  </a:lnTo>
                  <a:lnTo>
                    <a:pt x="31289" y="231651"/>
                  </a:lnTo>
                  <a:close/>
                </a:path>
                <a:path w="282575" h="250825">
                  <a:moveTo>
                    <a:pt x="273685" y="0"/>
                  </a:moveTo>
                  <a:lnTo>
                    <a:pt x="22794" y="222250"/>
                  </a:lnTo>
                  <a:lnTo>
                    <a:pt x="18889" y="234124"/>
                  </a:lnTo>
                  <a:lnTo>
                    <a:pt x="31289" y="231651"/>
                  </a:lnTo>
                  <a:lnTo>
                    <a:pt x="282066" y="9512"/>
                  </a:lnTo>
                  <a:lnTo>
                    <a:pt x="273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370834" y="5744489"/>
              <a:ext cx="179831" cy="23874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414903" y="5742381"/>
              <a:ext cx="586740" cy="255904"/>
            </a:xfrm>
            <a:custGeom>
              <a:avLst/>
              <a:gdLst/>
              <a:ahLst/>
              <a:cxnLst/>
              <a:rect l="l" t="t" r="r" b="b"/>
              <a:pathLst>
                <a:path w="586739" h="255902">
                  <a:moveTo>
                    <a:pt x="550709" y="233266"/>
                  </a:moveTo>
                  <a:lnTo>
                    <a:pt x="483235" y="243179"/>
                  </a:lnTo>
                  <a:lnTo>
                    <a:pt x="480822" y="246405"/>
                  </a:lnTo>
                  <a:lnTo>
                    <a:pt x="481838" y="253339"/>
                  </a:lnTo>
                  <a:lnTo>
                    <a:pt x="485013" y="255739"/>
                  </a:lnTo>
                  <a:lnTo>
                    <a:pt x="578478" y="242036"/>
                  </a:lnTo>
                  <a:lnTo>
                    <a:pt x="572516" y="242036"/>
                  </a:lnTo>
                  <a:lnTo>
                    <a:pt x="550709" y="233266"/>
                  </a:lnTo>
                  <a:close/>
                </a:path>
                <a:path w="586739" h="255902">
                  <a:moveTo>
                    <a:pt x="563173" y="231435"/>
                  </a:moveTo>
                  <a:lnTo>
                    <a:pt x="550709" y="233266"/>
                  </a:lnTo>
                  <a:lnTo>
                    <a:pt x="572516" y="242036"/>
                  </a:lnTo>
                  <a:lnTo>
                    <a:pt x="573316" y="240029"/>
                  </a:lnTo>
                  <a:lnTo>
                    <a:pt x="569849" y="240029"/>
                  </a:lnTo>
                  <a:lnTo>
                    <a:pt x="563173" y="231435"/>
                  </a:lnTo>
                  <a:close/>
                </a:path>
                <a:path w="586739" h="255902">
                  <a:moveTo>
                    <a:pt x="519684" y="159296"/>
                  </a:moveTo>
                  <a:lnTo>
                    <a:pt x="514096" y="163601"/>
                  </a:lnTo>
                  <a:lnTo>
                    <a:pt x="513588" y="167589"/>
                  </a:lnTo>
                  <a:lnTo>
                    <a:pt x="555458" y="221501"/>
                  </a:lnTo>
                  <a:lnTo>
                    <a:pt x="577214" y="230250"/>
                  </a:lnTo>
                  <a:lnTo>
                    <a:pt x="572516" y="242036"/>
                  </a:lnTo>
                  <a:lnTo>
                    <a:pt x="578478" y="242036"/>
                  </a:lnTo>
                  <a:lnTo>
                    <a:pt x="586613" y="240842"/>
                  </a:lnTo>
                  <a:lnTo>
                    <a:pt x="523621" y="159804"/>
                  </a:lnTo>
                  <a:lnTo>
                    <a:pt x="519684" y="159296"/>
                  </a:lnTo>
                  <a:close/>
                </a:path>
                <a:path w="586739" h="255902">
                  <a:moveTo>
                    <a:pt x="573913" y="229857"/>
                  </a:moveTo>
                  <a:lnTo>
                    <a:pt x="563173" y="231435"/>
                  </a:lnTo>
                  <a:lnTo>
                    <a:pt x="569849" y="240029"/>
                  </a:lnTo>
                  <a:lnTo>
                    <a:pt x="573913" y="229857"/>
                  </a:lnTo>
                  <a:close/>
                </a:path>
                <a:path w="586739" h="255902">
                  <a:moveTo>
                    <a:pt x="576236" y="229857"/>
                  </a:moveTo>
                  <a:lnTo>
                    <a:pt x="573913" y="229857"/>
                  </a:lnTo>
                  <a:lnTo>
                    <a:pt x="569849" y="240029"/>
                  </a:lnTo>
                  <a:lnTo>
                    <a:pt x="573316" y="240029"/>
                  </a:lnTo>
                  <a:lnTo>
                    <a:pt x="577214" y="230250"/>
                  </a:lnTo>
                  <a:lnTo>
                    <a:pt x="576236" y="229857"/>
                  </a:lnTo>
                  <a:close/>
                </a:path>
                <a:path w="586739" h="255902">
                  <a:moveTo>
                    <a:pt x="4699" y="0"/>
                  </a:moveTo>
                  <a:lnTo>
                    <a:pt x="0" y="11785"/>
                  </a:lnTo>
                  <a:lnTo>
                    <a:pt x="550709" y="233266"/>
                  </a:lnTo>
                  <a:lnTo>
                    <a:pt x="563173" y="231435"/>
                  </a:lnTo>
                  <a:lnTo>
                    <a:pt x="555458" y="221501"/>
                  </a:lnTo>
                  <a:lnTo>
                    <a:pt x="4699" y="0"/>
                  </a:lnTo>
                  <a:close/>
                </a:path>
                <a:path w="586739" h="255902">
                  <a:moveTo>
                    <a:pt x="555458" y="221501"/>
                  </a:moveTo>
                  <a:lnTo>
                    <a:pt x="563173" y="231435"/>
                  </a:lnTo>
                  <a:lnTo>
                    <a:pt x="573913" y="229857"/>
                  </a:lnTo>
                  <a:lnTo>
                    <a:pt x="576236" y="229857"/>
                  </a:lnTo>
                  <a:lnTo>
                    <a:pt x="555458" y="221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08651" y="5973762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184912" y="0"/>
                  </a:moveTo>
                  <a:lnTo>
                    <a:pt x="126422" y="6555"/>
                  </a:lnTo>
                  <a:lnTo>
                    <a:pt x="75657" y="24809"/>
                  </a:lnTo>
                  <a:lnTo>
                    <a:pt x="35645" y="52644"/>
                  </a:lnTo>
                  <a:lnTo>
                    <a:pt x="9416" y="87943"/>
                  </a:lnTo>
                  <a:lnTo>
                    <a:pt x="0" y="128587"/>
                  </a:lnTo>
                  <a:lnTo>
                    <a:pt x="9416" y="169231"/>
                  </a:lnTo>
                  <a:lnTo>
                    <a:pt x="35645" y="204530"/>
                  </a:lnTo>
                  <a:lnTo>
                    <a:pt x="75657" y="232365"/>
                  </a:lnTo>
                  <a:lnTo>
                    <a:pt x="126422" y="250619"/>
                  </a:lnTo>
                  <a:lnTo>
                    <a:pt x="184912" y="257175"/>
                  </a:lnTo>
                  <a:lnTo>
                    <a:pt x="243352" y="250619"/>
                  </a:lnTo>
                  <a:lnTo>
                    <a:pt x="294111" y="232365"/>
                  </a:lnTo>
                  <a:lnTo>
                    <a:pt x="334142" y="204530"/>
                  </a:lnTo>
                  <a:lnTo>
                    <a:pt x="360395" y="169231"/>
                  </a:lnTo>
                  <a:lnTo>
                    <a:pt x="369824" y="128587"/>
                  </a:lnTo>
                  <a:lnTo>
                    <a:pt x="360395" y="87943"/>
                  </a:lnTo>
                  <a:lnTo>
                    <a:pt x="334142" y="52644"/>
                  </a:lnTo>
                  <a:lnTo>
                    <a:pt x="294111" y="24809"/>
                  </a:lnTo>
                  <a:lnTo>
                    <a:pt x="243352" y="6555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08651" y="5973762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0" y="128587"/>
                  </a:moveTo>
                  <a:lnTo>
                    <a:pt x="9416" y="87943"/>
                  </a:lnTo>
                  <a:lnTo>
                    <a:pt x="35645" y="52644"/>
                  </a:lnTo>
                  <a:lnTo>
                    <a:pt x="75657" y="24809"/>
                  </a:lnTo>
                  <a:lnTo>
                    <a:pt x="126422" y="6555"/>
                  </a:lnTo>
                  <a:lnTo>
                    <a:pt x="184912" y="0"/>
                  </a:lnTo>
                  <a:lnTo>
                    <a:pt x="243352" y="6555"/>
                  </a:lnTo>
                  <a:lnTo>
                    <a:pt x="294111" y="24809"/>
                  </a:lnTo>
                  <a:lnTo>
                    <a:pt x="334142" y="52644"/>
                  </a:lnTo>
                  <a:lnTo>
                    <a:pt x="360395" y="87943"/>
                  </a:lnTo>
                  <a:lnTo>
                    <a:pt x="369824" y="128587"/>
                  </a:lnTo>
                  <a:lnTo>
                    <a:pt x="360395" y="169231"/>
                  </a:lnTo>
                  <a:lnTo>
                    <a:pt x="334142" y="204530"/>
                  </a:lnTo>
                  <a:lnTo>
                    <a:pt x="294111" y="232365"/>
                  </a:lnTo>
                  <a:lnTo>
                    <a:pt x="243352" y="250619"/>
                  </a:lnTo>
                  <a:lnTo>
                    <a:pt x="184912" y="257175"/>
                  </a:lnTo>
                  <a:lnTo>
                    <a:pt x="126422" y="250619"/>
                  </a:lnTo>
                  <a:lnTo>
                    <a:pt x="75657" y="232365"/>
                  </a:lnTo>
                  <a:lnTo>
                    <a:pt x="35645" y="204530"/>
                  </a:lnTo>
                  <a:lnTo>
                    <a:pt x="9416" y="169231"/>
                  </a:lnTo>
                  <a:lnTo>
                    <a:pt x="0" y="12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351779" y="6037884"/>
            <a:ext cx="850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665787" y="5989637"/>
            <a:ext cx="379730" cy="266700"/>
            <a:chOff x="5665787" y="5989637"/>
            <a:chExt cx="379730" cy="266700"/>
          </a:xfrm>
        </p:grpSpPr>
        <p:sp>
          <p:nvSpPr>
            <p:cNvPr id="53" name="object 53"/>
            <p:cNvSpPr/>
            <p:nvPr/>
          </p:nvSpPr>
          <p:spPr>
            <a:xfrm>
              <a:off x="5670550" y="5994400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184912" y="0"/>
                  </a:moveTo>
                  <a:lnTo>
                    <a:pt x="126471" y="6555"/>
                  </a:lnTo>
                  <a:lnTo>
                    <a:pt x="75712" y="24809"/>
                  </a:lnTo>
                  <a:lnTo>
                    <a:pt x="35681" y="52644"/>
                  </a:lnTo>
                  <a:lnTo>
                    <a:pt x="9428" y="87943"/>
                  </a:lnTo>
                  <a:lnTo>
                    <a:pt x="0" y="128587"/>
                  </a:lnTo>
                  <a:lnTo>
                    <a:pt x="9428" y="169231"/>
                  </a:lnTo>
                  <a:lnTo>
                    <a:pt x="35681" y="204530"/>
                  </a:lnTo>
                  <a:lnTo>
                    <a:pt x="75712" y="232365"/>
                  </a:lnTo>
                  <a:lnTo>
                    <a:pt x="126471" y="250619"/>
                  </a:lnTo>
                  <a:lnTo>
                    <a:pt x="184912" y="257175"/>
                  </a:lnTo>
                  <a:lnTo>
                    <a:pt x="243414" y="250619"/>
                  </a:lnTo>
                  <a:lnTo>
                    <a:pt x="294211" y="232365"/>
                  </a:lnTo>
                  <a:lnTo>
                    <a:pt x="334260" y="204530"/>
                  </a:lnTo>
                  <a:lnTo>
                    <a:pt x="360521" y="169231"/>
                  </a:lnTo>
                  <a:lnTo>
                    <a:pt x="369950" y="128587"/>
                  </a:lnTo>
                  <a:lnTo>
                    <a:pt x="360521" y="87943"/>
                  </a:lnTo>
                  <a:lnTo>
                    <a:pt x="334260" y="52644"/>
                  </a:lnTo>
                  <a:lnTo>
                    <a:pt x="294211" y="24809"/>
                  </a:lnTo>
                  <a:lnTo>
                    <a:pt x="243414" y="6555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70550" y="5994400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0" y="128587"/>
                  </a:moveTo>
                  <a:lnTo>
                    <a:pt x="9428" y="87943"/>
                  </a:lnTo>
                  <a:lnTo>
                    <a:pt x="35681" y="52644"/>
                  </a:lnTo>
                  <a:lnTo>
                    <a:pt x="75712" y="24809"/>
                  </a:lnTo>
                  <a:lnTo>
                    <a:pt x="126471" y="6555"/>
                  </a:lnTo>
                  <a:lnTo>
                    <a:pt x="184912" y="0"/>
                  </a:lnTo>
                  <a:lnTo>
                    <a:pt x="243414" y="6555"/>
                  </a:lnTo>
                  <a:lnTo>
                    <a:pt x="294211" y="24809"/>
                  </a:lnTo>
                  <a:lnTo>
                    <a:pt x="334260" y="52644"/>
                  </a:lnTo>
                  <a:lnTo>
                    <a:pt x="360521" y="87943"/>
                  </a:lnTo>
                  <a:lnTo>
                    <a:pt x="369950" y="128587"/>
                  </a:lnTo>
                  <a:lnTo>
                    <a:pt x="360521" y="169231"/>
                  </a:lnTo>
                  <a:lnTo>
                    <a:pt x="334260" y="204530"/>
                  </a:lnTo>
                  <a:lnTo>
                    <a:pt x="294211" y="232365"/>
                  </a:lnTo>
                  <a:lnTo>
                    <a:pt x="243414" y="250619"/>
                  </a:lnTo>
                  <a:lnTo>
                    <a:pt x="184912" y="257175"/>
                  </a:lnTo>
                  <a:lnTo>
                    <a:pt x="126471" y="250619"/>
                  </a:lnTo>
                  <a:lnTo>
                    <a:pt x="75712" y="232365"/>
                  </a:lnTo>
                  <a:lnTo>
                    <a:pt x="35681" y="204530"/>
                  </a:lnTo>
                  <a:lnTo>
                    <a:pt x="9428" y="169231"/>
                  </a:lnTo>
                  <a:lnTo>
                    <a:pt x="0" y="12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813805" y="6058611"/>
            <a:ext cx="84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118288" y="5989637"/>
            <a:ext cx="379730" cy="266700"/>
            <a:chOff x="6118288" y="5989637"/>
            <a:chExt cx="379730" cy="266700"/>
          </a:xfrm>
        </p:grpSpPr>
        <p:sp>
          <p:nvSpPr>
            <p:cNvPr id="57" name="object 57"/>
            <p:cNvSpPr/>
            <p:nvPr/>
          </p:nvSpPr>
          <p:spPr>
            <a:xfrm>
              <a:off x="6123051" y="5994400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184912" y="0"/>
                  </a:moveTo>
                  <a:lnTo>
                    <a:pt x="126422" y="6555"/>
                  </a:lnTo>
                  <a:lnTo>
                    <a:pt x="75657" y="24809"/>
                  </a:lnTo>
                  <a:lnTo>
                    <a:pt x="35645" y="52644"/>
                  </a:lnTo>
                  <a:lnTo>
                    <a:pt x="9416" y="87943"/>
                  </a:lnTo>
                  <a:lnTo>
                    <a:pt x="0" y="128587"/>
                  </a:lnTo>
                  <a:lnTo>
                    <a:pt x="9416" y="169231"/>
                  </a:lnTo>
                  <a:lnTo>
                    <a:pt x="35645" y="204530"/>
                  </a:lnTo>
                  <a:lnTo>
                    <a:pt x="75657" y="232365"/>
                  </a:lnTo>
                  <a:lnTo>
                    <a:pt x="126422" y="250619"/>
                  </a:lnTo>
                  <a:lnTo>
                    <a:pt x="184912" y="257175"/>
                  </a:lnTo>
                  <a:lnTo>
                    <a:pt x="243352" y="250619"/>
                  </a:lnTo>
                  <a:lnTo>
                    <a:pt x="294111" y="232365"/>
                  </a:lnTo>
                  <a:lnTo>
                    <a:pt x="334142" y="204530"/>
                  </a:lnTo>
                  <a:lnTo>
                    <a:pt x="360395" y="169231"/>
                  </a:lnTo>
                  <a:lnTo>
                    <a:pt x="369824" y="128587"/>
                  </a:lnTo>
                  <a:lnTo>
                    <a:pt x="360395" y="87943"/>
                  </a:lnTo>
                  <a:lnTo>
                    <a:pt x="334142" y="52644"/>
                  </a:lnTo>
                  <a:lnTo>
                    <a:pt x="294111" y="24809"/>
                  </a:lnTo>
                  <a:lnTo>
                    <a:pt x="243352" y="6555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123051" y="5994400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0" y="128587"/>
                  </a:moveTo>
                  <a:lnTo>
                    <a:pt x="9416" y="87943"/>
                  </a:lnTo>
                  <a:lnTo>
                    <a:pt x="35645" y="52644"/>
                  </a:lnTo>
                  <a:lnTo>
                    <a:pt x="75657" y="24809"/>
                  </a:lnTo>
                  <a:lnTo>
                    <a:pt x="126422" y="6555"/>
                  </a:lnTo>
                  <a:lnTo>
                    <a:pt x="184912" y="0"/>
                  </a:lnTo>
                  <a:lnTo>
                    <a:pt x="243352" y="6555"/>
                  </a:lnTo>
                  <a:lnTo>
                    <a:pt x="294111" y="24809"/>
                  </a:lnTo>
                  <a:lnTo>
                    <a:pt x="334142" y="52644"/>
                  </a:lnTo>
                  <a:lnTo>
                    <a:pt x="360395" y="87943"/>
                  </a:lnTo>
                  <a:lnTo>
                    <a:pt x="369824" y="128587"/>
                  </a:lnTo>
                  <a:lnTo>
                    <a:pt x="360395" y="169231"/>
                  </a:lnTo>
                  <a:lnTo>
                    <a:pt x="334142" y="204530"/>
                  </a:lnTo>
                  <a:lnTo>
                    <a:pt x="294111" y="232365"/>
                  </a:lnTo>
                  <a:lnTo>
                    <a:pt x="243352" y="250619"/>
                  </a:lnTo>
                  <a:lnTo>
                    <a:pt x="184912" y="257175"/>
                  </a:lnTo>
                  <a:lnTo>
                    <a:pt x="126422" y="250619"/>
                  </a:lnTo>
                  <a:lnTo>
                    <a:pt x="75657" y="232365"/>
                  </a:lnTo>
                  <a:lnTo>
                    <a:pt x="35645" y="204530"/>
                  </a:lnTo>
                  <a:lnTo>
                    <a:pt x="9416" y="169231"/>
                  </a:lnTo>
                  <a:lnTo>
                    <a:pt x="0" y="12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266179" y="6058611"/>
            <a:ext cx="84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400040" y="5722899"/>
            <a:ext cx="914400" cy="286385"/>
            <a:chOff x="5400040" y="5722899"/>
            <a:chExt cx="914400" cy="286385"/>
          </a:xfrm>
        </p:grpSpPr>
        <p:sp>
          <p:nvSpPr>
            <p:cNvPr id="61" name="object 61"/>
            <p:cNvSpPr/>
            <p:nvPr/>
          </p:nvSpPr>
          <p:spPr>
            <a:xfrm>
              <a:off x="5400040" y="5722899"/>
              <a:ext cx="280670" cy="250825"/>
            </a:xfrm>
            <a:custGeom>
              <a:avLst/>
              <a:gdLst/>
              <a:ahLst/>
              <a:cxnLst/>
              <a:rect l="l" t="t" r="r" b="b"/>
              <a:pathLst>
                <a:path w="280670" h="250825">
                  <a:moveTo>
                    <a:pt x="35306" y="151422"/>
                  </a:moveTo>
                  <a:lnTo>
                    <a:pt x="31750" y="153250"/>
                  </a:lnTo>
                  <a:lnTo>
                    <a:pt x="30607" y="156578"/>
                  </a:lnTo>
                  <a:lnTo>
                    <a:pt x="0" y="250812"/>
                  </a:lnTo>
                  <a:lnTo>
                    <a:pt x="17989" y="247167"/>
                  </a:lnTo>
                  <a:lnTo>
                    <a:pt x="13588" y="247167"/>
                  </a:lnTo>
                  <a:lnTo>
                    <a:pt x="5080" y="237680"/>
                  </a:lnTo>
                  <a:lnTo>
                    <a:pt x="22692" y="221999"/>
                  </a:lnTo>
                  <a:lnTo>
                    <a:pt x="42799" y="160515"/>
                  </a:lnTo>
                  <a:lnTo>
                    <a:pt x="43814" y="157187"/>
                  </a:lnTo>
                  <a:lnTo>
                    <a:pt x="42037" y="153593"/>
                  </a:lnTo>
                  <a:lnTo>
                    <a:pt x="38608" y="152514"/>
                  </a:lnTo>
                  <a:lnTo>
                    <a:pt x="35306" y="151422"/>
                  </a:lnTo>
                  <a:close/>
                </a:path>
                <a:path w="280670" h="250825">
                  <a:moveTo>
                    <a:pt x="22692" y="221999"/>
                  </a:moveTo>
                  <a:lnTo>
                    <a:pt x="5080" y="237680"/>
                  </a:lnTo>
                  <a:lnTo>
                    <a:pt x="13588" y="247167"/>
                  </a:lnTo>
                  <a:lnTo>
                    <a:pt x="16697" y="244398"/>
                  </a:lnTo>
                  <a:lnTo>
                    <a:pt x="15367" y="244398"/>
                  </a:lnTo>
                  <a:lnTo>
                    <a:pt x="8127" y="236207"/>
                  </a:lnTo>
                  <a:lnTo>
                    <a:pt x="18748" y="234059"/>
                  </a:lnTo>
                  <a:lnTo>
                    <a:pt x="22692" y="221999"/>
                  </a:lnTo>
                  <a:close/>
                </a:path>
                <a:path w="280670" h="250825">
                  <a:moveTo>
                    <a:pt x="98044" y="218020"/>
                  </a:moveTo>
                  <a:lnTo>
                    <a:pt x="31111" y="231558"/>
                  </a:lnTo>
                  <a:lnTo>
                    <a:pt x="13588" y="247167"/>
                  </a:lnTo>
                  <a:lnTo>
                    <a:pt x="17989" y="247167"/>
                  </a:lnTo>
                  <a:lnTo>
                    <a:pt x="100584" y="230466"/>
                  </a:lnTo>
                  <a:lnTo>
                    <a:pt x="102743" y="227114"/>
                  </a:lnTo>
                  <a:lnTo>
                    <a:pt x="102108" y="223672"/>
                  </a:lnTo>
                  <a:lnTo>
                    <a:pt x="101346" y="220243"/>
                  </a:lnTo>
                  <a:lnTo>
                    <a:pt x="98044" y="218020"/>
                  </a:lnTo>
                  <a:close/>
                </a:path>
                <a:path w="280670" h="250825">
                  <a:moveTo>
                    <a:pt x="18748" y="234059"/>
                  </a:moveTo>
                  <a:lnTo>
                    <a:pt x="8127" y="236207"/>
                  </a:lnTo>
                  <a:lnTo>
                    <a:pt x="15367" y="244398"/>
                  </a:lnTo>
                  <a:lnTo>
                    <a:pt x="18748" y="234059"/>
                  </a:lnTo>
                  <a:close/>
                </a:path>
                <a:path w="280670" h="250825">
                  <a:moveTo>
                    <a:pt x="31111" y="231558"/>
                  </a:moveTo>
                  <a:lnTo>
                    <a:pt x="18748" y="234059"/>
                  </a:lnTo>
                  <a:lnTo>
                    <a:pt x="15367" y="244398"/>
                  </a:lnTo>
                  <a:lnTo>
                    <a:pt x="16697" y="244398"/>
                  </a:lnTo>
                  <a:lnTo>
                    <a:pt x="31111" y="231558"/>
                  </a:lnTo>
                  <a:close/>
                </a:path>
                <a:path w="280670" h="250825">
                  <a:moveTo>
                    <a:pt x="272034" y="0"/>
                  </a:moveTo>
                  <a:lnTo>
                    <a:pt x="22692" y="221999"/>
                  </a:lnTo>
                  <a:lnTo>
                    <a:pt x="18748" y="234059"/>
                  </a:lnTo>
                  <a:lnTo>
                    <a:pt x="31111" y="231558"/>
                  </a:lnTo>
                  <a:lnTo>
                    <a:pt x="280415" y="9486"/>
                  </a:lnTo>
                  <a:lnTo>
                    <a:pt x="272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682234" y="5754027"/>
              <a:ext cx="179704" cy="24032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726303" y="5751919"/>
              <a:ext cx="588645" cy="257175"/>
            </a:xfrm>
            <a:custGeom>
              <a:avLst/>
              <a:gdLst/>
              <a:ahLst/>
              <a:cxnLst/>
              <a:rect l="l" t="t" r="r" b="b"/>
              <a:pathLst>
                <a:path w="588645" h="257175">
                  <a:moveTo>
                    <a:pt x="552281" y="234799"/>
                  </a:moveTo>
                  <a:lnTo>
                    <a:pt x="484759" y="244602"/>
                  </a:lnTo>
                  <a:lnTo>
                    <a:pt x="482346" y="247827"/>
                  </a:lnTo>
                  <a:lnTo>
                    <a:pt x="483362" y="254774"/>
                  </a:lnTo>
                  <a:lnTo>
                    <a:pt x="486537" y="257175"/>
                  </a:lnTo>
                  <a:lnTo>
                    <a:pt x="580092" y="243586"/>
                  </a:lnTo>
                  <a:lnTo>
                    <a:pt x="574039" y="243586"/>
                  </a:lnTo>
                  <a:lnTo>
                    <a:pt x="552281" y="234799"/>
                  </a:lnTo>
                  <a:close/>
                </a:path>
                <a:path w="588645" h="257175">
                  <a:moveTo>
                    <a:pt x="564718" y="232993"/>
                  </a:moveTo>
                  <a:lnTo>
                    <a:pt x="552281" y="234799"/>
                  </a:lnTo>
                  <a:lnTo>
                    <a:pt x="574039" y="243586"/>
                  </a:lnTo>
                  <a:lnTo>
                    <a:pt x="574857" y="241592"/>
                  </a:lnTo>
                  <a:lnTo>
                    <a:pt x="571373" y="241592"/>
                  </a:lnTo>
                  <a:lnTo>
                    <a:pt x="564718" y="232993"/>
                  </a:lnTo>
                  <a:close/>
                </a:path>
                <a:path w="588645" h="257175">
                  <a:moveTo>
                    <a:pt x="521335" y="160782"/>
                  </a:moveTo>
                  <a:lnTo>
                    <a:pt x="515747" y="165074"/>
                  </a:lnTo>
                  <a:lnTo>
                    <a:pt x="515238" y="169062"/>
                  </a:lnTo>
                  <a:lnTo>
                    <a:pt x="556959" y="222968"/>
                  </a:lnTo>
                  <a:lnTo>
                    <a:pt x="578866" y="231813"/>
                  </a:lnTo>
                  <a:lnTo>
                    <a:pt x="574039" y="243586"/>
                  </a:lnTo>
                  <a:lnTo>
                    <a:pt x="580092" y="243586"/>
                  </a:lnTo>
                  <a:lnTo>
                    <a:pt x="588137" y="242417"/>
                  </a:lnTo>
                  <a:lnTo>
                    <a:pt x="525272" y="161290"/>
                  </a:lnTo>
                  <a:lnTo>
                    <a:pt x="521335" y="160782"/>
                  </a:lnTo>
                  <a:close/>
                </a:path>
                <a:path w="588645" h="257175">
                  <a:moveTo>
                    <a:pt x="575563" y="231419"/>
                  </a:moveTo>
                  <a:lnTo>
                    <a:pt x="564718" y="232993"/>
                  </a:lnTo>
                  <a:lnTo>
                    <a:pt x="571373" y="241592"/>
                  </a:lnTo>
                  <a:lnTo>
                    <a:pt x="575563" y="231419"/>
                  </a:lnTo>
                  <a:close/>
                </a:path>
                <a:path w="588645" h="257175">
                  <a:moveTo>
                    <a:pt x="577890" y="231419"/>
                  </a:moveTo>
                  <a:lnTo>
                    <a:pt x="575563" y="231419"/>
                  </a:lnTo>
                  <a:lnTo>
                    <a:pt x="571373" y="241592"/>
                  </a:lnTo>
                  <a:lnTo>
                    <a:pt x="574857" y="241592"/>
                  </a:lnTo>
                  <a:lnTo>
                    <a:pt x="578866" y="231813"/>
                  </a:lnTo>
                  <a:lnTo>
                    <a:pt x="577890" y="231419"/>
                  </a:lnTo>
                  <a:close/>
                </a:path>
                <a:path w="588645" h="257175">
                  <a:moveTo>
                    <a:pt x="4699" y="0"/>
                  </a:moveTo>
                  <a:lnTo>
                    <a:pt x="0" y="11772"/>
                  </a:lnTo>
                  <a:lnTo>
                    <a:pt x="552281" y="234799"/>
                  </a:lnTo>
                  <a:lnTo>
                    <a:pt x="564718" y="232993"/>
                  </a:lnTo>
                  <a:lnTo>
                    <a:pt x="556959" y="222968"/>
                  </a:lnTo>
                  <a:lnTo>
                    <a:pt x="4699" y="0"/>
                  </a:lnTo>
                  <a:close/>
                </a:path>
                <a:path w="588645" h="257175">
                  <a:moveTo>
                    <a:pt x="556959" y="222968"/>
                  </a:moveTo>
                  <a:lnTo>
                    <a:pt x="564718" y="232993"/>
                  </a:lnTo>
                  <a:lnTo>
                    <a:pt x="575563" y="231419"/>
                  </a:lnTo>
                  <a:lnTo>
                    <a:pt x="577890" y="231419"/>
                  </a:lnTo>
                  <a:lnTo>
                    <a:pt x="556959" y="222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632829" y="5859271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libri"/>
                <a:cs typeface="Calibri"/>
              </a:rPr>
              <a:t>..........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231062" y="5989637"/>
            <a:ext cx="379730" cy="266700"/>
            <a:chOff x="7231062" y="5989637"/>
            <a:chExt cx="379730" cy="266700"/>
          </a:xfrm>
        </p:grpSpPr>
        <p:sp>
          <p:nvSpPr>
            <p:cNvPr id="66" name="object 66"/>
            <p:cNvSpPr/>
            <p:nvPr/>
          </p:nvSpPr>
          <p:spPr>
            <a:xfrm>
              <a:off x="7235825" y="5994400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184911" y="0"/>
                  </a:moveTo>
                  <a:lnTo>
                    <a:pt x="126471" y="6555"/>
                  </a:lnTo>
                  <a:lnTo>
                    <a:pt x="75712" y="24809"/>
                  </a:lnTo>
                  <a:lnTo>
                    <a:pt x="35681" y="52644"/>
                  </a:lnTo>
                  <a:lnTo>
                    <a:pt x="9428" y="87943"/>
                  </a:lnTo>
                  <a:lnTo>
                    <a:pt x="0" y="128587"/>
                  </a:lnTo>
                  <a:lnTo>
                    <a:pt x="9428" y="169231"/>
                  </a:lnTo>
                  <a:lnTo>
                    <a:pt x="35681" y="204530"/>
                  </a:lnTo>
                  <a:lnTo>
                    <a:pt x="75712" y="232365"/>
                  </a:lnTo>
                  <a:lnTo>
                    <a:pt x="126471" y="250619"/>
                  </a:lnTo>
                  <a:lnTo>
                    <a:pt x="184911" y="257175"/>
                  </a:lnTo>
                  <a:lnTo>
                    <a:pt x="243414" y="250619"/>
                  </a:lnTo>
                  <a:lnTo>
                    <a:pt x="294211" y="232365"/>
                  </a:lnTo>
                  <a:lnTo>
                    <a:pt x="334260" y="204530"/>
                  </a:lnTo>
                  <a:lnTo>
                    <a:pt x="360521" y="169231"/>
                  </a:lnTo>
                  <a:lnTo>
                    <a:pt x="369950" y="128587"/>
                  </a:lnTo>
                  <a:lnTo>
                    <a:pt x="360521" y="87943"/>
                  </a:lnTo>
                  <a:lnTo>
                    <a:pt x="334260" y="52644"/>
                  </a:lnTo>
                  <a:lnTo>
                    <a:pt x="294211" y="24809"/>
                  </a:lnTo>
                  <a:lnTo>
                    <a:pt x="243414" y="6555"/>
                  </a:lnTo>
                  <a:lnTo>
                    <a:pt x="184911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35825" y="5994400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0" y="128587"/>
                  </a:moveTo>
                  <a:lnTo>
                    <a:pt x="9428" y="87943"/>
                  </a:lnTo>
                  <a:lnTo>
                    <a:pt x="35681" y="52644"/>
                  </a:lnTo>
                  <a:lnTo>
                    <a:pt x="75712" y="24809"/>
                  </a:lnTo>
                  <a:lnTo>
                    <a:pt x="126471" y="6555"/>
                  </a:lnTo>
                  <a:lnTo>
                    <a:pt x="184911" y="0"/>
                  </a:lnTo>
                  <a:lnTo>
                    <a:pt x="243414" y="6555"/>
                  </a:lnTo>
                  <a:lnTo>
                    <a:pt x="294211" y="24809"/>
                  </a:lnTo>
                  <a:lnTo>
                    <a:pt x="334260" y="52644"/>
                  </a:lnTo>
                  <a:lnTo>
                    <a:pt x="360521" y="87943"/>
                  </a:lnTo>
                  <a:lnTo>
                    <a:pt x="369950" y="128587"/>
                  </a:lnTo>
                  <a:lnTo>
                    <a:pt x="360521" y="169231"/>
                  </a:lnTo>
                  <a:lnTo>
                    <a:pt x="334260" y="204530"/>
                  </a:lnTo>
                  <a:lnTo>
                    <a:pt x="294211" y="232365"/>
                  </a:lnTo>
                  <a:lnTo>
                    <a:pt x="243414" y="250619"/>
                  </a:lnTo>
                  <a:lnTo>
                    <a:pt x="184911" y="257175"/>
                  </a:lnTo>
                  <a:lnTo>
                    <a:pt x="126471" y="250619"/>
                  </a:lnTo>
                  <a:lnTo>
                    <a:pt x="75712" y="232365"/>
                  </a:lnTo>
                  <a:lnTo>
                    <a:pt x="35681" y="204530"/>
                  </a:lnTo>
                  <a:lnTo>
                    <a:pt x="9428" y="169231"/>
                  </a:lnTo>
                  <a:lnTo>
                    <a:pt x="0" y="12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379334" y="6058611"/>
            <a:ext cx="84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693088" y="6010275"/>
            <a:ext cx="379730" cy="266700"/>
            <a:chOff x="7693088" y="6010275"/>
            <a:chExt cx="379730" cy="266700"/>
          </a:xfrm>
        </p:grpSpPr>
        <p:sp>
          <p:nvSpPr>
            <p:cNvPr id="70" name="object 70"/>
            <p:cNvSpPr/>
            <p:nvPr/>
          </p:nvSpPr>
          <p:spPr>
            <a:xfrm>
              <a:off x="7697851" y="6015037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184912" y="0"/>
                  </a:moveTo>
                  <a:lnTo>
                    <a:pt x="126422" y="6555"/>
                  </a:lnTo>
                  <a:lnTo>
                    <a:pt x="75657" y="24809"/>
                  </a:lnTo>
                  <a:lnTo>
                    <a:pt x="35645" y="52644"/>
                  </a:lnTo>
                  <a:lnTo>
                    <a:pt x="9416" y="87943"/>
                  </a:lnTo>
                  <a:lnTo>
                    <a:pt x="0" y="128587"/>
                  </a:lnTo>
                  <a:lnTo>
                    <a:pt x="9416" y="169231"/>
                  </a:lnTo>
                  <a:lnTo>
                    <a:pt x="35645" y="204530"/>
                  </a:lnTo>
                  <a:lnTo>
                    <a:pt x="75657" y="232365"/>
                  </a:lnTo>
                  <a:lnTo>
                    <a:pt x="126422" y="250619"/>
                  </a:lnTo>
                  <a:lnTo>
                    <a:pt x="184912" y="257175"/>
                  </a:lnTo>
                  <a:lnTo>
                    <a:pt x="243352" y="250619"/>
                  </a:lnTo>
                  <a:lnTo>
                    <a:pt x="294111" y="232365"/>
                  </a:lnTo>
                  <a:lnTo>
                    <a:pt x="334142" y="204530"/>
                  </a:lnTo>
                  <a:lnTo>
                    <a:pt x="360395" y="169231"/>
                  </a:lnTo>
                  <a:lnTo>
                    <a:pt x="369824" y="128587"/>
                  </a:lnTo>
                  <a:lnTo>
                    <a:pt x="360395" y="87943"/>
                  </a:lnTo>
                  <a:lnTo>
                    <a:pt x="334142" y="52644"/>
                  </a:lnTo>
                  <a:lnTo>
                    <a:pt x="294111" y="24809"/>
                  </a:lnTo>
                  <a:lnTo>
                    <a:pt x="243352" y="6555"/>
                  </a:lnTo>
                  <a:lnTo>
                    <a:pt x="184912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97851" y="6015037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0" y="128587"/>
                  </a:moveTo>
                  <a:lnTo>
                    <a:pt x="9416" y="87943"/>
                  </a:lnTo>
                  <a:lnTo>
                    <a:pt x="35645" y="52644"/>
                  </a:lnTo>
                  <a:lnTo>
                    <a:pt x="75657" y="24809"/>
                  </a:lnTo>
                  <a:lnTo>
                    <a:pt x="126422" y="6555"/>
                  </a:lnTo>
                  <a:lnTo>
                    <a:pt x="184912" y="0"/>
                  </a:lnTo>
                  <a:lnTo>
                    <a:pt x="243352" y="6555"/>
                  </a:lnTo>
                  <a:lnTo>
                    <a:pt x="294111" y="24809"/>
                  </a:lnTo>
                  <a:lnTo>
                    <a:pt x="334142" y="52644"/>
                  </a:lnTo>
                  <a:lnTo>
                    <a:pt x="360395" y="87943"/>
                  </a:lnTo>
                  <a:lnTo>
                    <a:pt x="369824" y="128587"/>
                  </a:lnTo>
                  <a:lnTo>
                    <a:pt x="360395" y="169231"/>
                  </a:lnTo>
                  <a:lnTo>
                    <a:pt x="334142" y="204530"/>
                  </a:lnTo>
                  <a:lnTo>
                    <a:pt x="294111" y="232365"/>
                  </a:lnTo>
                  <a:lnTo>
                    <a:pt x="243352" y="250619"/>
                  </a:lnTo>
                  <a:lnTo>
                    <a:pt x="184912" y="257175"/>
                  </a:lnTo>
                  <a:lnTo>
                    <a:pt x="126422" y="250619"/>
                  </a:lnTo>
                  <a:lnTo>
                    <a:pt x="75657" y="232365"/>
                  </a:lnTo>
                  <a:lnTo>
                    <a:pt x="35645" y="204530"/>
                  </a:lnTo>
                  <a:lnTo>
                    <a:pt x="9416" y="169231"/>
                  </a:lnTo>
                  <a:lnTo>
                    <a:pt x="0" y="12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841360" y="6079337"/>
            <a:ext cx="84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8145462" y="6010275"/>
            <a:ext cx="379730" cy="266700"/>
            <a:chOff x="8145462" y="6010275"/>
            <a:chExt cx="379730" cy="266700"/>
          </a:xfrm>
        </p:grpSpPr>
        <p:sp>
          <p:nvSpPr>
            <p:cNvPr id="74" name="object 74"/>
            <p:cNvSpPr/>
            <p:nvPr/>
          </p:nvSpPr>
          <p:spPr>
            <a:xfrm>
              <a:off x="8150225" y="6015037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184911" y="0"/>
                  </a:moveTo>
                  <a:lnTo>
                    <a:pt x="126471" y="6555"/>
                  </a:lnTo>
                  <a:lnTo>
                    <a:pt x="75712" y="24809"/>
                  </a:lnTo>
                  <a:lnTo>
                    <a:pt x="35681" y="52644"/>
                  </a:lnTo>
                  <a:lnTo>
                    <a:pt x="9428" y="87943"/>
                  </a:lnTo>
                  <a:lnTo>
                    <a:pt x="0" y="128587"/>
                  </a:lnTo>
                  <a:lnTo>
                    <a:pt x="9428" y="169231"/>
                  </a:lnTo>
                  <a:lnTo>
                    <a:pt x="35681" y="204530"/>
                  </a:lnTo>
                  <a:lnTo>
                    <a:pt x="75712" y="232365"/>
                  </a:lnTo>
                  <a:lnTo>
                    <a:pt x="126471" y="250619"/>
                  </a:lnTo>
                  <a:lnTo>
                    <a:pt x="184911" y="257175"/>
                  </a:lnTo>
                  <a:lnTo>
                    <a:pt x="243414" y="250619"/>
                  </a:lnTo>
                  <a:lnTo>
                    <a:pt x="294211" y="232365"/>
                  </a:lnTo>
                  <a:lnTo>
                    <a:pt x="334260" y="204530"/>
                  </a:lnTo>
                  <a:lnTo>
                    <a:pt x="360521" y="169231"/>
                  </a:lnTo>
                  <a:lnTo>
                    <a:pt x="369950" y="128587"/>
                  </a:lnTo>
                  <a:lnTo>
                    <a:pt x="360521" y="87943"/>
                  </a:lnTo>
                  <a:lnTo>
                    <a:pt x="334260" y="52644"/>
                  </a:lnTo>
                  <a:lnTo>
                    <a:pt x="294211" y="24809"/>
                  </a:lnTo>
                  <a:lnTo>
                    <a:pt x="243414" y="6555"/>
                  </a:lnTo>
                  <a:lnTo>
                    <a:pt x="184911" y="0"/>
                  </a:lnTo>
                  <a:close/>
                </a:path>
              </a:pathLst>
            </a:custGeom>
            <a:solidFill>
              <a:srgbClr val="EAF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150225" y="6015037"/>
              <a:ext cx="370205" cy="257175"/>
            </a:xfrm>
            <a:custGeom>
              <a:avLst/>
              <a:gdLst/>
              <a:ahLst/>
              <a:cxnLst/>
              <a:rect l="l" t="t" r="r" b="b"/>
              <a:pathLst>
                <a:path w="370204" h="257175">
                  <a:moveTo>
                    <a:pt x="0" y="128587"/>
                  </a:moveTo>
                  <a:lnTo>
                    <a:pt x="9428" y="87943"/>
                  </a:lnTo>
                  <a:lnTo>
                    <a:pt x="35681" y="52644"/>
                  </a:lnTo>
                  <a:lnTo>
                    <a:pt x="75712" y="24809"/>
                  </a:lnTo>
                  <a:lnTo>
                    <a:pt x="126471" y="6555"/>
                  </a:lnTo>
                  <a:lnTo>
                    <a:pt x="184911" y="0"/>
                  </a:lnTo>
                  <a:lnTo>
                    <a:pt x="243414" y="6555"/>
                  </a:lnTo>
                  <a:lnTo>
                    <a:pt x="294211" y="24809"/>
                  </a:lnTo>
                  <a:lnTo>
                    <a:pt x="334260" y="52644"/>
                  </a:lnTo>
                  <a:lnTo>
                    <a:pt x="360521" y="87943"/>
                  </a:lnTo>
                  <a:lnTo>
                    <a:pt x="369950" y="128587"/>
                  </a:lnTo>
                  <a:lnTo>
                    <a:pt x="360521" y="169231"/>
                  </a:lnTo>
                  <a:lnTo>
                    <a:pt x="334260" y="204530"/>
                  </a:lnTo>
                  <a:lnTo>
                    <a:pt x="294211" y="232365"/>
                  </a:lnTo>
                  <a:lnTo>
                    <a:pt x="243414" y="250619"/>
                  </a:lnTo>
                  <a:lnTo>
                    <a:pt x="184911" y="257175"/>
                  </a:lnTo>
                  <a:lnTo>
                    <a:pt x="126471" y="250619"/>
                  </a:lnTo>
                  <a:lnTo>
                    <a:pt x="75712" y="232365"/>
                  </a:lnTo>
                  <a:lnTo>
                    <a:pt x="35681" y="204530"/>
                  </a:lnTo>
                  <a:lnTo>
                    <a:pt x="9428" y="169231"/>
                  </a:lnTo>
                  <a:lnTo>
                    <a:pt x="0" y="1285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8293734" y="6079337"/>
            <a:ext cx="84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>
                <a:latin typeface="Calibri"/>
                <a:cs typeface="Calibri"/>
              </a:rPr>
              <a:t>P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420736" y="5743321"/>
            <a:ext cx="914400" cy="286385"/>
            <a:chOff x="7420736" y="5743321"/>
            <a:chExt cx="914400" cy="286385"/>
          </a:xfrm>
        </p:grpSpPr>
        <p:sp>
          <p:nvSpPr>
            <p:cNvPr id="78" name="object 78"/>
            <p:cNvSpPr/>
            <p:nvPr/>
          </p:nvSpPr>
          <p:spPr>
            <a:xfrm>
              <a:off x="7420736" y="5743321"/>
              <a:ext cx="281940" cy="250825"/>
            </a:xfrm>
            <a:custGeom>
              <a:avLst/>
              <a:gdLst/>
              <a:ahLst/>
              <a:cxnLst/>
              <a:rect l="l" t="t" r="r" b="b"/>
              <a:pathLst>
                <a:path w="281940" h="250825">
                  <a:moveTo>
                    <a:pt x="35560" y="151549"/>
                  </a:moveTo>
                  <a:lnTo>
                    <a:pt x="32004" y="153352"/>
                  </a:lnTo>
                  <a:lnTo>
                    <a:pt x="30988" y="156692"/>
                  </a:lnTo>
                  <a:lnTo>
                    <a:pt x="0" y="250824"/>
                  </a:lnTo>
                  <a:lnTo>
                    <a:pt x="18079" y="247218"/>
                  </a:lnTo>
                  <a:lnTo>
                    <a:pt x="13589" y="247218"/>
                  </a:lnTo>
                  <a:lnTo>
                    <a:pt x="5207" y="237718"/>
                  </a:lnTo>
                  <a:lnTo>
                    <a:pt x="22715" y="222208"/>
                  </a:lnTo>
                  <a:lnTo>
                    <a:pt x="43053" y="160654"/>
                  </a:lnTo>
                  <a:lnTo>
                    <a:pt x="44069" y="157327"/>
                  </a:lnTo>
                  <a:lnTo>
                    <a:pt x="42291" y="153733"/>
                  </a:lnTo>
                  <a:lnTo>
                    <a:pt x="38989" y="152641"/>
                  </a:lnTo>
                  <a:lnTo>
                    <a:pt x="35560" y="151549"/>
                  </a:lnTo>
                  <a:close/>
                </a:path>
                <a:path w="281940" h="250825">
                  <a:moveTo>
                    <a:pt x="22715" y="222208"/>
                  </a:moveTo>
                  <a:lnTo>
                    <a:pt x="5207" y="237718"/>
                  </a:lnTo>
                  <a:lnTo>
                    <a:pt x="13589" y="247218"/>
                  </a:lnTo>
                  <a:lnTo>
                    <a:pt x="16714" y="244449"/>
                  </a:lnTo>
                  <a:lnTo>
                    <a:pt x="15367" y="244449"/>
                  </a:lnTo>
                  <a:lnTo>
                    <a:pt x="8128" y="236245"/>
                  </a:lnTo>
                  <a:lnTo>
                    <a:pt x="18779" y="234121"/>
                  </a:lnTo>
                  <a:lnTo>
                    <a:pt x="22715" y="222208"/>
                  </a:lnTo>
                  <a:close/>
                </a:path>
                <a:path w="281940" h="250825">
                  <a:moveTo>
                    <a:pt x="98044" y="218312"/>
                  </a:moveTo>
                  <a:lnTo>
                    <a:pt x="31162" y="231651"/>
                  </a:lnTo>
                  <a:lnTo>
                    <a:pt x="13589" y="247218"/>
                  </a:lnTo>
                  <a:lnTo>
                    <a:pt x="18079" y="247218"/>
                  </a:lnTo>
                  <a:lnTo>
                    <a:pt x="100584" y="230758"/>
                  </a:lnTo>
                  <a:lnTo>
                    <a:pt x="102870" y="227418"/>
                  </a:lnTo>
                  <a:lnTo>
                    <a:pt x="102108" y="223977"/>
                  </a:lnTo>
                  <a:lnTo>
                    <a:pt x="101473" y="220548"/>
                  </a:lnTo>
                  <a:lnTo>
                    <a:pt x="98044" y="218312"/>
                  </a:lnTo>
                  <a:close/>
                </a:path>
                <a:path w="281940" h="250825">
                  <a:moveTo>
                    <a:pt x="18779" y="234121"/>
                  </a:moveTo>
                  <a:lnTo>
                    <a:pt x="8128" y="236245"/>
                  </a:lnTo>
                  <a:lnTo>
                    <a:pt x="15367" y="244449"/>
                  </a:lnTo>
                  <a:lnTo>
                    <a:pt x="18779" y="234121"/>
                  </a:lnTo>
                  <a:close/>
                </a:path>
                <a:path w="281940" h="250825">
                  <a:moveTo>
                    <a:pt x="31162" y="231651"/>
                  </a:moveTo>
                  <a:lnTo>
                    <a:pt x="18779" y="234121"/>
                  </a:lnTo>
                  <a:lnTo>
                    <a:pt x="15367" y="244449"/>
                  </a:lnTo>
                  <a:lnTo>
                    <a:pt x="16714" y="244449"/>
                  </a:lnTo>
                  <a:lnTo>
                    <a:pt x="31162" y="231651"/>
                  </a:lnTo>
                  <a:close/>
                </a:path>
                <a:path w="281940" h="250825">
                  <a:moveTo>
                    <a:pt x="273558" y="0"/>
                  </a:moveTo>
                  <a:lnTo>
                    <a:pt x="22715" y="222208"/>
                  </a:lnTo>
                  <a:lnTo>
                    <a:pt x="18779" y="234121"/>
                  </a:lnTo>
                  <a:lnTo>
                    <a:pt x="31162" y="231651"/>
                  </a:lnTo>
                  <a:lnTo>
                    <a:pt x="281940" y="9512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702930" y="5774474"/>
              <a:ext cx="179704" cy="240309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746999" y="5772353"/>
              <a:ext cx="588645" cy="257175"/>
            </a:xfrm>
            <a:custGeom>
              <a:avLst/>
              <a:gdLst/>
              <a:ahLst/>
              <a:cxnLst/>
              <a:rect l="l" t="t" r="r" b="b"/>
              <a:pathLst>
                <a:path w="588645" h="257175">
                  <a:moveTo>
                    <a:pt x="552287" y="234801"/>
                  </a:moveTo>
                  <a:lnTo>
                    <a:pt x="484758" y="244614"/>
                  </a:lnTo>
                  <a:lnTo>
                    <a:pt x="482346" y="247827"/>
                  </a:lnTo>
                  <a:lnTo>
                    <a:pt x="483361" y="254774"/>
                  </a:lnTo>
                  <a:lnTo>
                    <a:pt x="486536" y="257174"/>
                  </a:lnTo>
                  <a:lnTo>
                    <a:pt x="580092" y="243585"/>
                  </a:lnTo>
                  <a:lnTo>
                    <a:pt x="574040" y="243585"/>
                  </a:lnTo>
                  <a:lnTo>
                    <a:pt x="552287" y="234801"/>
                  </a:lnTo>
                  <a:close/>
                </a:path>
                <a:path w="588645" h="257175">
                  <a:moveTo>
                    <a:pt x="564718" y="232995"/>
                  </a:moveTo>
                  <a:lnTo>
                    <a:pt x="552287" y="234801"/>
                  </a:lnTo>
                  <a:lnTo>
                    <a:pt x="574040" y="243585"/>
                  </a:lnTo>
                  <a:lnTo>
                    <a:pt x="574857" y="241592"/>
                  </a:lnTo>
                  <a:lnTo>
                    <a:pt x="571373" y="241592"/>
                  </a:lnTo>
                  <a:lnTo>
                    <a:pt x="564718" y="232995"/>
                  </a:lnTo>
                  <a:close/>
                </a:path>
                <a:path w="588645" h="257175">
                  <a:moveTo>
                    <a:pt x="521334" y="160781"/>
                  </a:moveTo>
                  <a:lnTo>
                    <a:pt x="515747" y="165087"/>
                  </a:lnTo>
                  <a:lnTo>
                    <a:pt x="515239" y="169075"/>
                  </a:lnTo>
                  <a:lnTo>
                    <a:pt x="556955" y="222967"/>
                  </a:lnTo>
                  <a:lnTo>
                    <a:pt x="578866" y="231813"/>
                  </a:lnTo>
                  <a:lnTo>
                    <a:pt x="574040" y="243585"/>
                  </a:lnTo>
                  <a:lnTo>
                    <a:pt x="580092" y="243585"/>
                  </a:lnTo>
                  <a:lnTo>
                    <a:pt x="588136" y="242417"/>
                  </a:lnTo>
                  <a:lnTo>
                    <a:pt x="525272" y="161289"/>
                  </a:lnTo>
                  <a:lnTo>
                    <a:pt x="521334" y="160781"/>
                  </a:lnTo>
                  <a:close/>
                </a:path>
                <a:path w="588645" h="257175">
                  <a:moveTo>
                    <a:pt x="575564" y="231419"/>
                  </a:moveTo>
                  <a:lnTo>
                    <a:pt x="564718" y="232995"/>
                  </a:lnTo>
                  <a:lnTo>
                    <a:pt x="571373" y="241592"/>
                  </a:lnTo>
                  <a:lnTo>
                    <a:pt x="575564" y="231419"/>
                  </a:lnTo>
                  <a:close/>
                </a:path>
                <a:path w="588645" h="257175">
                  <a:moveTo>
                    <a:pt x="577890" y="231419"/>
                  </a:moveTo>
                  <a:lnTo>
                    <a:pt x="575564" y="231419"/>
                  </a:lnTo>
                  <a:lnTo>
                    <a:pt x="571373" y="241592"/>
                  </a:lnTo>
                  <a:lnTo>
                    <a:pt x="574857" y="241592"/>
                  </a:lnTo>
                  <a:lnTo>
                    <a:pt x="578866" y="231813"/>
                  </a:lnTo>
                  <a:lnTo>
                    <a:pt x="577890" y="231419"/>
                  </a:lnTo>
                  <a:close/>
                </a:path>
                <a:path w="588645" h="257175">
                  <a:moveTo>
                    <a:pt x="4699" y="0"/>
                  </a:moveTo>
                  <a:lnTo>
                    <a:pt x="0" y="11772"/>
                  </a:lnTo>
                  <a:lnTo>
                    <a:pt x="552287" y="234801"/>
                  </a:lnTo>
                  <a:lnTo>
                    <a:pt x="564718" y="232995"/>
                  </a:lnTo>
                  <a:lnTo>
                    <a:pt x="556955" y="222967"/>
                  </a:lnTo>
                  <a:lnTo>
                    <a:pt x="4699" y="0"/>
                  </a:lnTo>
                  <a:close/>
                </a:path>
                <a:path w="588645" h="257175">
                  <a:moveTo>
                    <a:pt x="556955" y="222967"/>
                  </a:moveTo>
                  <a:lnTo>
                    <a:pt x="564718" y="232995"/>
                  </a:lnTo>
                  <a:lnTo>
                    <a:pt x="575564" y="231419"/>
                  </a:lnTo>
                  <a:lnTo>
                    <a:pt x="577890" y="231419"/>
                  </a:lnTo>
                  <a:lnTo>
                    <a:pt x="556955" y="222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2" name="Resim 81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925" y="1046734"/>
            <a:ext cx="6483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/>
              <a:t>Özyineleme-</a:t>
            </a:r>
            <a:r>
              <a:rPr sz="3600" spc="-70"/>
              <a:t> </a:t>
            </a:r>
            <a:r>
              <a:rPr sz="3600"/>
              <a:t>Böl</a:t>
            </a:r>
            <a:r>
              <a:rPr sz="3600" spc="-75"/>
              <a:t> </a:t>
            </a:r>
            <a:r>
              <a:rPr sz="3600"/>
              <a:t>&amp;</a:t>
            </a:r>
            <a:r>
              <a:rPr sz="3600" spc="-60"/>
              <a:t> Yönet</a:t>
            </a:r>
            <a:r>
              <a:rPr sz="3600" spc="-55"/>
              <a:t> </a:t>
            </a:r>
            <a:r>
              <a:rPr sz="3600" spc="-10"/>
              <a:t>Stratejisi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27100" y="1581150"/>
            <a:ext cx="7552055" cy="4962525"/>
            <a:chOff x="927100" y="1581150"/>
            <a:chExt cx="7552055" cy="4962525"/>
          </a:xfrm>
        </p:grpSpPr>
        <p:sp>
          <p:nvSpPr>
            <p:cNvPr id="4" name="object 4"/>
            <p:cNvSpPr/>
            <p:nvPr/>
          </p:nvSpPr>
          <p:spPr>
            <a:xfrm>
              <a:off x="946150" y="1600200"/>
              <a:ext cx="7513955" cy="4924425"/>
            </a:xfrm>
            <a:custGeom>
              <a:avLst/>
              <a:gdLst/>
              <a:ahLst/>
              <a:cxnLst/>
              <a:rect l="l" t="t" r="r" b="b"/>
              <a:pathLst>
                <a:path w="7513955" h="4924425">
                  <a:moveTo>
                    <a:pt x="7513701" y="0"/>
                  </a:moveTo>
                  <a:lnTo>
                    <a:pt x="0" y="0"/>
                  </a:lnTo>
                  <a:lnTo>
                    <a:pt x="0" y="4924425"/>
                  </a:lnTo>
                  <a:lnTo>
                    <a:pt x="7513701" y="4924425"/>
                  </a:lnTo>
                  <a:lnTo>
                    <a:pt x="7513701" y="0"/>
                  </a:lnTo>
                  <a:close/>
                </a:path>
              </a:pathLst>
            </a:custGeom>
            <a:solidFill>
              <a:srgbClr val="F4F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6150" y="1600200"/>
              <a:ext cx="7513955" cy="4924425"/>
            </a:xfrm>
            <a:custGeom>
              <a:avLst/>
              <a:gdLst/>
              <a:ahLst/>
              <a:cxnLst/>
              <a:rect l="l" t="t" r="r" b="b"/>
              <a:pathLst>
                <a:path w="7513955" h="4924425">
                  <a:moveTo>
                    <a:pt x="0" y="4924425"/>
                  </a:moveTo>
                  <a:lnTo>
                    <a:pt x="7513701" y="4924425"/>
                  </a:lnTo>
                  <a:lnTo>
                    <a:pt x="7513701" y="0"/>
                  </a:lnTo>
                  <a:lnTo>
                    <a:pt x="0" y="0"/>
                  </a:lnTo>
                  <a:lnTo>
                    <a:pt x="0" y="492442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25144" y="1610613"/>
            <a:ext cx="7233284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25645">
              <a:lnSpc>
                <a:spcPct val="100000"/>
              </a:lnSpc>
              <a:spcBef>
                <a:spcPts val="95"/>
              </a:spcBef>
            </a:pP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6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P</a:t>
            </a:r>
            <a:r>
              <a:rPr sz="16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problemini</a:t>
            </a:r>
            <a:r>
              <a:rPr sz="1600" b="1" spc="-3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çöz</a:t>
            </a:r>
            <a:r>
              <a:rPr sz="1600" b="1" spc="-1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FD9F21"/>
                </a:solidFill>
                <a:latin typeface="Courier New"/>
                <a:cs typeface="Courier New"/>
              </a:rPr>
              <a:t>*/ </a:t>
            </a:r>
            <a:r>
              <a:rPr sz="1600" b="1" spc="-10">
                <a:solidFill>
                  <a:srgbClr val="C00000"/>
                </a:solidFill>
                <a:latin typeface="Courier New"/>
                <a:cs typeface="Courier New"/>
              </a:rPr>
              <a:t>Solve</a:t>
            </a:r>
            <a:r>
              <a:rPr sz="1600" b="1" spc="-10">
                <a:latin typeface="Courier New"/>
                <a:cs typeface="Courier New"/>
              </a:rPr>
              <a:t>(P){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6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Temel</a:t>
            </a:r>
            <a:r>
              <a:rPr sz="1600" b="1" spc="-4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durum(s)</a:t>
            </a:r>
            <a:r>
              <a:rPr sz="1600" b="1" spc="-6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989330" marR="2941320" indent="-489584">
              <a:lnSpc>
                <a:spcPct val="100000"/>
              </a:lnSpc>
              <a:spcBef>
                <a:spcPts val="5"/>
              </a:spcBef>
            </a:pPr>
            <a:r>
              <a:rPr sz="1600" b="1">
                <a:latin typeface="Courier New"/>
                <a:cs typeface="Courier New"/>
              </a:rPr>
              <a:t>if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1600" b="1" spc="-5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C00000"/>
                </a:solidFill>
                <a:latin typeface="Courier New"/>
                <a:cs typeface="Courier New"/>
              </a:rPr>
              <a:t>problemi</a:t>
            </a:r>
            <a:r>
              <a:rPr sz="1600" b="1" spc="-45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C00000"/>
                </a:solidFill>
                <a:latin typeface="Courier New"/>
                <a:cs typeface="Courier New"/>
              </a:rPr>
              <a:t>temel</a:t>
            </a:r>
            <a:r>
              <a:rPr sz="1600" b="1" spc="-4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C00000"/>
                </a:solidFill>
                <a:latin typeface="Courier New"/>
                <a:cs typeface="Courier New"/>
              </a:rPr>
              <a:t>durumda</a:t>
            </a:r>
            <a:r>
              <a:rPr sz="1600" b="1" spc="-4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C00000"/>
                </a:solidFill>
                <a:latin typeface="Courier New"/>
                <a:cs typeface="Courier New"/>
              </a:rPr>
              <a:t>ise </a:t>
            </a:r>
            <a:r>
              <a:rPr sz="1600" b="1">
                <a:latin typeface="Courier New"/>
                <a:cs typeface="Courier New"/>
              </a:rPr>
              <a:t>return</a:t>
            </a:r>
            <a:r>
              <a:rPr sz="1600" b="1" spc="-55">
                <a:latin typeface="Courier New"/>
                <a:cs typeface="Courier New"/>
              </a:rPr>
              <a:t> </a:t>
            </a:r>
            <a:r>
              <a:rPr sz="1600" b="1" spc="-20">
                <a:solidFill>
                  <a:srgbClr val="C00000"/>
                </a:solidFill>
                <a:latin typeface="Courier New"/>
                <a:cs typeface="Courier New"/>
              </a:rPr>
              <a:t>çözüm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6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(n&gt;=2)</a:t>
            </a:r>
            <a:r>
              <a:rPr sz="1600" b="1" spc="-3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için</a:t>
            </a:r>
            <a:r>
              <a:rPr sz="16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P</a:t>
            </a:r>
            <a:r>
              <a:rPr sz="1600" b="1" spc="-3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yi</a:t>
            </a:r>
            <a:r>
              <a:rPr sz="1600" b="1" spc="-3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P1,</a:t>
            </a:r>
            <a:r>
              <a:rPr sz="1600" b="1" spc="-3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P2,</a:t>
            </a:r>
            <a:r>
              <a:rPr sz="1600" b="1" spc="-3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..Pn</a:t>
            </a:r>
            <a:r>
              <a:rPr sz="16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şeklinde</a:t>
            </a:r>
            <a:r>
              <a:rPr sz="1600" b="1" spc="-2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parçalara</a:t>
            </a:r>
            <a:r>
              <a:rPr sz="1600" b="1" spc="-4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böl</a:t>
            </a:r>
            <a:r>
              <a:rPr sz="1600" b="1" spc="-1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600" b="1" spc="-7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Problemleri</a:t>
            </a:r>
            <a:r>
              <a:rPr sz="1600" b="1" spc="-7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özyinelemeli</a:t>
            </a:r>
            <a:r>
              <a:rPr sz="1600" b="1" spc="-7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şekilde</a:t>
            </a:r>
            <a:r>
              <a:rPr sz="1600" b="1" spc="-6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çöz</a:t>
            </a:r>
            <a:r>
              <a:rPr sz="1600" b="1" spc="-3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FD9F21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500380" marR="981710">
              <a:lnSpc>
                <a:spcPct val="100000"/>
              </a:lnSpc>
            </a:pPr>
            <a:r>
              <a:rPr sz="1600" b="1">
                <a:latin typeface="Courier New"/>
                <a:cs typeface="Courier New"/>
              </a:rPr>
              <a:t>S1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=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C00000"/>
                </a:solidFill>
                <a:latin typeface="Courier New"/>
                <a:cs typeface="Courier New"/>
              </a:rPr>
              <a:t>Solve</a:t>
            </a:r>
            <a:r>
              <a:rPr sz="1600" b="1">
                <a:latin typeface="Courier New"/>
                <a:cs typeface="Courier New"/>
              </a:rPr>
              <a:t>(P1);</a:t>
            </a:r>
            <a:r>
              <a:rPr sz="1600" b="1" spc="-3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/*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S1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için</a:t>
            </a:r>
            <a:r>
              <a:rPr sz="1600" b="1" spc="-3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P1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problemini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çöz</a:t>
            </a:r>
            <a:r>
              <a:rPr sz="1600" b="1" spc="-5">
                <a:latin typeface="Courier New"/>
                <a:cs typeface="Courier New"/>
              </a:rPr>
              <a:t> </a:t>
            </a:r>
            <a:r>
              <a:rPr sz="1600" b="1" spc="-25">
                <a:latin typeface="Courier New"/>
                <a:cs typeface="Courier New"/>
              </a:rPr>
              <a:t>*/ </a:t>
            </a:r>
            <a:r>
              <a:rPr sz="1600" b="1">
                <a:latin typeface="Courier New"/>
                <a:cs typeface="Courier New"/>
              </a:rPr>
              <a:t>S2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=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C00000"/>
                </a:solidFill>
                <a:latin typeface="Courier New"/>
                <a:cs typeface="Courier New"/>
              </a:rPr>
              <a:t>Solve</a:t>
            </a:r>
            <a:r>
              <a:rPr sz="1600" b="1">
                <a:latin typeface="Courier New"/>
                <a:cs typeface="Courier New"/>
              </a:rPr>
              <a:t>(P2);</a:t>
            </a:r>
            <a:r>
              <a:rPr sz="1600" b="1" spc="-3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/*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S2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için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P2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problemini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 spc="-10">
                <a:latin typeface="Courier New"/>
                <a:cs typeface="Courier New"/>
              </a:rPr>
              <a:t>çöz*/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600" b="1" spc="-50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</a:pPr>
            <a:r>
              <a:rPr sz="1600" b="1">
                <a:latin typeface="Courier New"/>
                <a:cs typeface="Courier New"/>
              </a:rPr>
              <a:t>Sn</a:t>
            </a:r>
            <a:r>
              <a:rPr sz="1600" b="1" spc="-3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=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C00000"/>
                </a:solidFill>
                <a:latin typeface="Courier New"/>
                <a:cs typeface="Courier New"/>
              </a:rPr>
              <a:t>Solve</a:t>
            </a:r>
            <a:r>
              <a:rPr sz="1600" b="1">
                <a:latin typeface="Courier New"/>
                <a:cs typeface="Courier New"/>
              </a:rPr>
              <a:t>(Pn);</a:t>
            </a:r>
            <a:r>
              <a:rPr sz="1600" b="1" spc="-3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/*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Sn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için</a:t>
            </a:r>
            <a:r>
              <a:rPr sz="1600" b="1" spc="-2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Pn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problemini</a:t>
            </a:r>
            <a:r>
              <a:rPr sz="1600" b="1" spc="-3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çöz</a:t>
            </a:r>
            <a:r>
              <a:rPr sz="1600" b="1" spc="-15">
                <a:latin typeface="Courier New"/>
                <a:cs typeface="Courier New"/>
              </a:rPr>
              <a:t> </a:t>
            </a:r>
            <a:r>
              <a:rPr sz="1600" b="1" spc="-25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500380" marR="2082164" indent="121920">
              <a:lnSpc>
                <a:spcPct val="100000"/>
              </a:lnSpc>
            </a:pP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6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Çözüm</a:t>
            </a:r>
            <a:r>
              <a:rPr sz="1600" b="1" spc="-6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için</a:t>
            </a:r>
            <a:r>
              <a:rPr sz="1600" b="1" spc="-5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parçaları</a:t>
            </a:r>
            <a:r>
              <a:rPr sz="1600" b="1" spc="-6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birleştir.</a:t>
            </a:r>
            <a:r>
              <a:rPr sz="1600" b="1" spc="-30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 spc="-25">
                <a:solidFill>
                  <a:srgbClr val="FD9F21"/>
                </a:solidFill>
                <a:latin typeface="Courier New"/>
                <a:cs typeface="Courier New"/>
              </a:rPr>
              <a:t>*/ </a:t>
            </a:r>
            <a:r>
              <a:rPr sz="1600" b="1">
                <a:latin typeface="Courier New"/>
                <a:cs typeface="Courier New"/>
              </a:rPr>
              <a:t>S</a:t>
            </a:r>
            <a:r>
              <a:rPr sz="1600" b="1" spc="-3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=</a:t>
            </a:r>
            <a:r>
              <a:rPr sz="1600" b="1" spc="-15"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C00000"/>
                </a:solidFill>
                <a:latin typeface="Courier New"/>
                <a:cs typeface="Courier New"/>
              </a:rPr>
              <a:t>Merge</a:t>
            </a:r>
            <a:r>
              <a:rPr sz="1600" b="1">
                <a:latin typeface="Courier New"/>
                <a:cs typeface="Courier New"/>
              </a:rPr>
              <a:t>(S1,</a:t>
            </a:r>
            <a:r>
              <a:rPr sz="1600" b="1" spc="-3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S2,</a:t>
            </a:r>
            <a:r>
              <a:rPr sz="1600" b="1" spc="-3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…,</a:t>
            </a:r>
            <a:r>
              <a:rPr sz="1600" b="1" spc="-10">
                <a:latin typeface="Courier New"/>
                <a:cs typeface="Courier New"/>
              </a:rPr>
              <a:t> </a:t>
            </a:r>
            <a:r>
              <a:rPr sz="1600" b="1" spc="-20">
                <a:latin typeface="Courier New"/>
                <a:cs typeface="Courier New"/>
              </a:rPr>
              <a:t>Sn);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622300" marR="3670935">
              <a:lnSpc>
                <a:spcPct val="100000"/>
              </a:lnSpc>
            </a:pP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/*</a:t>
            </a:r>
            <a:r>
              <a:rPr sz="1600" b="1" spc="-3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Çözümü</a:t>
            </a:r>
            <a:r>
              <a:rPr sz="1600" b="1" spc="-4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geri</a:t>
            </a:r>
            <a:r>
              <a:rPr sz="1600" b="1" spc="-35">
                <a:solidFill>
                  <a:srgbClr val="FD9F21"/>
                </a:solidFill>
                <a:latin typeface="Courier New"/>
                <a:cs typeface="Courier New"/>
              </a:rPr>
              <a:t> </a:t>
            </a:r>
            <a:r>
              <a:rPr sz="1600" b="1">
                <a:solidFill>
                  <a:srgbClr val="FD9F21"/>
                </a:solidFill>
                <a:latin typeface="Courier New"/>
                <a:cs typeface="Courier New"/>
              </a:rPr>
              <a:t>döndür</a:t>
            </a:r>
            <a:r>
              <a:rPr sz="1600" b="1" spc="-25">
                <a:solidFill>
                  <a:srgbClr val="FD9F21"/>
                </a:solidFill>
                <a:latin typeface="Courier New"/>
                <a:cs typeface="Courier New"/>
              </a:rPr>
              <a:t> */ </a:t>
            </a:r>
            <a:r>
              <a:rPr sz="1600" b="1">
                <a:latin typeface="Courier New"/>
                <a:cs typeface="Courier New"/>
              </a:rPr>
              <a:t>return</a:t>
            </a:r>
            <a:r>
              <a:rPr sz="1600" b="1" spc="-50">
                <a:latin typeface="Courier New"/>
                <a:cs typeface="Courier New"/>
              </a:rPr>
              <a:t> </a:t>
            </a:r>
            <a:r>
              <a:rPr sz="1600" b="1" spc="-25">
                <a:latin typeface="Courier New"/>
                <a:cs typeface="Courier New"/>
              </a:rPr>
              <a:t>S;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>
                <a:latin typeface="Courier New"/>
                <a:cs typeface="Courier New"/>
              </a:rPr>
              <a:t>}</a:t>
            </a:r>
            <a:r>
              <a:rPr sz="1600" b="1" spc="-5">
                <a:latin typeface="Courier New"/>
                <a:cs typeface="Courier New"/>
              </a:rPr>
              <a:t> </a:t>
            </a:r>
            <a:r>
              <a:rPr sz="1600" b="1" spc="-10">
                <a:latin typeface="Courier New"/>
                <a:cs typeface="Courier New"/>
              </a:rPr>
              <a:t>//bitti-Solve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Resim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3" y="921461"/>
            <a:ext cx="2734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ÖZYİNELEME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74547" y="1727838"/>
            <a:ext cx="7353300" cy="27832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Faktöryel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fonksiyonu: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Klasik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özyineleme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örneğidir: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4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9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n!</a:t>
            </a:r>
            <a:r>
              <a:rPr sz="18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8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 b="1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*</a:t>
            </a:r>
            <a:r>
              <a:rPr sz="1800" b="1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2</a:t>
            </a:r>
            <a:r>
              <a:rPr sz="18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*</a:t>
            </a:r>
            <a:r>
              <a:rPr sz="18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3</a:t>
            </a:r>
            <a:r>
              <a:rPr sz="1800" b="1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*</a:t>
            </a:r>
            <a:r>
              <a:rPr sz="1800" b="1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… *</a:t>
            </a:r>
            <a:r>
              <a:rPr sz="18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(</a:t>
            </a:r>
            <a:r>
              <a:rPr sz="1800" b="1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1800" b="1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–</a:t>
            </a:r>
            <a:r>
              <a:rPr sz="1800" b="1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r>
              <a:rPr sz="18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*</a:t>
            </a:r>
            <a:r>
              <a:rPr sz="1800" b="1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 spc="-50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4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1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Faktoriyel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işlemini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özyineli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tanımlamak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küçük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sayıların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faktöriyeli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şeklinde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tanımlamak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gerekir.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4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95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n! =</a:t>
            </a:r>
            <a:r>
              <a:rPr sz="18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18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*</a:t>
            </a:r>
            <a:r>
              <a:rPr sz="1800" b="1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(</a:t>
            </a:r>
            <a:r>
              <a:rPr sz="18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1800" b="1" spc="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– 1</a:t>
            </a:r>
            <a:r>
              <a:rPr sz="1800" b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r>
              <a:rPr sz="1800" b="1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b="1" spc="-50">
                <a:solidFill>
                  <a:srgbClr val="3D3C2C"/>
                </a:solidFill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3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7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Durdurma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durumu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!</a:t>
            </a:r>
            <a:r>
              <a:rPr sz="18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3D3C2C"/>
                </a:solidFill>
                <a:latin typeface="Calibri"/>
                <a:cs typeface="Calibri"/>
              </a:rPr>
              <a:t>olarak</a:t>
            </a:r>
            <a:r>
              <a:rPr sz="18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3D3C2C"/>
                </a:solidFill>
                <a:latin typeface="Calibri"/>
                <a:cs typeface="Calibri"/>
              </a:rPr>
              <a:t>alınır.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çağırmada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azaltılarak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durdurma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durumuna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ulaşılır.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Özyineli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tanımlama: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777" y="4546094"/>
            <a:ext cx="793115" cy="9423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3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350" spc="90">
                <a:solidFill>
                  <a:srgbClr val="93C500"/>
                </a:solidFill>
                <a:latin typeface="Segoe UI Symbol"/>
                <a:cs typeface="Segoe UI Symbol"/>
              </a:rPr>
              <a:t>  </a:t>
            </a: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f(n)</a:t>
            </a:r>
            <a:r>
              <a:rPr sz="1800" i="1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i="1" spc="-50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35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endParaRPr sz="135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4541266"/>
            <a:ext cx="1918335" cy="95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6985" algn="l"/>
              </a:tabLst>
            </a:pP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1800" i="1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=</a:t>
            </a:r>
            <a:r>
              <a:rPr sz="1800" i="1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i="1" spc="-25">
                <a:solidFill>
                  <a:srgbClr val="3D3C2C"/>
                </a:solidFill>
                <a:latin typeface="Calibri"/>
                <a:cs typeface="Calibri"/>
              </a:rPr>
              <a:t>1,</a:t>
            </a: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	if</a:t>
            </a:r>
            <a:r>
              <a:rPr sz="1800" i="1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1800" i="1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= </a:t>
            </a:r>
            <a:r>
              <a:rPr sz="1800" i="1" spc="-50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n *</a:t>
            </a:r>
            <a:r>
              <a:rPr sz="1800" i="1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f(</a:t>
            </a:r>
            <a:r>
              <a:rPr sz="1800" i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1800" i="1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–</a:t>
            </a:r>
            <a:r>
              <a:rPr sz="1800" i="1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1800" i="1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r>
              <a:rPr sz="1800" i="1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,</a:t>
            </a:r>
            <a:r>
              <a:rPr sz="1800" i="1" spc="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i="1">
                <a:solidFill>
                  <a:srgbClr val="3D3C2C"/>
                </a:solidFill>
                <a:latin typeface="Calibri"/>
                <a:cs typeface="Calibri"/>
              </a:rPr>
              <a:t>if n &gt;</a:t>
            </a:r>
            <a:r>
              <a:rPr sz="1800" i="1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1800" i="1" spc="-50">
                <a:solidFill>
                  <a:srgbClr val="3D3C2C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5576" y="4652898"/>
            <a:ext cx="144780" cy="864235"/>
          </a:xfrm>
          <a:custGeom>
            <a:avLst/>
            <a:gdLst/>
            <a:ahLst/>
            <a:cxnLst/>
            <a:rect l="l" t="t" r="r" b="b"/>
            <a:pathLst>
              <a:path w="144780" h="864235">
                <a:moveTo>
                  <a:pt x="144399" y="863726"/>
                </a:moveTo>
                <a:lnTo>
                  <a:pt x="116284" y="862770"/>
                </a:lnTo>
                <a:lnTo>
                  <a:pt x="93313" y="860171"/>
                </a:lnTo>
                <a:lnTo>
                  <a:pt x="77819" y="856333"/>
                </a:lnTo>
                <a:lnTo>
                  <a:pt x="72136" y="851662"/>
                </a:lnTo>
                <a:lnTo>
                  <a:pt x="72136" y="443864"/>
                </a:lnTo>
                <a:lnTo>
                  <a:pt x="66472" y="439193"/>
                </a:lnTo>
                <a:lnTo>
                  <a:pt x="51022" y="435356"/>
                </a:lnTo>
                <a:lnTo>
                  <a:pt x="28094" y="432756"/>
                </a:lnTo>
                <a:lnTo>
                  <a:pt x="0" y="431800"/>
                </a:lnTo>
                <a:lnTo>
                  <a:pt x="28094" y="430863"/>
                </a:lnTo>
                <a:lnTo>
                  <a:pt x="51022" y="428307"/>
                </a:lnTo>
                <a:lnTo>
                  <a:pt x="66472" y="424513"/>
                </a:lnTo>
                <a:lnTo>
                  <a:pt x="72136" y="419862"/>
                </a:lnTo>
                <a:lnTo>
                  <a:pt x="72136" y="12064"/>
                </a:lnTo>
                <a:lnTo>
                  <a:pt x="77819" y="7393"/>
                </a:lnTo>
                <a:lnTo>
                  <a:pt x="93313" y="3556"/>
                </a:lnTo>
                <a:lnTo>
                  <a:pt x="116284" y="956"/>
                </a:lnTo>
                <a:lnTo>
                  <a:pt x="144399" y="0"/>
                </a:lnTo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Resim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707" rIns="0" bIns="0" rtlCol="0">
            <a:spAutoFit/>
          </a:bodyPr>
          <a:lstStyle/>
          <a:p>
            <a:pPr marL="2444115">
              <a:lnSpc>
                <a:spcPct val="100000"/>
              </a:lnSpc>
              <a:spcBef>
                <a:spcPts val="105"/>
              </a:spcBef>
            </a:pPr>
            <a:r>
              <a:rPr sz="4400" spc="-10"/>
              <a:t>ÖZYİNELEME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90345" y="2310511"/>
            <a:ext cx="6258560" cy="32886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7020" marR="287655" indent="-274955">
              <a:lnSpc>
                <a:spcPts val="2160"/>
              </a:lnSpc>
              <a:spcBef>
                <a:spcPts val="375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29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Aşağıdaki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kod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çalıştığında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sayısının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faktöriyel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değerini hesaplar.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43535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int</a:t>
            </a:r>
            <a:r>
              <a:rPr sz="2000" spc="-6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recursiveFactorial(int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n)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  <a:tabLst>
                <a:tab pos="51562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if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(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==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r>
              <a:rPr sz="2000" spc="4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return(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515620" algn="l"/>
              </a:tabLst>
            </a:pPr>
            <a:r>
              <a:rPr sz="1500" spc="-5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	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else</a:t>
            </a:r>
            <a:r>
              <a:rPr sz="2000" spc="40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return(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*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recursiveFactorial(</a:t>
            </a:r>
            <a:r>
              <a:rPr sz="2000" spc="1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-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1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));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4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60">
                <a:solidFill>
                  <a:srgbClr val="3D3C2C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4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n!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değerini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hesaplar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ve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bulduğu</a:t>
            </a:r>
            <a:r>
              <a:rPr sz="2000" spc="-5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değeri</a:t>
            </a:r>
            <a:r>
              <a:rPr sz="2000" spc="-7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return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gönderir.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Resim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58318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ÖZYİNELEME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91895" y="2377033"/>
            <a:ext cx="2852420" cy="27089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7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Özyineleme izleme</a:t>
            </a:r>
            <a:endParaRPr sz="2000">
              <a:latin typeface="Calibri"/>
              <a:cs typeface="Calibri"/>
            </a:endParaRPr>
          </a:p>
          <a:p>
            <a:pPr marL="285115" marR="78740" indent="-27305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2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özyineleme</a:t>
            </a:r>
            <a:r>
              <a:rPr sz="2000" spc="38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çağrımı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kutu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5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çağırandan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çağrılana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bir</a:t>
            </a:r>
            <a:r>
              <a:rPr sz="2000" spc="-1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ok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6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Her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 çağrılandan</a:t>
            </a:r>
            <a:endParaRPr sz="2000">
              <a:latin typeface="Calibri"/>
              <a:cs typeface="Calibri"/>
            </a:endParaRPr>
          </a:p>
          <a:p>
            <a:pPr marL="285115" marR="136525">
              <a:lnSpc>
                <a:spcPct val="100000"/>
              </a:lnSpc>
            </a:pP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çağırana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çizilen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ok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geri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dönüş</a:t>
            </a:r>
            <a:r>
              <a:rPr sz="2000" spc="-5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değerini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35">
                <a:solidFill>
                  <a:srgbClr val="3D3C2C"/>
                </a:solidFill>
                <a:latin typeface="Calibri"/>
                <a:cs typeface="Calibri"/>
              </a:rPr>
              <a:t>gösterir.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32351" y="2421001"/>
            <a:ext cx="4200525" cy="339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Resim 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707" rIns="0" bIns="0" rtlCol="0">
            <a:spAutoFit/>
          </a:bodyPr>
          <a:lstStyle/>
          <a:p>
            <a:pPr marL="2444115">
              <a:lnSpc>
                <a:spcPct val="100000"/>
              </a:lnSpc>
              <a:spcBef>
                <a:spcPts val="105"/>
              </a:spcBef>
            </a:pPr>
            <a:r>
              <a:rPr sz="4400" spc="-10"/>
              <a:t>ÖZYİNELEME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04569" y="2417317"/>
            <a:ext cx="40297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500">
                <a:solidFill>
                  <a:srgbClr val="93C500"/>
                </a:solidFill>
                <a:latin typeface="Segoe UI Symbol"/>
                <a:cs typeface="Segoe UI Symbol"/>
              </a:rPr>
              <a:t>🞇</a:t>
            </a:r>
            <a:r>
              <a:rPr sz="1500" spc="300">
                <a:solidFill>
                  <a:srgbClr val="93C500"/>
                </a:solidFill>
                <a:latin typeface="Segoe UI Symbol"/>
                <a:cs typeface="Segoe UI Symbol"/>
              </a:rPr>
              <a:t> </a:t>
            </a:r>
            <a:r>
              <a:rPr sz="2000" spc="-10">
                <a:solidFill>
                  <a:srgbClr val="3D3C2C"/>
                </a:solidFill>
                <a:latin typeface="Calibri"/>
                <a:cs typeface="Calibri"/>
              </a:rPr>
              <a:t>recFact(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5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)</a:t>
            </a:r>
            <a:r>
              <a:rPr sz="2000" spc="-45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için</a:t>
            </a:r>
            <a:r>
              <a:rPr sz="2000" spc="-4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çalışmasının</a:t>
            </a:r>
            <a:r>
              <a:rPr sz="2000" spc="-2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3D3C2C"/>
                </a:solidFill>
                <a:latin typeface="Calibri"/>
                <a:cs typeface="Calibri"/>
              </a:rPr>
              <a:t>stack</a:t>
            </a:r>
            <a:r>
              <a:rPr sz="2000" spc="-30">
                <a:solidFill>
                  <a:srgbClr val="3D3C2C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0499" y="2340991"/>
            <a:ext cx="278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gö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6238" y="2417317"/>
            <a:ext cx="7137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spc="-25">
                <a:solidFill>
                  <a:srgbClr val="3D3C2C"/>
                </a:solidFill>
                <a:latin typeface="Calibri"/>
                <a:cs typeface="Calibri"/>
              </a:rPr>
              <a:t>sterimi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7250" y="2233548"/>
            <a:ext cx="6796405" cy="3829685"/>
            <a:chOff x="857250" y="2233548"/>
            <a:chExt cx="6796405" cy="3829685"/>
          </a:xfrm>
        </p:grpSpPr>
        <p:pic>
          <p:nvPicPr>
            <p:cNvPr id="7" name="object 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57250" y="2233548"/>
              <a:ext cx="4448175" cy="198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00751" y="2257424"/>
              <a:ext cx="981075" cy="17430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643751" y="2285999"/>
              <a:ext cx="1009650" cy="1704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28687" y="4357687"/>
              <a:ext cx="990600" cy="1704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000250" y="4357687"/>
              <a:ext cx="2428875" cy="17049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4429125" y="5857875"/>
              <a:ext cx="600075" cy="1714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649851" y="0"/>
            <a:ext cx="3505200" cy="601980"/>
          </a:xfrm>
          <a:prstGeom prst="rect">
            <a:avLst/>
          </a:prstGeom>
          <a:solidFill>
            <a:srgbClr val="70685A"/>
          </a:solidFill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spc="-50">
                <a:solidFill>
                  <a:srgbClr val="FDFDFD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" name="Resim 13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47"/>
            <a:ext cx="9144000" cy="6798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6.2.0.1011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2165</Words>
  <Application>Microsoft Office PowerPoint</Application>
  <PresentationFormat>Ekran Gösterisi (4:3)</PresentationFormat>
  <Paragraphs>524</Paragraphs>
  <Slides>37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37</vt:i4>
      </vt:variant>
    </vt:vector>
  </HeadingPairs>
  <TitlesOfParts>
    <vt:vector size="48" baseType="lpstr">
      <vt:lpstr>Arial</vt:lpstr>
      <vt:lpstr>Calibri</vt:lpstr>
      <vt:lpstr>Comic Sans MS</vt:lpstr>
      <vt:lpstr>Consolas</vt:lpstr>
      <vt:lpstr>Corbel</vt:lpstr>
      <vt:lpstr>Courier New</vt:lpstr>
      <vt:lpstr>Segoe UI Symbol</vt:lpstr>
      <vt:lpstr>Times New Roman</vt:lpstr>
      <vt:lpstr>Wingdings</vt:lpstr>
      <vt:lpstr>Office Theme</vt:lpstr>
      <vt:lpstr>Office Theme</vt:lpstr>
      <vt:lpstr>BIL207 VERİ YAPILARI 8. Hafta         Özyinelemeli (Recursive) Yapılar   </vt:lpstr>
      <vt:lpstr>ÖZYİNELEME(RECURSION)</vt:lpstr>
      <vt:lpstr>ÖZYİNELEME</vt:lpstr>
      <vt:lpstr>Özyineleme- Böl &amp; Yönet Stratejisi</vt:lpstr>
      <vt:lpstr>Özyineleme- Böl &amp; Yönet Stratejisi</vt:lpstr>
      <vt:lpstr>ÖZYİNELEME</vt:lpstr>
      <vt:lpstr>ÖZYİNELEME</vt:lpstr>
      <vt:lpstr>ÖZYİNELEME</vt:lpstr>
      <vt:lpstr>ÖZYİNELEME</vt:lpstr>
      <vt:lpstr>ÖZYİNELEME</vt:lpstr>
      <vt:lpstr>ÖZYİNELEME</vt:lpstr>
      <vt:lpstr>FaktoriyelOrnek.java</vt:lpstr>
      <vt:lpstr>N’ye Kadar Olan Sayıların Toplamı</vt:lpstr>
      <vt:lpstr>Topla(4) için Özyineleme Ağacı</vt:lpstr>
      <vt:lpstr>Topla(n)’nin çalışma zamanı</vt:lpstr>
      <vt:lpstr>an İfadesini Hesaplama-Pow(a,n)</vt:lpstr>
      <vt:lpstr>Ust(3, 4) için Özyineleme ağacı</vt:lpstr>
      <vt:lpstr>Ust(a, n)’nin Çalışma Zamanı</vt:lpstr>
      <vt:lpstr>Pow(x, n) ’nin Çalışma Zamanı</vt:lpstr>
      <vt:lpstr>Power(2, 8)</vt:lpstr>
      <vt:lpstr>Kuvvet değeri tek sayı ise</vt:lpstr>
      <vt:lpstr>Özyinelemenin mantığı</vt:lpstr>
      <vt:lpstr>Power(x, n) ’nin Çalışma Zamanı</vt:lpstr>
      <vt:lpstr>Fibonacci Sayıları</vt:lpstr>
      <vt:lpstr>Fibonacci Sayıları</vt:lpstr>
      <vt:lpstr>Fibonacci Sayıları</vt:lpstr>
      <vt:lpstr>Hanoi Kuleleri</vt:lpstr>
      <vt:lpstr>Hanoi Kuleleri– Özyinelemeli</vt:lpstr>
      <vt:lpstr>PowerPoint Sunusu</vt:lpstr>
      <vt:lpstr>Kuyruk Özyineleme (Tail Recursion)</vt:lpstr>
      <vt:lpstr>Kuyruk Olmayan Özyineleme (nonTail Recursion)</vt:lpstr>
      <vt:lpstr>Dolaylı Özyineleme (Indirect Recursion)</vt:lpstr>
      <vt:lpstr>İç içe Özyineleme (Nested Recursion)</vt:lpstr>
      <vt:lpstr>Özyineleme mi İterasyon mu?</vt:lpstr>
      <vt:lpstr>ÖZET</vt:lpstr>
      <vt:lpstr>Ödev</vt:lpstr>
      <vt:lpstr>Ödev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SERCAN</dc:creator>
  <cp:lastModifiedBy>Dell</cp:lastModifiedBy>
  <cp:revision>9</cp:revision>
  <cp:lastPrinted>2023-10-02T23:00:49Z</cp:lastPrinted>
  <dcterms:created xsi:type="dcterms:W3CDTF">2023-10-02T23:00:49Z</dcterms:created>
  <dcterms:modified xsi:type="dcterms:W3CDTF">2024-11-08T20:58:46Z</dcterms:modified>
</cp:coreProperties>
</file>