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446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3" r:id="rId51"/>
    <p:sldId id="406" r:id="rId52"/>
    <p:sldId id="409" r:id="rId53"/>
    <p:sldId id="412" r:id="rId54"/>
    <p:sldId id="415" r:id="rId55"/>
    <p:sldId id="418" r:id="rId56"/>
    <p:sldId id="421" r:id="rId57"/>
    <p:sldId id="424" r:id="rId58"/>
    <p:sldId id="427" r:id="rId59"/>
    <p:sldId id="430" r:id="rId60"/>
    <p:sldId id="433" r:id="rId61"/>
    <p:sldId id="436" r:id="rId62"/>
    <p:sldId id="439" r:id="rId63"/>
    <p:sldId id="442" r:id="rId64"/>
    <p:sldId id="445" r:id="rId65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7C781B-60A4-441F-827F-D95D5462FD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481693-7C5F-456A-B398-1E0D9A4CBC9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D1D4D0-7F75-48E5-BA09-467EF370D3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740970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23142D-91ED-4239-94CD-C612DD846EC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D8171B-871A-450D-B1D0-9B516A97CC3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7A1EEC-61DB-4AC5-A760-CF4F0DBD5AB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2D8B853-41CD-4EC0-9047-1E3BBC36477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A869DB9-725E-492F-9883-C4E0923BCA7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3522D9-C011-4764-8EAC-03393374A4A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CC6263-1D64-4B9E-9436-A429BF4C515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361ACD-5237-42EE-ADE2-3A157B74902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44000" cy="182562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8. 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4400" dirty="0">
                <a:latin typeface="Corbel" panose="020B0503020204020204" pitchFamily="34" charset="0"/>
                <a:cs typeface="Arial" panose="020B0604020202020204" pitchFamily="34" charset="0"/>
              </a:rPr>
              <a:t>      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AĞAÇLAR (TREES)</a:t>
            </a:r>
            <a:r>
              <a:rPr lang="tr-TR" sz="15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	</a:t>
            </a:r>
            <a:r>
              <a:rPr lang="tr-TR" sz="2100" dirty="0">
                <a:cs typeface="Arial" panose="020B0604020202020204" pitchFamily="34" charset="0"/>
              </a:rPr>
              <a:t/>
            </a:r>
            <a:br>
              <a:rPr lang="tr-TR" sz="2100" dirty="0">
                <a:cs typeface="Arial" panose="020B0604020202020204" pitchFamily="34" charset="0"/>
              </a:rPr>
            </a:br>
            <a:endParaRPr lang="tr-TR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70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45"/>
              <a:t> </a:t>
            </a:r>
            <a:r>
              <a:rPr sz="3600"/>
              <a:t>Veri</a:t>
            </a:r>
            <a:r>
              <a:rPr sz="3600" spc="-155"/>
              <a:t> </a:t>
            </a:r>
            <a:r>
              <a:rPr sz="3600"/>
              <a:t>Modeline</a:t>
            </a:r>
            <a:r>
              <a:rPr sz="3600" spc="-135"/>
              <a:t> </a:t>
            </a:r>
            <a:r>
              <a:rPr sz="3600"/>
              <a:t>İlişkin</a:t>
            </a:r>
            <a:r>
              <a:rPr sz="3600" spc="-145"/>
              <a:t> </a:t>
            </a:r>
            <a:r>
              <a:rPr sz="3600" spc="-1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1803061"/>
            <a:ext cx="7117715" cy="43592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3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 b="1">
                <a:latin typeface="Calibri"/>
                <a:cs typeface="Calibri"/>
              </a:rPr>
              <a:t>Derece </a:t>
            </a:r>
            <a:r>
              <a:rPr sz="1900" b="1" spc="-10">
                <a:latin typeface="Calibri"/>
                <a:cs typeface="Calibri"/>
              </a:rPr>
              <a:t>(Degree)</a:t>
            </a:r>
            <a:endParaRPr sz="1900">
              <a:latin typeface="Calibri"/>
              <a:cs typeface="Calibri"/>
            </a:endParaRPr>
          </a:p>
          <a:p>
            <a:pPr marL="667385" marR="5715" indent="-358140" algn="just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Bir</a:t>
            </a:r>
            <a:r>
              <a:rPr sz="1700" spc="2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düğümden</a:t>
            </a:r>
            <a:r>
              <a:rPr sz="1700" spc="2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alt</a:t>
            </a:r>
            <a:r>
              <a:rPr sz="1700" spc="26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hiyerarşiye</a:t>
            </a:r>
            <a:r>
              <a:rPr sz="1700" spc="26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yapılan</a:t>
            </a:r>
            <a:r>
              <a:rPr sz="1700" spc="2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bağlantıların</a:t>
            </a:r>
            <a:r>
              <a:rPr sz="1700" spc="254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sayısıdır;</a:t>
            </a:r>
            <a:r>
              <a:rPr sz="1700" spc="2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yani</a:t>
            </a:r>
            <a:r>
              <a:rPr sz="1700" spc="27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çocuk </a:t>
            </a:r>
            <a:r>
              <a:rPr sz="1700">
                <a:latin typeface="Calibri"/>
                <a:cs typeface="Calibri"/>
              </a:rPr>
              <a:t>veya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alt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ağaç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sayısıdır.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1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 b="1">
                <a:latin typeface="Calibri"/>
                <a:cs typeface="Calibri"/>
              </a:rPr>
              <a:t>Düzey</a:t>
            </a:r>
            <a:r>
              <a:rPr sz="1900" b="1" spc="-4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(Level)</a:t>
            </a:r>
            <a:r>
              <a:rPr sz="1900" b="1" spc="-3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ve</a:t>
            </a:r>
            <a:r>
              <a:rPr sz="1900" b="1" spc="-40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Derinlik</a:t>
            </a:r>
            <a:r>
              <a:rPr sz="1900" b="1" spc="-35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(Depth)</a:t>
            </a:r>
            <a:endParaRPr sz="1900">
              <a:latin typeface="Calibri"/>
              <a:cs typeface="Calibri"/>
            </a:endParaRPr>
          </a:p>
          <a:p>
            <a:pPr marL="667385" marR="5080" indent="-358140" algn="just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 spc="-10">
                <a:latin typeface="Calibri"/>
                <a:cs typeface="Calibri"/>
              </a:rPr>
              <a:t>Düzey,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iki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arasındaki</a:t>
            </a:r>
            <a:r>
              <a:rPr sz="1700" spc="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yolun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üzerinde</a:t>
            </a:r>
            <a:r>
              <a:rPr sz="1700" spc="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bulunan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düğümlerin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sayısıdır. </a:t>
            </a:r>
            <a:r>
              <a:rPr sz="1700">
                <a:latin typeface="Calibri"/>
                <a:cs typeface="Calibri"/>
              </a:rPr>
              <a:t>Kök</a:t>
            </a:r>
            <a:r>
              <a:rPr sz="1700" spc="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düğümün</a:t>
            </a:r>
            <a:r>
              <a:rPr sz="1700" spc="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düzeyi</a:t>
            </a:r>
            <a:r>
              <a:rPr sz="1700" spc="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1,</a:t>
            </a:r>
            <a:r>
              <a:rPr sz="1700" spc="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doğrudan</a:t>
            </a:r>
            <a:r>
              <a:rPr sz="1700" spc="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köke</a:t>
            </a:r>
            <a:r>
              <a:rPr sz="1700" spc="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düğümlerin</a:t>
            </a:r>
            <a:r>
              <a:rPr sz="1700" spc="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düzeyi</a:t>
            </a:r>
            <a:r>
              <a:rPr sz="1700" spc="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2'dir.</a:t>
            </a:r>
            <a:r>
              <a:rPr sz="1700" spc="4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Bir </a:t>
            </a:r>
            <a:r>
              <a:rPr sz="1700">
                <a:latin typeface="Calibri"/>
                <a:cs typeface="Calibri"/>
              </a:rPr>
              <a:t>düğümün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köke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olan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uzaklığı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ise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derinliktir.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Kök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düğümün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derinliği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1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dir.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4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 b="1" spc="-30">
                <a:latin typeface="Calibri"/>
                <a:cs typeface="Calibri"/>
              </a:rPr>
              <a:t>Yaprak</a:t>
            </a:r>
            <a:r>
              <a:rPr sz="1900" b="1" spc="-5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(Leaf)</a:t>
            </a:r>
            <a:endParaRPr sz="1900">
              <a:latin typeface="Calibri"/>
              <a:cs typeface="Calibri"/>
            </a:endParaRPr>
          </a:p>
          <a:p>
            <a:pPr marL="765810" indent="-456565" algn="just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765810" algn="l"/>
              </a:tabLst>
            </a:pPr>
            <a:r>
              <a:rPr sz="1700">
                <a:latin typeface="Calibri"/>
                <a:cs typeface="Calibri"/>
              </a:rPr>
              <a:t>Ağacın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altında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bulunan</a:t>
            </a:r>
            <a:r>
              <a:rPr sz="1700" spc="-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ve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çocukları</a:t>
            </a:r>
            <a:r>
              <a:rPr sz="1700" spc="-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olmayan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düğümlerdir.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3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 b="1" spc="-10">
                <a:latin typeface="Calibri"/>
                <a:cs typeface="Calibri"/>
              </a:rPr>
              <a:t>Yükseklik</a:t>
            </a:r>
            <a:r>
              <a:rPr sz="1900" b="1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(Height)</a:t>
            </a:r>
            <a:endParaRPr sz="1900">
              <a:latin typeface="Calibri"/>
              <a:cs typeface="Calibri"/>
            </a:endParaRPr>
          </a:p>
          <a:p>
            <a:pPr marL="765810" indent="-456565" algn="just">
              <a:lnSpc>
                <a:spcPct val="100000"/>
              </a:lnSpc>
              <a:spcBef>
                <a:spcPts val="425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765810" algn="l"/>
              </a:tabLst>
            </a:pPr>
            <a:r>
              <a:rPr sz="1700">
                <a:latin typeface="Calibri"/>
                <a:cs typeface="Calibri"/>
              </a:rPr>
              <a:t>Bir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düğümün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kendi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silsilesinden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en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uzak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yaprak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düğüme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olan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uzaklığıdır.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 b="1" spc="-10">
                <a:latin typeface="Calibri"/>
                <a:cs typeface="Calibri"/>
              </a:rPr>
              <a:t>Yol(Path)</a:t>
            </a:r>
            <a:endParaRPr sz="1900">
              <a:latin typeface="Calibri"/>
              <a:cs typeface="Calibri"/>
            </a:endParaRPr>
          </a:p>
          <a:p>
            <a:pPr marL="667385" marR="6985" indent="-358140" algn="just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Bir</a:t>
            </a:r>
            <a:r>
              <a:rPr sz="1700" spc="55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düğümün</a:t>
            </a:r>
            <a:r>
              <a:rPr sz="1700" spc="65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aşağıya</a:t>
            </a:r>
            <a:r>
              <a:rPr sz="1700" spc="49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doğru</a:t>
            </a:r>
            <a:r>
              <a:rPr sz="1700" spc="55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(çocukları</a:t>
            </a:r>
            <a:r>
              <a:rPr sz="1700" spc="65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üzerinden)</a:t>
            </a:r>
            <a:r>
              <a:rPr sz="1700" spc="55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bir</a:t>
            </a:r>
            <a:r>
              <a:rPr sz="1700" spc="60">
                <a:latin typeface="Calibri"/>
                <a:cs typeface="Calibri"/>
              </a:rPr>
              <a:t>  </a:t>
            </a:r>
            <a:r>
              <a:rPr sz="1700">
                <a:latin typeface="Calibri"/>
                <a:cs typeface="Calibri"/>
              </a:rPr>
              <a:t>başka</a:t>
            </a:r>
            <a:r>
              <a:rPr sz="1700" spc="49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düğüme </a:t>
            </a:r>
            <a:r>
              <a:rPr sz="1700">
                <a:latin typeface="Calibri"/>
                <a:cs typeface="Calibri"/>
              </a:rPr>
              <a:t>gidebilmek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için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üzerinden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geçilmesi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gereken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düğümlerin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listesidir.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229600" cy="6520180"/>
            <a:chOff x="457200" y="0"/>
            <a:chExt cx="8229600" cy="6520180"/>
          </a:xfrm>
        </p:grpSpPr>
        <p:sp>
          <p:nvSpPr>
            <p:cNvPr id="3" name="object 3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779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9851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726"/>
                  </a:moveTo>
                  <a:lnTo>
                    <a:pt x="3505200" y="6017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7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3225" y="3038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2" y="408050"/>
                  </a:lnTo>
                  <a:lnTo>
                    <a:pt x="274161" y="402657"/>
                  </a:lnTo>
                  <a:lnTo>
                    <a:pt x="321122" y="387295"/>
                  </a:lnTo>
                  <a:lnTo>
                    <a:pt x="362554" y="363194"/>
                  </a:lnTo>
                  <a:lnTo>
                    <a:pt x="397115" y="331581"/>
                  </a:lnTo>
                  <a:lnTo>
                    <a:pt x="423462" y="293686"/>
                  </a:lnTo>
                  <a:lnTo>
                    <a:pt x="440255" y="250736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3225" y="3038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36"/>
                  </a:lnTo>
                  <a:lnTo>
                    <a:pt x="423462" y="293686"/>
                  </a:lnTo>
                  <a:lnTo>
                    <a:pt x="397115" y="331581"/>
                  </a:lnTo>
                  <a:lnTo>
                    <a:pt x="362554" y="363194"/>
                  </a:lnTo>
                  <a:lnTo>
                    <a:pt x="321122" y="387295"/>
                  </a:lnTo>
                  <a:lnTo>
                    <a:pt x="274161" y="402657"/>
                  </a:lnTo>
                  <a:lnTo>
                    <a:pt x="223012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412" y="36876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050" y="0"/>
                  </a:moveTo>
                  <a:lnTo>
                    <a:pt x="171905" y="5393"/>
                  </a:lnTo>
                  <a:lnTo>
                    <a:pt x="124957" y="20755"/>
                  </a:lnTo>
                  <a:lnTo>
                    <a:pt x="83542" y="44856"/>
                  </a:lnTo>
                  <a:lnTo>
                    <a:pt x="49000" y="76469"/>
                  </a:lnTo>
                  <a:lnTo>
                    <a:pt x="22670" y="114364"/>
                  </a:lnTo>
                  <a:lnTo>
                    <a:pt x="5890" y="157314"/>
                  </a:lnTo>
                  <a:lnTo>
                    <a:pt x="0" y="204088"/>
                  </a:lnTo>
                  <a:lnTo>
                    <a:pt x="5890" y="250856"/>
                  </a:lnTo>
                  <a:lnTo>
                    <a:pt x="22670" y="293788"/>
                  </a:lnTo>
                  <a:lnTo>
                    <a:pt x="49000" y="331658"/>
                  </a:lnTo>
                  <a:lnTo>
                    <a:pt x="83542" y="363244"/>
                  </a:lnTo>
                  <a:lnTo>
                    <a:pt x="124957" y="387320"/>
                  </a:lnTo>
                  <a:lnTo>
                    <a:pt x="171905" y="402664"/>
                  </a:lnTo>
                  <a:lnTo>
                    <a:pt x="223050" y="408050"/>
                  </a:lnTo>
                  <a:lnTo>
                    <a:pt x="274201" y="402664"/>
                  </a:lnTo>
                  <a:lnTo>
                    <a:pt x="321151" y="387320"/>
                  </a:lnTo>
                  <a:lnTo>
                    <a:pt x="362563" y="363244"/>
                  </a:lnTo>
                  <a:lnTo>
                    <a:pt x="397099" y="331658"/>
                  </a:lnTo>
                  <a:lnTo>
                    <a:pt x="423423" y="293788"/>
                  </a:lnTo>
                  <a:lnTo>
                    <a:pt x="440198" y="250856"/>
                  </a:lnTo>
                  <a:lnTo>
                    <a:pt x="446087" y="204088"/>
                  </a:lnTo>
                  <a:lnTo>
                    <a:pt x="440198" y="157314"/>
                  </a:lnTo>
                  <a:lnTo>
                    <a:pt x="423423" y="114364"/>
                  </a:lnTo>
                  <a:lnTo>
                    <a:pt x="397099" y="76469"/>
                  </a:lnTo>
                  <a:lnTo>
                    <a:pt x="362563" y="44856"/>
                  </a:lnTo>
                  <a:lnTo>
                    <a:pt x="321151" y="20755"/>
                  </a:lnTo>
                  <a:lnTo>
                    <a:pt x="274201" y="5393"/>
                  </a:lnTo>
                  <a:lnTo>
                    <a:pt x="2230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4412" y="36876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4088"/>
                  </a:moveTo>
                  <a:lnTo>
                    <a:pt x="5890" y="157314"/>
                  </a:lnTo>
                  <a:lnTo>
                    <a:pt x="22670" y="114364"/>
                  </a:lnTo>
                  <a:lnTo>
                    <a:pt x="49000" y="76469"/>
                  </a:lnTo>
                  <a:lnTo>
                    <a:pt x="83542" y="44856"/>
                  </a:lnTo>
                  <a:lnTo>
                    <a:pt x="124957" y="20755"/>
                  </a:lnTo>
                  <a:lnTo>
                    <a:pt x="171905" y="5393"/>
                  </a:lnTo>
                  <a:lnTo>
                    <a:pt x="223050" y="0"/>
                  </a:lnTo>
                  <a:lnTo>
                    <a:pt x="274201" y="5393"/>
                  </a:lnTo>
                  <a:lnTo>
                    <a:pt x="321151" y="20755"/>
                  </a:lnTo>
                  <a:lnTo>
                    <a:pt x="362563" y="44856"/>
                  </a:lnTo>
                  <a:lnTo>
                    <a:pt x="397099" y="76469"/>
                  </a:lnTo>
                  <a:lnTo>
                    <a:pt x="423423" y="114364"/>
                  </a:lnTo>
                  <a:lnTo>
                    <a:pt x="440198" y="157314"/>
                  </a:lnTo>
                  <a:lnTo>
                    <a:pt x="446087" y="204088"/>
                  </a:lnTo>
                  <a:lnTo>
                    <a:pt x="440198" y="250856"/>
                  </a:lnTo>
                  <a:lnTo>
                    <a:pt x="423423" y="293788"/>
                  </a:lnTo>
                  <a:lnTo>
                    <a:pt x="397099" y="331658"/>
                  </a:lnTo>
                  <a:lnTo>
                    <a:pt x="362563" y="363244"/>
                  </a:lnTo>
                  <a:lnTo>
                    <a:pt x="321151" y="387320"/>
                  </a:lnTo>
                  <a:lnTo>
                    <a:pt x="274201" y="402664"/>
                  </a:lnTo>
                  <a:lnTo>
                    <a:pt x="223050" y="408050"/>
                  </a:lnTo>
                  <a:lnTo>
                    <a:pt x="171905" y="402664"/>
                  </a:lnTo>
                  <a:lnTo>
                    <a:pt x="124957" y="387320"/>
                  </a:lnTo>
                  <a:lnTo>
                    <a:pt x="83542" y="363244"/>
                  </a:lnTo>
                  <a:lnTo>
                    <a:pt x="49000" y="331658"/>
                  </a:lnTo>
                  <a:lnTo>
                    <a:pt x="22670" y="293788"/>
                  </a:lnTo>
                  <a:lnTo>
                    <a:pt x="5890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6450" y="36876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61" y="402664"/>
                  </a:lnTo>
                  <a:lnTo>
                    <a:pt x="321122" y="387320"/>
                  </a:lnTo>
                  <a:lnTo>
                    <a:pt x="362554" y="363244"/>
                  </a:lnTo>
                  <a:lnTo>
                    <a:pt x="397115" y="331658"/>
                  </a:lnTo>
                  <a:lnTo>
                    <a:pt x="423462" y="293788"/>
                  </a:lnTo>
                  <a:lnTo>
                    <a:pt x="440255" y="250856"/>
                  </a:lnTo>
                  <a:lnTo>
                    <a:pt x="446150" y="204088"/>
                  </a:lnTo>
                  <a:lnTo>
                    <a:pt x="440255" y="157314"/>
                  </a:lnTo>
                  <a:lnTo>
                    <a:pt x="423462" y="114364"/>
                  </a:lnTo>
                  <a:lnTo>
                    <a:pt x="397115" y="76469"/>
                  </a:lnTo>
                  <a:lnTo>
                    <a:pt x="362554" y="44856"/>
                  </a:lnTo>
                  <a:lnTo>
                    <a:pt x="321122" y="20755"/>
                  </a:lnTo>
                  <a:lnTo>
                    <a:pt x="274161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6450" y="36876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61" y="5393"/>
                  </a:lnTo>
                  <a:lnTo>
                    <a:pt x="321122" y="20755"/>
                  </a:lnTo>
                  <a:lnTo>
                    <a:pt x="362554" y="44856"/>
                  </a:lnTo>
                  <a:lnTo>
                    <a:pt x="397115" y="76469"/>
                  </a:lnTo>
                  <a:lnTo>
                    <a:pt x="423462" y="114364"/>
                  </a:lnTo>
                  <a:lnTo>
                    <a:pt x="440255" y="157314"/>
                  </a:lnTo>
                  <a:lnTo>
                    <a:pt x="446150" y="204088"/>
                  </a:lnTo>
                  <a:lnTo>
                    <a:pt x="440255" y="250856"/>
                  </a:lnTo>
                  <a:lnTo>
                    <a:pt x="423462" y="293788"/>
                  </a:lnTo>
                  <a:lnTo>
                    <a:pt x="397115" y="331658"/>
                  </a:lnTo>
                  <a:lnTo>
                    <a:pt x="362554" y="363244"/>
                  </a:lnTo>
                  <a:lnTo>
                    <a:pt x="321122" y="387320"/>
                  </a:lnTo>
                  <a:lnTo>
                    <a:pt x="274161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9525" y="4562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61" y="402537"/>
                  </a:lnTo>
                  <a:lnTo>
                    <a:pt x="321122" y="387193"/>
                  </a:lnTo>
                  <a:lnTo>
                    <a:pt x="362554" y="363117"/>
                  </a:lnTo>
                  <a:lnTo>
                    <a:pt x="397115" y="331531"/>
                  </a:lnTo>
                  <a:lnTo>
                    <a:pt x="423462" y="293661"/>
                  </a:lnTo>
                  <a:lnTo>
                    <a:pt x="440255" y="250729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9525" y="4562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29"/>
                  </a:lnTo>
                  <a:lnTo>
                    <a:pt x="423462" y="293661"/>
                  </a:lnTo>
                  <a:lnTo>
                    <a:pt x="397115" y="331531"/>
                  </a:lnTo>
                  <a:lnTo>
                    <a:pt x="362554" y="363117"/>
                  </a:lnTo>
                  <a:lnTo>
                    <a:pt x="321122" y="387193"/>
                  </a:lnTo>
                  <a:lnTo>
                    <a:pt x="274161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9376" y="46513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54" y="402537"/>
                  </a:lnTo>
                  <a:lnTo>
                    <a:pt x="321097" y="387193"/>
                  </a:lnTo>
                  <a:lnTo>
                    <a:pt x="362504" y="363117"/>
                  </a:lnTo>
                  <a:lnTo>
                    <a:pt x="397038" y="331531"/>
                  </a:lnTo>
                  <a:lnTo>
                    <a:pt x="423360" y="293661"/>
                  </a:lnTo>
                  <a:lnTo>
                    <a:pt x="440135" y="250729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9376" y="46513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29"/>
                  </a:lnTo>
                  <a:lnTo>
                    <a:pt x="423360" y="293661"/>
                  </a:lnTo>
                  <a:lnTo>
                    <a:pt x="397038" y="331531"/>
                  </a:lnTo>
                  <a:lnTo>
                    <a:pt x="362504" y="363117"/>
                  </a:lnTo>
                  <a:lnTo>
                    <a:pt x="321097" y="387193"/>
                  </a:lnTo>
                  <a:lnTo>
                    <a:pt x="274154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1950" y="4562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61" y="402537"/>
                  </a:lnTo>
                  <a:lnTo>
                    <a:pt x="321122" y="387193"/>
                  </a:lnTo>
                  <a:lnTo>
                    <a:pt x="362554" y="363117"/>
                  </a:lnTo>
                  <a:lnTo>
                    <a:pt x="397115" y="331531"/>
                  </a:lnTo>
                  <a:lnTo>
                    <a:pt x="423462" y="293661"/>
                  </a:lnTo>
                  <a:lnTo>
                    <a:pt x="440255" y="250729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1950" y="45624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29"/>
                  </a:lnTo>
                  <a:lnTo>
                    <a:pt x="423462" y="293661"/>
                  </a:lnTo>
                  <a:lnTo>
                    <a:pt x="397115" y="331531"/>
                  </a:lnTo>
                  <a:lnTo>
                    <a:pt x="362554" y="363117"/>
                  </a:lnTo>
                  <a:lnTo>
                    <a:pt x="321122" y="387193"/>
                  </a:lnTo>
                  <a:lnTo>
                    <a:pt x="274161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1950" y="55291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0"/>
                  </a:lnTo>
                  <a:lnTo>
                    <a:pt x="124926" y="20745"/>
                  </a:lnTo>
                  <a:lnTo>
                    <a:pt x="83519" y="44837"/>
                  </a:lnTo>
                  <a:lnTo>
                    <a:pt x="48985" y="76441"/>
                  </a:lnTo>
                  <a:lnTo>
                    <a:pt x="22663" y="114328"/>
                  </a:lnTo>
                  <a:lnTo>
                    <a:pt x="5888" y="157274"/>
                  </a:lnTo>
                  <a:lnTo>
                    <a:pt x="0" y="204050"/>
                  </a:lnTo>
                  <a:lnTo>
                    <a:pt x="5888" y="250828"/>
                  </a:lnTo>
                  <a:lnTo>
                    <a:pt x="22663" y="293768"/>
                  </a:lnTo>
                  <a:lnTo>
                    <a:pt x="48985" y="331646"/>
                  </a:lnTo>
                  <a:lnTo>
                    <a:pt x="83519" y="363237"/>
                  </a:lnTo>
                  <a:lnTo>
                    <a:pt x="124926" y="387317"/>
                  </a:lnTo>
                  <a:lnTo>
                    <a:pt x="171869" y="402663"/>
                  </a:lnTo>
                  <a:lnTo>
                    <a:pt x="223012" y="408050"/>
                  </a:lnTo>
                  <a:lnTo>
                    <a:pt x="274161" y="402663"/>
                  </a:lnTo>
                  <a:lnTo>
                    <a:pt x="321122" y="387317"/>
                  </a:lnTo>
                  <a:lnTo>
                    <a:pt x="362554" y="363237"/>
                  </a:lnTo>
                  <a:lnTo>
                    <a:pt x="397115" y="331646"/>
                  </a:lnTo>
                  <a:lnTo>
                    <a:pt x="423462" y="293768"/>
                  </a:lnTo>
                  <a:lnTo>
                    <a:pt x="440255" y="250828"/>
                  </a:lnTo>
                  <a:lnTo>
                    <a:pt x="446150" y="204050"/>
                  </a:lnTo>
                  <a:lnTo>
                    <a:pt x="440255" y="157274"/>
                  </a:lnTo>
                  <a:lnTo>
                    <a:pt x="423462" y="114328"/>
                  </a:lnTo>
                  <a:lnTo>
                    <a:pt x="397115" y="76441"/>
                  </a:lnTo>
                  <a:lnTo>
                    <a:pt x="362554" y="44837"/>
                  </a:lnTo>
                  <a:lnTo>
                    <a:pt x="321122" y="20745"/>
                  </a:lnTo>
                  <a:lnTo>
                    <a:pt x="274161" y="5390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1950" y="55291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50"/>
                  </a:moveTo>
                  <a:lnTo>
                    <a:pt x="5888" y="157274"/>
                  </a:lnTo>
                  <a:lnTo>
                    <a:pt x="22663" y="114328"/>
                  </a:lnTo>
                  <a:lnTo>
                    <a:pt x="48985" y="76441"/>
                  </a:lnTo>
                  <a:lnTo>
                    <a:pt x="83519" y="44837"/>
                  </a:lnTo>
                  <a:lnTo>
                    <a:pt x="124926" y="20745"/>
                  </a:lnTo>
                  <a:lnTo>
                    <a:pt x="171869" y="5390"/>
                  </a:lnTo>
                  <a:lnTo>
                    <a:pt x="223012" y="0"/>
                  </a:lnTo>
                  <a:lnTo>
                    <a:pt x="274161" y="5390"/>
                  </a:lnTo>
                  <a:lnTo>
                    <a:pt x="321122" y="20745"/>
                  </a:lnTo>
                  <a:lnTo>
                    <a:pt x="362554" y="44837"/>
                  </a:lnTo>
                  <a:lnTo>
                    <a:pt x="397115" y="76441"/>
                  </a:lnTo>
                  <a:lnTo>
                    <a:pt x="423462" y="114328"/>
                  </a:lnTo>
                  <a:lnTo>
                    <a:pt x="440255" y="157274"/>
                  </a:lnTo>
                  <a:lnTo>
                    <a:pt x="446150" y="204050"/>
                  </a:lnTo>
                  <a:lnTo>
                    <a:pt x="440255" y="250828"/>
                  </a:lnTo>
                  <a:lnTo>
                    <a:pt x="423462" y="293768"/>
                  </a:lnTo>
                  <a:lnTo>
                    <a:pt x="397115" y="331646"/>
                  </a:lnTo>
                  <a:lnTo>
                    <a:pt x="362554" y="363237"/>
                  </a:lnTo>
                  <a:lnTo>
                    <a:pt x="321122" y="387317"/>
                  </a:lnTo>
                  <a:lnTo>
                    <a:pt x="274161" y="402663"/>
                  </a:lnTo>
                  <a:lnTo>
                    <a:pt x="223012" y="408050"/>
                  </a:lnTo>
                  <a:lnTo>
                    <a:pt x="171869" y="402663"/>
                  </a:lnTo>
                  <a:lnTo>
                    <a:pt x="124926" y="387317"/>
                  </a:lnTo>
                  <a:lnTo>
                    <a:pt x="83519" y="363237"/>
                  </a:lnTo>
                  <a:lnTo>
                    <a:pt x="48985" y="331646"/>
                  </a:lnTo>
                  <a:lnTo>
                    <a:pt x="22663" y="293768"/>
                  </a:lnTo>
                  <a:lnTo>
                    <a:pt x="5888" y="250828"/>
                  </a:lnTo>
                  <a:lnTo>
                    <a:pt x="0" y="20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5951" y="2744469"/>
              <a:ext cx="1798955" cy="2776855"/>
            </a:xfrm>
            <a:custGeom>
              <a:avLst/>
              <a:gdLst/>
              <a:ahLst/>
              <a:cxnLst/>
              <a:rect l="l" t="t" r="r" b="b"/>
              <a:pathLst>
                <a:path w="1798955" h="2776854">
                  <a:moveTo>
                    <a:pt x="358521" y="652526"/>
                  </a:moveTo>
                  <a:lnTo>
                    <a:pt x="339852" y="630809"/>
                  </a:lnTo>
                  <a:lnTo>
                    <a:pt x="55511" y="876490"/>
                  </a:lnTo>
                  <a:lnTo>
                    <a:pt x="36830" y="854849"/>
                  </a:lnTo>
                  <a:lnTo>
                    <a:pt x="0" y="943229"/>
                  </a:lnTo>
                  <a:lnTo>
                    <a:pt x="92837" y="919734"/>
                  </a:lnTo>
                  <a:lnTo>
                    <a:pt x="82194" y="907415"/>
                  </a:lnTo>
                  <a:lnTo>
                    <a:pt x="74155" y="898105"/>
                  </a:lnTo>
                  <a:lnTo>
                    <a:pt x="358521" y="652526"/>
                  </a:lnTo>
                  <a:close/>
                </a:path>
                <a:path w="1798955" h="2776854">
                  <a:moveTo>
                    <a:pt x="664210" y="10160"/>
                  </a:moveTo>
                  <a:lnTo>
                    <a:pt x="637413" y="0"/>
                  </a:lnTo>
                  <a:lnTo>
                    <a:pt x="558419" y="207251"/>
                  </a:lnTo>
                  <a:lnTo>
                    <a:pt x="531749" y="197104"/>
                  </a:lnTo>
                  <a:lnTo>
                    <a:pt x="541274" y="292354"/>
                  </a:lnTo>
                  <a:lnTo>
                    <a:pt x="608418" y="230759"/>
                  </a:lnTo>
                  <a:lnTo>
                    <a:pt x="611886" y="227584"/>
                  </a:lnTo>
                  <a:lnTo>
                    <a:pt x="585101" y="217411"/>
                  </a:lnTo>
                  <a:lnTo>
                    <a:pt x="664210" y="10160"/>
                  </a:lnTo>
                  <a:close/>
                </a:path>
                <a:path w="1798955" h="2776854">
                  <a:moveTo>
                    <a:pt x="704342" y="1370203"/>
                  </a:moveTo>
                  <a:lnTo>
                    <a:pt x="686181" y="1348232"/>
                  </a:lnTo>
                  <a:lnTo>
                    <a:pt x="231482" y="1725307"/>
                  </a:lnTo>
                  <a:lnTo>
                    <a:pt x="213233" y="1703324"/>
                  </a:lnTo>
                  <a:lnTo>
                    <a:pt x="174625" y="1790954"/>
                  </a:lnTo>
                  <a:lnTo>
                    <a:pt x="267957" y="1769237"/>
                  </a:lnTo>
                  <a:lnTo>
                    <a:pt x="257314" y="1756410"/>
                  </a:lnTo>
                  <a:lnTo>
                    <a:pt x="249694" y="1747240"/>
                  </a:lnTo>
                  <a:lnTo>
                    <a:pt x="704342" y="1370203"/>
                  </a:lnTo>
                  <a:close/>
                </a:path>
                <a:path w="1798955" h="2776854">
                  <a:moveTo>
                    <a:pt x="872998" y="943229"/>
                  </a:moveTo>
                  <a:lnTo>
                    <a:pt x="859866" y="902081"/>
                  </a:lnTo>
                  <a:lnTo>
                    <a:pt x="843915" y="852043"/>
                  </a:lnTo>
                  <a:lnTo>
                    <a:pt x="823468" y="871982"/>
                  </a:lnTo>
                  <a:lnTo>
                    <a:pt x="637286" y="680847"/>
                  </a:lnTo>
                  <a:lnTo>
                    <a:pt x="616712" y="700913"/>
                  </a:lnTo>
                  <a:lnTo>
                    <a:pt x="803008" y="891933"/>
                  </a:lnTo>
                  <a:lnTo>
                    <a:pt x="782574" y="911860"/>
                  </a:lnTo>
                  <a:lnTo>
                    <a:pt x="872998" y="943229"/>
                  </a:lnTo>
                  <a:close/>
                </a:path>
                <a:path w="1798955" h="2776854">
                  <a:moveTo>
                    <a:pt x="972058" y="1757172"/>
                  </a:moveTo>
                  <a:lnTo>
                    <a:pt x="943444" y="1756460"/>
                  </a:lnTo>
                  <a:lnTo>
                    <a:pt x="952373" y="1397635"/>
                  </a:lnTo>
                  <a:lnTo>
                    <a:pt x="923925" y="1397000"/>
                  </a:lnTo>
                  <a:lnTo>
                    <a:pt x="914882" y="1755736"/>
                  </a:lnTo>
                  <a:lnTo>
                    <a:pt x="886333" y="1755013"/>
                  </a:lnTo>
                  <a:lnTo>
                    <a:pt x="927100" y="1841754"/>
                  </a:lnTo>
                  <a:lnTo>
                    <a:pt x="964831" y="1770761"/>
                  </a:lnTo>
                  <a:lnTo>
                    <a:pt x="972058" y="1757172"/>
                  </a:lnTo>
                  <a:close/>
                </a:path>
                <a:path w="1798955" h="2776854">
                  <a:moveTo>
                    <a:pt x="1604899" y="1790954"/>
                  </a:moveTo>
                  <a:lnTo>
                    <a:pt x="1592021" y="1749171"/>
                  </a:lnTo>
                  <a:lnTo>
                    <a:pt x="1576705" y="1699387"/>
                  </a:lnTo>
                  <a:lnTo>
                    <a:pt x="1556016" y="1719135"/>
                  </a:lnTo>
                  <a:lnTo>
                    <a:pt x="1146937" y="1290574"/>
                  </a:lnTo>
                  <a:lnTo>
                    <a:pt x="1126236" y="1310386"/>
                  </a:lnTo>
                  <a:lnTo>
                    <a:pt x="1535353" y="1738871"/>
                  </a:lnTo>
                  <a:lnTo>
                    <a:pt x="1514729" y="1758569"/>
                  </a:lnTo>
                  <a:lnTo>
                    <a:pt x="1604899" y="1790954"/>
                  </a:lnTo>
                  <a:close/>
                </a:path>
                <a:path w="1798955" h="2776854">
                  <a:moveTo>
                    <a:pt x="1798574" y="2691130"/>
                  </a:moveTo>
                  <a:lnTo>
                    <a:pt x="1769999" y="2691130"/>
                  </a:lnTo>
                  <a:lnTo>
                    <a:pt x="1769999" y="2314829"/>
                  </a:lnTo>
                  <a:lnTo>
                    <a:pt x="1741424" y="2314829"/>
                  </a:lnTo>
                  <a:lnTo>
                    <a:pt x="1741424" y="2691130"/>
                  </a:lnTo>
                  <a:lnTo>
                    <a:pt x="1712849" y="2691130"/>
                  </a:lnTo>
                  <a:lnTo>
                    <a:pt x="1755775" y="2776855"/>
                  </a:lnTo>
                  <a:lnTo>
                    <a:pt x="1791462" y="2705354"/>
                  </a:lnTo>
                  <a:lnTo>
                    <a:pt x="1798574" y="269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5926" y="2538374"/>
              <a:ext cx="2124710" cy="371475"/>
            </a:xfrm>
            <a:custGeom>
              <a:avLst/>
              <a:gdLst/>
              <a:ahLst/>
              <a:cxnLst/>
              <a:rect l="l" t="t" r="r" b="b"/>
              <a:pathLst>
                <a:path w="2124710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25926" y="2909341"/>
              <a:ext cx="2124710" cy="371475"/>
            </a:xfrm>
            <a:custGeom>
              <a:avLst/>
              <a:gdLst/>
              <a:ahLst/>
              <a:cxnLst/>
              <a:rect l="l" t="t" r="r" b="b"/>
              <a:pathLst>
                <a:path w="2124710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</a:pathLst>
            </a:custGeom>
            <a:solidFill>
              <a:srgbClr val="DCE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25926" y="3280308"/>
              <a:ext cx="2124710" cy="371475"/>
            </a:xfrm>
            <a:custGeom>
              <a:avLst/>
              <a:gdLst/>
              <a:ahLst/>
              <a:cxnLst/>
              <a:rect l="l" t="t" r="r" b="b"/>
              <a:pathLst>
                <a:path w="2124710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</a:pathLst>
            </a:custGeom>
            <a:solidFill>
              <a:srgbClr val="E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5926" y="3651275"/>
              <a:ext cx="2124710" cy="371475"/>
            </a:xfrm>
            <a:custGeom>
              <a:avLst/>
              <a:gdLst/>
              <a:ahLst/>
              <a:cxnLst/>
              <a:rect l="l" t="t" r="r" b="b"/>
              <a:pathLst>
                <a:path w="2124710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</a:pathLst>
            </a:custGeom>
            <a:solidFill>
              <a:srgbClr val="DCE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5926" y="4022242"/>
              <a:ext cx="4733925" cy="371475"/>
            </a:xfrm>
            <a:custGeom>
              <a:avLst/>
              <a:gdLst/>
              <a:ahLst/>
              <a:cxnLst/>
              <a:rect l="l" t="t" r="r" b="b"/>
              <a:pathLst>
                <a:path w="4733925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  <a:path w="4733925" h="371475">
                  <a:moveTo>
                    <a:pt x="3855199" y="0"/>
                  </a:moveTo>
                  <a:lnTo>
                    <a:pt x="3030347" y="0"/>
                  </a:lnTo>
                  <a:lnTo>
                    <a:pt x="3030347" y="370941"/>
                  </a:lnTo>
                  <a:lnTo>
                    <a:pt x="3855199" y="370941"/>
                  </a:lnTo>
                  <a:lnTo>
                    <a:pt x="3855199" y="0"/>
                  </a:lnTo>
                  <a:close/>
                </a:path>
                <a:path w="4733925" h="371475">
                  <a:moveTo>
                    <a:pt x="4733861" y="0"/>
                  </a:moveTo>
                  <a:lnTo>
                    <a:pt x="3855212" y="0"/>
                  </a:lnTo>
                  <a:lnTo>
                    <a:pt x="3855212" y="370941"/>
                  </a:lnTo>
                  <a:lnTo>
                    <a:pt x="4733861" y="370941"/>
                  </a:lnTo>
                  <a:lnTo>
                    <a:pt x="4733861" y="0"/>
                  </a:lnTo>
                  <a:close/>
                </a:path>
              </a:pathLst>
            </a:custGeom>
            <a:solidFill>
              <a:srgbClr val="E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25926" y="4393209"/>
              <a:ext cx="4733925" cy="371475"/>
            </a:xfrm>
            <a:custGeom>
              <a:avLst/>
              <a:gdLst/>
              <a:ahLst/>
              <a:cxnLst/>
              <a:rect l="l" t="t" r="r" b="b"/>
              <a:pathLst>
                <a:path w="4733925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  <a:path w="4733925" h="371475">
                  <a:moveTo>
                    <a:pt x="3855199" y="0"/>
                  </a:moveTo>
                  <a:lnTo>
                    <a:pt x="3030347" y="0"/>
                  </a:lnTo>
                  <a:lnTo>
                    <a:pt x="3030347" y="370941"/>
                  </a:lnTo>
                  <a:lnTo>
                    <a:pt x="3855199" y="370941"/>
                  </a:lnTo>
                  <a:lnTo>
                    <a:pt x="3855199" y="0"/>
                  </a:lnTo>
                  <a:close/>
                </a:path>
                <a:path w="4733925" h="371475">
                  <a:moveTo>
                    <a:pt x="4733861" y="0"/>
                  </a:moveTo>
                  <a:lnTo>
                    <a:pt x="3855212" y="0"/>
                  </a:lnTo>
                  <a:lnTo>
                    <a:pt x="3855212" y="370941"/>
                  </a:lnTo>
                  <a:lnTo>
                    <a:pt x="4733861" y="370941"/>
                  </a:lnTo>
                  <a:lnTo>
                    <a:pt x="4733861" y="0"/>
                  </a:lnTo>
                  <a:close/>
                </a:path>
              </a:pathLst>
            </a:custGeom>
            <a:solidFill>
              <a:srgbClr val="DCE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25926" y="4764049"/>
              <a:ext cx="4733925" cy="371475"/>
            </a:xfrm>
            <a:custGeom>
              <a:avLst/>
              <a:gdLst/>
              <a:ahLst/>
              <a:cxnLst/>
              <a:rect l="l" t="t" r="r" b="b"/>
              <a:pathLst>
                <a:path w="4733925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  <a:path w="4733925" h="371475">
                  <a:moveTo>
                    <a:pt x="3855199" y="0"/>
                  </a:moveTo>
                  <a:lnTo>
                    <a:pt x="3030347" y="0"/>
                  </a:lnTo>
                  <a:lnTo>
                    <a:pt x="3030347" y="370941"/>
                  </a:lnTo>
                  <a:lnTo>
                    <a:pt x="3855199" y="370941"/>
                  </a:lnTo>
                  <a:lnTo>
                    <a:pt x="3855199" y="0"/>
                  </a:lnTo>
                  <a:close/>
                </a:path>
                <a:path w="4733925" h="371475">
                  <a:moveTo>
                    <a:pt x="4733861" y="0"/>
                  </a:moveTo>
                  <a:lnTo>
                    <a:pt x="3855212" y="0"/>
                  </a:lnTo>
                  <a:lnTo>
                    <a:pt x="3855212" y="370941"/>
                  </a:lnTo>
                  <a:lnTo>
                    <a:pt x="4733861" y="370941"/>
                  </a:lnTo>
                  <a:lnTo>
                    <a:pt x="4733861" y="0"/>
                  </a:lnTo>
                  <a:close/>
                </a:path>
              </a:pathLst>
            </a:custGeom>
            <a:solidFill>
              <a:srgbClr val="E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5926" y="5135016"/>
              <a:ext cx="4733925" cy="371475"/>
            </a:xfrm>
            <a:custGeom>
              <a:avLst/>
              <a:gdLst/>
              <a:ahLst/>
              <a:cxnLst/>
              <a:rect l="l" t="t" r="r" b="b"/>
              <a:pathLst>
                <a:path w="4733925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  <a:path w="4733925" h="371475">
                  <a:moveTo>
                    <a:pt x="3855199" y="0"/>
                  </a:moveTo>
                  <a:lnTo>
                    <a:pt x="3030347" y="0"/>
                  </a:lnTo>
                  <a:lnTo>
                    <a:pt x="3030347" y="370941"/>
                  </a:lnTo>
                  <a:lnTo>
                    <a:pt x="3855199" y="370941"/>
                  </a:lnTo>
                  <a:lnTo>
                    <a:pt x="3855199" y="0"/>
                  </a:lnTo>
                  <a:close/>
                </a:path>
                <a:path w="4733925" h="371475">
                  <a:moveTo>
                    <a:pt x="4733861" y="0"/>
                  </a:moveTo>
                  <a:lnTo>
                    <a:pt x="3855212" y="0"/>
                  </a:lnTo>
                  <a:lnTo>
                    <a:pt x="3855212" y="370941"/>
                  </a:lnTo>
                  <a:lnTo>
                    <a:pt x="4733861" y="370941"/>
                  </a:lnTo>
                  <a:lnTo>
                    <a:pt x="4733861" y="0"/>
                  </a:lnTo>
                  <a:close/>
                </a:path>
              </a:pathLst>
            </a:custGeom>
            <a:solidFill>
              <a:srgbClr val="DCE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5926" y="5505983"/>
              <a:ext cx="4733925" cy="371475"/>
            </a:xfrm>
            <a:custGeom>
              <a:avLst/>
              <a:gdLst/>
              <a:ahLst/>
              <a:cxnLst/>
              <a:rect l="l" t="t" r="r" b="b"/>
              <a:pathLst>
                <a:path w="4733925" h="371475">
                  <a:moveTo>
                    <a:pt x="2124329" y="0"/>
                  </a:moveTo>
                  <a:lnTo>
                    <a:pt x="0" y="0"/>
                  </a:lnTo>
                  <a:lnTo>
                    <a:pt x="0" y="370941"/>
                  </a:lnTo>
                  <a:lnTo>
                    <a:pt x="2124329" y="370941"/>
                  </a:lnTo>
                  <a:lnTo>
                    <a:pt x="2124329" y="0"/>
                  </a:lnTo>
                  <a:close/>
                </a:path>
                <a:path w="4733925" h="371475">
                  <a:moveTo>
                    <a:pt x="3855199" y="0"/>
                  </a:moveTo>
                  <a:lnTo>
                    <a:pt x="3030347" y="0"/>
                  </a:lnTo>
                  <a:lnTo>
                    <a:pt x="3030347" y="370941"/>
                  </a:lnTo>
                  <a:lnTo>
                    <a:pt x="3855199" y="370941"/>
                  </a:lnTo>
                  <a:lnTo>
                    <a:pt x="3855199" y="0"/>
                  </a:lnTo>
                  <a:close/>
                </a:path>
                <a:path w="4733925" h="371475">
                  <a:moveTo>
                    <a:pt x="4733861" y="0"/>
                  </a:moveTo>
                  <a:lnTo>
                    <a:pt x="3855212" y="0"/>
                  </a:lnTo>
                  <a:lnTo>
                    <a:pt x="3855212" y="370941"/>
                  </a:lnTo>
                  <a:lnTo>
                    <a:pt x="4733861" y="370941"/>
                  </a:lnTo>
                  <a:lnTo>
                    <a:pt x="4733861" y="0"/>
                  </a:lnTo>
                  <a:close/>
                </a:path>
              </a:pathLst>
            </a:custGeom>
            <a:solidFill>
              <a:srgbClr val="E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54025" y="-3175"/>
          <a:ext cx="8254362" cy="664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740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4A40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4A40F"/>
                      </a:solidFill>
                      <a:prstDash val="solid"/>
                    </a:lnL>
                    <a:lnR w="19050">
                      <a:solidFill>
                        <a:srgbClr val="74A40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4A40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74A40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0975">
                        <a:lnSpc>
                          <a:spcPts val="1260"/>
                        </a:lnSpc>
                      </a:pPr>
                      <a:r>
                        <a:rPr sz="1200" spc="-25">
                          <a:solidFill>
                            <a:srgbClr val="FDFDFD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A40F"/>
                      </a:solidFill>
                      <a:prstDash val="solid"/>
                    </a:lnL>
                    <a:lnR w="19050">
                      <a:solidFill>
                        <a:srgbClr val="74A40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74A40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4A40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0">
                <a:tc gridSpan="2">
                  <a:txBody>
                    <a:bodyPr/>
                    <a:lstStyle/>
                    <a:p>
                      <a:pPr marL="677545"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3600" b="1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Ağaç</a:t>
                      </a:r>
                      <a:r>
                        <a:rPr sz="3600" b="1" spc="-160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Veri</a:t>
                      </a:r>
                      <a:r>
                        <a:rPr sz="3600" b="1" spc="-175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 spc="-10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Modelin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200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3600" b="1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600" b="1" spc="-40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İlişkin</a:t>
                      </a:r>
                      <a:r>
                        <a:rPr sz="3600" b="1" spc="-50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 spc="-10">
                          <a:solidFill>
                            <a:srgbClr val="93C500"/>
                          </a:solidFill>
                          <a:latin typeface="Calibri"/>
                          <a:cs typeface="Calibri"/>
                        </a:rPr>
                        <a:t>Tanımlar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320040" marB="0">
                    <a:lnT w="19050" cap="flat" cmpd="sng" algn="ctr">
                      <a:solidFill>
                        <a:srgbClr val="74A4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rowSpan="9">
                  <a:txBody>
                    <a:bodyPr/>
                    <a:lstStyle/>
                    <a:p>
                      <a:pPr marL="1434465">
                        <a:lnSpc>
                          <a:spcPts val="1870"/>
                        </a:lnSpc>
                      </a:pPr>
                      <a:r>
                        <a:rPr sz="1600" b="1" spc="-25">
                          <a:latin typeface="Times New Roman"/>
                          <a:cs typeface="Times New Roman"/>
                        </a:rPr>
                        <a:t>Kök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63980">
                        <a:lnSpc>
                          <a:spcPct val="10000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0485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760855" algn="l"/>
                        </a:tabLst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B</a:t>
                      </a:r>
                      <a:r>
                        <a:rPr sz="1800"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5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79370" marR="503555" indent="-1615440" algn="r">
                        <a:lnSpc>
                          <a:spcPts val="7609"/>
                        </a:lnSpc>
                        <a:spcBef>
                          <a:spcPts val="240"/>
                        </a:spcBef>
                        <a:tabLst>
                          <a:tab pos="1810385" algn="l"/>
                          <a:tab pos="2599055" algn="l"/>
                        </a:tabLst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D</a:t>
                      </a:r>
                      <a:r>
                        <a:rPr sz="1800">
                          <a:latin typeface="Arial"/>
                          <a:cs typeface="Arial"/>
                        </a:rPr>
                        <a:t>	</a:t>
                      </a:r>
                      <a:r>
                        <a:rPr sz="2700" spc="-75" baseline="-21604">
                          <a:latin typeface="Arial"/>
                          <a:cs typeface="Arial"/>
                        </a:rPr>
                        <a:t>E</a:t>
                      </a:r>
                      <a:r>
                        <a:rPr sz="2700" baseline="-21604">
                          <a:latin typeface="Arial"/>
                          <a:cs typeface="Arial"/>
                        </a:rPr>
                        <a:t>		</a:t>
                      </a:r>
                      <a:r>
                        <a:rPr sz="1800" spc="-50">
                          <a:latin typeface="Arial"/>
                          <a:cs typeface="Arial"/>
                        </a:rPr>
                        <a:t>F 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Tanım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Kök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Çocuk/Derece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Kardeş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Düzey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>
                          <a:latin typeface="Calibri"/>
                          <a:cs typeface="Calibri"/>
                        </a:rPr>
                        <a:t>Aile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yok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kök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yok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yok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Kök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Yol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A, </a:t>
                      </a:r>
                      <a:r>
                        <a:rPr sz="1800" spc="-5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A,C,D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Derinlik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Yükseklik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2620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70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45"/>
              <a:t> </a:t>
            </a:r>
            <a:r>
              <a:rPr sz="3600"/>
              <a:t>Veri</a:t>
            </a:r>
            <a:r>
              <a:rPr sz="3600" spc="-155"/>
              <a:t> </a:t>
            </a:r>
            <a:r>
              <a:rPr sz="3600"/>
              <a:t>Modeline</a:t>
            </a:r>
            <a:r>
              <a:rPr sz="3600" spc="-135"/>
              <a:t> </a:t>
            </a:r>
            <a:r>
              <a:rPr sz="3600"/>
              <a:t>İlişkin</a:t>
            </a:r>
            <a:r>
              <a:rPr sz="3600" spc="-145"/>
              <a:t> </a:t>
            </a:r>
            <a:r>
              <a:rPr sz="3600" spc="-1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59148" y="2060829"/>
            <a:ext cx="211137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b="1" spc="-10">
                <a:latin typeface="Calibri"/>
                <a:cs typeface="Calibri"/>
              </a:rPr>
              <a:t>Tanım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sayısı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Yükseklik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Kök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düğüm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Yapraklar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Düzey</a:t>
            </a:r>
            <a:r>
              <a:rPr sz="2200" spc="-10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sayısı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H'nin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ataları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B'nin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torunları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E'nin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kardeşleri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Sağ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alt</a:t>
            </a:r>
            <a:r>
              <a:rPr sz="2200" spc="-20">
                <a:latin typeface="Calibri"/>
                <a:cs typeface="Calibri"/>
              </a:rPr>
              <a:t> ağaç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Sol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alt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ağaç: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2983" y="2060829"/>
            <a:ext cx="121602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>
                <a:latin typeface="Calibri"/>
                <a:cs typeface="Calibri"/>
              </a:rPr>
              <a:t>Değer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>
                <a:latin typeface="Calibri"/>
                <a:cs typeface="Calibri"/>
              </a:rPr>
              <a:t>C,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D,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14">
                <a:latin typeface="Calibri"/>
                <a:cs typeface="Calibri"/>
              </a:rPr>
              <a:t>F,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H,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I 5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>
                <a:latin typeface="Calibri"/>
                <a:cs typeface="Calibri"/>
              </a:rPr>
              <a:t>E,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B,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 marR="508000">
              <a:lnSpc>
                <a:spcPct val="100000"/>
              </a:lnSpc>
            </a:pPr>
            <a:r>
              <a:rPr sz="2200">
                <a:latin typeface="Calibri"/>
                <a:cs typeface="Calibri"/>
              </a:rPr>
              <a:t>G,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H,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I </a:t>
            </a:r>
            <a:r>
              <a:rPr sz="2200">
                <a:latin typeface="Calibri"/>
                <a:cs typeface="Calibri"/>
              </a:rPr>
              <a:t>D,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5">
                <a:latin typeface="Calibri"/>
                <a:cs typeface="Calibri"/>
              </a:rPr>
              <a:t>Yok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9391" y="1775460"/>
            <a:ext cx="3435350" cy="4860290"/>
            <a:chOff x="469391" y="1775460"/>
            <a:chExt cx="3435350" cy="486029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9391" y="1775460"/>
              <a:ext cx="3435096" cy="48600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4212" y="1989201"/>
              <a:ext cx="2808224" cy="4233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4687" y="1979676"/>
              <a:ext cx="2827655" cy="4253230"/>
            </a:xfrm>
            <a:custGeom>
              <a:avLst/>
              <a:gdLst/>
              <a:ahLst/>
              <a:cxnLst/>
              <a:rect l="l" t="t" r="r" b="b"/>
              <a:pathLst>
                <a:path w="2827654" h="4253230">
                  <a:moveTo>
                    <a:pt x="0" y="4252849"/>
                  </a:moveTo>
                  <a:lnTo>
                    <a:pt x="2827274" y="4252849"/>
                  </a:lnTo>
                  <a:lnTo>
                    <a:pt x="2827274" y="0"/>
                  </a:lnTo>
                  <a:lnTo>
                    <a:pt x="0" y="0"/>
                  </a:lnTo>
                  <a:lnTo>
                    <a:pt x="0" y="4252849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400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Ağaçların</a:t>
            </a:r>
            <a:r>
              <a:rPr sz="3600" spc="-90"/>
              <a:t> </a:t>
            </a:r>
            <a:r>
              <a:rPr sz="3600"/>
              <a:t>Bağlı</a:t>
            </a:r>
            <a:r>
              <a:rPr sz="3600" spc="-105"/>
              <a:t> </a:t>
            </a:r>
            <a:r>
              <a:rPr sz="3600" spc="-10"/>
              <a:t>Yapısı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1546352"/>
            <a:ext cx="4234815" cy="162242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70205" marR="5080" indent="-358140" algn="just">
              <a:lnSpc>
                <a:spcPct val="70000"/>
              </a:lnSpc>
              <a:spcBef>
                <a:spcPts val="78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>
                <a:latin typeface="Calibri"/>
                <a:cs typeface="Calibri"/>
              </a:rPr>
              <a:t>Bir</a:t>
            </a:r>
            <a:r>
              <a:rPr sz="1900" spc="425">
                <a:latin typeface="Calibri"/>
                <a:cs typeface="Calibri"/>
              </a:rPr>
              <a:t>     </a:t>
            </a:r>
            <a:r>
              <a:rPr sz="1900">
                <a:latin typeface="Calibri"/>
                <a:cs typeface="Calibri"/>
              </a:rPr>
              <a:t>düğüm</a:t>
            </a:r>
            <a:r>
              <a:rPr sz="1900" spc="434">
                <a:latin typeface="Calibri"/>
                <a:cs typeface="Calibri"/>
              </a:rPr>
              <a:t>     </a:t>
            </a:r>
            <a:r>
              <a:rPr sz="1900">
                <a:latin typeface="Calibri"/>
                <a:cs typeface="Calibri"/>
              </a:rPr>
              <a:t>çeşitli</a:t>
            </a:r>
            <a:r>
              <a:rPr sz="1900" spc="430">
                <a:latin typeface="Calibri"/>
                <a:cs typeface="Calibri"/>
              </a:rPr>
              <a:t>     </a:t>
            </a:r>
            <a:r>
              <a:rPr sz="1900" spc="-10">
                <a:latin typeface="Calibri"/>
                <a:cs typeface="Calibri"/>
              </a:rPr>
              <a:t>bilgiler </a:t>
            </a:r>
            <a:r>
              <a:rPr sz="1900">
                <a:latin typeface="Calibri"/>
                <a:cs typeface="Calibri"/>
              </a:rPr>
              <a:t>ile</a:t>
            </a:r>
            <a:r>
              <a:rPr sz="1900" spc="4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ifade</a:t>
            </a:r>
            <a:r>
              <a:rPr sz="1900" spc="4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edilen</a:t>
            </a:r>
            <a:r>
              <a:rPr sz="1900" spc="48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bir</a:t>
            </a:r>
            <a:r>
              <a:rPr sz="1900" spc="459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nesnedir.</a:t>
            </a:r>
            <a:r>
              <a:rPr sz="1900" spc="47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Her</a:t>
            </a:r>
            <a:r>
              <a:rPr sz="1900" spc="47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bir </a:t>
            </a:r>
            <a:r>
              <a:rPr sz="1900">
                <a:latin typeface="Calibri"/>
                <a:cs typeface="Calibri"/>
              </a:rPr>
              <a:t>bağlantı</a:t>
            </a:r>
            <a:r>
              <a:rPr sz="1900" spc="425">
                <a:latin typeface="Calibri"/>
                <a:cs typeface="Calibri"/>
              </a:rPr>
              <a:t>  </a:t>
            </a:r>
            <a:r>
              <a:rPr sz="1900">
                <a:latin typeface="Calibri"/>
                <a:cs typeface="Calibri"/>
              </a:rPr>
              <a:t>için</a:t>
            </a:r>
            <a:r>
              <a:rPr sz="1900" spc="440">
                <a:latin typeface="Calibri"/>
                <a:cs typeface="Calibri"/>
              </a:rPr>
              <a:t>  </a:t>
            </a:r>
            <a:r>
              <a:rPr sz="1900">
                <a:latin typeface="Calibri"/>
                <a:cs typeface="Calibri"/>
              </a:rPr>
              <a:t>birer</a:t>
            </a:r>
            <a:r>
              <a:rPr sz="1900" spc="430">
                <a:latin typeface="Calibri"/>
                <a:cs typeface="Calibri"/>
              </a:rPr>
              <a:t>  </a:t>
            </a:r>
            <a:r>
              <a:rPr sz="1900">
                <a:latin typeface="Calibri"/>
                <a:cs typeface="Calibri"/>
              </a:rPr>
              <a:t>bağlantı</a:t>
            </a:r>
            <a:r>
              <a:rPr sz="1900" spc="430">
                <a:latin typeface="Calibri"/>
                <a:cs typeface="Calibri"/>
              </a:rPr>
              <a:t>  </a:t>
            </a:r>
            <a:r>
              <a:rPr sz="1900" spc="-10">
                <a:latin typeface="Calibri"/>
                <a:cs typeface="Calibri"/>
              </a:rPr>
              <a:t>bilgisi tutulur.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ts val="1730"/>
              </a:lnSpc>
              <a:tabLst>
                <a:tab pos="667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Nesne/Değer</a:t>
            </a:r>
            <a:r>
              <a:rPr sz="1700" spc="-7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(Element)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ts val="1835"/>
              </a:lnSpc>
              <a:tabLst>
                <a:tab pos="667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Ana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(Parent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node)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ts val="1939"/>
              </a:lnSpc>
              <a:tabLst>
                <a:tab pos="667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Çocuk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düğümlerin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listesi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6536" y="3339211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çocuk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339211"/>
            <a:ext cx="3519804" cy="439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70205" marR="5080" indent="-358140">
              <a:lnSpc>
                <a:spcPct val="70000"/>
              </a:lnSpc>
              <a:spcBef>
                <a:spcPts val="670"/>
              </a:spcBef>
              <a:tabLst>
                <a:tab pos="370205" algn="l"/>
                <a:tab pos="1368425" algn="l"/>
                <a:tab pos="1835150" algn="l"/>
                <a:tab pos="2698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1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r>
              <a:rPr sz="1600" spc="-10">
                <a:solidFill>
                  <a:srgbClr val="70685A"/>
                </a:solidFill>
                <a:latin typeface="Comic Sans MS"/>
                <a:cs typeface="Comic Sans MS"/>
              </a:rPr>
              <a:t>:</a:t>
            </a:r>
            <a:r>
              <a:rPr sz="1600">
                <a:solidFill>
                  <a:srgbClr val="70685A"/>
                </a:solidFill>
                <a:latin typeface="Comic Sans MS"/>
                <a:cs typeface="Comic Sans MS"/>
              </a:rPr>
              <a:t>	</a:t>
            </a:r>
            <a:r>
              <a:rPr sz="1600" spc="-25">
                <a:latin typeface="Comic Sans MS"/>
                <a:cs typeface="Comic Sans MS"/>
              </a:rPr>
              <a:t>Bir</a:t>
            </a:r>
            <a:r>
              <a:rPr sz="1600">
                <a:latin typeface="Comic Sans MS"/>
                <a:cs typeface="Comic Sans MS"/>
              </a:rPr>
              <a:t>	</a:t>
            </a:r>
            <a:r>
              <a:rPr sz="1600" spc="-10">
                <a:latin typeface="Comic Sans MS"/>
                <a:cs typeface="Comic Sans MS"/>
              </a:rPr>
              <a:t>sonraki</a:t>
            </a:r>
            <a:r>
              <a:rPr sz="1600">
                <a:latin typeface="Comic Sans MS"/>
                <a:cs typeface="Comic Sans MS"/>
              </a:rPr>
              <a:t>	</a:t>
            </a:r>
            <a:r>
              <a:rPr sz="1600" spc="-10">
                <a:latin typeface="Comic Sans MS"/>
                <a:cs typeface="Comic Sans MS"/>
              </a:rPr>
              <a:t>elemanın </a:t>
            </a:r>
            <a:r>
              <a:rPr sz="1600">
                <a:latin typeface="Comic Sans MS"/>
                <a:cs typeface="Comic Sans MS"/>
              </a:rPr>
              <a:t>sayısını</a:t>
            </a:r>
            <a:r>
              <a:rPr sz="1600" spc="-65">
                <a:latin typeface="Comic Sans MS"/>
                <a:cs typeface="Comic Sans MS"/>
              </a:rPr>
              <a:t> </a:t>
            </a:r>
            <a:r>
              <a:rPr sz="1600" spc="-10">
                <a:latin typeface="Comic Sans MS"/>
                <a:cs typeface="Comic Sans MS"/>
              </a:rPr>
              <a:t>bilmiyoruz.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3985386"/>
            <a:ext cx="4218305" cy="114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Daha</a:t>
            </a:r>
            <a:r>
              <a:rPr sz="19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FF0000"/>
                </a:solidFill>
                <a:latin typeface="Calibri"/>
                <a:cs typeface="Calibri"/>
              </a:rPr>
              <a:t>iyisi:</a:t>
            </a:r>
            <a:r>
              <a:rPr sz="1900" spc="3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FF0000"/>
                </a:solidFill>
                <a:latin typeface="Calibri"/>
                <a:cs typeface="Calibri"/>
              </a:rPr>
              <a:t>Çocuk/Kardeş</a:t>
            </a:r>
            <a:r>
              <a:rPr sz="19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FF0000"/>
                </a:solidFill>
                <a:latin typeface="Calibri"/>
                <a:cs typeface="Calibri"/>
              </a:rPr>
              <a:t>Gösterimi</a:t>
            </a:r>
            <a:endParaRPr sz="1900">
              <a:latin typeface="Calibri"/>
              <a:cs typeface="Calibri"/>
            </a:endParaRPr>
          </a:p>
          <a:p>
            <a:pPr marL="469265">
              <a:lnSpc>
                <a:spcPts val="1630"/>
              </a:lnSpc>
              <a:tabLst>
                <a:tab pos="92646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latin typeface="Calibri"/>
                <a:cs typeface="Calibri"/>
              </a:rPr>
              <a:t>Her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düğümde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iki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bağlantı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bilgisi</a:t>
            </a:r>
            <a:endParaRPr sz="1700">
              <a:latin typeface="Calibri"/>
              <a:cs typeface="Calibri"/>
            </a:endParaRPr>
          </a:p>
          <a:p>
            <a:pPr marL="926465" marR="49530">
              <a:lnSpc>
                <a:spcPct val="70000"/>
              </a:lnSpc>
              <a:spcBef>
                <a:spcPts val="305"/>
              </a:spcBef>
            </a:pPr>
            <a:r>
              <a:rPr sz="1700" spc="-10">
                <a:latin typeface="Calibri"/>
                <a:cs typeface="Calibri"/>
              </a:rPr>
              <a:t>tutularak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hem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çocuk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hem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yandaki </a:t>
            </a:r>
            <a:r>
              <a:rPr sz="1700">
                <a:latin typeface="Calibri"/>
                <a:cs typeface="Calibri"/>
              </a:rPr>
              <a:t>kardeş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tutulabilir.</a:t>
            </a:r>
            <a:endParaRPr sz="1700">
              <a:latin typeface="Calibri"/>
              <a:cs typeface="Calibri"/>
            </a:endParaRPr>
          </a:p>
          <a:p>
            <a:pPr marL="469265">
              <a:lnSpc>
                <a:spcPts val="1835"/>
              </a:lnSpc>
              <a:tabLst>
                <a:tab pos="92646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FF0000"/>
                </a:solidFill>
                <a:latin typeface="Calibri"/>
                <a:cs typeface="Calibri"/>
              </a:rPr>
              <a:t>İstenildiği</a:t>
            </a:r>
            <a:r>
              <a:rPr sz="1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F0000"/>
                </a:solidFill>
                <a:latin typeface="Calibri"/>
                <a:cs typeface="Calibri"/>
              </a:rPr>
              <a:t>kadar</a:t>
            </a:r>
            <a:r>
              <a:rPr sz="17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FF0000"/>
                </a:solidFill>
                <a:latin typeface="Calibri"/>
                <a:cs typeface="Calibri"/>
              </a:rPr>
              <a:t>çocuk/kardeş</a:t>
            </a:r>
            <a:r>
              <a:rPr sz="17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FF0000"/>
                </a:solidFill>
                <a:latin typeface="Calibri"/>
                <a:cs typeface="Calibri"/>
              </a:rPr>
              <a:t>olabilir.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10988" y="1038225"/>
            <a:ext cx="3565525" cy="5433695"/>
            <a:chOff x="5110988" y="1038225"/>
            <a:chExt cx="3565525" cy="5433695"/>
          </a:xfrm>
        </p:grpSpPr>
        <p:pic>
          <p:nvPicPr>
            <p:cNvPr id="8" name="object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10988" y="2933242"/>
              <a:ext cx="3565525" cy="35386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40425" y="1038225"/>
              <a:ext cx="2157476" cy="1663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67711" y="5229199"/>
            <a:ext cx="2089150" cy="1193165"/>
          </a:xfrm>
          <a:prstGeom prst="rect">
            <a:avLst/>
          </a:prstGeom>
          <a:solidFill>
            <a:srgbClr val="F4FBE3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546735">
              <a:lnSpc>
                <a:spcPct val="120000"/>
              </a:lnSpc>
              <a:spcBef>
                <a:spcPts val="20"/>
              </a:spcBef>
            </a:pPr>
            <a:r>
              <a:rPr sz="1200" b="1">
                <a:solidFill>
                  <a:srgbClr val="CC3300"/>
                </a:solidFill>
                <a:latin typeface="Comic Sans MS"/>
                <a:cs typeface="Comic Sans MS"/>
              </a:rPr>
              <a:t>JAVA</a:t>
            </a:r>
            <a:r>
              <a:rPr sz="1200" b="1" spc="-15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1200" b="1" spc="-10">
                <a:solidFill>
                  <a:srgbClr val="CC3300"/>
                </a:solidFill>
                <a:latin typeface="Comic Sans MS"/>
                <a:cs typeface="Comic Sans MS"/>
              </a:rPr>
              <a:t>Declaration </a:t>
            </a:r>
            <a:r>
              <a:rPr sz="1200" b="1">
                <a:latin typeface="Comic Sans MS"/>
                <a:cs typeface="Comic Sans MS"/>
              </a:rPr>
              <a:t>class</a:t>
            </a:r>
            <a:r>
              <a:rPr sz="1200" b="1" spc="-30">
                <a:latin typeface="Comic Sans MS"/>
                <a:cs typeface="Comic Sans MS"/>
              </a:rPr>
              <a:t> </a:t>
            </a:r>
            <a:r>
              <a:rPr sz="1200" b="1">
                <a:solidFill>
                  <a:srgbClr val="FF0000"/>
                </a:solidFill>
                <a:latin typeface="Comic Sans MS"/>
                <a:cs typeface="Comic Sans MS"/>
              </a:rPr>
              <a:t>AgacDugumu</a:t>
            </a:r>
            <a:r>
              <a:rPr sz="1200" b="1" spc="-4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-50">
                <a:latin typeface="Comic Sans MS"/>
                <a:cs typeface="Comic Sans MS"/>
              </a:rPr>
              <a:t>{</a:t>
            </a:r>
            <a:endParaRPr sz="1200">
              <a:latin typeface="Comic Sans MS"/>
              <a:cs typeface="Comic Sans MS"/>
            </a:endParaRPr>
          </a:p>
          <a:p>
            <a:pPr marL="291465" marR="142875">
              <a:lnSpc>
                <a:spcPct val="120000"/>
              </a:lnSpc>
            </a:pPr>
            <a:r>
              <a:rPr sz="1200" b="1">
                <a:latin typeface="Comic Sans MS"/>
                <a:cs typeface="Comic Sans MS"/>
              </a:rPr>
              <a:t>int</a:t>
            </a:r>
            <a:r>
              <a:rPr sz="1200" b="1" spc="-20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eleman; </a:t>
            </a:r>
            <a:r>
              <a:rPr sz="1200" b="1">
                <a:solidFill>
                  <a:srgbClr val="FF0000"/>
                </a:solidFill>
                <a:latin typeface="Comic Sans MS"/>
                <a:cs typeface="Comic Sans MS"/>
              </a:rPr>
              <a:t>AgacDugumu</a:t>
            </a:r>
            <a:r>
              <a:rPr sz="1200" b="1" spc="-3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ilkCocuk; </a:t>
            </a:r>
            <a:r>
              <a:rPr sz="1200" b="1">
                <a:solidFill>
                  <a:srgbClr val="FF0000"/>
                </a:solidFill>
                <a:latin typeface="Comic Sans MS"/>
                <a:cs typeface="Comic Sans MS"/>
              </a:rPr>
              <a:t>AgacDugumu</a:t>
            </a:r>
            <a:r>
              <a:rPr sz="1200" b="1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kardes;</a:t>
            </a:r>
            <a:r>
              <a:rPr sz="1200" b="1" spc="-40">
                <a:latin typeface="Comic Sans MS"/>
                <a:cs typeface="Comic Sans MS"/>
              </a:rPr>
              <a:t> </a:t>
            </a:r>
            <a:r>
              <a:rPr sz="1200" b="1" spc="-50">
                <a:latin typeface="Comic Sans MS"/>
                <a:cs typeface="Comic Sans MS"/>
              </a:rPr>
              <a:t>}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261366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 spc="-10"/>
              <a:t>İşlemleri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0473" y="2250065"/>
            <a:ext cx="2732405" cy="34188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7020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Genel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Yöntemler: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85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integer</a:t>
            </a:r>
            <a:r>
              <a:rPr sz="2200" spc="-11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size()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boolean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isEmpty()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0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elements()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70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positions()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7020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Erişim</a:t>
            </a:r>
            <a:r>
              <a:rPr sz="2400" spc="-10">
                <a:latin typeface="Calibri"/>
                <a:cs typeface="Calibri"/>
              </a:rPr>
              <a:t> yöntemleri: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85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root()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parent(p)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6673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children(p)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2214082"/>
            <a:ext cx="4100829" cy="2955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latin typeface="Calibri"/>
                <a:cs typeface="Calibri"/>
              </a:rPr>
              <a:t>Sorgu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(Query)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Yöntemleri: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615">
                <a:latin typeface="Calibri"/>
                <a:cs typeface="Calibri"/>
              </a:rPr>
              <a:t></a:t>
            </a:r>
            <a:r>
              <a:rPr sz="2200" spc="-15">
                <a:latin typeface="Calibri"/>
                <a:cs typeface="Calibri"/>
              </a:rPr>
              <a:t>bo</a:t>
            </a:r>
            <a:r>
              <a:rPr sz="2200" spc="5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lea</a:t>
            </a:r>
            <a:r>
              <a:rPr sz="2200" spc="-5">
                <a:latin typeface="Calibri"/>
                <a:cs typeface="Calibri"/>
              </a:rPr>
              <a:t>n</a:t>
            </a:r>
            <a:r>
              <a:rPr sz="2200" spc="1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isInternal(p)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620">
                <a:latin typeface="Calibri"/>
                <a:cs typeface="Calibri"/>
              </a:rPr>
              <a:t></a:t>
            </a:r>
            <a:r>
              <a:rPr sz="2200" spc="-15">
                <a:latin typeface="Calibri"/>
                <a:cs typeface="Calibri"/>
              </a:rPr>
              <a:t>bo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lea</a:t>
            </a:r>
            <a:r>
              <a:rPr sz="2200" spc="-5">
                <a:latin typeface="Calibri"/>
                <a:cs typeface="Calibri"/>
              </a:rPr>
              <a:t>n</a:t>
            </a:r>
            <a:r>
              <a:rPr sz="2200" spc="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isExternal(p)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615">
                <a:latin typeface="Calibri"/>
                <a:cs typeface="Calibri"/>
              </a:rPr>
              <a:t></a:t>
            </a:r>
            <a:r>
              <a:rPr sz="2200" spc="-15">
                <a:latin typeface="Calibri"/>
                <a:cs typeface="Calibri"/>
              </a:rPr>
              <a:t>bo</a:t>
            </a:r>
            <a:r>
              <a:rPr sz="2200" spc="5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lea</a:t>
            </a:r>
            <a:r>
              <a:rPr sz="2200" spc="-5">
                <a:latin typeface="Calibri"/>
                <a:cs typeface="Calibri"/>
              </a:rPr>
              <a:t>n</a:t>
            </a:r>
            <a:r>
              <a:rPr sz="2200" spc="1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isRoot(p)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latin typeface="Calibri"/>
                <a:cs typeface="Calibri"/>
              </a:rPr>
              <a:t>Güncelleme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(Update)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Yöntemi: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object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replace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(p,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o)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latin typeface="Calibri"/>
                <a:cs typeface="Calibri"/>
              </a:rPr>
              <a:t>Ek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yöntemler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10">
                <a:latin typeface="Calibri"/>
                <a:cs typeface="Calibri"/>
              </a:rPr>
              <a:t> tanımlanabilir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396" y="985773"/>
            <a:ext cx="226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 spc="-10"/>
              <a:t>Türleri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9119" y="1646936"/>
            <a:ext cx="7403465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6985" indent="-358775" algn="just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0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900">
                <a:latin typeface="Calibri"/>
                <a:cs typeface="Calibri"/>
              </a:rPr>
              <a:t>En</a:t>
            </a:r>
            <a:r>
              <a:rPr sz="1900" spc="1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çok</a:t>
            </a:r>
            <a:r>
              <a:rPr sz="1900" spc="1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bilinen</a:t>
            </a:r>
            <a:r>
              <a:rPr sz="1900" spc="1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ağaç</a:t>
            </a:r>
            <a:r>
              <a:rPr sz="1900" spc="1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türleri</a:t>
            </a:r>
            <a:r>
              <a:rPr sz="1900" spc="114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ikili</a:t>
            </a:r>
            <a:r>
              <a:rPr sz="1900" spc="1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arama</a:t>
            </a:r>
            <a:r>
              <a:rPr sz="1900" spc="1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ağacı</a:t>
            </a:r>
            <a:r>
              <a:rPr sz="1900" spc="1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olup</a:t>
            </a:r>
            <a:r>
              <a:rPr sz="1900" spc="1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kodlama</a:t>
            </a:r>
            <a:r>
              <a:rPr sz="1900" spc="1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ağacı,</a:t>
            </a:r>
            <a:r>
              <a:rPr sz="1900" spc="114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sözlük </a:t>
            </a:r>
            <a:r>
              <a:rPr sz="1900">
                <a:latin typeface="Calibri"/>
                <a:cs typeface="Calibri"/>
              </a:rPr>
              <a:t>ağacı,</a:t>
            </a:r>
            <a:r>
              <a:rPr sz="1900" spc="-7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kümeleme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ağacı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gibi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birçok</a:t>
            </a:r>
            <a:r>
              <a:rPr sz="1900" spc="-8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ağaç</a:t>
            </a:r>
            <a:r>
              <a:rPr sz="1900" spc="-7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uygulaması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vardır.</a:t>
            </a:r>
            <a:endParaRPr sz="190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430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42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İkili</a:t>
            </a:r>
            <a:r>
              <a:rPr sz="17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Arama</a:t>
            </a:r>
            <a:r>
              <a:rPr sz="17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Ağacı</a:t>
            </a:r>
            <a:r>
              <a:rPr sz="17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(Binary</a:t>
            </a:r>
            <a:r>
              <a:rPr sz="17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17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Tree):</a:t>
            </a:r>
            <a:endParaRPr sz="1700">
              <a:latin typeface="Calibri"/>
              <a:cs typeface="Calibri"/>
            </a:endParaRPr>
          </a:p>
          <a:p>
            <a:pPr marL="942340" marR="5080" indent="-358140" algn="just">
              <a:lnSpc>
                <a:spcPct val="100000"/>
              </a:lnSpc>
              <a:spcBef>
                <a:spcPts val="385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225">
                <a:solidFill>
                  <a:srgbClr val="93C500"/>
                </a:solidFill>
                <a:latin typeface="Segoe UI Symbol"/>
                <a:cs typeface="Segoe UI Symbol"/>
              </a:rPr>
              <a:t>   </a:t>
            </a:r>
            <a:r>
              <a:rPr sz="1600">
                <a:latin typeface="Calibri"/>
                <a:cs typeface="Calibri"/>
              </a:rPr>
              <a:t>İkili</a:t>
            </a:r>
            <a:r>
              <a:rPr sz="1600" spc="409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arama</a:t>
            </a:r>
            <a:r>
              <a:rPr sz="1600" spc="4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ağacında</a:t>
            </a:r>
            <a:r>
              <a:rPr sz="1600" spc="4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39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düğüm</a:t>
            </a:r>
            <a:r>
              <a:rPr sz="1600" spc="3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en</a:t>
            </a:r>
            <a:r>
              <a:rPr sz="1600" spc="4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fazla</a:t>
            </a:r>
            <a:r>
              <a:rPr sz="1600" spc="3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iki</a:t>
            </a:r>
            <a:r>
              <a:rPr sz="1600" spc="4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tane</a:t>
            </a:r>
            <a:r>
              <a:rPr sz="1600" spc="4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çocuğa</a:t>
            </a:r>
            <a:r>
              <a:rPr sz="1600" spc="4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sahip</a:t>
            </a:r>
            <a:r>
              <a:rPr sz="1600" spc="4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olabilir</a:t>
            </a:r>
            <a:r>
              <a:rPr sz="1600" spc="409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ve </a:t>
            </a:r>
            <a:r>
              <a:rPr sz="1600">
                <a:latin typeface="Calibri"/>
                <a:cs typeface="Calibri"/>
              </a:rPr>
              <a:t>alt/çocuk</a:t>
            </a:r>
            <a:r>
              <a:rPr sz="1600" spc="2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bağlantıları</a:t>
            </a:r>
            <a:r>
              <a:rPr sz="1600" spc="-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belirli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sırada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yapılır.</a:t>
            </a:r>
            <a:endParaRPr sz="160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405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43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Kodlama</a:t>
            </a:r>
            <a:r>
              <a:rPr sz="17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Ağacı</a:t>
            </a:r>
            <a:r>
              <a:rPr sz="17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(Coding</a:t>
            </a:r>
            <a:r>
              <a:rPr sz="17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Tree):</a:t>
            </a:r>
            <a:endParaRPr sz="1700">
              <a:latin typeface="Calibri"/>
              <a:cs typeface="Calibri"/>
            </a:endParaRPr>
          </a:p>
          <a:p>
            <a:pPr marL="942340" marR="5080" indent="-358140" algn="just">
              <a:lnSpc>
                <a:spcPct val="100000"/>
              </a:lnSpc>
              <a:spcBef>
                <a:spcPts val="390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48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4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kümedeki</a:t>
            </a:r>
            <a:r>
              <a:rPr sz="1600" spc="47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karakterlere</a:t>
            </a:r>
            <a:r>
              <a:rPr sz="1600" spc="4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kod</a:t>
            </a:r>
            <a:r>
              <a:rPr sz="1600" spc="459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ataması</a:t>
            </a:r>
            <a:r>
              <a:rPr sz="1600" spc="4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için</a:t>
            </a:r>
            <a:r>
              <a:rPr sz="1600" spc="4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kurulan</a:t>
            </a:r>
            <a:r>
              <a:rPr sz="1600" spc="4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ağaç</a:t>
            </a:r>
            <a:r>
              <a:rPr sz="1600" spc="459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şeklidir.</a:t>
            </a:r>
            <a:r>
              <a:rPr sz="1600" spc="459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Bu</a:t>
            </a:r>
            <a:r>
              <a:rPr sz="1600" spc="459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tür </a:t>
            </a:r>
            <a:r>
              <a:rPr sz="1600">
                <a:latin typeface="Calibri"/>
                <a:cs typeface="Calibri"/>
              </a:rPr>
              <a:t>ağaçlarda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kökten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başlayıp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yapraklara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kadar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olan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yol</a:t>
            </a:r>
            <a:r>
              <a:rPr sz="1600" spc="90">
                <a:latin typeface="Calibri"/>
                <a:cs typeface="Calibri"/>
              </a:rPr>
              <a:t>  </a:t>
            </a:r>
            <a:r>
              <a:rPr sz="1600">
                <a:latin typeface="Calibri"/>
                <a:cs typeface="Calibri"/>
              </a:rPr>
              <a:t>üzerindeki</a:t>
            </a:r>
            <a:r>
              <a:rPr sz="1600" spc="95">
                <a:latin typeface="Calibri"/>
                <a:cs typeface="Calibri"/>
              </a:rPr>
              <a:t>  </a:t>
            </a:r>
            <a:r>
              <a:rPr sz="1600" spc="-10">
                <a:latin typeface="Calibri"/>
                <a:cs typeface="Calibri"/>
              </a:rPr>
              <a:t>bağlantı </a:t>
            </a:r>
            <a:r>
              <a:rPr sz="1600">
                <a:latin typeface="Calibri"/>
                <a:cs typeface="Calibri"/>
              </a:rPr>
              <a:t>değerleri</a:t>
            </a:r>
            <a:r>
              <a:rPr sz="1600" spc="-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kodu</a:t>
            </a:r>
            <a:r>
              <a:rPr sz="1600" spc="-7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verir.</a:t>
            </a:r>
            <a:endParaRPr sz="160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405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4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Sözlük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 Ağacı(Dictonary</a:t>
            </a:r>
            <a:r>
              <a:rPr sz="17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Tree):</a:t>
            </a:r>
            <a:endParaRPr sz="1700">
              <a:latin typeface="Calibri"/>
              <a:cs typeface="Calibri"/>
            </a:endParaRPr>
          </a:p>
          <a:p>
            <a:pPr marL="584200" algn="just">
              <a:lnSpc>
                <a:spcPct val="100000"/>
              </a:lnSpc>
              <a:spcBef>
                <a:spcPts val="390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4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sözlükte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bulunan</a:t>
            </a:r>
            <a:r>
              <a:rPr sz="1600" spc="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sözcüklerin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tutulması</a:t>
            </a:r>
            <a:r>
              <a:rPr sz="1600" spc="6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için</a:t>
            </a:r>
            <a:r>
              <a:rPr sz="1600" spc="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kurulan</a:t>
            </a:r>
            <a:r>
              <a:rPr sz="1600" spc="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ağaç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şeklidir.</a:t>
            </a:r>
            <a:r>
              <a:rPr sz="1600" spc="50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Amaç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651" y="4771720"/>
            <a:ext cx="152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belleğin</a:t>
            </a:r>
            <a:r>
              <a:rPr sz="1600" spc="3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optimum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350" y="4771720"/>
            <a:ext cx="5433695" cy="823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arama</a:t>
            </a:r>
            <a:r>
              <a:rPr sz="1600" spc="27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işlemini</a:t>
            </a:r>
            <a:r>
              <a:rPr sz="1600" spc="2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en</a:t>
            </a:r>
            <a:r>
              <a:rPr sz="1600" spc="2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performanslı</a:t>
            </a:r>
            <a:r>
              <a:rPr sz="1600" spc="27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26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şekilde</a:t>
            </a:r>
            <a:r>
              <a:rPr sz="1600" spc="27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yapılması</a:t>
            </a:r>
            <a:r>
              <a:rPr sz="1600" spc="27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ve</a:t>
            </a:r>
            <a:endParaRPr sz="16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</a:pPr>
            <a:r>
              <a:rPr sz="1600" spc="-10">
                <a:latin typeface="Calibri"/>
                <a:cs typeface="Calibri"/>
              </a:rPr>
              <a:t>kullanılmasıdır.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7020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Kümeleme</a:t>
            </a:r>
            <a:r>
              <a:rPr sz="17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Ağacı</a:t>
            </a:r>
            <a:r>
              <a:rPr sz="17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(Heap</a:t>
            </a:r>
            <a:r>
              <a:rPr sz="17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Tree):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0669" y="5619394"/>
            <a:ext cx="683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14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latin typeface="Calibri"/>
                <a:cs typeface="Calibri"/>
              </a:rPr>
              <a:t>Bir</a:t>
            </a:r>
            <a:r>
              <a:rPr sz="1600" spc="28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çeşit</a:t>
            </a:r>
            <a:r>
              <a:rPr sz="1600" spc="30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sıralama</a:t>
            </a:r>
            <a:r>
              <a:rPr sz="1600" spc="2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ağacıdır.</a:t>
            </a:r>
            <a:r>
              <a:rPr sz="1600" spc="3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Çocuk</a:t>
            </a:r>
            <a:r>
              <a:rPr sz="1600" spc="2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düğümler</a:t>
            </a:r>
            <a:r>
              <a:rPr sz="1600" spc="28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her</a:t>
            </a:r>
            <a:r>
              <a:rPr sz="1600" spc="29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zaman</a:t>
            </a:r>
            <a:r>
              <a:rPr sz="1600" spc="30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aile</a:t>
            </a:r>
            <a:r>
              <a:rPr sz="1600" spc="28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düğümlerinden </a:t>
            </a:r>
            <a:r>
              <a:rPr sz="1600">
                <a:latin typeface="Calibri"/>
                <a:cs typeface="Calibri"/>
              </a:rPr>
              <a:t>daha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küçük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değerlere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sahip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olur.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70"/>
              <a:t> </a:t>
            </a:r>
            <a:r>
              <a:rPr/>
              <a:t>Ağaç</a:t>
            </a:r>
            <a:r>
              <a:rPr spc="-85"/>
              <a:t> </a:t>
            </a:r>
            <a:r>
              <a:rPr/>
              <a:t>(Binary</a:t>
            </a:r>
            <a:r>
              <a:rPr spc="-55"/>
              <a:t> </a:t>
            </a:r>
            <a:r>
              <a:rPr spc="-20"/>
              <a:t>Tree)</a:t>
            </a:r>
            <a:r>
              <a:rPr spc="-50"/>
              <a:t>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070" y="2415667"/>
            <a:ext cx="24955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9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45" y="2336419"/>
            <a:ext cx="6499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055" algn="l"/>
                <a:tab pos="2426970" algn="l"/>
                <a:tab pos="3984625" algn="l"/>
                <a:tab pos="4522470" algn="l"/>
                <a:tab pos="5458460" algn="l"/>
                <a:tab pos="6120130" algn="l"/>
              </a:tabLst>
            </a:pPr>
            <a:r>
              <a:rPr sz="2600" spc="-10">
                <a:latin typeface="Calibri"/>
                <a:cs typeface="Calibri"/>
              </a:rPr>
              <a:t>Sonlu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düğümler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kümesidir.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5">
                <a:latin typeface="Calibri"/>
                <a:cs typeface="Calibri"/>
              </a:rPr>
              <a:t>Bu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0">
                <a:latin typeface="Calibri"/>
                <a:cs typeface="Calibri"/>
              </a:rPr>
              <a:t>küme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5">
                <a:latin typeface="Calibri"/>
                <a:cs typeface="Calibri"/>
              </a:rPr>
              <a:t>boş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5">
                <a:latin typeface="Calibri"/>
                <a:cs typeface="Calibri"/>
              </a:rPr>
              <a:t>bir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45" y="2732658"/>
            <a:ext cx="6499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5044" algn="l"/>
                <a:tab pos="2150745" algn="l"/>
                <a:tab pos="3340100" algn="l"/>
                <a:tab pos="4304665" algn="l"/>
                <a:tab pos="5016500" algn="l"/>
                <a:tab pos="6182360" algn="l"/>
              </a:tabLst>
            </a:pPr>
            <a:r>
              <a:rPr sz="2600" spc="-20">
                <a:latin typeface="Calibri"/>
                <a:cs typeface="Calibri"/>
              </a:rPr>
              <a:t>küme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olabilir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(empty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tree).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5">
                <a:latin typeface="Calibri"/>
                <a:cs typeface="Calibri"/>
              </a:rPr>
              <a:t>Boş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10">
                <a:latin typeface="Calibri"/>
                <a:cs typeface="Calibri"/>
              </a:rPr>
              <a:t>değilse</a:t>
            </a:r>
            <a:r>
              <a:rPr sz="2600">
                <a:latin typeface="Calibri"/>
                <a:cs typeface="Calibri"/>
              </a:rPr>
              <a:t>	</a:t>
            </a:r>
            <a:r>
              <a:rPr sz="2600" spc="-25">
                <a:latin typeface="Calibri"/>
                <a:cs typeface="Calibri"/>
              </a:rPr>
              <a:t>şu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225" y="3664077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225" y="4066413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45" y="3044629"/>
            <a:ext cx="5403850" cy="1315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600" spc="-10">
                <a:latin typeface="Calibri"/>
                <a:cs typeface="Calibri"/>
              </a:rPr>
              <a:t>kurallara</a:t>
            </a:r>
            <a:r>
              <a:rPr sz="2600" spc="-130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uyar.</a:t>
            </a:r>
            <a:endParaRPr sz="2600">
              <a:latin typeface="Calibri"/>
              <a:cs typeface="Calibri"/>
            </a:endParaRPr>
          </a:p>
          <a:p>
            <a:pPr marL="309880" marR="5080">
              <a:lnSpc>
                <a:spcPct val="120000"/>
              </a:lnSpc>
              <a:spcBef>
                <a:spcPts val="25"/>
              </a:spcBef>
            </a:pPr>
            <a:r>
              <a:rPr sz="2200">
                <a:latin typeface="Calibri"/>
                <a:cs typeface="Calibri"/>
              </a:rPr>
              <a:t>Kök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olarak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adlandırılan</a:t>
            </a:r>
            <a:r>
              <a:rPr sz="2200" spc="-9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özel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vardır. </a:t>
            </a:r>
            <a:r>
              <a:rPr sz="2200">
                <a:latin typeface="Calibri"/>
                <a:cs typeface="Calibri"/>
              </a:rPr>
              <a:t>Her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fazla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iki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bağlıdır.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225" y="5200650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9225" y="5602935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4129" y="4335311"/>
            <a:ext cx="6002020" cy="1896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715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Left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child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: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node’un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işaretçisine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bağlıdır.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Right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child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: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node’un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işaretçisine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bağlıdır.</a:t>
            </a:r>
            <a:endParaRPr sz="20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  <a:spcBef>
                <a:spcPts val="520"/>
              </a:spcBef>
            </a:pPr>
            <a:r>
              <a:rPr sz="2200">
                <a:latin typeface="Calibri"/>
                <a:cs typeface="Calibri"/>
              </a:rPr>
              <a:t>Kök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hariç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her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daldan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gelmektedir.</a:t>
            </a:r>
            <a:endParaRPr sz="22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  <a:spcBef>
                <a:spcPts val="530"/>
              </a:spcBef>
            </a:pPr>
            <a:r>
              <a:rPr sz="2200" spc="-20">
                <a:latin typeface="Calibri"/>
                <a:cs typeface="Calibri"/>
              </a:rPr>
              <a:t>Tüm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düğümlerden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yukarı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doğru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çıkıldıkça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sonuçta</a:t>
            </a:r>
            <a:endParaRPr sz="22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</a:pPr>
            <a:r>
              <a:rPr sz="2200" spc="-20">
                <a:latin typeface="Calibri"/>
                <a:cs typeface="Calibri"/>
              </a:rPr>
              <a:t>köke</a:t>
            </a:r>
            <a:r>
              <a:rPr sz="2200" spc="-10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ulaşılır.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9801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70"/>
              <a:t> </a:t>
            </a:r>
            <a:r>
              <a:rPr/>
              <a:t>Ağaç</a:t>
            </a:r>
            <a:r>
              <a:rPr spc="-85"/>
              <a:t> </a:t>
            </a:r>
            <a:r>
              <a:rPr/>
              <a:t>(Binary</a:t>
            </a:r>
            <a:r>
              <a:rPr spc="-55"/>
              <a:t> </a:t>
            </a:r>
            <a:r>
              <a:rPr spc="-20"/>
              <a:t>Tree)</a:t>
            </a:r>
            <a:r>
              <a:rPr spc="-50"/>
              <a:t>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070" y="2164206"/>
            <a:ext cx="23241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800">
              <a:latin typeface="Segoe UI Symbol"/>
              <a:cs typeface="Segoe UI 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2911" y="2838069"/>
            <a:ext cx="4079240" cy="3583940"/>
            <a:chOff x="892911" y="2838069"/>
            <a:chExt cx="4079240" cy="3583940"/>
          </a:xfrm>
        </p:grpSpPr>
        <p:sp>
          <p:nvSpPr>
            <p:cNvPr id="5" name="object 5"/>
            <p:cNvSpPr/>
            <p:nvPr/>
          </p:nvSpPr>
          <p:spPr>
            <a:xfrm>
              <a:off x="1020762" y="3430651"/>
              <a:ext cx="1445260" cy="2225675"/>
            </a:xfrm>
            <a:custGeom>
              <a:avLst/>
              <a:gdLst/>
              <a:ahLst/>
              <a:cxnLst/>
              <a:rect l="l" t="t" r="r" b="b"/>
              <a:pathLst>
                <a:path w="1445260" h="2225675">
                  <a:moveTo>
                    <a:pt x="895423" y="73908"/>
                  </a:moveTo>
                  <a:lnTo>
                    <a:pt x="0" y="1716278"/>
                  </a:lnTo>
                  <a:lnTo>
                    <a:pt x="544639" y="2225611"/>
                  </a:lnTo>
                  <a:lnTo>
                    <a:pt x="1444688" y="533781"/>
                  </a:lnTo>
                  <a:lnTo>
                    <a:pt x="895423" y="73908"/>
                  </a:lnTo>
                  <a:close/>
                </a:path>
                <a:path w="1445260" h="2225675">
                  <a:moveTo>
                    <a:pt x="807148" y="0"/>
                  </a:moveTo>
                  <a:lnTo>
                    <a:pt x="895423" y="73908"/>
                  </a:lnTo>
                  <a:lnTo>
                    <a:pt x="909891" y="47371"/>
                  </a:lnTo>
                  <a:lnTo>
                    <a:pt x="8071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0762" y="3430651"/>
              <a:ext cx="1445260" cy="2225675"/>
            </a:xfrm>
            <a:custGeom>
              <a:avLst/>
              <a:gdLst/>
              <a:ahLst/>
              <a:cxnLst/>
              <a:rect l="l" t="t" r="r" b="b"/>
              <a:pathLst>
                <a:path w="1445260" h="2225675">
                  <a:moveTo>
                    <a:pt x="807148" y="0"/>
                  </a:moveTo>
                  <a:lnTo>
                    <a:pt x="1444688" y="533781"/>
                  </a:lnTo>
                  <a:lnTo>
                    <a:pt x="544639" y="2225611"/>
                  </a:lnTo>
                  <a:lnTo>
                    <a:pt x="0" y="1716278"/>
                  </a:lnTo>
                  <a:lnTo>
                    <a:pt x="909891" y="473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4475" y="3251200"/>
              <a:ext cx="3453129" cy="3165475"/>
            </a:xfrm>
            <a:custGeom>
              <a:avLst/>
              <a:gdLst/>
              <a:ahLst/>
              <a:cxnLst/>
              <a:rect l="l" t="t" r="r" b="b"/>
              <a:pathLst>
                <a:path w="3453129" h="3165475">
                  <a:moveTo>
                    <a:pt x="1757426" y="0"/>
                  </a:moveTo>
                  <a:lnTo>
                    <a:pt x="0" y="3165475"/>
                  </a:lnTo>
                  <a:lnTo>
                    <a:pt x="3452876" y="3152775"/>
                  </a:lnTo>
                  <a:lnTo>
                    <a:pt x="17574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4475" y="3251200"/>
              <a:ext cx="3453129" cy="3165475"/>
            </a:xfrm>
            <a:custGeom>
              <a:avLst/>
              <a:gdLst/>
              <a:ahLst/>
              <a:cxnLst/>
              <a:rect l="l" t="t" r="r" b="b"/>
              <a:pathLst>
                <a:path w="3453129" h="3165475">
                  <a:moveTo>
                    <a:pt x="1757426" y="0"/>
                  </a:moveTo>
                  <a:lnTo>
                    <a:pt x="0" y="3165475"/>
                  </a:lnTo>
                  <a:lnTo>
                    <a:pt x="3452876" y="3152775"/>
                  </a:lnTo>
                  <a:lnTo>
                    <a:pt x="175742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2911" y="2838069"/>
              <a:ext cx="3479126" cy="33404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11679" y="317182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300" y="403720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255" y="401650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0772" y="4902454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4010" y="4916804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254" y="578215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45" y="2091054"/>
            <a:ext cx="4925695" cy="78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Bilgisayar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bilimlerinde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yaygın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ağaçtır.</a:t>
            </a:r>
            <a:endParaRPr sz="2400">
              <a:latin typeface="Calibri"/>
              <a:cs typeface="Calibri"/>
            </a:endParaRPr>
          </a:p>
          <a:p>
            <a:pPr marL="701675">
              <a:lnSpc>
                <a:spcPct val="100000"/>
              </a:lnSpc>
              <a:spcBef>
                <a:spcPts val="1185"/>
              </a:spcBef>
            </a:pPr>
            <a:r>
              <a:rPr sz="1600" b="1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7822" y="4951857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5848" y="5805932"/>
            <a:ext cx="221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9670" y="6061354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Sağ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alt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6163" y="4371911"/>
            <a:ext cx="455930" cy="417830"/>
            <a:chOff x="5626163" y="4371911"/>
            <a:chExt cx="455930" cy="417830"/>
          </a:xfrm>
        </p:grpSpPr>
        <p:sp>
          <p:nvSpPr>
            <p:cNvPr id="21" name="object 21"/>
            <p:cNvSpPr/>
            <p:nvPr/>
          </p:nvSpPr>
          <p:spPr>
            <a:xfrm>
              <a:off x="5630926" y="43766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54" y="402664"/>
                  </a:lnTo>
                  <a:lnTo>
                    <a:pt x="321097" y="387320"/>
                  </a:lnTo>
                  <a:lnTo>
                    <a:pt x="362504" y="363244"/>
                  </a:lnTo>
                  <a:lnTo>
                    <a:pt x="397038" y="331658"/>
                  </a:lnTo>
                  <a:lnTo>
                    <a:pt x="423360" y="293788"/>
                  </a:lnTo>
                  <a:lnTo>
                    <a:pt x="440135" y="250856"/>
                  </a:lnTo>
                  <a:lnTo>
                    <a:pt x="446024" y="204088"/>
                  </a:lnTo>
                  <a:lnTo>
                    <a:pt x="440135" y="157314"/>
                  </a:lnTo>
                  <a:lnTo>
                    <a:pt x="423360" y="114364"/>
                  </a:lnTo>
                  <a:lnTo>
                    <a:pt x="397038" y="76469"/>
                  </a:lnTo>
                  <a:lnTo>
                    <a:pt x="362504" y="44856"/>
                  </a:lnTo>
                  <a:lnTo>
                    <a:pt x="321097" y="20755"/>
                  </a:lnTo>
                  <a:lnTo>
                    <a:pt x="274154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0926" y="43766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54" y="5393"/>
                  </a:lnTo>
                  <a:lnTo>
                    <a:pt x="321097" y="20755"/>
                  </a:lnTo>
                  <a:lnTo>
                    <a:pt x="362504" y="44856"/>
                  </a:lnTo>
                  <a:lnTo>
                    <a:pt x="397038" y="76469"/>
                  </a:lnTo>
                  <a:lnTo>
                    <a:pt x="423360" y="114364"/>
                  </a:lnTo>
                  <a:lnTo>
                    <a:pt x="440135" y="157314"/>
                  </a:lnTo>
                  <a:lnTo>
                    <a:pt x="446024" y="204088"/>
                  </a:lnTo>
                  <a:lnTo>
                    <a:pt x="440135" y="250856"/>
                  </a:lnTo>
                  <a:lnTo>
                    <a:pt x="423360" y="293788"/>
                  </a:lnTo>
                  <a:lnTo>
                    <a:pt x="397038" y="331658"/>
                  </a:lnTo>
                  <a:lnTo>
                    <a:pt x="362504" y="363244"/>
                  </a:lnTo>
                  <a:lnTo>
                    <a:pt x="321097" y="387320"/>
                  </a:lnTo>
                  <a:lnTo>
                    <a:pt x="274154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76086" y="44166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4437" y="5154612"/>
            <a:ext cx="455930" cy="417830"/>
            <a:chOff x="5024437" y="5154612"/>
            <a:chExt cx="455930" cy="417830"/>
          </a:xfrm>
        </p:grpSpPr>
        <p:sp>
          <p:nvSpPr>
            <p:cNvPr id="25" name="object 25"/>
            <p:cNvSpPr/>
            <p:nvPr/>
          </p:nvSpPr>
          <p:spPr>
            <a:xfrm>
              <a:off x="5029200" y="51593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2" y="408050"/>
                  </a:lnTo>
                  <a:lnTo>
                    <a:pt x="274161" y="402657"/>
                  </a:lnTo>
                  <a:lnTo>
                    <a:pt x="321122" y="387295"/>
                  </a:lnTo>
                  <a:lnTo>
                    <a:pt x="362554" y="363194"/>
                  </a:lnTo>
                  <a:lnTo>
                    <a:pt x="397115" y="331581"/>
                  </a:lnTo>
                  <a:lnTo>
                    <a:pt x="423462" y="293686"/>
                  </a:lnTo>
                  <a:lnTo>
                    <a:pt x="440255" y="250736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9200" y="51593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36"/>
                  </a:lnTo>
                  <a:lnTo>
                    <a:pt x="423462" y="293686"/>
                  </a:lnTo>
                  <a:lnTo>
                    <a:pt x="397115" y="331581"/>
                  </a:lnTo>
                  <a:lnTo>
                    <a:pt x="362554" y="363194"/>
                  </a:lnTo>
                  <a:lnTo>
                    <a:pt x="321122" y="387295"/>
                  </a:lnTo>
                  <a:lnTo>
                    <a:pt x="274161" y="402657"/>
                  </a:lnTo>
                  <a:lnTo>
                    <a:pt x="223012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77409" y="519937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34000" y="4348162"/>
            <a:ext cx="2661285" cy="852805"/>
            <a:chOff x="5334000" y="4348162"/>
            <a:chExt cx="2661285" cy="852805"/>
          </a:xfrm>
        </p:grpSpPr>
        <p:sp>
          <p:nvSpPr>
            <p:cNvPr id="29" name="object 29"/>
            <p:cNvSpPr/>
            <p:nvPr/>
          </p:nvSpPr>
          <p:spPr>
            <a:xfrm>
              <a:off x="5334000" y="4740274"/>
              <a:ext cx="797560" cy="455930"/>
            </a:xfrm>
            <a:custGeom>
              <a:avLst/>
              <a:gdLst/>
              <a:ahLst/>
              <a:cxnLst/>
              <a:rect l="l" t="t" r="r" b="b"/>
              <a:pathLst>
                <a:path w="797560" h="455929">
                  <a:moveTo>
                    <a:pt x="407543" y="19050"/>
                  </a:moveTo>
                  <a:lnTo>
                    <a:pt x="386207" y="0"/>
                  </a:lnTo>
                  <a:lnTo>
                    <a:pt x="46291" y="382054"/>
                  </a:lnTo>
                  <a:lnTo>
                    <a:pt x="25019" y="363093"/>
                  </a:lnTo>
                  <a:lnTo>
                    <a:pt x="0" y="455549"/>
                  </a:lnTo>
                  <a:lnTo>
                    <a:pt x="89027" y="420116"/>
                  </a:lnTo>
                  <a:lnTo>
                    <a:pt x="79616" y="411734"/>
                  </a:lnTo>
                  <a:lnTo>
                    <a:pt x="67640" y="401078"/>
                  </a:lnTo>
                  <a:lnTo>
                    <a:pt x="407543" y="19050"/>
                  </a:lnTo>
                  <a:close/>
                </a:path>
                <a:path w="797560" h="455929">
                  <a:moveTo>
                    <a:pt x="797179" y="215392"/>
                  </a:moveTo>
                  <a:lnTo>
                    <a:pt x="771169" y="227253"/>
                  </a:lnTo>
                  <a:lnTo>
                    <a:pt x="675005" y="16256"/>
                  </a:lnTo>
                  <a:lnTo>
                    <a:pt x="648970" y="28194"/>
                  </a:lnTo>
                  <a:lnTo>
                    <a:pt x="745147" y="239115"/>
                  </a:lnTo>
                  <a:lnTo>
                    <a:pt x="719201" y="250952"/>
                  </a:lnTo>
                  <a:lnTo>
                    <a:pt x="793750" y="311150"/>
                  </a:lnTo>
                  <a:lnTo>
                    <a:pt x="795858" y="252095"/>
                  </a:lnTo>
                  <a:lnTo>
                    <a:pt x="797179" y="21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3351" y="5062473"/>
              <a:ext cx="360680" cy="133985"/>
            </a:xfrm>
            <a:custGeom>
              <a:avLst/>
              <a:gdLst/>
              <a:ahLst/>
              <a:cxnLst/>
              <a:rect l="l" t="t" r="r" b="b"/>
              <a:pathLst>
                <a:path w="360679" h="133985">
                  <a:moveTo>
                    <a:pt x="0" y="0"/>
                  </a:moveTo>
                  <a:lnTo>
                    <a:pt x="360299" y="126"/>
                  </a:lnTo>
                </a:path>
                <a:path w="360679" h="133985">
                  <a:moveTo>
                    <a:pt x="96774" y="58800"/>
                  </a:moveTo>
                  <a:lnTo>
                    <a:pt x="265049" y="58800"/>
                  </a:lnTo>
                </a:path>
                <a:path w="360679" h="133985">
                  <a:moveTo>
                    <a:pt x="144399" y="133350"/>
                  </a:moveTo>
                  <a:lnTo>
                    <a:pt x="217424" y="13347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3800" y="435292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1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1" y="407924"/>
                  </a:lnTo>
                  <a:lnTo>
                    <a:pt x="274161" y="402537"/>
                  </a:lnTo>
                  <a:lnTo>
                    <a:pt x="321122" y="387193"/>
                  </a:lnTo>
                  <a:lnTo>
                    <a:pt x="362554" y="363117"/>
                  </a:lnTo>
                  <a:lnTo>
                    <a:pt x="397115" y="331531"/>
                  </a:lnTo>
                  <a:lnTo>
                    <a:pt x="423462" y="293661"/>
                  </a:lnTo>
                  <a:lnTo>
                    <a:pt x="440255" y="250729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43800" y="435292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1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29"/>
                  </a:lnTo>
                  <a:lnTo>
                    <a:pt x="423462" y="293661"/>
                  </a:lnTo>
                  <a:lnTo>
                    <a:pt x="397115" y="331531"/>
                  </a:lnTo>
                  <a:lnTo>
                    <a:pt x="362554" y="363117"/>
                  </a:lnTo>
                  <a:lnTo>
                    <a:pt x="321122" y="387193"/>
                  </a:lnTo>
                  <a:lnTo>
                    <a:pt x="274161" y="402537"/>
                  </a:lnTo>
                  <a:lnTo>
                    <a:pt x="223011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89595" y="439292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32813" y="5264213"/>
            <a:ext cx="455930" cy="417830"/>
            <a:chOff x="8032813" y="5264213"/>
            <a:chExt cx="455930" cy="417830"/>
          </a:xfrm>
        </p:grpSpPr>
        <p:sp>
          <p:nvSpPr>
            <p:cNvPr id="35" name="object 35"/>
            <p:cNvSpPr/>
            <p:nvPr/>
          </p:nvSpPr>
          <p:spPr>
            <a:xfrm>
              <a:off x="8037576" y="5268976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54" y="402537"/>
                  </a:lnTo>
                  <a:lnTo>
                    <a:pt x="321097" y="387193"/>
                  </a:lnTo>
                  <a:lnTo>
                    <a:pt x="362504" y="363117"/>
                  </a:lnTo>
                  <a:lnTo>
                    <a:pt x="397038" y="331531"/>
                  </a:lnTo>
                  <a:lnTo>
                    <a:pt x="423360" y="293661"/>
                  </a:lnTo>
                  <a:lnTo>
                    <a:pt x="440135" y="250729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7576" y="5268976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29"/>
                  </a:lnTo>
                  <a:lnTo>
                    <a:pt x="423360" y="293661"/>
                  </a:lnTo>
                  <a:lnTo>
                    <a:pt x="397038" y="331531"/>
                  </a:lnTo>
                  <a:lnTo>
                    <a:pt x="362504" y="363117"/>
                  </a:lnTo>
                  <a:lnTo>
                    <a:pt x="321097" y="387193"/>
                  </a:lnTo>
                  <a:lnTo>
                    <a:pt x="274154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186166" y="530910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126351" y="4718811"/>
            <a:ext cx="1071880" cy="818515"/>
            <a:chOff x="7126351" y="4718811"/>
            <a:chExt cx="1071880" cy="818515"/>
          </a:xfrm>
        </p:grpSpPr>
        <p:sp>
          <p:nvSpPr>
            <p:cNvPr id="39" name="object 39"/>
            <p:cNvSpPr/>
            <p:nvPr/>
          </p:nvSpPr>
          <p:spPr>
            <a:xfrm>
              <a:off x="7270750" y="4718811"/>
              <a:ext cx="927100" cy="669290"/>
            </a:xfrm>
            <a:custGeom>
              <a:avLst/>
              <a:gdLst/>
              <a:ahLst/>
              <a:cxnLst/>
              <a:rect l="l" t="t" r="r" b="b"/>
              <a:pathLst>
                <a:path w="927100" h="669289">
                  <a:moveTo>
                    <a:pt x="398145" y="14351"/>
                  </a:moveTo>
                  <a:lnTo>
                    <a:pt x="373380" y="0"/>
                  </a:lnTo>
                  <a:lnTo>
                    <a:pt x="30772" y="587933"/>
                  </a:lnTo>
                  <a:lnTo>
                    <a:pt x="6096" y="573532"/>
                  </a:lnTo>
                  <a:lnTo>
                    <a:pt x="0" y="669163"/>
                  </a:lnTo>
                  <a:lnTo>
                    <a:pt x="80137" y="616712"/>
                  </a:lnTo>
                  <a:lnTo>
                    <a:pt x="76644" y="614680"/>
                  </a:lnTo>
                  <a:lnTo>
                    <a:pt x="55460" y="602322"/>
                  </a:lnTo>
                  <a:lnTo>
                    <a:pt x="398145" y="14351"/>
                  </a:lnTo>
                  <a:close/>
                </a:path>
                <a:path w="927100" h="669289">
                  <a:moveTo>
                    <a:pt x="927100" y="572262"/>
                  </a:moveTo>
                  <a:lnTo>
                    <a:pt x="925093" y="516382"/>
                  </a:lnTo>
                  <a:lnTo>
                    <a:pt x="923671" y="476516"/>
                  </a:lnTo>
                  <a:lnTo>
                    <a:pt x="898626" y="490169"/>
                  </a:lnTo>
                  <a:lnTo>
                    <a:pt x="650748" y="35306"/>
                  </a:lnTo>
                  <a:lnTo>
                    <a:pt x="625602" y="48895"/>
                  </a:lnTo>
                  <a:lnTo>
                    <a:pt x="873531" y="503859"/>
                  </a:lnTo>
                  <a:lnTo>
                    <a:pt x="848487" y="517525"/>
                  </a:lnTo>
                  <a:lnTo>
                    <a:pt x="927100" y="572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26351" y="5399150"/>
              <a:ext cx="360680" cy="133350"/>
            </a:xfrm>
            <a:custGeom>
              <a:avLst/>
              <a:gdLst/>
              <a:ahLst/>
              <a:cxnLst/>
              <a:rect l="l" t="t" r="r" b="b"/>
              <a:pathLst>
                <a:path w="360679" h="133350">
                  <a:moveTo>
                    <a:pt x="0" y="0"/>
                  </a:moveTo>
                  <a:lnTo>
                    <a:pt x="360299" y="0"/>
                  </a:lnTo>
                </a:path>
                <a:path w="360679" h="133350">
                  <a:moveTo>
                    <a:pt x="96774" y="58674"/>
                  </a:moveTo>
                  <a:lnTo>
                    <a:pt x="265049" y="58674"/>
                  </a:lnTo>
                </a:path>
                <a:path w="360679" h="133350">
                  <a:moveTo>
                    <a:pt x="144399" y="133350"/>
                  </a:moveTo>
                  <a:lnTo>
                    <a:pt x="217424" y="133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610605" y="5838850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İki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farklı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ikili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787653"/>
            <a:ext cx="37738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50"/>
              <a:t> </a:t>
            </a:r>
            <a:r>
              <a:rPr/>
              <a:t>Ağaç</a:t>
            </a:r>
            <a:r>
              <a:rPr spc="-55"/>
              <a:t> </a:t>
            </a:r>
            <a:r>
              <a:rPr/>
              <a:t>(Binary</a:t>
            </a:r>
            <a:r>
              <a:rPr spc="-25"/>
              <a:t> Tree)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016" y="1518284"/>
            <a:ext cx="6046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tane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</a:t>
            </a:r>
            <a:r>
              <a:rPr sz="2400" spc="-30">
                <a:latin typeface="Calibri"/>
                <a:cs typeface="Calibri"/>
              </a:rPr>
              <a:t> veriliyor,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İkili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ağacın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minimum </a:t>
            </a:r>
            <a:r>
              <a:rPr sz="2400">
                <a:latin typeface="Calibri"/>
                <a:cs typeface="Calibri"/>
              </a:rPr>
              <a:t>derinliği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nedir.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4325786"/>
            <a:ext cx="5469255" cy="1855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80"/>
              </a:spcBef>
              <a:tabLst>
                <a:tab pos="2181860" algn="l"/>
              </a:tabLst>
            </a:pP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Derinlik</a:t>
            </a:r>
            <a:r>
              <a:rPr sz="2000" spc="-3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1:</a:t>
            </a:r>
            <a:r>
              <a:rPr sz="2000" spc="-2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N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1,</a:t>
            </a:r>
            <a:r>
              <a:rPr sz="2000">
                <a:latin typeface="Comic Sans MS"/>
                <a:cs typeface="Comic Sans MS"/>
              </a:rPr>
              <a:t>	1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düğüm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2</a:t>
            </a:r>
            <a:r>
              <a:rPr sz="1950" baseline="25641">
                <a:latin typeface="Comic Sans MS"/>
                <a:cs typeface="Comic Sans MS"/>
              </a:rPr>
              <a:t>1</a:t>
            </a:r>
            <a:r>
              <a:rPr sz="1950" spc="322" baseline="25641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-</a:t>
            </a:r>
            <a:r>
              <a:rPr sz="2000" spc="-5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88900" marR="694690">
              <a:lnSpc>
                <a:spcPct val="120000"/>
              </a:lnSpc>
              <a:tabLst>
                <a:tab pos="1734820" algn="l"/>
                <a:tab pos="3387090" algn="l"/>
              </a:tabLst>
            </a:pP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Derinlik</a:t>
            </a:r>
            <a:r>
              <a:rPr sz="2000" spc="-3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2:</a:t>
            </a:r>
            <a:r>
              <a:rPr sz="2000" spc="-1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N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2,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3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düğüm,</a:t>
            </a:r>
            <a:r>
              <a:rPr sz="2000">
                <a:latin typeface="Comic Sans MS"/>
                <a:cs typeface="Comic Sans MS"/>
              </a:rPr>
              <a:t>	2</a:t>
            </a:r>
            <a:r>
              <a:rPr sz="1950" baseline="25641">
                <a:latin typeface="Comic Sans MS"/>
                <a:cs typeface="Comic Sans MS"/>
              </a:rPr>
              <a:t>2</a:t>
            </a:r>
            <a:r>
              <a:rPr sz="1950" spc="300" baseline="25641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-</a:t>
            </a:r>
            <a:r>
              <a:rPr sz="2000">
                <a:latin typeface="Comic Sans MS"/>
                <a:cs typeface="Comic Sans MS"/>
              </a:rPr>
              <a:t>1</a:t>
            </a:r>
            <a:r>
              <a:rPr sz="2000" spc="1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düğüm </a:t>
            </a:r>
            <a:r>
              <a:rPr sz="2000">
                <a:latin typeface="Comic Sans MS"/>
                <a:cs typeface="Comic Sans MS"/>
              </a:rPr>
              <a:t>Herhangi</a:t>
            </a:r>
            <a:r>
              <a:rPr sz="2000" spc="-8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bir</a:t>
            </a:r>
            <a:r>
              <a:rPr sz="2000">
                <a:latin typeface="Comic Sans MS"/>
                <a:cs typeface="Comic Sans MS"/>
              </a:rPr>
              <a:t>	d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derinliğinde,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N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 spc="-50"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Derinlik</a:t>
            </a:r>
            <a:r>
              <a:rPr sz="2000" spc="-2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d:</a:t>
            </a:r>
            <a:r>
              <a:rPr sz="2000" spc="-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N</a:t>
            </a:r>
            <a:r>
              <a:rPr sz="2000" spc="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</a:t>
            </a:r>
            <a:r>
              <a:rPr sz="2000" spc="-10">
                <a:latin typeface="Comic Sans MS"/>
                <a:cs typeface="Comic Sans MS"/>
              </a:rPr>
              <a:t> 2</a:t>
            </a:r>
            <a:r>
              <a:rPr sz="1950" spc="-15" baseline="25641">
                <a:latin typeface="Comic Sans MS"/>
                <a:cs typeface="Comic Sans MS"/>
              </a:rPr>
              <a:t>d</a:t>
            </a:r>
            <a:r>
              <a:rPr sz="2000" spc="-10">
                <a:latin typeface="Comic Sans MS"/>
                <a:cs typeface="Comic Sans MS"/>
              </a:rPr>
              <a:t>-</a:t>
            </a:r>
            <a:r>
              <a:rPr sz="2000">
                <a:latin typeface="Comic Sans MS"/>
                <a:cs typeface="Comic Sans MS"/>
              </a:rPr>
              <a:t>1</a:t>
            </a:r>
            <a:r>
              <a:rPr sz="2000" spc="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düğüm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(tam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bir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ikili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ağaç)</a:t>
            </a:r>
            <a:endParaRPr sz="20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484"/>
              </a:spcBef>
              <a:tabLst>
                <a:tab pos="2323465" algn="l"/>
              </a:tabLst>
            </a:pP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En</a:t>
            </a:r>
            <a:r>
              <a:rPr sz="2000" spc="-2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küçük</a:t>
            </a:r>
            <a:r>
              <a:rPr sz="2000" spc="-5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FF0000"/>
                </a:solidFill>
                <a:latin typeface="Comic Sans MS"/>
                <a:cs typeface="Comic Sans MS"/>
              </a:rPr>
              <a:t>derinlik:</a:t>
            </a:r>
            <a:r>
              <a:rPr sz="200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800" b="1">
                <a:solidFill>
                  <a:srgbClr val="FF0000"/>
                </a:solidFill>
                <a:latin typeface="Comic Sans MS"/>
                <a:cs typeface="Comic Sans MS"/>
              </a:rPr>
              <a:t>Θ(log</a:t>
            </a:r>
            <a:r>
              <a:rPr sz="1800" b="1" spc="-25">
                <a:solidFill>
                  <a:srgbClr val="FF0000"/>
                </a:solidFill>
                <a:latin typeface="Comic Sans MS"/>
                <a:cs typeface="Comic Sans MS"/>
              </a:rPr>
              <a:t> N)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7662" y="2748343"/>
            <a:ext cx="4681855" cy="1333500"/>
            <a:chOff x="1617662" y="2748343"/>
            <a:chExt cx="4681855" cy="1333500"/>
          </a:xfrm>
        </p:grpSpPr>
        <p:sp>
          <p:nvSpPr>
            <p:cNvPr id="6" name="object 6"/>
            <p:cNvSpPr/>
            <p:nvPr/>
          </p:nvSpPr>
          <p:spPr>
            <a:xfrm>
              <a:off x="1622425" y="2794253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23"/>
                  </a:lnTo>
                  <a:lnTo>
                    <a:pt x="27911" y="195335"/>
                  </a:lnTo>
                  <a:lnTo>
                    <a:pt x="59225" y="221920"/>
                  </a:lnTo>
                  <a:lnTo>
                    <a:pt x="98934" y="239356"/>
                  </a:lnTo>
                  <a:lnTo>
                    <a:pt x="144652" y="245618"/>
                  </a:lnTo>
                  <a:lnTo>
                    <a:pt x="190358" y="239356"/>
                  </a:lnTo>
                  <a:lnTo>
                    <a:pt x="230035" y="221920"/>
                  </a:lnTo>
                  <a:lnTo>
                    <a:pt x="261312" y="195335"/>
                  </a:lnTo>
                  <a:lnTo>
                    <a:pt x="281817" y="161623"/>
                  </a:lnTo>
                  <a:lnTo>
                    <a:pt x="289179" y="122809"/>
                  </a:lnTo>
                  <a:lnTo>
                    <a:pt x="281817" y="83994"/>
                  </a:lnTo>
                  <a:lnTo>
                    <a:pt x="261312" y="50282"/>
                  </a:lnTo>
                  <a:lnTo>
                    <a:pt x="230035" y="23697"/>
                  </a:lnTo>
                  <a:lnTo>
                    <a:pt x="190358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2425" y="2794253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58" y="6261"/>
                  </a:lnTo>
                  <a:lnTo>
                    <a:pt x="230035" y="23697"/>
                  </a:lnTo>
                  <a:lnTo>
                    <a:pt x="261312" y="50282"/>
                  </a:lnTo>
                  <a:lnTo>
                    <a:pt x="281817" y="83994"/>
                  </a:lnTo>
                  <a:lnTo>
                    <a:pt x="289179" y="122809"/>
                  </a:lnTo>
                  <a:lnTo>
                    <a:pt x="281817" y="161623"/>
                  </a:lnTo>
                  <a:lnTo>
                    <a:pt x="261312" y="195335"/>
                  </a:lnTo>
                  <a:lnTo>
                    <a:pt x="230035" y="221920"/>
                  </a:lnTo>
                  <a:lnTo>
                    <a:pt x="190358" y="239356"/>
                  </a:lnTo>
                  <a:lnTo>
                    <a:pt x="144652" y="245618"/>
                  </a:lnTo>
                  <a:lnTo>
                    <a:pt x="98934" y="239356"/>
                  </a:lnTo>
                  <a:lnTo>
                    <a:pt x="59225" y="221920"/>
                  </a:lnTo>
                  <a:lnTo>
                    <a:pt x="27911" y="195335"/>
                  </a:lnTo>
                  <a:lnTo>
                    <a:pt x="7375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5" y="277215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144525" y="0"/>
                  </a:moveTo>
                  <a:lnTo>
                    <a:pt x="98868" y="6274"/>
                  </a:lnTo>
                  <a:lnTo>
                    <a:pt x="59198" y="23741"/>
                  </a:lnTo>
                  <a:lnTo>
                    <a:pt x="27903" y="50365"/>
                  </a:lnTo>
                  <a:lnTo>
                    <a:pt x="7374" y="84108"/>
                  </a:lnTo>
                  <a:lnTo>
                    <a:pt x="0" y="122936"/>
                  </a:lnTo>
                  <a:lnTo>
                    <a:pt x="7374" y="161750"/>
                  </a:lnTo>
                  <a:lnTo>
                    <a:pt x="27903" y="195462"/>
                  </a:lnTo>
                  <a:lnTo>
                    <a:pt x="59198" y="222047"/>
                  </a:lnTo>
                  <a:lnTo>
                    <a:pt x="98868" y="239483"/>
                  </a:lnTo>
                  <a:lnTo>
                    <a:pt x="144525" y="245745"/>
                  </a:lnTo>
                  <a:lnTo>
                    <a:pt x="190244" y="239483"/>
                  </a:lnTo>
                  <a:lnTo>
                    <a:pt x="229953" y="222047"/>
                  </a:lnTo>
                  <a:lnTo>
                    <a:pt x="261267" y="195462"/>
                  </a:lnTo>
                  <a:lnTo>
                    <a:pt x="281803" y="161750"/>
                  </a:lnTo>
                  <a:lnTo>
                    <a:pt x="289179" y="122936"/>
                  </a:lnTo>
                  <a:lnTo>
                    <a:pt x="281803" y="84108"/>
                  </a:lnTo>
                  <a:lnTo>
                    <a:pt x="261267" y="50365"/>
                  </a:lnTo>
                  <a:lnTo>
                    <a:pt x="229953" y="23741"/>
                  </a:lnTo>
                  <a:lnTo>
                    <a:pt x="190244" y="6274"/>
                  </a:lnTo>
                  <a:lnTo>
                    <a:pt x="1445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4125" y="277215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0" y="122936"/>
                  </a:moveTo>
                  <a:lnTo>
                    <a:pt x="7374" y="84108"/>
                  </a:lnTo>
                  <a:lnTo>
                    <a:pt x="27903" y="50365"/>
                  </a:lnTo>
                  <a:lnTo>
                    <a:pt x="59198" y="23741"/>
                  </a:lnTo>
                  <a:lnTo>
                    <a:pt x="98868" y="6274"/>
                  </a:lnTo>
                  <a:lnTo>
                    <a:pt x="144525" y="0"/>
                  </a:lnTo>
                  <a:lnTo>
                    <a:pt x="190244" y="6274"/>
                  </a:lnTo>
                  <a:lnTo>
                    <a:pt x="229953" y="23741"/>
                  </a:lnTo>
                  <a:lnTo>
                    <a:pt x="261267" y="50365"/>
                  </a:lnTo>
                  <a:lnTo>
                    <a:pt x="281803" y="84108"/>
                  </a:lnTo>
                  <a:lnTo>
                    <a:pt x="289179" y="122936"/>
                  </a:lnTo>
                  <a:lnTo>
                    <a:pt x="281803" y="161750"/>
                  </a:lnTo>
                  <a:lnTo>
                    <a:pt x="261267" y="195462"/>
                  </a:lnTo>
                  <a:lnTo>
                    <a:pt x="229953" y="222047"/>
                  </a:lnTo>
                  <a:lnTo>
                    <a:pt x="190244" y="239483"/>
                  </a:lnTo>
                  <a:lnTo>
                    <a:pt x="144525" y="245745"/>
                  </a:lnTo>
                  <a:lnTo>
                    <a:pt x="98868" y="239483"/>
                  </a:lnTo>
                  <a:lnTo>
                    <a:pt x="59198" y="222047"/>
                  </a:lnTo>
                  <a:lnTo>
                    <a:pt x="27903" y="195462"/>
                  </a:lnTo>
                  <a:lnTo>
                    <a:pt x="7374" y="161750"/>
                  </a:lnTo>
                  <a:lnTo>
                    <a:pt x="0" y="122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7133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525" y="0"/>
                  </a:moveTo>
                  <a:lnTo>
                    <a:pt x="98820" y="6261"/>
                  </a:lnTo>
                  <a:lnTo>
                    <a:pt x="59143" y="23697"/>
                  </a:lnTo>
                  <a:lnTo>
                    <a:pt x="27866" y="50282"/>
                  </a:lnTo>
                  <a:lnTo>
                    <a:pt x="7361" y="83994"/>
                  </a:lnTo>
                  <a:lnTo>
                    <a:pt x="0" y="122809"/>
                  </a:lnTo>
                  <a:lnTo>
                    <a:pt x="7361" y="161623"/>
                  </a:lnTo>
                  <a:lnTo>
                    <a:pt x="27866" y="195335"/>
                  </a:lnTo>
                  <a:lnTo>
                    <a:pt x="59143" y="221920"/>
                  </a:lnTo>
                  <a:lnTo>
                    <a:pt x="98820" y="239356"/>
                  </a:lnTo>
                  <a:lnTo>
                    <a:pt x="144525" y="245617"/>
                  </a:lnTo>
                  <a:lnTo>
                    <a:pt x="190244" y="239356"/>
                  </a:lnTo>
                  <a:lnTo>
                    <a:pt x="229953" y="221920"/>
                  </a:lnTo>
                  <a:lnTo>
                    <a:pt x="261267" y="195335"/>
                  </a:lnTo>
                  <a:lnTo>
                    <a:pt x="281803" y="161623"/>
                  </a:lnTo>
                  <a:lnTo>
                    <a:pt x="289179" y="122809"/>
                  </a:lnTo>
                  <a:lnTo>
                    <a:pt x="281803" y="83994"/>
                  </a:lnTo>
                  <a:lnTo>
                    <a:pt x="261267" y="50282"/>
                  </a:lnTo>
                  <a:lnTo>
                    <a:pt x="229953" y="23697"/>
                  </a:lnTo>
                  <a:lnTo>
                    <a:pt x="190244" y="6261"/>
                  </a:lnTo>
                  <a:lnTo>
                    <a:pt x="1445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7133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61" y="83994"/>
                  </a:lnTo>
                  <a:lnTo>
                    <a:pt x="27866" y="50282"/>
                  </a:lnTo>
                  <a:lnTo>
                    <a:pt x="59143" y="23697"/>
                  </a:lnTo>
                  <a:lnTo>
                    <a:pt x="98820" y="6261"/>
                  </a:lnTo>
                  <a:lnTo>
                    <a:pt x="144525" y="0"/>
                  </a:lnTo>
                  <a:lnTo>
                    <a:pt x="190244" y="6261"/>
                  </a:lnTo>
                  <a:lnTo>
                    <a:pt x="229953" y="23697"/>
                  </a:lnTo>
                  <a:lnTo>
                    <a:pt x="261267" y="50282"/>
                  </a:lnTo>
                  <a:lnTo>
                    <a:pt x="281803" y="83994"/>
                  </a:lnTo>
                  <a:lnTo>
                    <a:pt x="289179" y="122809"/>
                  </a:lnTo>
                  <a:lnTo>
                    <a:pt x="281803" y="161623"/>
                  </a:lnTo>
                  <a:lnTo>
                    <a:pt x="261267" y="195335"/>
                  </a:lnTo>
                  <a:lnTo>
                    <a:pt x="229953" y="221920"/>
                  </a:lnTo>
                  <a:lnTo>
                    <a:pt x="190244" y="239356"/>
                  </a:lnTo>
                  <a:lnTo>
                    <a:pt x="144525" y="245617"/>
                  </a:lnTo>
                  <a:lnTo>
                    <a:pt x="98820" y="239356"/>
                  </a:lnTo>
                  <a:lnTo>
                    <a:pt x="59143" y="221920"/>
                  </a:lnTo>
                  <a:lnTo>
                    <a:pt x="27866" y="195335"/>
                  </a:lnTo>
                  <a:lnTo>
                    <a:pt x="7361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7219" y="2994659"/>
              <a:ext cx="226060" cy="331470"/>
            </a:xfrm>
            <a:custGeom>
              <a:avLst/>
              <a:gdLst/>
              <a:ahLst/>
              <a:cxnLst/>
              <a:rect l="l" t="t" r="r" b="b"/>
              <a:pathLst>
                <a:path w="226060" h="331470">
                  <a:moveTo>
                    <a:pt x="11556" y="235965"/>
                  </a:moveTo>
                  <a:lnTo>
                    <a:pt x="0" y="331088"/>
                  </a:lnTo>
                  <a:lnTo>
                    <a:pt x="83057" y="283210"/>
                  </a:lnTo>
                  <a:lnTo>
                    <a:pt x="77291" y="279400"/>
                  </a:lnTo>
                  <a:lnTo>
                    <a:pt x="51307" y="279400"/>
                  </a:lnTo>
                  <a:lnTo>
                    <a:pt x="27558" y="263651"/>
                  </a:lnTo>
                  <a:lnTo>
                    <a:pt x="35443" y="251748"/>
                  </a:lnTo>
                  <a:lnTo>
                    <a:pt x="11556" y="235965"/>
                  </a:lnTo>
                  <a:close/>
                </a:path>
                <a:path w="226060" h="331470">
                  <a:moveTo>
                    <a:pt x="35443" y="251748"/>
                  </a:moveTo>
                  <a:lnTo>
                    <a:pt x="27558" y="263651"/>
                  </a:lnTo>
                  <a:lnTo>
                    <a:pt x="51307" y="279400"/>
                  </a:lnTo>
                  <a:lnTo>
                    <a:pt x="59220" y="267459"/>
                  </a:lnTo>
                  <a:lnTo>
                    <a:pt x="35443" y="251748"/>
                  </a:lnTo>
                  <a:close/>
                </a:path>
                <a:path w="226060" h="331470">
                  <a:moveTo>
                    <a:pt x="59220" y="267459"/>
                  </a:moveTo>
                  <a:lnTo>
                    <a:pt x="51307" y="279400"/>
                  </a:lnTo>
                  <a:lnTo>
                    <a:pt x="77291" y="279400"/>
                  </a:lnTo>
                  <a:lnTo>
                    <a:pt x="59220" y="267459"/>
                  </a:lnTo>
                  <a:close/>
                </a:path>
                <a:path w="226060" h="331470">
                  <a:moveTo>
                    <a:pt x="202183" y="0"/>
                  </a:moveTo>
                  <a:lnTo>
                    <a:pt x="35443" y="251748"/>
                  </a:lnTo>
                  <a:lnTo>
                    <a:pt x="59220" y="267459"/>
                  </a:lnTo>
                  <a:lnTo>
                    <a:pt x="225932" y="15875"/>
                  </a:lnTo>
                  <a:lnTo>
                    <a:pt x="202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3069" y="277215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144652" y="0"/>
                  </a:moveTo>
                  <a:lnTo>
                    <a:pt x="98934" y="6274"/>
                  </a:lnTo>
                  <a:lnTo>
                    <a:pt x="59225" y="23741"/>
                  </a:lnTo>
                  <a:lnTo>
                    <a:pt x="27911" y="50365"/>
                  </a:lnTo>
                  <a:lnTo>
                    <a:pt x="7375" y="84108"/>
                  </a:lnTo>
                  <a:lnTo>
                    <a:pt x="0" y="122936"/>
                  </a:lnTo>
                  <a:lnTo>
                    <a:pt x="7375" y="161750"/>
                  </a:lnTo>
                  <a:lnTo>
                    <a:pt x="27911" y="195462"/>
                  </a:lnTo>
                  <a:lnTo>
                    <a:pt x="59225" y="222047"/>
                  </a:lnTo>
                  <a:lnTo>
                    <a:pt x="98934" y="239483"/>
                  </a:lnTo>
                  <a:lnTo>
                    <a:pt x="144652" y="245745"/>
                  </a:lnTo>
                  <a:lnTo>
                    <a:pt x="190371" y="239483"/>
                  </a:lnTo>
                  <a:lnTo>
                    <a:pt x="230080" y="222047"/>
                  </a:lnTo>
                  <a:lnTo>
                    <a:pt x="261394" y="195462"/>
                  </a:lnTo>
                  <a:lnTo>
                    <a:pt x="281930" y="161750"/>
                  </a:lnTo>
                  <a:lnTo>
                    <a:pt x="289305" y="122936"/>
                  </a:lnTo>
                  <a:lnTo>
                    <a:pt x="281930" y="84108"/>
                  </a:lnTo>
                  <a:lnTo>
                    <a:pt x="261394" y="50365"/>
                  </a:lnTo>
                  <a:lnTo>
                    <a:pt x="230080" y="23741"/>
                  </a:lnTo>
                  <a:lnTo>
                    <a:pt x="190371" y="6274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3069" y="277215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0" y="122936"/>
                  </a:moveTo>
                  <a:lnTo>
                    <a:pt x="7375" y="84108"/>
                  </a:lnTo>
                  <a:lnTo>
                    <a:pt x="27911" y="50365"/>
                  </a:lnTo>
                  <a:lnTo>
                    <a:pt x="59225" y="23741"/>
                  </a:lnTo>
                  <a:lnTo>
                    <a:pt x="98934" y="6274"/>
                  </a:lnTo>
                  <a:lnTo>
                    <a:pt x="144652" y="0"/>
                  </a:lnTo>
                  <a:lnTo>
                    <a:pt x="190371" y="6274"/>
                  </a:lnTo>
                  <a:lnTo>
                    <a:pt x="230080" y="23741"/>
                  </a:lnTo>
                  <a:lnTo>
                    <a:pt x="261394" y="50365"/>
                  </a:lnTo>
                  <a:lnTo>
                    <a:pt x="281930" y="84108"/>
                  </a:lnTo>
                  <a:lnTo>
                    <a:pt x="289305" y="122936"/>
                  </a:lnTo>
                  <a:lnTo>
                    <a:pt x="281930" y="161750"/>
                  </a:lnTo>
                  <a:lnTo>
                    <a:pt x="261394" y="195462"/>
                  </a:lnTo>
                  <a:lnTo>
                    <a:pt x="230080" y="222047"/>
                  </a:lnTo>
                  <a:lnTo>
                    <a:pt x="190371" y="239483"/>
                  </a:lnTo>
                  <a:lnTo>
                    <a:pt x="144652" y="245745"/>
                  </a:lnTo>
                  <a:lnTo>
                    <a:pt x="98934" y="239483"/>
                  </a:lnTo>
                  <a:lnTo>
                    <a:pt x="59225" y="222047"/>
                  </a:lnTo>
                  <a:lnTo>
                    <a:pt x="27911" y="195462"/>
                  </a:lnTo>
                  <a:lnTo>
                    <a:pt x="7375" y="161750"/>
                  </a:lnTo>
                  <a:lnTo>
                    <a:pt x="0" y="122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6077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23"/>
                  </a:lnTo>
                  <a:lnTo>
                    <a:pt x="27911" y="195335"/>
                  </a:lnTo>
                  <a:lnTo>
                    <a:pt x="59225" y="221920"/>
                  </a:lnTo>
                  <a:lnTo>
                    <a:pt x="98934" y="239356"/>
                  </a:lnTo>
                  <a:lnTo>
                    <a:pt x="144652" y="245617"/>
                  </a:lnTo>
                  <a:lnTo>
                    <a:pt x="190371" y="239356"/>
                  </a:lnTo>
                  <a:lnTo>
                    <a:pt x="230080" y="221920"/>
                  </a:lnTo>
                  <a:lnTo>
                    <a:pt x="261394" y="195335"/>
                  </a:lnTo>
                  <a:lnTo>
                    <a:pt x="281930" y="161623"/>
                  </a:lnTo>
                  <a:lnTo>
                    <a:pt x="289306" y="122809"/>
                  </a:lnTo>
                  <a:lnTo>
                    <a:pt x="281930" y="83994"/>
                  </a:lnTo>
                  <a:lnTo>
                    <a:pt x="261394" y="50282"/>
                  </a:lnTo>
                  <a:lnTo>
                    <a:pt x="230080" y="23697"/>
                  </a:lnTo>
                  <a:lnTo>
                    <a:pt x="190371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6077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71" y="6261"/>
                  </a:lnTo>
                  <a:lnTo>
                    <a:pt x="230080" y="23697"/>
                  </a:lnTo>
                  <a:lnTo>
                    <a:pt x="261394" y="50282"/>
                  </a:lnTo>
                  <a:lnTo>
                    <a:pt x="281930" y="83994"/>
                  </a:lnTo>
                  <a:lnTo>
                    <a:pt x="289306" y="122809"/>
                  </a:lnTo>
                  <a:lnTo>
                    <a:pt x="281930" y="161623"/>
                  </a:lnTo>
                  <a:lnTo>
                    <a:pt x="261394" y="195335"/>
                  </a:lnTo>
                  <a:lnTo>
                    <a:pt x="230080" y="221920"/>
                  </a:lnTo>
                  <a:lnTo>
                    <a:pt x="190371" y="239356"/>
                  </a:lnTo>
                  <a:lnTo>
                    <a:pt x="144652" y="245617"/>
                  </a:lnTo>
                  <a:lnTo>
                    <a:pt x="98934" y="239356"/>
                  </a:lnTo>
                  <a:lnTo>
                    <a:pt x="59225" y="221920"/>
                  </a:lnTo>
                  <a:lnTo>
                    <a:pt x="27911" y="195335"/>
                  </a:lnTo>
                  <a:lnTo>
                    <a:pt x="7375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6163" y="2994659"/>
              <a:ext cx="226060" cy="331470"/>
            </a:xfrm>
            <a:custGeom>
              <a:avLst/>
              <a:gdLst/>
              <a:ahLst/>
              <a:cxnLst/>
              <a:rect l="l" t="t" r="r" b="b"/>
              <a:pathLst>
                <a:path w="226060" h="331470">
                  <a:moveTo>
                    <a:pt x="11684" y="235965"/>
                  </a:moveTo>
                  <a:lnTo>
                    <a:pt x="0" y="331088"/>
                  </a:lnTo>
                  <a:lnTo>
                    <a:pt x="83185" y="283210"/>
                  </a:lnTo>
                  <a:lnTo>
                    <a:pt x="77418" y="279400"/>
                  </a:lnTo>
                  <a:lnTo>
                    <a:pt x="51435" y="279400"/>
                  </a:lnTo>
                  <a:lnTo>
                    <a:pt x="27559" y="263651"/>
                  </a:lnTo>
                  <a:lnTo>
                    <a:pt x="35481" y="251690"/>
                  </a:lnTo>
                  <a:lnTo>
                    <a:pt x="11684" y="235965"/>
                  </a:lnTo>
                  <a:close/>
                </a:path>
                <a:path w="226060" h="331470">
                  <a:moveTo>
                    <a:pt x="35481" y="251690"/>
                  </a:moveTo>
                  <a:lnTo>
                    <a:pt x="27559" y="263651"/>
                  </a:lnTo>
                  <a:lnTo>
                    <a:pt x="51435" y="279400"/>
                  </a:lnTo>
                  <a:lnTo>
                    <a:pt x="59347" y="267459"/>
                  </a:lnTo>
                  <a:lnTo>
                    <a:pt x="35481" y="251690"/>
                  </a:lnTo>
                  <a:close/>
                </a:path>
                <a:path w="226060" h="331470">
                  <a:moveTo>
                    <a:pt x="59347" y="267459"/>
                  </a:moveTo>
                  <a:lnTo>
                    <a:pt x="51435" y="279400"/>
                  </a:lnTo>
                  <a:lnTo>
                    <a:pt x="77418" y="279400"/>
                  </a:lnTo>
                  <a:lnTo>
                    <a:pt x="59347" y="267459"/>
                  </a:lnTo>
                  <a:close/>
                </a:path>
                <a:path w="226060" h="331470">
                  <a:moveTo>
                    <a:pt x="202184" y="0"/>
                  </a:moveTo>
                  <a:lnTo>
                    <a:pt x="35481" y="251690"/>
                  </a:lnTo>
                  <a:lnTo>
                    <a:pt x="59347" y="267459"/>
                  </a:lnTo>
                  <a:lnTo>
                    <a:pt x="226060" y="15875"/>
                  </a:lnTo>
                  <a:lnTo>
                    <a:pt x="202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2794" y="327888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23"/>
                  </a:lnTo>
                  <a:lnTo>
                    <a:pt x="27911" y="195335"/>
                  </a:lnTo>
                  <a:lnTo>
                    <a:pt x="59225" y="221920"/>
                  </a:lnTo>
                  <a:lnTo>
                    <a:pt x="98934" y="239356"/>
                  </a:lnTo>
                  <a:lnTo>
                    <a:pt x="144652" y="245617"/>
                  </a:lnTo>
                  <a:lnTo>
                    <a:pt x="190358" y="239356"/>
                  </a:lnTo>
                  <a:lnTo>
                    <a:pt x="230035" y="221920"/>
                  </a:lnTo>
                  <a:lnTo>
                    <a:pt x="261312" y="195335"/>
                  </a:lnTo>
                  <a:lnTo>
                    <a:pt x="281817" y="161623"/>
                  </a:lnTo>
                  <a:lnTo>
                    <a:pt x="289178" y="122809"/>
                  </a:lnTo>
                  <a:lnTo>
                    <a:pt x="281817" y="83994"/>
                  </a:lnTo>
                  <a:lnTo>
                    <a:pt x="261312" y="50282"/>
                  </a:lnTo>
                  <a:lnTo>
                    <a:pt x="230035" y="23697"/>
                  </a:lnTo>
                  <a:lnTo>
                    <a:pt x="190358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2794" y="327888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58" y="6261"/>
                  </a:lnTo>
                  <a:lnTo>
                    <a:pt x="230035" y="23697"/>
                  </a:lnTo>
                  <a:lnTo>
                    <a:pt x="261312" y="50282"/>
                  </a:lnTo>
                  <a:lnTo>
                    <a:pt x="281817" y="83994"/>
                  </a:lnTo>
                  <a:lnTo>
                    <a:pt x="289178" y="122809"/>
                  </a:lnTo>
                  <a:lnTo>
                    <a:pt x="281817" y="161623"/>
                  </a:lnTo>
                  <a:lnTo>
                    <a:pt x="261312" y="195335"/>
                  </a:lnTo>
                  <a:lnTo>
                    <a:pt x="230035" y="221920"/>
                  </a:lnTo>
                  <a:lnTo>
                    <a:pt x="190358" y="239356"/>
                  </a:lnTo>
                  <a:lnTo>
                    <a:pt x="144652" y="245617"/>
                  </a:lnTo>
                  <a:lnTo>
                    <a:pt x="98934" y="239356"/>
                  </a:lnTo>
                  <a:lnTo>
                    <a:pt x="59225" y="221920"/>
                  </a:lnTo>
                  <a:lnTo>
                    <a:pt x="27911" y="195335"/>
                  </a:lnTo>
                  <a:lnTo>
                    <a:pt x="7375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9604" y="2993516"/>
              <a:ext cx="247015" cy="295275"/>
            </a:xfrm>
            <a:custGeom>
              <a:avLst/>
              <a:gdLst/>
              <a:ahLst/>
              <a:cxnLst/>
              <a:rect l="l" t="t" r="r" b="b"/>
              <a:pathLst>
                <a:path w="247014" h="295275">
                  <a:moveTo>
                    <a:pt x="181139" y="237874"/>
                  </a:moveTo>
                  <a:lnTo>
                    <a:pt x="159131" y="256032"/>
                  </a:lnTo>
                  <a:lnTo>
                    <a:pt x="246634" y="294894"/>
                  </a:lnTo>
                  <a:lnTo>
                    <a:pt x="236063" y="248920"/>
                  </a:lnTo>
                  <a:lnTo>
                    <a:pt x="190246" y="248920"/>
                  </a:lnTo>
                  <a:lnTo>
                    <a:pt x="181139" y="237874"/>
                  </a:lnTo>
                  <a:close/>
                </a:path>
                <a:path w="247014" h="295275">
                  <a:moveTo>
                    <a:pt x="203127" y="219734"/>
                  </a:moveTo>
                  <a:lnTo>
                    <a:pt x="181139" y="237874"/>
                  </a:lnTo>
                  <a:lnTo>
                    <a:pt x="190246" y="248920"/>
                  </a:lnTo>
                  <a:lnTo>
                    <a:pt x="212217" y="230759"/>
                  </a:lnTo>
                  <a:lnTo>
                    <a:pt x="203127" y="219734"/>
                  </a:lnTo>
                  <a:close/>
                </a:path>
                <a:path w="247014" h="295275">
                  <a:moveTo>
                    <a:pt x="225171" y="201549"/>
                  </a:moveTo>
                  <a:lnTo>
                    <a:pt x="203127" y="219734"/>
                  </a:lnTo>
                  <a:lnTo>
                    <a:pt x="212217" y="230759"/>
                  </a:lnTo>
                  <a:lnTo>
                    <a:pt x="190246" y="248920"/>
                  </a:lnTo>
                  <a:lnTo>
                    <a:pt x="236063" y="248920"/>
                  </a:lnTo>
                  <a:lnTo>
                    <a:pt x="225171" y="201549"/>
                  </a:lnTo>
                  <a:close/>
                </a:path>
                <a:path w="247014" h="295275">
                  <a:moveTo>
                    <a:pt x="21971" y="0"/>
                  </a:moveTo>
                  <a:lnTo>
                    <a:pt x="0" y="18161"/>
                  </a:lnTo>
                  <a:lnTo>
                    <a:pt x="181139" y="237874"/>
                  </a:lnTo>
                  <a:lnTo>
                    <a:pt x="203127" y="219734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4459" y="275310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144525" y="0"/>
                  </a:moveTo>
                  <a:lnTo>
                    <a:pt x="98820" y="6261"/>
                  </a:lnTo>
                  <a:lnTo>
                    <a:pt x="59143" y="23697"/>
                  </a:lnTo>
                  <a:lnTo>
                    <a:pt x="27866" y="50282"/>
                  </a:lnTo>
                  <a:lnTo>
                    <a:pt x="7361" y="83994"/>
                  </a:lnTo>
                  <a:lnTo>
                    <a:pt x="0" y="122809"/>
                  </a:lnTo>
                  <a:lnTo>
                    <a:pt x="7361" y="161623"/>
                  </a:lnTo>
                  <a:lnTo>
                    <a:pt x="27866" y="195335"/>
                  </a:lnTo>
                  <a:lnTo>
                    <a:pt x="59143" y="221920"/>
                  </a:lnTo>
                  <a:lnTo>
                    <a:pt x="98820" y="239356"/>
                  </a:lnTo>
                  <a:lnTo>
                    <a:pt x="144525" y="245618"/>
                  </a:lnTo>
                  <a:lnTo>
                    <a:pt x="190244" y="239356"/>
                  </a:lnTo>
                  <a:lnTo>
                    <a:pt x="229953" y="221920"/>
                  </a:lnTo>
                  <a:lnTo>
                    <a:pt x="261267" y="195335"/>
                  </a:lnTo>
                  <a:lnTo>
                    <a:pt x="281803" y="161623"/>
                  </a:lnTo>
                  <a:lnTo>
                    <a:pt x="289178" y="122809"/>
                  </a:lnTo>
                  <a:lnTo>
                    <a:pt x="281803" y="83994"/>
                  </a:lnTo>
                  <a:lnTo>
                    <a:pt x="261267" y="50282"/>
                  </a:lnTo>
                  <a:lnTo>
                    <a:pt x="229953" y="23697"/>
                  </a:lnTo>
                  <a:lnTo>
                    <a:pt x="190244" y="6261"/>
                  </a:lnTo>
                  <a:lnTo>
                    <a:pt x="1445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4459" y="2753105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4">
                  <a:moveTo>
                    <a:pt x="0" y="122809"/>
                  </a:moveTo>
                  <a:lnTo>
                    <a:pt x="7361" y="83994"/>
                  </a:lnTo>
                  <a:lnTo>
                    <a:pt x="27866" y="50282"/>
                  </a:lnTo>
                  <a:lnTo>
                    <a:pt x="59143" y="23697"/>
                  </a:lnTo>
                  <a:lnTo>
                    <a:pt x="98820" y="6261"/>
                  </a:lnTo>
                  <a:lnTo>
                    <a:pt x="144525" y="0"/>
                  </a:lnTo>
                  <a:lnTo>
                    <a:pt x="190244" y="6261"/>
                  </a:lnTo>
                  <a:lnTo>
                    <a:pt x="229953" y="23697"/>
                  </a:lnTo>
                  <a:lnTo>
                    <a:pt x="261267" y="50282"/>
                  </a:lnTo>
                  <a:lnTo>
                    <a:pt x="281803" y="83994"/>
                  </a:lnTo>
                  <a:lnTo>
                    <a:pt x="289178" y="122809"/>
                  </a:lnTo>
                  <a:lnTo>
                    <a:pt x="281803" y="161623"/>
                  </a:lnTo>
                  <a:lnTo>
                    <a:pt x="261267" y="195335"/>
                  </a:lnTo>
                  <a:lnTo>
                    <a:pt x="229953" y="221920"/>
                  </a:lnTo>
                  <a:lnTo>
                    <a:pt x="190244" y="239356"/>
                  </a:lnTo>
                  <a:lnTo>
                    <a:pt x="144525" y="245618"/>
                  </a:lnTo>
                  <a:lnTo>
                    <a:pt x="98820" y="239356"/>
                  </a:lnTo>
                  <a:lnTo>
                    <a:pt x="59143" y="221920"/>
                  </a:lnTo>
                  <a:lnTo>
                    <a:pt x="27866" y="195335"/>
                  </a:lnTo>
                  <a:lnTo>
                    <a:pt x="7361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4257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23"/>
                  </a:lnTo>
                  <a:lnTo>
                    <a:pt x="27911" y="195335"/>
                  </a:lnTo>
                  <a:lnTo>
                    <a:pt x="59225" y="221920"/>
                  </a:lnTo>
                  <a:lnTo>
                    <a:pt x="98934" y="239356"/>
                  </a:lnTo>
                  <a:lnTo>
                    <a:pt x="144652" y="245617"/>
                  </a:lnTo>
                  <a:lnTo>
                    <a:pt x="190371" y="239356"/>
                  </a:lnTo>
                  <a:lnTo>
                    <a:pt x="230080" y="221920"/>
                  </a:lnTo>
                  <a:lnTo>
                    <a:pt x="261394" y="195335"/>
                  </a:lnTo>
                  <a:lnTo>
                    <a:pt x="281930" y="161623"/>
                  </a:lnTo>
                  <a:lnTo>
                    <a:pt x="289305" y="122809"/>
                  </a:lnTo>
                  <a:lnTo>
                    <a:pt x="281930" y="83994"/>
                  </a:lnTo>
                  <a:lnTo>
                    <a:pt x="261394" y="50282"/>
                  </a:lnTo>
                  <a:lnTo>
                    <a:pt x="230080" y="23697"/>
                  </a:lnTo>
                  <a:lnTo>
                    <a:pt x="190371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04257" y="32932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71" y="6261"/>
                  </a:lnTo>
                  <a:lnTo>
                    <a:pt x="230080" y="23697"/>
                  </a:lnTo>
                  <a:lnTo>
                    <a:pt x="261394" y="50282"/>
                  </a:lnTo>
                  <a:lnTo>
                    <a:pt x="281930" y="83994"/>
                  </a:lnTo>
                  <a:lnTo>
                    <a:pt x="289305" y="122809"/>
                  </a:lnTo>
                  <a:lnTo>
                    <a:pt x="281930" y="161623"/>
                  </a:lnTo>
                  <a:lnTo>
                    <a:pt x="261394" y="195335"/>
                  </a:lnTo>
                  <a:lnTo>
                    <a:pt x="230080" y="221920"/>
                  </a:lnTo>
                  <a:lnTo>
                    <a:pt x="190371" y="239356"/>
                  </a:lnTo>
                  <a:lnTo>
                    <a:pt x="144652" y="245617"/>
                  </a:lnTo>
                  <a:lnTo>
                    <a:pt x="98934" y="239356"/>
                  </a:lnTo>
                  <a:lnTo>
                    <a:pt x="59225" y="221920"/>
                  </a:lnTo>
                  <a:lnTo>
                    <a:pt x="27911" y="195335"/>
                  </a:lnTo>
                  <a:lnTo>
                    <a:pt x="7375" y="161623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25619" y="2952495"/>
              <a:ext cx="440690" cy="373380"/>
            </a:xfrm>
            <a:custGeom>
              <a:avLst/>
              <a:gdLst/>
              <a:ahLst/>
              <a:cxnLst/>
              <a:rect l="l" t="t" r="r" b="b"/>
              <a:pathLst>
                <a:path w="440689" h="373379">
                  <a:moveTo>
                    <a:pt x="38100" y="285241"/>
                  </a:moveTo>
                  <a:lnTo>
                    <a:pt x="0" y="373252"/>
                  </a:lnTo>
                  <a:lnTo>
                    <a:pt x="93217" y="350900"/>
                  </a:lnTo>
                  <a:lnTo>
                    <a:pt x="82556" y="338200"/>
                  </a:lnTo>
                  <a:lnTo>
                    <a:pt x="63880" y="338200"/>
                  </a:lnTo>
                  <a:lnTo>
                    <a:pt x="45465" y="316356"/>
                  </a:lnTo>
                  <a:lnTo>
                    <a:pt x="56465" y="307119"/>
                  </a:lnTo>
                  <a:lnTo>
                    <a:pt x="38100" y="285241"/>
                  </a:lnTo>
                  <a:close/>
                </a:path>
                <a:path w="440689" h="373379">
                  <a:moveTo>
                    <a:pt x="56465" y="307119"/>
                  </a:moveTo>
                  <a:lnTo>
                    <a:pt x="45465" y="316356"/>
                  </a:lnTo>
                  <a:lnTo>
                    <a:pt x="63880" y="338200"/>
                  </a:lnTo>
                  <a:lnTo>
                    <a:pt x="74832" y="328999"/>
                  </a:lnTo>
                  <a:lnTo>
                    <a:pt x="56465" y="307119"/>
                  </a:lnTo>
                  <a:close/>
                </a:path>
                <a:path w="440689" h="373379">
                  <a:moveTo>
                    <a:pt x="74832" y="328999"/>
                  </a:moveTo>
                  <a:lnTo>
                    <a:pt x="63880" y="338200"/>
                  </a:lnTo>
                  <a:lnTo>
                    <a:pt x="82556" y="338200"/>
                  </a:lnTo>
                  <a:lnTo>
                    <a:pt x="74832" y="328999"/>
                  </a:lnTo>
                  <a:close/>
                </a:path>
                <a:path w="440689" h="373379">
                  <a:moveTo>
                    <a:pt x="422147" y="0"/>
                  </a:moveTo>
                  <a:lnTo>
                    <a:pt x="56465" y="307119"/>
                  </a:lnTo>
                  <a:lnTo>
                    <a:pt x="74832" y="328999"/>
                  </a:lnTo>
                  <a:lnTo>
                    <a:pt x="440435" y="21843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0390" y="330466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36"/>
                  </a:lnTo>
                  <a:lnTo>
                    <a:pt x="27911" y="195379"/>
                  </a:lnTo>
                  <a:lnTo>
                    <a:pt x="59225" y="222003"/>
                  </a:lnTo>
                  <a:lnTo>
                    <a:pt x="98934" y="239470"/>
                  </a:lnTo>
                  <a:lnTo>
                    <a:pt x="144652" y="245745"/>
                  </a:lnTo>
                  <a:lnTo>
                    <a:pt x="190358" y="239470"/>
                  </a:lnTo>
                  <a:lnTo>
                    <a:pt x="230035" y="222003"/>
                  </a:lnTo>
                  <a:lnTo>
                    <a:pt x="261312" y="195379"/>
                  </a:lnTo>
                  <a:lnTo>
                    <a:pt x="281817" y="161636"/>
                  </a:lnTo>
                  <a:lnTo>
                    <a:pt x="289179" y="122809"/>
                  </a:lnTo>
                  <a:lnTo>
                    <a:pt x="281817" y="83994"/>
                  </a:lnTo>
                  <a:lnTo>
                    <a:pt x="261312" y="50282"/>
                  </a:lnTo>
                  <a:lnTo>
                    <a:pt x="230035" y="23697"/>
                  </a:lnTo>
                  <a:lnTo>
                    <a:pt x="190358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0390" y="330466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58" y="6261"/>
                  </a:lnTo>
                  <a:lnTo>
                    <a:pt x="230035" y="23697"/>
                  </a:lnTo>
                  <a:lnTo>
                    <a:pt x="261312" y="50282"/>
                  </a:lnTo>
                  <a:lnTo>
                    <a:pt x="281817" y="83994"/>
                  </a:lnTo>
                  <a:lnTo>
                    <a:pt x="289179" y="122809"/>
                  </a:lnTo>
                  <a:lnTo>
                    <a:pt x="281817" y="161636"/>
                  </a:lnTo>
                  <a:lnTo>
                    <a:pt x="261312" y="195379"/>
                  </a:lnTo>
                  <a:lnTo>
                    <a:pt x="230035" y="222003"/>
                  </a:lnTo>
                  <a:lnTo>
                    <a:pt x="190358" y="239470"/>
                  </a:lnTo>
                  <a:lnTo>
                    <a:pt x="144652" y="245745"/>
                  </a:lnTo>
                  <a:lnTo>
                    <a:pt x="98934" y="239470"/>
                  </a:lnTo>
                  <a:lnTo>
                    <a:pt x="59225" y="222003"/>
                  </a:lnTo>
                  <a:lnTo>
                    <a:pt x="27911" y="195379"/>
                  </a:lnTo>
                  <a:lnTo>
                    <a:pt x="7375" y="161636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34457" y="2955035"/>
              <a:ext cx="312420" cy="361315"/>
            </a:xfrm>
            <a:custGeom>
              <a:avLst/>
              <a:gdLst/>
              <a:ahLst/>
              <a:cxnLst/>
              <a:rect l="l" t="t" r="r" b="b"/>
              <a:pathLst>
                <a:path w="312420" h="361314">
                  <a:moveTo>
                    <a:pt x="245714" y="305376"/>
                  </a:moveTo>
                  <a:lnTo>
                    <a:pt x="224027" y="323976"/>
                  </a:lnTo>
                  <a:lnTo>
                    <a:pt x="312419" y="361061"/>
                  </a:lnTo>
                  <a:lnTo>
                    <a:pt x="301212" y="316229"/>
                  </a:lnTo>
                  <a:lnTo>
                    <a:pt x="255015" y="316229"/>
                  </a:lnTo>
                  <a:lnTo>
                    <a:pt x="245714" y="305376"/>
                  </a:lnTo>
                  <a:close/>
                </a:path>
                <a:path w="312420" h="361314">
                  <a:moveTo>
                    <a:pt x="267449" y="286734"/>
                  </a:moveTo>
                  <a:lnTo>
                    <a:pt x="245714" y="305376"/>
                  </a:lnTo>
                  <a:lnTo>
                    <a:pt x="255015" y="316229"/>
                  </a:lnTo>
                  <a:lnTo>
                    <a:pt x="276732" y="297561"/>
                  </a:lnTo>
                  <a:lnTo>
                    <a:pt x="267449" y="286734"/>
                  </a:lnTo>
                  <a:close/>
                </a:path>
                <a:path w="312420" h="361314">
                  <a:moveTo>
                    <a:pt x="289178" y="268097"/>
                  </a:moveTo>
                  <a:lnTo>
                    <a:pt x="267449" y="286734"/>
                  </a:lnTo>
                  <a:lnTo>
                    <a:pt x="276732" y="297561"/>
                  </a:lnTo>
                  <a:lnTo>
                    <a:pt x="255015" y="316229"/>
                  </a:lnTo>
                  <a:lnTo>
                    <a:pt x="301212" y="316229"/>
                  </a:lnTo>
                  <a:lnTo>
                    <a:pt x="289178" y="268097"/>
                  </a:lnTo>
                  <a:close/>
                </a:path>
                <a:path w="312420" h="361314">
                  <a:moveTo>
                    <a:pt x="21589" y="0"/>
                  </a:moveTo>
                  <a:lnTo>
                    <a:pt x="0" y="18668"/>
                  </a:lnTo>
                  <a:lnTo>
                    <a:pt x="245714" y="305376"/>
                  </a:lnTo>
                  <a:lnTo>
                    <a:pt x="267449" y="286734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73930" y="3818000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3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9"/>
                  </a:lnTo>
                  <a:lnTo>
                    <a:pt x="7375" y="161636"/>
                  </a:lnTo>
                  <a:lnTo>
                    <a:pt x="27911" y="195379"/>
                  </a:lnTo>
                  <a:lnTo>
                    <a:pt x="59225" y="222003"/>
                  </a:lnTo>
                  <a:lnTo>
                    <a:pt x="98934" y="239470"/>
                  </a:lnTo>
                  <a:lnTo>
                    <a:pt x="144653" y="245744"/>
                  </a:lnTo>
                  <a:lnTo>
                    <a:pt x="190310" y="239470"/>
                  </a:lnTo>
                  <a:lnTo>
                    <a:pt x="229980" y="222003"/>
                  </a:lnTo>
                  <a:lnTo>
                    <a:pt x="261275" y="195379"/>
                  </a:lnTo>
                  <a:lnTo>
                    <a:pt x="281804" y="161636"/>
                  </a:lnTo>
                  <a:lnTo>
                    <a:pt x="289179" y="122809"/>
                  </a:lnTo>
                  <a:lnTo>
                    <a:pt x="281804" y="83994"/>
                  </a:lnTo>
                  <a:lnTo>
                    <a:pt x="261275" y="50282"/>
                  </a:lnTo>
                  <a:lnTo>
                    <a:pt x="229980" y="23697"/>
                  </a:lnTo>
                  <a:lnTo>
                    <a:pt x="190310" y="6261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73930" y="3818000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9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3" y="0"/>
                  </a:lnTo>
                  <a:lnTo>
                    <a:pt x="190310" y="6261"/>
                  </a:lnTo>
                  <a:lnTo>
                    <a:pt x="229980" y="23697"/>
                  </a:lnTo>
                  <a:lnTo>
                    <a:pt x="261275" y="50282"/>
                  </a:lnTo>
                  <a:lnTo>
                    <a:pt x="281804" y="83994"/>
                  </a:lnTo>
                  <a:lnTo>
                    <a:pt x="289179" y="122809"/>
                  </a:lnTo>
                  <a:lnTo>
                    <a:pt x="281804" y="161636"/>
                  </a:lnTo>
                  <a:lnTo>
                    <a:pt x="261275" y="195379"/>
                  </a:lnTo>
                  <a:lnTo>
                    <a:pt x="229980" y="222003"/>
                  </a:lnTo>
                  <a:lnTo>
                    <a:pt x="190310" y="239470"/>
                  </a:lnTo>
                  <a:lnTo>
                    <a:pt x="144653" y="245744"/>
                  </a:lnTo>
                  <a:lnTo>
                    <a:pt x="98934" y="239470"/>
                  </a:lnTo>
                  <a:lnTo>
                    <a:pt x="59225" y="222003"/>
                  </a:lnTo>
                  <a:lnTo>
                    <a:pt x="27911" y="195379"/>
                  </a:lnTo>
                  <a:lnTo>
                    <a:pt x="7375" y="161636"/>
                  </a:lnTo>
                  <a:lnTo>
                    <a:pt x="0" y="122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4017" y="3519550"/>
              <a:ext cx="226060" cy="331470"/>
            </a:xfrm>
            <a:custGeom>
              <a:avLst/>
              <a:gdLst/>
              <a:ahLst/>
              <a:cxnLst/>
              <a:rect l="l" t="t" r="r" b="b"/>
              <a:pathLst>
                <a:path w="226060" h="331470">
                  <a:moveTo>
                    <a:pt x="11684" y="235838"/>
                  </a:moveTo>
                  <a:lnTo>
                    <a:pt x="0" y="330962"/>
                  </a:lnTo>
                  <a:lnTo>
                    <a:pt x="83058" y="283210"/>
                  </a:lnTo>
                  <a:lnTo>
                    <a:pt x="77126" y="279273"/>
                  </a:lnTo>
                  <a:lnTo>
                    <a:pt x="51435" y="279273"/>
                  </a:lnTo>
                  <a:lnTo>
                    <a:pt x="27559" y="263525"/>
                  </a:lnTo>
                  <a:lnTo>
                    <a:pt x="35451" y="251613"/>
                  </a:lnTo>
                  <a:lnTo>
                    <a:pt x="11684" y="235838"/>
                  </a:lnTo>
                  <a:close/>
                </a:path>
                <a:path w="226060" h="331470">
                  <a:moveTo>
                    <a:pt x="35451" y="251613"/>
                  </a:moveTo>
                  <a:lnTo>
                    <a:pt x="27559" y="263525"/>
                  </a:lnTo>
                  <a:lnTo>
                    <a:pt x="51435" y="279273"/>
                  </a:lnTo>
                  <a:lnTo>
                    <a:pt x="59282" y="267430"/>
                  </a:lnTo>
                  <a:lnTo>
                    <a:pt x="35451" y="251613"/>
                  </a:lnTo>
                  <a:close/>
                </a:path>
                <a:path w="226060" h="331470">
                  <a:moveTo>
                    <a:pt x="59282" y="267430"/>
                  </a:moveTo>
                  <a:lnTo>
                    <a:pt x="51435" y="279273"/>
                  </a:lnTo>
                  <a:lnTo>
                    <a:pt x="77126" y="279273"/>
                  </a:lnTo>
                  <a:lnTo>
                    <a:pt x="59282" y="267430"/>
                  </a:lnTo>
                  <a:close/>
                </a:path>
                <a:path w="226060" h="331470">
                  <a:moveTo>
                    <a:pt x="202184" y="0"/>
                  </a:moveTo>
                  <a:lnTo>
                    <a:pt x="35451" y="251613"/>
                  </a:lnTo>
                  <a:lnTo>
                    <a:pt x="59282" y="267430"/>
                  </a:lnTo>
                  <a:lnTo>
                    <a:pt x="226060" y="15748"/>
                  </a:lnTo>
                  <a:lnTo>
                    <a:pt x="202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30647" y="3803650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525" y="0"/>
                  </a:moveTo>
                  <a:lnTo>
                    <a:pt x="98868" y="6261"/>
                  </a:lnTo>
                  <a:lnTo>
                    <a:pt x="59198" y="23697"/>
                  </a:lnTo>
                  <a:lnTo>
                    <a:pt x="27903" y="50282"/>
                  </a:lnTo>
                  <a:lnTo>
                    <a:pt x="7374" y="83994"/>
                  </a:lnTo>
                  <a:lnTo>
                    <a:pt x="0" y="122808"/>
                  </a:lnTo>
                  <a:lnTo>
                    <a:pt x="7374" y="161685"/>
                  </a:lnTo>
                  <a:lnTo>
                    <a:pt x="27903" y="195434"/>
                  </a:lnTo>
                  <a:lnTo>
                    <a:pt x="59198" y="222039"/>
                  </a:lnTo>
                  <a:lnTo>
                    <a:pt x="98868" y="239482"/>
                  </a:lnTo>
                  <a:lnTo>
                    <a:pt x="144525" y="245744"/>
                  </a:lnTo>
                  <a:lnTo>
                    <a:pt x="190244" y="239482"/>
                  </a:lnTo>
                  <a:lnTo>
                    <a:pt x="229953" y="222039"/>
                  </a:lnTo>
                  <a:lnTo>
                    <a:pt x="261267" y="195434"/>
                  </a:lnTo>
                  <a:lnTo>
                    <a:pt x="281803" y="161685"/>
                  </a:lnTo>
                  <a:lnTo>
                    <a:pt x="289178" y="122808"/>
                  </a:lnTo>
                  <a:lnTo>
                    <a:pt x="281803" y="83994"/>
                  </a:lnTo>
                  <a:lnTo>
                    <a:pt x="261267" y="50282"/>
                  </a:lnTo>
                  <a:lnTo>
                    <a:pt x="229953" y="23697"/>
                  </a:lnTo>
                  <a:lnTo>
                    <a:pt x="190244" y="6261"/>
                  </a:lnTo>
                  <a:lnTo>
                    <a:pt x="1445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30647" y="3803650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8"/>
                  </a:moveTo>
                  <a:lnTo>
                    <a:pt x="7374" y="83994"/>
                  </a:lnTo>
                  <a:lnTo>
                    <a:pt x="27903" y="50282"/>
                  </a:lnTo>
                  <a:lnTo>
                    <a:pt x="59198" y="23697"/>
                  </a:lnTo>
                  <a:lnTo>
                    <a:pt x="98868" y="6261"/>
                  </a:lnTo>
                  <a:lnTo>
                    <a:pt x="144525" y="0"/>
                  </a:lnTo>
                  <a:lnTo>
                    <a:pt x="190244" y="6261"/>
                  </a:lnTo>
                  <a:lnTo>
                    <a:pt x="229953" y="23697"/>
                  </a:lnTo>
                  <a:lnTo>
                    <a:pt x="261267" y="50282"/>
                  </a:lnTo>
                  <a:lnTo>
                    <a:pt x="281803" y="83994"/>
                  </a:lnTo>
                  <a:lnTo>
                    <a:pt x="289178" y="122808"/>
                  </a:lnTo>
                  <a:lnTo>
                    <a:pt x="281803" y="161685"/>
                  </a:lnTo>
                  <a:lnTo>
                    <a:pt x="261267" y="195434"/>
                  </a:lnTo>
                  <a:lnTo>
                    <a:pt x="229953" y="222039"/>
                  </a:lnTo>
                  <a:lnTo>
                    <a:pt x="190244" y="239482"/>
                  </a:lnTo>
                  <a:lnTo>
                    <a:pt x="144525" y="245744"/>
                  </a:lnTo>
                  <a:lnTo>
                    <a:pt x="98868" y="239482"/>
                  </a:lnTo>
                  <a:lnTo>
                    <a:pt x="59198" y="222039"/>
                  </a:lnTo>
                  <a:lnTo>
                    <a:pt x="27903" y="195434"/>
                  </a:lnTo>
                  <a:lnTo>
                    <a:pt x="7374" y="161685"/>
                  </a:lnTo>
                  <a:lnTo>
                    <a:pt x="0" y="1228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07330" y="3518280"/>
              <a:ext cx="247015" cy="295275"/>
            </a:xfrm>
            <a:custGeom>
              <a:avLst/>
              <a:gdLst/>
              <a:ahLst/>
              <a:cxnLst/>
              <a:rect l="l" t="t" r="r" b="b"/>
              <a:pathLst>
                <a:path w="247014" h="295275">
                  <a:moveTo>
                    <a:pt x="181228" y="237836"/>
                  </a:moveTo>
                  <a:lnTo>
                    <a:pt x="159131" y="256032"/>
                  </a:lnTo>
                  <a:lnTo>
                    <a:pt x="246761" y="294894"/>
                  </a:lnTo>
                  <a:lnTo>
                    <a:pt x="236190" y="248920"/>
                  </a:lnTo>
                  <a:lnTo>
                    <a:pt x="190373" y="248920"/>
                  </a:lnTo>
                  <a:lnTo>
                    <a:pt x="181228" y="237836"/>
                  </a:lnTo>
                  <a:close/>
                </a:path>
                <a:path w="247014" h="295275">
                  <a:moveTo>
                    <a:pt x="203237" y="219713"/>
                  </a:moveTo>
                  <a:lnTo>
                    <a:pt x="181228" y="237836"/>
                  </a:lnTo>
                  <a:lnTo>
                    <a:pt x="190373" y="248920"/>
                  </a:lnTo>
                  <a:lnTo>
                    <a:pt x="212344" y="230759"/>
                  </a:lnTo>
                  <a:lnTo>
                    <a:pt x="203237" y="219713"/>
                  </a:lnTo>
                  <a:close/>
                </a:path>
                <a:path w="247014" h="295275">
                  <a:moveTo>
                    <a:pt x="225298" y="201549"/>
                  </a:moveTo>
                  <a:lnTo>
                    <a:pt x="203237" y="219713"/>
                  </a:lnTo>
                  <a:lnTo>
                    <a:pt x="212344" y="230759"/>
                  </a:lnTo>
                  <a:lnTo>
                    <a:pt x="190373" y="248920"/>
                  </a:lnTo>
                  <a:lnTo>
                    <a:pt x="236190" y="248920"/>
                  </a:lnTo>
                  <a:lnTo>
                    <a:pt x="225298" y="201549"/>
                  </a:lnTo>
                  <a:close/>
                </a:path>
                <a:path w="247014" h="295275">
                  <a:moveTo>
                    <a:pt x="22098" y="0"/>
                  </a:moveTo>
                  <a:lnTo>
                    <a:pt x="0" y="18161"/>
                  </a:lnTo>
                  <a:lnTo>
                    <a:pt x="181228" y="237836"/>
                  </a:lnTo>
                  <a:lnTo>
                    <a:pt x="203237" y="21971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8478" y="38313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74"/>
                  </a:lnTo>
                  <a:lnTo>
                    <a:pt x="59225" y="23741"/>
                  </a:lnTo>
                  <a:lnTo>
                    <a:pt x="27911" y="50365"/>
                  </a:lnTo>
                  <a:lnTo>
                    <a:pt x="7375" y="84108"/>
                  </a:lnTo>
                  <a:lnTo>
                    <a:pt x="0" y="122936"/>
                  </a:lnTo>
                  <a:lnTo>
                    <a:pt x="7375" y="161750"/>
                  </a:lnTo>
                  <a:lnTo>
                    <a:pt x="27911" y="195462"/>
                  </a:lnTo>
                  <a:lnTo>
                    <a:pt x="59225" y="222047"/>
                  </a:lnTo>
                  <a:lnTo>
                    <a:pt x="98934" y="239483"/>
                  </a:lnTo>
                  <a:lnTo>
                    <a:pt x="144652" y="245744"/>
                  </a:lnTo>
                  <a:lnTo>
                    <a:pt x="190371" y="239483"/>
                  </a:lnTo>
                  <a:lnTo>
                    <a:pt x="230080" y="222047"/>
                  </a:lnTo>
                  <a:lnTo>
                    <a:pt x="261394" y="195462"/>
                  </a:lnTo>
                  <a:lnTo>
                    <a:pt x="281930" y="161750"/>
                  </a:lnTo>
                  <a:lnTo>
                    <a:pt x="289306" y="122936"/>
                  </a:lnTo>
                  <a:lnTo>
                    <a:pt x="281930" y="84108"/>
                  </a:lnTo>
                  <a:lnTo>
                    <a:pt x="261394" y="50365"/>
                  </a:lnTo>
                  <a:lnTo>
                    <a:pt x="230080" y="23741"/>
                  </a:lnTo>
                  <a:lnTo>
                    <a:pt x="190371" y="6274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8478" y="3831336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936"/>
                  </a:moveTo>
                  <a:lnTo>
                    <a:pt x="7375" y="84108"/>
                  </a:lnTo>
                  <a:lnTo>
                    <a:pt x="27911" y="50365"/>
                  </a:lnTo>
                  <a:lnTo>
                    <a:pt x="59225" y="23741"/>
                  </a:lnTo>
                  <a:lnTo>
                    <a:pt x="98934" y="6274"/>
                  </a:lnTo>
                  <a:lnTo>
                    <a:pt x="144652" y="0"/>
                  </a:lnTo>
                  <a:lnTo>
                    <a:pt x="190371" y="6274"/>
                  </a:lnTo>
                  <a:lnTo>
                    <a:pt x="230080" y="23741"/>
                  </a:lnTo>
                  <a:lnTo>
                    <a:pt x="261394" y="50365"/>
                  </a:lnTo>
                  <a:lnTo>
                    <a:pt x="281930" y="84108"/>
                  </a:lnTo>
                  <a:lnTo>
                    <a:pt x="289306" y="122936"/>
                  </a:lnTo>
                  <a:lnTo>
                    <a:pt x="281930" y="161750"/>
                  </a:lnTo>
                  <a:lnTo>
                    <a:pt x="261394" y="195462"/>
                  </a:lnTo>
                  <a:lnTo>
                    <a:pt x="230080" y="222047"/>
                  </a:lnTo>
                  <a:lnTo>
                    <a:pt x="190371" y="239483"/>
                  </a:lnTo>
                  <a:lnTo>
                    <a:pt x="144652" y="245744"/>
                  </a:lnTo>
                  <a:lnTo>
                    <a:pt x="98934" y="239483"/>
                  </a:lnTo>
                  <a:lnTo>
                    <a:pt x="59225" y="222047"/>
                  </a:lnTo>
                  <a:lnTo>
                    <a:pt x="27911" y="195462"/>
                  </a:lnTo>
                  <a:lnTo>
                    <a:pt x="7375" y="161750"/>
                  </a:lnTo>
                  <a:lnTo>
                    <a:pt x="0" y="122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8690" y="3532886"/>
              <a:ext cx="226060" cy="331470"/>
            </a:xfrm>
            <a:custGeom>
              <a:avLst/>
              <a:gdLst/>
              <a:ahLst/>
              <a:cxnLst/>
              <a:rect l="l" t="t" r="r" b="b"/>
              <a:pathLst>
                <a:path w="226060" h="331470">
                  <a:moveTo>
                    <a:pt x="11557" y="235838"/>
                  </a:moveTo>
                  <a:lnTo>
                    <a:pt x="0" y="330962"/>
                  </a:lnTo>
                  <a:lnTo>
                    <a:pt x="83058" y="283209"/>
                  </a:lnTo>
                  <a:lnTo>
                    <a:pt x="77307" y="279400"/>
                  </a:lnTo>
                  <a:lnTo>
                    <a:pt x="51308" y="279400"/>
                  </a:lnTo>
                  <a:lnTo>
                    <a:pt x="27432" y="263525"/>
                  </a:lnTo>
                  <a:lnTo>
                    <a:pt x="35341" y="251596"/>
                  </a:lnTo>
                  <a:lnTo>
                    <a:pt x="11557" y="235838"/>
                  </a:lnTo>
                  <a:close/>
                </a:path>
                <a:path w="226060" h="331470">
                  <a:moveTo>
                    <a:pt x="35341" y="251596"/>
                  </a:moveTo>
                  <a:lnTo>
                    <a:pt x="27432" y="263525"/>
                  </a:lnTo>
                  <a:lnTo>
                    <a:pt x="51308" y="279400"/>
                  </a:lnTo>
                  <a:lnTo>
                    <a:pt x="59237" y="267428"/>
                  </a:lnTo>
                  <a:lnTo>
                    <a:pt x="35341" y="251596"/>
                  </a:lnTo>
                  <a:close/>
                </a:path>
                <a:path w="226060" h="331470">
                  <a:moveTo>
                    <a:pt x="59237" y="267428"/>
                  </a:moveTo>
                  <a:lnTo>
                    <a:pt x="51308" y="279400"/>
                  </a:lnTo>
                  <a:lnTo>
                    <a:pt x="77307" y="279400"/>
                  </a:lnTo>
                  <a:lnTo>
                    <a:pt x="59237" y="267428"/>
                  </a:lnTo>
                  <a:close/>
                </a:path>
                <a:path w="226060" h="331470">
                  <a:moveTo>
                    <a:pt x="202184" y="0"/>
                  </a:moveTo>
                  <a:lnTo>
                    <a:pt x="35341" y="251596"/>
                  </a:lnTo>
                  <a:lnTo>
                    <a:pt x="59237" y="267428"/>
                  </a:lnTo>
                  <a:lnTo>
                    <a:pt x="225933" y="15748"/>
                  </a:lnTo>
                  <a:lnTo>
                    <a:pt x="202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5195" y="3817111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144652" y="0"/>
                  </a:moveTo>
                  <a:lnTo>
                    <a:pt x="98934" y="6261"/>
                  </a:lnTo>
                  <a:lnTo>
                    <a:pt x="59225" y="23697"/>
                  </a:lnTo>
                  <a:lnTo>
                    <a:pt x="27911" y="50282"/>
                  </a:lnTo>
                  <a:lnTo>
                    <a:pt x="7375" y="83994"/>
                  </a:lnTo>
                  <a:lnTo>
                    <a:pt x="0" y="122808"/>
                  </a:lnTo>
                  <a:lnTo>
                    <a:pt x="7375" y="161623"/>
                  </a:lnTo>
                  <a:lnTo>
                    <a:pt x="27911" y="195335"/>
                  </a:lnTo>
                  <a:lnTo>
                    <a:pt x="59225" y="221920"/>
                  </a:lnTo>
                  <a:lnTo>
                    <a:pt x="98934" y="239356"/>
                  </a:lnTo>
                  <a:lnTo>
                    <a:pt x="144652" y="245618"/>
                  </a:lnTo>
                  <a:lnTo>
                    <a:pt x="190371" y="239356"/>
                  </a:lnTo>
                  <a:lnTo>
                    <a:pt x="230080" y="221920"/>
                  </a:lnTo>
                  <a:lnTo>
                    <a:pt x="261394" y="195335"/>
                  </a:lnTo>
                  <a:lnTo>
                    <a:pt x="281930" y="161623"/>
                  </a:lnTo>
                  <a:lnTo>
                    <a:pt x="289305" y="122808"/>
                  </a:lnTo>
                  <a:lnTo>
                    <a:pt x="281930" y="83994"/>
                  </a:lnTo>
                  <a:lnTo>
                    <a:pt x="261394" y="50282"/>
                  </a:lnTo>
                  <a:lnTo>
                    <a:pt x="230080" y="23697"/>
                  </a:lnTo>
                  <a:lnTo>
                    <a:pt x="190371" y="62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05195" y="3817111"/>
              <a:ext cx="289560" cy="245745"/>
            </a:xfrm>
            <a:custGeom>
              <a:avLst/>
              <a:gdLst/>
              <a:ahLst/>
              <a:cxnLst/>
              <a:rect l="l" t="t" r="r" b="b"/>
              <a:pathLst>
                <a:path w="289560" h="245745">
                  <a:moveTo>
                    <a:pt x="0" y="122808"/>
                  </a:moveTo>
                  <a:lnTo>
                    <a:pt x="7375" y="83994"/>
                  </a:lnTo>
                  <a:lnTo>
                    <a:pt x="27911" y="50282"/>
                  </a:lnTo>
                  <a:lnTo>
                    <a:pt x="59225" y="23697"/>
                  </a:lnTo>
                  <a:lnTo>
                    <a:pt x="98934" y="6261"/>
                  </a:lnTo>
                  <a:lnTo>
                    <a:pt x="144652" y="0"/>
                  </a:lnTo>
                  <a:lnTo>
                    <a:pt x="190371" y="6261"/>
                  </a:lnTo>
                  <a:lnTo>
                    <a:pt x="230080" y="23697"/>
                  </a:lnTo>
                  <a:lnTo>
                    <a:pt x="261394" y="50282"/>
                  </a:lnTo>
                  <a:lnTo>
                    <a:pt x="281930" y="83994"/>
                  </a:lnTo>
                  <a:lnTo>
                    <a:pt x="289305" y="122808"/>
                  </a:lnTo>
                  <a:lnTo>
                    <a:pt x="281930" y="161623"/>
                  </a:lnTo>
                  <a:lnTo>
                    <a:pt x="261394" y="195335"/>
                  </a:lnTo>
                  <a:lnTo>
                    <a:pt x="230080" y="221920"/>
                  </a:lnTo>
                  <a:lnTo>
                    <a:pt x="190371" y="239356"/>
                  </a:lnTo>
                  <a:lnTo>
                    <a:pt x="144652" y="245618"/>
                  </a:lnTo>
                  <a:lnTo>
                    <a:pt x="98934" y="239356"/>
                  </a:lnTo>
                  <a:lnTo>
                    <a:pt x="59225" y="221920"/>
                  </a:lnTo>
                  <a:lnTo>
                    <a:pt x="27911" y="195335"/>
                  </a:lnTo>
                  <a:lnTo>
                    <a:pt x="7375" y="161623"/>
                  </a:lnTo>
                  <a:lnTo>
                    <a:pt x="0" y="1228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2004" y="3531743"/>
              <a:ext cx="247015" cy="295275"/>
            </a:xfrm>
            <a:custGeom>
              <a:avLst/>
              <a:gdLst/>
              <a:ahLst/>
              <a:cxnLst/>
              <a:rect l="l" t="t" r="r" b="b"/>
              <a:pathLst>
                <a:path w="247014" h="295275">
                  <a:moveTo>
                    <a:pt x="181195" y="237821"/>
                  </a:moveTo>
                  <a:lnTo>
                    <a:pt x="159131" y="256032"/>
                  </a:lnTo>
                  <a:lnTo>
                    <a:pt x="246761" y="294894"/>
                  </a:lnTo>
                  <a:lnTo>
                    <a:pt x="236175" y="248793"/>
                  </a:lnTo>
                  <a:lnTo>
                    <a:pt x="190246" y="248793"/>
                  </a:lnTo>
                  <a:lnTo>
                    <a:pt x="181195" y="237821"/>
                  </a:lnTo>
                  <a:close/>
                </a:path>
                <a:path w="247014" h="295275">
                  <a:moveTo>
                    <a:pt x="203252" y="219617"/>
                  </a:moveTo>
                  <a:lnTo>
                    <a:pt x="181195" y="237821"/>
                  </a:lnTo>
                  <a:lnTo>
                    <a:pt x="190246" y="248793"/>
                  </a:lnTo>
                  <a:lnTo>
                    <a:pt x="212344" y="230632"/>
                  </a:lnTo>
                  <a:lnTo>
                    <a:pt x="203252" y="219617"/>
                  </a:lnTo>
                  <a:close/>
                </a:path>
                <a:path w="247014" h="295275">
                  <a:moveTo>
                    <a:pt x="225298" y="201422"/>
                  </a:moveTo>
                  <a:lnTo>
                    <a:pt x="203252" y="219617"/>
                  </a:lnTo>
                  <a:lnTo>
                    <a:pt x="212344" y="230632"/>
                  </a:lnTo>
                  <a:lnTo>
                    <a:pt x="190246" y="248793"/>
                  </a:lnTo>
                  <a:lnTo>
                    <a:pt x="236175" y="248793"/>
                  </a:lnTo>
                  <a:lnTo>
                    <a:pt x="225298" y="201422"/>
                  </a:lnTo>
                  <a:close/>
                </a:path>
                <a:path w="247014" h="295275">
                  <a:moveTo>
                    <a:pt x="21971" y="0"/>
                  </a:moveTo>
                  <a:lnTo>
                    <a:pt x="0" y="18161"/>
                  </a:lnTo>
                  <a:lnTo>
                    <a:pt x="181195" y="237821"/>
                  </a:lnTo>
                  <a:lnTo>
                    <a:pt x="203252" y="21961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164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>
                <a:latin typeface="Calibri"/>
                <a:cs typeface="Calibri"/>
              </a:rPr>
              <a:t>İkili</a:t>
            </a:r>
            <a:r>
              <a:rPr sz="3600" b="0" spc="-65">
                <a:latin typeface="Calibri"/>
                <a:cs typeface="Calibri"/>
              </a:rPr>
              <a:t> </a:t>
            </a:r>
            <a:r>
              <a:rPr sz="3600" b="0" spc="-20">
                <a:latin typeface="Calibri"/>
                <a:cs typeface="Calibri"/>
              </a:rPr>
              <a:t>Ağaç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070" y="1866050"/>
            <a:ext cx="6762750" cy="2391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düğümlü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derinliği</a:t>
            </a:r>
            <a:r>
              <a:rPr sz="2000">
                <a:latin typeface="Calibri"/>
                <a:cs typeface="Calibri"/>
              </a:rPr>
              <a:t>: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Θ(log</a:t>
            </a:r>
            <a:r>
              <a:rPr sz="20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derinliği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kadardır?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  <a:tabLst>
                <a:tab pos="9264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Dengesiz</a:t>
            </a:r>
            <a:r>
              <a:rPr sz="18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ağaç: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8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8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bağlantılı</a:t>
            </a:r>
            <a:r>
              <a:rPr sz="18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liste</a:t>
            </a:r>
            <a:r>
              <a:rPr sz="18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olursa!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  <a:tabLst>
                <a:tab pos="9264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derinlik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545465" marR="5080" indent="-533400">
              <a:lnSpc>
                <a:spcPct val="100000"/>
              </a:lnSpc>
              <a:spcBef>
                <a:spcPts val="475"/>
              </a:spcBef>
              <a:tabLst>
                <a:tab pos="54546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Amaç: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operasyonlarda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bağlantılı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listeden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iyi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performans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sağlamak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derinliğin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log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tutulması gerekmektedir.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4235" y="4510849"/>
            <a:ext cx="1340485" cy="1717039"/>
            <a:chOff x="4424235" y="4510849"/>
            <a:chExt cx="1340485" cy="1717039"/>
          </a:xfrm>
        </p:grpSpPr>
        <p:sp>
          <p:nvSpPr>
            <p:cNvPr id="5" name="object 5"/>
            <p:cNvSpPr/>
            <p:nvPr/>
          </p:nvSpPr>
          <p:spPr>
            <a:xfrm>
              <a:off x="4428997" y="4515611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28397" y="0"/>
                  </a:moveTo>
                  <a:lnTo>
                    <a:pt x="78438" y="9360"/>
                  </a:lnTo>
                  <a:lnTo>
                    <a:pt x="37623" y="34877"/>
                  </a:lnTo>
                  <a:lnTo>
                    <a:pt x="10096" y="72705"/>
                  </a:lnTo>
                  <a:lnTo>
                    <a:pt x="0" y="118999"/>
                  </a:lnTo>
                  <a:lnTo>
                    <a:pt x="10096" y="165365"/>
                  </a:lnTo>
                  <a:lnTo>
                    <a:pt x="37623" y="203231"/>
                  </a:lnTo>
                  <a:lnTo>
                    <a:pt x="78438" y="228762"/>
                  </a:lnTo>
                  <a:lnTo>
                    <a:pt x="128397" y="238125"/>
                  </a:lnTo>
                  <a:lnTo>
                    <a:pt x="178355" y="228762"/>
                  </a:lnTo>
                  <a:lnTo>
                    <a:pt x="219170" y="203231"/>
                  </a:lnTo>
                  <a:lnTo>
                    <a:pt x="246697" y="165365"/>
                  </a:lnTo>
                  <a:lnTo>
                    <a:pt x="256793" y="118999"/>
                  </a:lnTo>
                  <a:lnTo>
                    <a:pt x="246697" y="72705"/>
                  </a:lnTo>
                  <a:lnTo>
                    <a:pt x="219170" y="34877"/>
                  </a:lnTo>
                  <a:lnTo>
                    <a:pt x="178355" y="9360"/>
                  </a:lnTo>
                  <a:lnTo>
                    <a:pt x="12839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8997" y="4515611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0" y="118999"/>
                  </a:moveTo>
                  <a:lnTo>
                    <a:pt x="10096" y="72705"/>
                  </a:lnTo>
                  <a:lnTo>
                    <a:pt x="37623" y="34877"/>
                  </a:lnTo>
                  <a:lnTo>
                    <a:pt x="78438" y="9360"/>
                  </a:lnTo>
                  <a:lnTo>
                    <a:pt x="128397" y="0"/>
                  </a:lnTo>
                  <a:lnTo>
                    <a:pt x="178355" y="9360"/>
                  </a:lnTo>
                  <a:lnTo>
                    <a:pt x="219170" y="34877"/>
                  </a:lnTo>
                  <a:lnTo>
                    <a:pt x="246697" y="72705"/>
                  </a:lnTo>
                  <a:lnTo>
                    <a:pt x="256793" y="118999"/>
                  </a:lnTo>
                  <a:lnTo>
                    <a:pt x="246697" y="165365"/>
                  </a:lnTo>
                  <a:lnTo>
                    <a:pt x="219170" y="203231"/>
                  </a:lnTo>
                  <a:lnTo>
                    <a:pt x="178355" y="228762"/>
                  </a:lnTo>
                  <a:lnTo>
                    <a:pt x="128397" y="238125"/>
                  </a:lnTo>
                  <a:lnTo>
                    <a:pt x="78438" y="228762"/>
                  </a:lnTo>
                  <a:lnTo>
                    <a:pt x="37623" y="203231"/>
                  </a:lnTo>
                  <a:lnTo>
                    <a:pt x="10096" y="165365"/>
                  </a:lnTo>
                  <a:lnTo>
                    <a:pt x="0" y="118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2108" y="4892674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28396" y="0"/>
                  </a:moveTo>
                  <a:lnTo>
                    <a:pt x="78438" y="9360"/>
                  </a:lnTo>
                  <a:lnTo>
                    <a:pt x="37623" y="34877"/>
                  </a:lnTo>
                  <a:lnTo>
                    <a:pt x="10096" y="72705"/>
                  </a:lnTo>
                  <a:lnTo>
                    <a:pt x="0" y="118999"/>
                  </a:lnTo>
                  <a:lnTo>
                    <a:pt x="10096" y="165365"/>
                  </a:lnTo>
                  <a:lnTo>
                    <a:pt x="37623" y="203231"/>
                  </a:lnTo>
                  <a:lnTo>
                    <a:pt x="78438" y="228762"/>
                  </a:lnTo>
                  <a:lnTo>
                    <a:pt x="128396" y="238125"/>
                  </a:lnTo>
                  <a:lnTo>
                    <a:pt x="178355" y="228762"/>
                  </a:lnTo>
                  <a:lnTo>
                    <a:pt x="219170" y="203231"/>
                  </a:lnTo>
                  <a:lnTo>
                    <a:pt x="246697" y="165365"/>
                  </a:lnTo>
                  <a:lnTo>
                    <a:pt x="256793" y="118999"/>
                  </a:lnTo>
                  <a:lnTo>
                    <a:pt x="246697" y="72705"/>
                  </a:lnTo>
                  <a:lnTo>
                    <a:pt x="219170" y="34877"/>
                  </a:lnTo>
                  <a:lnTo>
                    <a:pt x="178355" y="9360"/>
                  </a:lnTo>
                  <a:lnTo>
                    <a:pt x="12839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2108" y="4892674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0" y="118999"/>
                  </a:moveTo>
                  <a:lnTo>
                    <a:pt x="10096" y="72705"/>
                  </a:lnTo>
                  <a:lnTo>
                    <a:pt x="37623" y="34877"/>
                  </a:lnTo>
                  <a:lnTo>
                    <a:pt x="78438" y="9360"/>
                  </a:lnTo>
                  <a:lnTo>
                    <a:pt x="128396" y="0"/>
                  </a:lnTo>
                  <a:lnTo>
                    <a:pt x="178355" y="9360"/>
                  </a:lnTo>
                  <a:lnTo>
                    <a:pt x="219170" y="34877"/>
                  </a:lnTo>
                  <a:lnTo>
                    <a:pt x="246697" y="72705"/>
                  </a:lnTo>
                  <a:lnTo>
                    <a:pt x="256793" y="118999"/>
                  </a:lnTo>
                  <a:lnTo>
                    <a:pt x="246697" y="165365"/>
                  </a:lnTo>
                  <a:lnTo>
                    <a:pt x="219170" y="203231"/>
                  </a:lnTo>
                  <a:lnTo>
                    <a:pt x="178355" y="228762"/>
                  </a:lnTo>
                  <a:lnTo>
                    <a:pt x="128396" y="238125"/>
                  </a:lnTo>
                  <a:lnTo>
                    <a:pt x="78438" y="228762"/>
                  </a:lnTo>
                  <a:lnTo>
                    <a:pt x="37623" y="203231"/>
                  </a:lnTo>
                  <a:lnTo>
                    <a:pt x="10096" y="165365"/>
                  </a:lnTo>
                  <a:lnTo>
                    <a:pt x="0" y="118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2655" y="5984913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28397" y="0"/>
                  </a:moveTo>
                  <a:lnTo>
                    <a:pt x="78438" y="9355"/>
                  </a:lnTo>
                  <a:lnTo>
                    <a:pt x="37623" y="34867"/>
                  </a:lnTo>
                  <a:lnTo>
                    <a:pt x="10096" y="72705"/>
                  </a:lnTo>
                  <a:lnTo>
                    <a:pt x="0" y="119037"/>
                  </a:lnTo>
                  <a:lnTo>
                    <a:pt x="10096" y="165376"/>
                  </a:lnTo>
                  <a:lnTo>
                    <a:pt x="37623" y="203217"/>
                  </a:lnTo>
                  <a:lnTo>
                    <a:pt x="78438" y="228731"/>
                  </a:lnTo>
                  <a:lnTo>
                    <a:pt x="128397" y="238086"/>
                  </a:lnTo>
                  <a:lnTo>
                    <a:pt x="178355" y="228731"/>
                  </a:lnTo>
                  <a:lnTo>
                    <a:pt x="219170" y="203217"/>
                  </a:lnTo>
                  <a:lnTo>
                    <a:pt x="246697" y="165376"/>
                  </a:lnTo>
                  <a:lnTo>
                    <a:pt x="256794" y="119037"/>
                  </a:lnTo>
                  <a:lnTo>
                    <a:pt x="246697" y="72705"/>
                  </a:lnTo>
                  <a:lnTo>
                    <a:pt x="219170" y="34867"/>
                  </a:lnTo>
                  <a:lnTo>
                    <a:pt x="178355" y="9355"/>
                  </a:lnTo>
                  <a:lnTo>
                    <a:pt x="12839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2655" y="5984913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0" y="119037"/>
                  </a:moveTo>
                  <a:lnTo>
                    <a:pt x="10096" y="72705"/>
                  </a:lnTo>
                  <a:lnTo>
                    <a:pt x="37623" y="34867"/>
                  </a:lnTo>
                  <a:lnTo>
                    <a:pt x="78438" y="9355"/>
                  </a:lnTo>
                  <a:lnTo>
                    <a:pt x="128397" y="0"/>
                  </a:lnTo>
                  <a:lnTo>
                    <a:pt x="178355" y="9355"/>
                  </a:lnTo>
                  <a:lnTo>
                    <a:pt x="219170" y="34867"/>
                  </a:lnTo>
                  <a:lnTo>
                    <a:pt x="246697" y="72705"/>
                  </a:lnTo>
                  <a:lnTo>
                    <a:pt x="256794" y="119037"/>
                  </a:lnTo>
                  <a:lnTo>
                    <a:pt x="246697" y="165376"/>
                  </a:lnTo>
                  <a:lnTo>
                    <a:pt x="219170" y="203217"/>
                  </a:lnTo>
                  <a:lnTo>
                    <a:pt x="178355" y="228731"/>
                  </a:lnTo>
                  <a:lnTo>
                    <a:pt x="128397" y="238086"/>
                  </a:lnTo>
                  <a:lnTo>
                    <a:pt x="78438" y="228731"/>
                  </a:lnTo>
                  <a:lnTo>
                    <a:pt x="37623" y="203217"/>
                  </a:lnTo>
                  <a:lnTo>
                    <a:pt x="10096" y="165376"/>
                  </a:lnTo>
                  <a:lnTo>
                    <a:pt x="0" y="119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2585" y="5269737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28397" y="0"/>
                  </a:moveTo>
                  <a:lnTo>
                    <a:pt x="78384" y="9360"/>
                  </a:lnTo>
                  <a:lnTo>
                    <a:pt x="37576" y="34877"/>
                  </a:lnTo>
                  <a:lnTo>
                    <a:pt x="10078" y="72705"/>
                  </a:lnTo>
                  <a:lnTo>
                    <a:pt x="0" y="118999"/>
                  </a:lnTo>
                  <a:lnTo>
                    <a:pt x="10078" y="165365"/>
                  </a:lnTo>
                  <a:lnTo>
                    <a:pt x="37576" y="203231"/>
                  </a:lnTo>
                  <a:lnTo>
                    <a:pt x="78384" y="228762"/>
                  </a:lnTo>
                  <a:lnTo>
                    <a:pt x="128397" y="238125"/>
                  </a:lnTo>
                  <a:lnTo>
                    <a:pt x="178335" y="228762"/>
                  </a:lnTo>
                  <a:lnTo>
                    <a:pt x="219106" y="203231"/>
                  </a:lnTo>
                  <a:lnTo>
                    <a:pt x="246590" y="165365"/>
                  </a:lnTo>
                  <a:lnTo>
                    <a:pt x="256666" y="118999"/>
                  </a:lnTo>
                  <a:lnTo>
                    <a:pt x="246590" y="72705"/>
                  </a:lnTo>
                  <a:lnTo>
                    <a:pt x="219106" y="34877"/>
                  </a:lnTo>
                  <a:lnTo>
                    <a:pt x="178335" y="9360"/>
                  </a:lnTo>
                  <a:lnTo>
                    <a:pt x="12839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2585" y="5269737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0" y="118999"/>
                  </a:moveTo>
                  <a:lnTo>
                    <a:pt x="10078" y="72705"/>
                  </a:lnTo>
                  <a:lnTo>
                    <a:pt x="37576" y="34877"/>
                  </a:lnTo>
                  <a:lnTo>
                    <a:pt x="78384" y="9360"/>
                  </a:lnTo>
                  <a:lnTo>
                    <a:pt x="128397" y="0"/>
                  </a:lnTo>
                  <a:lnTo>
                    <a:pt x="178335" y="9360"/>
                  </a:lnTo>
                  <a:lnTo>
                    <a:pt x="219106" y="34877"/>
                  </a:lnTo>
                  <a:lnTo>
                    <a:pt x="246590" y="72705"/>
                  </a:lnTo>
                  <a:lnTo>
                    <a:pt x="256666" y="118999"/>
                  </a:lnTo>
                  <a:lnTo>
                    <a:pt x="246590" y="165365"/>
                  </a:lnTo>
                  <a:lnTo>
                    <a:pt x="219106" y="203231"/>
                  </a:lnTo>
                  <a:lnTo>
                    <a:pt x="178335" y="228762"/>
                  </a:lnTo>
                  <a:lnTo>
                    <a:pt x="128397" y="238125"/>
                  </a:lnTo>
                  <a:lnTo>
                    <a:pt x="78384" y="228762"/>
                  </a:lnTo>
                  <a:lnTo>
                    <a:pt x="37576" y="203231"/>
                  </a:lnTo>
                  <a:lnTo>
                    <a:pt x="10078" y="165365"/>
                  </a:lnTo>
                  <a:lnTo>
                    <a:pt x="0" y="118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4873" y="5633796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28397" y="0"/>
                  </a:moveTo>
                  <a:lnTo>
                    <a:pt x="78384" y="9355"/>
                  </a:lnTo>
                  <a:lnTo>
                    <a:pt x="37576" y="34869"/>
                  </a:lnTo>
                  <a:lnTo>
                    <a:pt x="10078" y="72710"/>
                  </a:lnTo>
                  <a:lnTo>
                    <a:pt x="0" y="119049"/>
                  </a:lnTo>
                  <a:lnTo>
                    <a:pt x="10078" y="165386"/>
                  </a:lnTo>
                  <a:lnTo>
                    <a:pt x="37576" y="203223"/>
                  </a:lnTo>
                  <a:lnTo>
                    <a:pt x="78384" y="228733"/>
                  </a:lnTo>
                  <a:lnTo>
                    <a:pt x="128397" y="238086"/>
                  </a:lnTo>
                  <a:lnTo>
                    <a:pt x="178355" y="228733"/>
                  </a:lnTo>
                  <a:lnTo>
                    <a:pt x="219170" y="203223"/>
                  </a:lnTo>
                  <a:lnTo>
                    <a:pt x="246697" y="165386"/>
                  </a:lnTo>
                  <a:lnTo>
                    <a:pt x="256793" y="119049"/>
                  </a:lnTo>
                  <a:lnTo>
                    <a:pt x="246697" y="72710"/>
                  </a:lnTo>
                  <a:lnTo>
                    <a:pt x="219170" y="34869"/>
                  </a:lnTo>
                  <a:lnTo>
                    <a:pt x="178355" y="9355"/>
                  </a:lnTo>
                  <a:lnTo>
                    <a:pt x="12839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4873" y="5633796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0" y="119049"/>
                  </a:moveTo>
                  <a:lnTo>
                    <a:pt x="10078" y="72710"/>
                  </a:lnTo>
                  <a:lnTo>
                    <a:pt x="37576" y="34869"/>
                  </a:lnTo>
                  <a:lnTo>
                    <a:pt x="78384" y="9355"/>
                  </a:lnTo>
                  <a:lnTo>
                    <a:pt x="128397" y="0"/>
                  </a:lnTo>
                  <a:lnTo>
                    <a:pt x="178355" y="9355"/>
                  </a:lnTo>
                  <a:lnTo>
                    <a:pt x="219170" y="34869"/>
                  </a:lnTo>
                  <a:lnTo>
                    <a:pt x="246697" y="72710"/>
                  </a:lnTo>
                  <a:lnTo>
                    <a:pt x="256793" y="119049"/>
                  </a:lnTo>
                  <a:lnTo>
                    <a:pt x="246697" y="165386"/>
                  </a:lnTo>
                  <a:lnTo>
                    <a:pt x="219170" y="203223"/>
                  </a:lnTo>
                  <a:lnTo>
                    <a:pt x="178355" y="228733"/>
                  </a:lnTo>
                  <a:lnTo>
                    <a:pt x="128397" y="238086"/>
                  </a:lnTo>
                  <a:lnTo>
                    <a:pt x="78384" y="228733"/>
                  </a:lnTo>
                  <a:lnTo>
                    <a:pt x="37576" y="203223"/>
                  </a:lnTo>
                  <a:lnTo>
                    <a:pt x="10078" y="165386"/>
                  </a:lnTo>
                  <a:lnTo>
                    <a:pt x="0" y="119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00320" y="4731257"/>
              <a:ext cx="129286" cy="165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73497" y="5115686"/>
              <a:ext cx="129412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140324" y="5492750"/>
              <a:ext cx="129286" cy="1651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407151" y="5841987"/>
              <a:ext cx="129286" cy="16516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4854" y="5127570"/>
            <a:ext cx="2174240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75"/>
              </a:spcBef>
              <a:buChar char="–"/>
              <a:tabLst>
                <a:tab pos="469265" algn="l"/>
              </a:tabLst>
            </a:pPr>
            <a:r>
              <a:rPr sz="2000">
                <a:latin typeface="Comic Sans MS"/>
                <a:cs typeface="Comic Sans MS"/>
              </a:rPr>
              <a:t>Bağlantılı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liste</a:t>
            </a:r>
            <a:endParaRPr sz="2000">
              <a:latin typeface="Comic Sans MS"/>
              <a:cs typeface="Comic Sans MS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Char char="–"/>
              <a:tabLst>
                <a:tab pos="469265" algn="l"/>
              </a:tabLst>
            </a:pPr>
            <a:r>
              <a:rPr sz="2000">
                <a:latin typeface="Comic Sans MS"/>
                <a:cs typeface="Comic Sans MS"/>
              </a:rPr>
              <a:t>Derinlik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 spc="-5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1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8748" y="1686255"/>
            <a:ext cx="7265670" cy="359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6385" marR="5080" indent="-274320" algn="just">
              <a:lnSpc>
                <a:spcPts val="2160"/>
              </a:lnSpc>
              <a:spcBef>
                <a:spcPts val="3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Ağaç,</a:t>
            </a:r>
            <a:r>
              <a:rPr sz="20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2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işaretçisi,</a:t>
            </a:r>
            <a:r>
              <a:rPr sz="2000" spc="2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sonlu</a:t>
            </a:r>
            <a:r>
              <a:rPr sz="2000" spc="22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sayıda</a:t>
            </a:r>
            <a:r>
              <a:rPr sz="2000" spc="2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</a:t>
            </a:r>
            <a:r>
              <a:rPr sz="2000" spc="22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229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onları</a:t>
            </a:r>
            <a:r>
              <a:rPr sz="2000" spc="2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birbirine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bağlayan</a:t>
            </a:r>
            <a:r>
              <a:rPr sz="2000" spc="95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dalları</a:t>
            </a:r>
            <a:r>
              <a:rPr sz="2000" spc="105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10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10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2000" spc="10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modelidir;</a:t>
            </a:r>
            <a:r>
              <a:rPr sz="20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000" spc="11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aile</a:t>
            </a:r>
            <a:r>
              <a:rPr sz="2000" spc="10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soyağacında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hiyerarşik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yapısı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vardır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orada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geçen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birçok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kavram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buradaki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modelinde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tanımlıdır.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000">
              <a:latin typeface="Calibri"/>
              <a:cs typeface="Calibri"/>
            </a:endParaRPr>
          </a:p>
          <a:p>
            <a:pPr marL="286385" marR="5080" indent="-274320" algn="just">
              <a:lnSpc>
                <a:spcPts val="216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Örneğin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çocuk,</a:t>
            </a:r>
            <a:r>
              <a:rPr sz="20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kardeş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düğüm,</a:t>
            </a:r>
            <a:r>
              <a:rPr sz="20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aile,</a:t>
            </a:r>
            <a:r>
              <a:rPr sz="20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ata</a:t>
            </a:r>
            <a:r>
              <a:rPr sz="20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 birçok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kavram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veri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modelinde</a:t>
            </a:r>
            <a:r>
              <a:rPr sz="2000" spc="3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3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kullanılır.</a:t>
            </a:r>
            <a:r>
              <a:rPr sz="2000" spc="3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Genel</a:t>
            </a:r>
            <a:r>
              <a:rPr sz="2000" spc="3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olarak,</a:t>
            </a:r>
            <a:r>
              <a:rPr sz="2000" spc="3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veri,</a:t>
            </a:r>
            <a:r>
              <a:rPr sz="2000" spc="3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000" spc="3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düğümlerinde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tutulur;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dallarda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geçiş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koşulları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vardır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denilebilir.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000">
              <a:latin typeface="Calibri"/>
              <a:cs typeface="Calibri"/>
            </a:endParaRPr>
          </a:p>
          <a:p>
            <a:pPr marL="286385" marR="6985" indent="-274320" algn="just">
              <a:lnSpc>
                <a:spcPts val="216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değişik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uygulamaya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doğal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çözüm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ağaç,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kodlama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r>
              <a:rPr sz="2000" spc="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2000" spc="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2000" spc="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çeşitli</a:t>
            </a:r>
            <a:r>
              <a:rPr sz="2000" spc="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şekilleri</a:t>
            </a:r>
            <a:r>
              <a:rPr sz="2000" spc="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vardır;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üstelik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uygulamaya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yönelik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özel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şekilleri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çıkarılabilir.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049782"/>
            <a:ext cx="4356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50"/>
              <a:t> </a:t>
            </a:r>
            <a:r>
              <a:rPr/>
              <a:t>Ağaç</a:t>
            </a:r>
            <a:r>
              <a:rPr spc="-55"/>
              <a:t> </a:t>
            </a:r>
            <a:r>
              <a:rPr/>
              <a:t>Bağlı</a:t>
            </a:r>
            <a:r>
              <a:rPr spc="-55"/>
              <a:t> </a:t>
            </a:r>
            <a:r>
              <a:rPr/>
              <a:t>Liste</a:t>
            </a:r>
            <a:r>
              <a:rPr spc="-55"/>
              <a:t> </a:t>
            </a:r>
            <a:r>
              <a:rPr spc="-10"/>
              <a:t>Yapısı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2248" y="1773301"/>
            <a:ext cx="5967730" cy="3716654"/>
            <a:chOff x="2492248" y="1773301"/>
            <a:chExt cx="5967730" cy="3716654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33850" y="1773301"/>
              <a:ext cx="4325874" cy="3716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21585" y="2316556"/>
              <a:ext cx="879475" cy="501650"/>
            </a:xfrm>
            <a:custGeom>
              <a:avLst/>
              <a:gdLst/>
              <a:ahLst/>
              <a:cxnLst/>
              <a:rect l="l" t="t" r="r" b="b"/>
              <a:pathLst>
                <a:path w="879475" h="501650">
                  <a:moveTo>
                    <a:pt x="0" y="501192"/>
                  </a:moveTo>
                  <a:lnTo>
                    <a:pt x="879017" y="501192"/>
                  </a:lnTo>
                  <a:lnTo>
                    <a:pt x="879017" y="0"/>
                  </a:lnTo>
                  <a:lnTo>
                    <a:pt x="0" y="0"/>
                  </a:lnTo>
                  <a:lnTo>
                    <a:pt x="0" y="501192"/>
                  </a:lnTo>
                  <a:close/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1585" y="2548001"/>
              <a:ext cx="879475" cy="269240"/>
            </a:xfrm>
            <a:custGeom>
              <a:avLst/>
              <a:gdLst/>
              <a:ahLst/>
              <a:cxnLst/>
              <a:rect l="l" t="t" r="r" b="b"/>
              <a:pathLst>
                <a:path w="879475" h="269239">
                  <a:moveTo>
                    <a:pt x="0" y="0"/>
                  </a:moveTo>
                  <a:lnTo>
                    <a:pt x="878966" y="0"/>
                  </a:lnTo>
                </a:path>
                <a:path w="879475" h="269239">
                  <a:moveTo>
                    <a:pt x="439419" y="0"/>
                  </a:moveTo>
                  <a:lnTo>
                    <a:pt x="439419" y="269113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2248" y="2412999"/>
              <a:ext cx="1348105" cy="597535"/>
            </a:xfrm>
            <a:custGeom>
              <a:avLst/>
              <a:gdLst/>
              <a:ahLst/>
              <a:cxnLst/>
              <a:rect l="l" t="t" r="r" b="b"/>
              <a:pathLst>
                <a:path w="1348104" h="597535">
                  <a:moveTo>
                    <a:pt x="248158" y="293624"/>
                  </a:moveTo>
                  <a:lnTo>
                    <a:pt x="247561" y="289179"/>
                  </a:lnTo>
                  <a:lnTo>
                    <a:pt x="247396" y="287909"/>
                  </a:lnTo>
                  <a:lnTo>
                    <a:pt x="246634" y="282067"/>
                  </a:lnTo>
                  <a:lnTo>
                    <a:pt x="236855" y="273050"/>
                  </a:lnTo>
                  <a:lnTo>
                    <a:pt x="229489" y="271145"/>
                  </a:lnTo>
                  <a:lnTo>
                    <a:pt x="213995" y="271780"/>
                  </a:lnTo>
                  <a:lnTo>
                    <a:pt x="202692" y="280162"/>
                  </a:lnTo>
                  <a:lnTo>
                    <a:pt x="200152" y="285877"/>
                  </a:lnTo>
                  <a:lnTo>
                    <a:pt x="201803" y="297561"/>
                  </a:lnTo>
                  <a:lnTo>
                    <a:pt x="209931" y="303911"/>
                  </a:lnTo>
                  <a:lnTo>
                    <a:pt x="21082" y="563499"/>
                  </a:lnTo>
                  <a:lnTo>
                    <a:pt x="2413" y="554482"/>
                  </a:lnTo>
                  <a:lnTo>
                    <a:pt x="0" y="597535"/>
                  </a:lnTo>
                  <a:lnTo>
                    <a:pt x="44704" y="573786"/>
                  </a:lnTo>
                  <a:lnTo>
                    <a:pt x="26035" y="565404"/>
                  </a:lnTo>
                  <a:lnTo>
                    <a:pt x="214884" y="307086"/>
                  </a:lnTo>
                  <a:lnTo>
                    <a:pt x="219710" y="308483"/>
                  </a:lnTo>
                  <a:lnTo>
                    <a:pt x="234442" y="307086"/>
                  </a:lnTo>
                  <a:lnTo>
                    <a:pt x="245745" y="299466"/>
                  </a:lnTo>
                  <a:lnTo>
                    <a:pt x="248158" y="293624"/>
                  </a:lnTo>
                  <a:close/>
                </a:path>
                <a:path w="1348104" h="597535">
                  <a:moveTo>
                    <a:pt x="889635" y="597535"/>
                  </a:moveTo>
                  <a:lnTo>
                    <a:pt x="887641" y="571246"/>
                  </a:lnTo>
                  <a:lnTo>
                    <a:pt x="887501" y="569341"/>
                  </a:lnTo>
                  <a:lnTo>
                    <a:pt x="886333" y="553847"/>
                  </a:lnTo>
                  <a:lnTo>
                    <a:pt x="867664" y="562864"/>
                  </a:lnTo>
                  <a:lnTo>
                    <a:pt x="679742" y="305816"/>
                  </a:lnTo>
                  <a:lnTo>
                    <a:pt x="678815" y="304546"/>
                  </a:lnTo>
                  <a:lnTo>
                    <a:pt x="681990" y="302006"/>
                  </a:lnTo>
                  <a:lnTo>
                    <a:pt x="688594" y="291719"/>
                  </a:lnTo>
                  <a:lnTo>
                    <a:pt x="687552" y="287909"/>
                  </a:lnTo>
                  <a:lnTo>
                    <a:pt x="685292" y="279527"/>
                  </a:lnTo>
                  <a:lnTo>
                    <a:pt x="680466" y="274955"/>
                  </a:lnTo>
                  <a:lnTo>
                    <a:pt x="666623" y="270510"/>
                  </a:lnTo>
                  <a:lnTo>
                    <a:pt x="651891" y="272415"/>
                  </a:lnTo>
                  <a:lnTo>
                    <a:pt x="645414" y="276352"/>
                  </a:lnTo>
                  <a:lnTo>
                    <a:pt x="639699" y="287274"/>
                  </a:lnTo>
                  <a:lnTo>
                    <a:pt x="642112" y="298831"/>
                  </a:lnTo>
                  <a:lnTo>
                    <a:pt x="647065" y="303911"/>
                  </a:lnTo>
                  <a:lnTo>
                    <a:pt x="661670" y="308483"/>
                  </a:lnTo>
                  <a:lnTo>
                    <a:pt x="672211" y="306451"/>
                  </a:lnTo>
                  <a:lnTo>
                    <a:pt x="862711" y="565404"/>
                  </a:lnTo>
                  <a:lnTo>
                    <a:pt x="844042" y="573151"/>
                  </a:lnTo>
                  <a:lnTo>
                    <a:pt x="889635" y="597535"/>
                  </a:lnTo>
                  <a:close/>
                </a:path>
                <a:path w="1348104" h="597535">
                  <a:moveTo>
                    <a:pt x="1347851" y="19304"/>
                  </a:moveTo>
                  <a:lnTo>
                    <a:pt x="1298956" y="0"/>
                  </a:lnTo>
                  <a:lnTo>
                    <a:pt x="1298956" y="16764"/>
                  </a:lnTo>
                  <a:lnTo>
                    <a:pt x="541274" y="16764"/>
                  </a:lnTo>
                  <a:lnTo>
                    <a:pt x="533908" y="4445"/>
                  </a:lnTo>
                  <a:lnTo>
                    <a:pt x="517652" y="0"/>
                  </a:lnTo>
                  <a:lnTo>
                    <a:pt x="515239" y="0"/>
                  </a:lnTo>
                  <a:lnTo>
                    <a:pt x="498856" y="5842"/>
                  </a:lnTo>
                  <a:lnTo>
                    <a:pt x="493268" y="19304"/>
                  </a:lnTo>
                  <a:lnTo>
                    <a:pt x="493268" y="20574"/>
                  </a:lnTo>
                  <a:lnTo>
                    <a:pt x="500507" y="33401"/>
                  </a:lnTo>
                  <a:lnTo>
                    <a:pt x="517652" y="38608"/>
                  </a:lnTo>
                  <a:lnTo>
                    <a:pt x="519303" y="37973"/>
                  </a:lnTo>
                  <a:lnTo>
                    <a:pt x="535559" y="32131"/>
                  </a:lnTo>
                  <a:lnTo>
                    <a:pt x="540385" y="21209"/>
                  </a:lnTo>
                  <a:lnTo>
                    <a:pt x="1298956" y="21209"/>
                  </a:lnTo>
                  <a:lnTo>
                    <a:pt x="1298956" y="38608"/>
                  </a:lnTo>
                  <a:lnTo>
                    <a:pt x="1347851" y="19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8867" y="2316657"/>
              <a:ext cx="830580" cy="190500"/>
            </a:xfrm>
            <a:custGeom>
              <a:avLst/>
              <a:gdLst/>
              <a:ahLst/>
              <a:cxnLst/>
              <a:rect l="l" t="t" r="r" b="b"/>
              <a:pathLst>
                <a:path w="830578" h="190500">
                  <a:moveTo>
                    <a:pt x="68453" y="0"/>
                  </a:moveTo>
                  <a:lnTo>
                    <a:pt x="0" y="0"/>
                  </a:lnTo>
                  <a:lnTo>
                    <a:pt x="0" y="190195"/>
                  </a:lnTo>
                  <a:lnTo>
                    <a:pt x="68453" y="190195"/>
                  </a:lnTo>
                  <a:lnTo>
                    <a:pt x="68453" y="0"/>
                  </a:lnTo>
                  <a:close/>
                </a:path>
                <a:path w="830578" h="190500">
                  <a:moveTo>
                    <a:pt x="830173" y="0"/>
                  </a:moveTo>
                  <a:lnTo>
                    <a:pt x="752132" y="0"/>
                  </a:lnTo>
                  <a:lnTo>
                    <a:pt x="752132" y="190195"/>
                  </a:lnTo>
                  <a:lnTo>
                    <a:pt x="830173" y="190195"/>
                  </a:lnTo>
                  <a:lnTo>
                    <a:pt x="830173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8867" y="2316657"/>
              <a:ext cx="830580" cy="190500"/>
            </a:xfrm>
            <a:custGeom>
              <a:avLst/>
              <a:gdLst/>
              <a:ahLst/>
              <a:cxnLst/>
              <a:rect l="l" t="t" r="r" b="b"/>
              <a:pathLst>
                <a:path w="830578" h="190500">
                  <a:moveTo>
                    <a:pt x="0" y="190195"/>
                  </a:moveTo>
                  <a:lnTo>
                    <a:pt x="830186" y="190195"/>
                  </a:lnTo>
                  <a:lnTo>
                    <a:pt x="830186" y="0"/>
                  </a:lnTo>
                  <a:lnTo>
                    <a:pt x="0" y="0"/>
                  </a:lnTo>
                  <a:lnTo>
                    <a:pt x="0" y="190195"/>
                  </a:lnTo>
                  <a:close/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57320" y="2258745"/>
              <a:ext cx="683895" cy="308610"/>
            </a:xfrm>
            <a:custGeom>
              <a:avLst/>
              <a:gdLst/>
              <a:ahLst/>
              <a:cxnLst/>
              <a:rect l="l" t="t" r="r" b="b"/>
              <a:pathLst>
                <a:path w="683895" h="308610">
                  <a:moveTo>
                    <a:pt x="683679" y="0"/>
                  </a:moveTo>
                  <a:lnTo>
                    <a:pt x="0" y="0"/>
                  </a:lnTo>
                  <a:lnTo>
                    <a:pt x="0" y="308432"/>
                  </a:lnTo>
                  <a:lnTo>
                    <a:pt x="683679" y="308432"/>
                  </a:lnTo>
                  <a:lnTo>
                    <a:pt x="6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7320" y="2258745"/>
              <a:ext cx="683895" cy="308610"/>
            </a:xfrm>
            <a:custGeom>
              <a:avLst/>
              <a:gdLst/>
              <a:ahLst/>
              <a:cxnLst/>
              <a:rect l="l" t="t" r="r" b="b"/>
              <a:pathLst>
                <a:path w="683895" h="308610">
                  <a:moveTo>
                    <a:pt x="0" y="308432"/>
                  </a:moveTo>
                  <a:lnTo>
                    <a:pt x="683679" y="308432"/>
                  </a:lnTo>
                  <a:lnTo>
                    <a:pt x="683679" y="0"/>
                  </a:lnTo>
                  <a:lnTo>
                    <a:pt x="0" y="0"/>
                  </a:lnTo>
                  <a:lnTo>
                    <a:pt x="0" y="3084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59701" y="2286076"/>
            <a:ext cx="6769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5"/>
              </a:spcBef>
            </a:pPr>
            <a:r>
              <a:rPr sz="1400" b="1" spc="-10">
                <a:latin typeface="Arial"/>
                <a:cs typeface="Arial"/>
              </a:rPr>
              <a:t>deger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8878" y="2779318"/>
            <a:ext cx="1465580" cy="308610"/>
          </a:xfrm>
          <a:custGeom>
            <a:avLst/>
            <a:gdLst/>
            <a:ahLst/>
            <a:cxnLst/>
            <a:rect l="l" t="t" r="r" b="b"/>
            <a:pathLst>
              <a:path w="1465579" h="308610">
                <a:moveTo>
                  <a:pt x="1465072" y="0"/>
                </a:moveTo>
                <a:lnTo>
                  <a:pt x="0" y="0"/>
                </a:lnTo>
                <a:lnTo>
                  <a:pt x="0" y="308432"/>
                </a:lnTo>
                <a:lnTo>
                  <a:pt x="1465072" y="308432"/>
                </a:lnTo>
                <a:lnTo>
                  <a:pt x="146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8878" y="2779318"/>
            <a:ext cx="1465580" cy="308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320"/>
              </a:spcBef>
            </a:pPr>
            <a:r>
              <a:rPr sz="1400" b="1">
                <a:latin typeface="Arial"/>
                <a:cs typeface="Arial"/>
              </a:rPr>
              <a:t>Right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850" y="2779318"/>
            <a:ext cx="1465580" cy="308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320"/>
              </a:spcBef>
            </a:pPr>
            <a:r>
              <a:rPr sz="1400" b="1">
                <a:latin typeface="Arial"/>
                <a:cs typeface="Arial"/>
              </a:rPr>
              <a:t>Left</a:t>
            </a:r>
            <a:r>
              <a:rPr sz="1400" b="1" spc="-5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9910" y="2008200"/>
            <a:ext cx="662305" cy="2533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9380">
              <a:lnSpc>
                <a:spcPts val="1675"/>
              </a:lnSpc>
              <a:spcBef>
                <a:spcPts val="320"/>
              </a:spcBef>
            </a:pPr>
            <a:r>
              <a:rPr sz="1400" b="1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45"/>
              <a:t> </a:t>
            </a:r>
            <a:r>
              <a:rPr/>
              <a:t>Ağaç</a:t>
            </a:r>
            <a:r>
              <a:rPr spc="-55"/>
              <a:t> </a:t>
            </a:r>
            <a:r>
              <a:rPr spc="-10"/>
              <a:t>Gerçekleştirimi</a:t>
            </a:r>
          </a:p>
        </p:txBody>
      </p:sp>
      <p:sp>
        <p:nvSpPr>
          <p:cNvPr id="3" name="object 3"/>
          <p:cNvSpPr/>
          <p:nvPr/>
        </p:nvSpPr>
        <p:spPr>
          <a:xfrm>
            <a:off x="3344926" y="2462276"/>
            <a:ext cx="2708275" cy="949325"/>
          </a:xfrm>
          <a:custGeom>
            <a:avLst/>
            <a:gdLst/>
            <a:ahLst/>
            <a:cxnLst/>
            <a:rect l="l" t="t" r="r" b="b"/>
            <a:pathLst>
              <a:path w="2708275" h="949325">
                <a:moveTo>
                  <a:pt x="2708275" y="0"/>
                </a:moveTo>
                <a:lnTo>
                  <a:pt x="0" y="0"/>
                </a:lnTo>
                <a:lnTo>
                  <a:pt x="0" y="949325"/>
                </a:lnTo>
                <a:lnTo>
                  <a:pt x="2708275" y="949325"/>
                </a:lnTo>
                <a:lnTo>
                  <a:pt x="270827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4926" y="2462276"/>
            <a:ext cx="833755" cy="9493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vert="horz" wrap="square" lIns="0" tIns="26606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2095"/>
              </a:spcBef>
            </a:pPr>
            <a:r>
              <a:rPr sz="2400" spc="-25">
                <a:latin typeface="Calibri"/>
                <a:cs typeface="Calibri"/>
              </a:rPr>
              <a:t>sol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8300" y="2462276"/>
            <a:ext cx="922655" cy="9493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vert="horz" wrap="square" lIns="0" tIns="2755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170"/>
              </a:spcBef>
            </a:pPr>
            <a:r>
              <a:rPr sz="2400" spc="-20">
                <a:latin typeface="Calibri"/>
                <a:cs typeface="Calibri"/>
              </a:rPr>
              <a:t>veri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0701" y="2462276"/>
            <a:ext cx="952500" cy="9493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vert="horz" wrap="square" lIns="0" tIns="27559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170"/>
              </a:spcBef>
            </a:pPr>
            <a:r>
              <a:rPr sz="2400" spc="-25">
                <a:latin typeface="Calibri"/>
                <a:cs typeface="Calibri"/>
              </a:rPr>
              <a:t>sag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0262" y="2336926"/>
            <a:ext cx="4469130" cy="3494404"/>
            <a:chOff x="830262" y="2336926"/>
            <a:chExt cx="4469130" cy="3494404"/>
          </a:xfrm>
        </p:grpSpPr>
        <p:sp>
          <p:nvSpPr>
            <p:cNvPr id="8" name="object 8"/>
            <p:cNvSpPr/>
            <p:nvPr/>
          </p:nvSpPr>
          <p:spPr>
            <a:xfrm>
              <a:off x="2512314" y="2336926"/>
              <a:ext cx="856615" cy="178435"/>
            </a:xfrm>
            <a:custGeom>
              <a:avLst/>
              <a:gdLst/>
              <a:ahLst/>
              <a:cxnLst/>
              <a:rect l="l" t="t" r="r" b="b"/>
              <a:pathLst>
                <a:path w="856614" h="178435">
                  <a:moveTo>
                    <a:pt x="769496" y="149794"/>
                  </a:moveTo>
                  <a:lnTo>
                    <a:pt x="765048" y="178053"/>
                  </a:lnTo>
                  <a:lnTo>
                    <a:pt x="847149" y="152019"/>
                  </a:lnTo>
                  <a:lnTo>
                    <a:pt x="783589" y="152019"/>
                  </a:lnTo>
                  <a:lnTo>
                    <a:pt x="769496" y="149794"/>
                  </a:lnTo>
                  <a:close/>
                </a:path>
                <a:path w="856614" h="178435">
                  <a:moveTo>
                    <a:pt x="773935" y="121596"/>
                  </a:moveTo>
                  <a:lnTo>
                    <a:pt x="769496" y="149794"/>
                  </a:lnTo>
                  <a:lnTo>
                    <a:pt x="783589" y="152019"/>
                  </a:lnTo>
                  <a:lnTo>
                    <a:pt x="788035" y="123825"/>
                  </a:lnTo>
                  <a:lnTo>
                    <a:pt x="773935" y="121596"/>
                  </a:lnTo>
                  <a:close/>
                </a:path>
                <a:path w="856614" h="178435">
                  <a:moveTo>
                    <a:pt x="778383" y="93345"/>
                  </a:moveTo>
                  <a:lnTo>
                    <a:pt x="773935" y="121596"/>
                  </a:lnTo>
                  <a:lnTo>
                    <a:pt x="788035" y="123825"/>
                  </a:lnTo>
                  <a:lnTo>
                    <a:pt x="783589" y="152019"/>
                  </a:lnTo>
                  <a:lnTo>
                    <a:pt x="847149" y="152019"/>
                  </a:lnTo>
                  <a:lnTo>
                    <a:pt x="856361" y="149098"/>
                  </a:lnTo>
                  <a:lnTo>
                    <a:pt x="778383" y="93345"/>
                  </a:lnTo>
                  <a:close/>
                </a:path>
                <a:path w="856614" h="178435">
                  <a:moveTo>
                    <a:pt x="4572" y="0"/>
                  </a:moveTo>
                  <a:lnTo>
                    <a:pt x="0" y="28321"/>
                  </a:lnTo>
                  <a:lnTo>
                    <a:pt x="769496" y="149794"/>
                  </a:lnTo>
                  <a:lnTo>
                    <a:pt x="773935" y="121596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0262" y="3854386"/>
              <a:ext cx="4469130" cy="1976755"/>
            </a:xfrm>
            <a:custGeom>
              <a:avLst/>
              <a:gdLst/>
              <a:ahLst/>
              <a:cxnLst/>
              <a:rect l="l" t="t" r="r" b="b"/>
              <a:pathLst>
                <a:path w="4469130" h="1976754">
                  <a:moveTo>
                    <a:pt x="4468749" y="0"/>
                  </a:moveTo>
                  <a:lnTo>
                    <a:pt x="0" y="0"/>
                  </a:lnTo>
                  <a:lnTo>
                    <a:pt x="0" y="1976501"/>
                  </a:lnTo>
                  <a:lnTo>
                    <a:pt x="4468749" y="1976501"/>
                  </a:lnTo>
                  <a:lnTo>
                    <a:pt x="4468749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00148" y="2118740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262" y="3854386"/>
            <a:ext cx="4469130" cy="1976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>
                <a:latin typeface="Courier New"/>
                <a:cs typeface="Courier New"/>
              </a:rPr>
              <a:t>public</a:t>
            </a:r>
            <a:r>
              <a:rPr sz="1800" b="1" spc="-8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class</a:t>
            </a:r>
            <a:r>
              <a:rPr sz="1800" b="1" spc="-80"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7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24840" marR="148590">
              <a:lnSpc>
                <a:spcPct val="120000"/>
              </a:lnSpc>
            </a:pPr>
            <a:r>
              <a:rPr sz="1800" b="1">
                <a:latin typeface="Courier New"/>
                <a:cs typeface="Courier New"/>
              </a:rPr>
              <a:t>public</a:t>
            </a:r>
            <a:r>
              <a:rPr sz="1800" b="1" spc="-95"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9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sol; </a:t>
            </a:r>
            <a:r>
              <a:rPr sz="1800" b="1">
                <a:latin typeface="Courier New"/>
                <a:cs typeface="Courier New"/>
              </a:rPr>
              <a:t>public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int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veri;</a:t>
            </a:r>
            <a:endParaRPr sz="18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434"/>
              </a:spcBef>
            </a:pPr>
            <a:r>
              <a:rPr sz="1800" b="1">
                <a:latin typeface="Courier New"/>
                <a:cs typeface="Courier New"/>
              </a:rPr>
              <a:t>public</a:t>
            </a:r>
            <a:r>
              <a:rPr sz="1800" b="1" spc="-95"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9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sag;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b="1" spc="-5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84937" y="3990911"/>
            <a:ext cx="455930" cy="417830"/>
            <a:chOff x="6484937" y="3990911"/>
            <a:chExt cx="455930" cy="417830"/>
          </a:xfrm>
        </p:grpSpPr>
        <p:sp>
          <p:nvSpPr>
            <p:cNvPr id="13" name="object 13"/>
            <p:cNvSpPr/>
            <p:nvPr/>
          </p:nvSpPr>
          <p:spPr>
            <a:xfrm>
              <a:off x="6489700" y="39956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1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1" y="408050"/>
                  </a:lnTo>
                  <a:lnTo>
                    <a:pt x="274161" y="402664"/>
                  </a:lnTo>
                  <a:lnTo>
                    <a:pt x="321122" y="387320"/>
                  </a:lnTo>
                  <a:lnTo>
                    <a:pt x="362554" y="363244"/>
                  </a:lnTo>
                  <a:lnTo>
                    <a:pt x="397115" y="331658"/>
                  </a:lnTo>
                  <a:lnTo>
                    <a:pt x="423462" y="293788"/>
                  </a:lnTo>
                  <a:lnTo>
                    <a:pt x="440255" y="250856"/>
                  </a:lnTo>
                  <a:lnTo>
                    <a:pt x="446150" y="204088"/>
                  </a:lnTo>
                  <a:lnTo>
                    <a:pt x="440255" y="157314"/>
                  </a:lnTo>
                  <a:lnTo>
                    <a:pt x="423462" y="114364"/>
                  </a:lnTo>
                  <a:lnTo>
                    <a:pt x="397115" y="76469"/>
                  </a:lnTo>
                  <a:lnTo>
                    <a:pt x="362554" y="44856"/>
                  </a:lnTo>
                  <a:lnTo>
                    <a:pt x="321122" y="20755"/>
                  </a:lnTo>
                  <a:lnTo>
                    <a:pt x="274161" y="5393"/>
                  </a:lnTo>
                  <a:lnTo>
                    <a:pt x="22301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9700" y="39956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1" y="0"/>
                  </a:lnTo>
                  <a:lnTo>
                    <a:pt x="274161" y="5393"/>
                  </a:lnTo>
                  <a:lnTo>
                    <a:pt x="321122" y="20755"/>
                  </a:lnTo>
                  <a:lnTo>
                    <a:pt x="362554" y="44856"/>
                  </a:lnTo>
                  <a:lnTo>
                    <a:pt x="397115" y="76469"/>
                  </a:lnTo>
                  <a:lnTo>
                    <a:pt x="423462" y="114364"/>
                  </a:lnTo>
                  <a:lnTo>
                    <a:pt x="440255" y="157314"/>
                  </a:lnTo>
                  <a:lnTo>
                    <a:pt x="446150" y="204088"/>
                  </a:lnTo>
                  <a:lnTo>
                    <a:pt x="440255" y="250856"/>
                  </a:lnTo>
                  <a:lnTo>
                    <a:pt x="423462" y="293788"/>
                  </a:lnTo>
                  <a:lnTo>
                    <a:pt x="397115" y="331658"/>
                  </a:lnTo>
                  <a:lnTo>
                    <a:pt x="362554" y="363244"/>
                  </a:lnTo>
                  <a:lnTo>
                    <a:pt x="321122" y="387320"/>
                  </a:lnTo>
                  <a:lnTo>
                    <a:pt x="274161" y="402664"/>
                  </a:lnTo>
                  <a:lnTo>
                    <a:pt x="223011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42861" y="40356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30988" y="4686236"/>
            <a:ext cx="455930" cy="417830"/>
            <a:chOff x="6130988" y="4686236"/>
            <a:chExt cx="455930" cy="417830"/>
          </a:xfrm>
        </p:grpSpPr>
        <p:sp>
          <p:nvSpPr>
            <p:cNvPr id="17" name="object 17"/>
            <p:cNvSpPr/>
            <p:nvPr/>
          </p:nvSpPr>
          <p:spPr>
            <a:xfrm>
              <a:off x="6135751" y="46909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54" y="402664"/>
                  </a:lnTo>
                  <a:lnTo>
                    <a:pt x="321097" y="387320"/>
                  </a:lnTo>
                  <a:lnTo>
                    <a:pt x="362504" y="363244"/>
                  </a:lnTo>
                  <a:lnTo>
                    <a:pt x="397038" y="331658"/>
                  </a:lnTo>
                  <a:lnTo>
                    <a:pt x="423360" y="293788"/>
                  </a:lnTo>
                  <a:lnTo>
                    <a:pt x="440135" y="250856"/>
                  </a:lnTo>
                  <a:lnTo>
                    <a:pt x="446024" y="204088"/>
                  </a:lnTo>
                  <a:lnTo>
                    <a:pt x="440135" y="157314"/>
                  </a:lnTo>
                  <a:lnTo>
                    <a:pt x="423360" y="114364"/>
                  </a:lnTo>
                  <a:lnTo>
                    <a:pt x="397038" y="76469"/>
                  </a:lnTo>
                  <a:lnTo>
                    <a:pt x="362504" y="44856"/>
                  </a:lnTo>
                  <a:lnTo>
                    <a:pt x="321097" y="20755"/>
                  </a:lnTo>
                  <a:lnTo>
                    <a:pt x="274154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5751" y="46909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54" y="5393"/>
                  </a:lnTo>
                  <a:lnTo>
                    <a:pt x="321097" y="20755"/>
                  </a:lnTo>
                  <a:lnTo>
                    <a:pt x="362504" y="44856"/>
                  </a:lnTo>
                  <a:lnTo>
                    <a:pt x="397038" y="76469"/>
                  </a:lnTo>
                  <a:lnTo>
                    <a:pt x="423360" y="114364"/>
                  </a:lnTo>
                  <a:lnTo>
                    <a:pt x="440135" y="157314"/>
                  </a:lnTo>
                  <a:lnTo>
                    <a:pt x="446024" y="204088"/>
                  </a:lnTo>
                  <a:lnTo>
                    <a:pt x="440135" y="250856"/>
                  </a:lnTo>
                  <a:lnTo>
                    <a:pt x="423360" y="293788"/>
                  </a:lnTo>
                  <a:lnTo>
                    <a:pt x="397038" y="331658"/>
                  </a:lnTo>
                  <a:lnTo>
                    <a:pt x="362504" y="363244"/>
                  </a:lnTo>
                  <a:lnTo>
                    <a:pt x="321097" y="387320"/>
                  </a:lnTo>
                  <a:lnTo>
                    <a:pt x="274154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88785" y="47312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34263" y="4649787"/>
            <a:ext cx="455930" cy="417830"/>
            <a:chOff x="6934263" y="4649787"/>
            <a:chExt cx="455930" cy="417830"/>
          </a:xfrm>
        </p:grpSpPr>
        <p:sp>
          <p:nvSpPr>
            <p:cNvPr id="21" name="object 21"/>
            <p:cNvSpPr/>
            <p:nvPr/>
          </p:nvSpPr>
          <p:spPr>
            <a:xfrm>
              <a:off x="6939026" y="465455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2" y="408050"/>
                  </a:lnTo>
                  <a:lnTo>
                    <a:pt x="274154" y="402657"/>
                  </a:lnTo>
                  <a:lnTo>
                    <a:pt x="321097" y="387295"/>
                  </a:lnTo>
                  <a:lnTo>
                    <a:pt x="362504" y="363194"/>
                  </a:lnTo>
                  <a:lnTo>
                    <a:pt x="397038" y="331581"/>
                  </a:lnTo>
                  <a:lnTo>
                    <a:pt x="423360" y="293686"/>
                  </a:lnTo>
                  <a:lnTo>
                    <a:pt x="440135" y="250736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9026" y="465455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36"/>
                  </a:lnTo>
                  <a:lnTo>
                    <a:pt x="423360" y="293686"/>
                  </a:lnTo>
                  <a:lnTo>
                    <a:pt x="397038" y="331581"/>
                  </a:lnTo>
                  <a:lnTo>
                    <a:pt x="362504" y="363194"/>
                  </a:lnTo>
                  <a:lnTo>
                    <a:pt x="321097" y="387295"/>
                  </a:lnTo>
                  <a:lnTo>
                    <a:pt x="274154" y="402657"/>
                  </a:lnTo>
                  <a:lnTo>
                    <a:pt x="223012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35800" y="469468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53163" y="5370512"/>
            <a:ext cx="455930" cy="417830"/>
            <a:chOff x="5753163" y="5370512"/>
            <a:chExt cx="455930" cy="417830"/>
          </a:xfrm>
        </p:grpSpPr>
        <p:sp>
          <p:nvSpPr>
            <p:cNvPr id="25" name="object 25"/>
            <p:cNvSpPr/>
            <p:nvPr/>
          </p:nvSpPr>
          <p:spPr>
            <a:xfrm>
              <a:off x="5757926" y="53752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49"/>
                  </a:lnTo>
                  <a:lnTo>
                    <a:pt x="22663" y="293695"/>
                  </a:lnTo>
                  <a:lnTo>
                    <a:pt x="48985" y="331577"/>
                  </a:lnTo>
                  <a:lnTo>
                    <a:pt x="83519" y="363171"/>
                  </a:lnTo>
                  <a:lnTo>
                    <a:pt x="124926" y="387253"/>
                  </a:lnTo>
                  <a:lnTo>
                    <a:pt x="171869" y="402600"/>
                  </a:lnTo>
                  <a:lnTo>
                    <a:pt x="223012" y="407987"/>
                  </a:lnTo>
                  <a:lnTo>
                    <a:pt x="274154" y="402600"/>
                  </a:lnTo>
                  <a:lnTo>
                    <a:pt x="321097" y="387253"/>
                  </a:lnTo>
                  <a:lnTo>
                    <a:pt x="362504" y="363171"/>
                  </a:lnTo>
                  <a:lnTo>
                    <a:pt x="397038" y="331577"/>
                  </a:lnTo>
                  <a:lnTo>
                    <a:pt x="423360" y="293695"/>
                  </a:lnTo>
                  <a:lnTo>
                    <a:pt x="440135" y="250749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7926" y="53752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49"/>
                  </a:lnTo>
                  <a:lnTo>
                    <a:pt x="423360" y="293695"/>
                  </a:lnTo>
                  <a:lnTo>
                    <a:pt x="397038" y="331577"/>
                  </a:lnTo>
                  <a:lnTo>
                    <a:pt x="362504" y="363171"/>
                  </a:lnTo>
                  <a:lnTo>
                    <a:pt x="321097" y="387253"/>
                  </a:lnTo>
                  <a:lnTo>
                    <a:pt x="274154" y="402600"/>
                  </a:lnTo>
                  <a:lnTo>
                    <a:pt x="223012" y="407987"/>
                  </a:lnTo>
                  <a:lnTo>
                    <a:pt x="171869" y="402600"/>
                  </a:lnTo>
                  <a:lnTo>
                    <a:pt x="124926" y="387253"/>
                  </a:lnTo>
                  <a:lnTo>
                    <a:pt x="83519" y="363171"/>
                  </a:lnTo>
                  <a:lnTo>
                    <a:pt x="48985" y="331577"/>
                  </a:lnTo>
                  <a:lnTo>
                    <a:pt x="22663" y="293695"/>
                  </a:lnTo>
                  <a:lnTo>
                    <a:pt x="5888" y="250749"/>
                  </a:lnTo>
                  <a:lnTo>
                    <a:pt x="0" y="203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54446" y="541548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05663" y="5418137"/>
            <a:ext cx="455930" cy="417830"/>
            <a:chOff x="6705663" y="5418137"/>
            <a:chExt cx="455930" cy="417830"/>
          </a:xfrm>
        </p:grpSpPr>
        <p:sp>
          <p:nvSpPr>
            <p:cNvPr id="29" name="object 29"/>
            <p:cNvSpPr/>
            <p:nvPr/>
          </p:nvSpPr>
          <p:spPr>
            <a:xfrm>
              <a:off x="6710426" y="542290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8"/>
                  </a:lnTo>
                  <a:lnTo>
                    <a:pt x="48985" y="76397"/>
                  </a:lnTo>
                  <a:lnTo>
                    <a:pt x="22663" y="114272"/>
                  </a:lnTo>
                  <a:lnTo>
                    <a:pt x="5888" y="157210"/>
                  </a:lnTo>
                  <a:lnTo>
                    <a:pt x="0" y="203987"/>
                  </a:lnTo>
                  <a:lnTo>
                    <a:pt x="5888" y="250765"/>
                  </a:lnTo>
                  <a:lnTo>
                    <a:pt x="22663" y="293705"/>
                  </a:lnTo>
                  <a:lnTo>
                    <a:pt x="48985" y="331582"/>
                  </a:lnTo>
                  <a:lnTo>
                    <a:pt x="83519" y="363173"/>
                  </a:lnTo>
                  <a:lnTo>
                    <a:pt x="124926" y="387254"/>
                  </a:lnTo>
                  <a:lnTo>
                    <a:pt x="171869" y="402600"/>
                  </a:lnTo>
                  <a:lnTo>
                    <a:pt x="223012" y="407987"/>
                  </a:lnTo>
                  <a:lnTo>
                    <a:pt x="274154" y="402600"/>
                  </a:lnTo>
                  <a:lnTo>
                    <a:pt x="321097" y="387254"/>
                  </a:lnTo>
                  <a:lnTo>
                    <a:pt x="362504" y="363173"/>
                  </a:lnTo>
                  <a:lnTo>
                    <a:pt x="397038" y="331582"/>
                  </a:lnTo>
                  <a:lnTo>
                    <a:pt x="423360" y="293705"/>
                  </a:lnTo>
                  <a:lnTo>
                    <a:pt x="440135" y="250765"/>
                  </a:lnTo>
                  <a:lnTo>
                    <a:pt x="446024" y="203987"/>
                  </a:lnTo>
                  <a:lnTo>
                    <a:pt x="440135" y="157210"/>
                  </a:lnTo>
                  <a:lnTo>
                    <a:pt x="423360" y="114272"/>
                  </a:lnTo>
                  <a:lnTo>
                    <a:pt x="397038" y="76397"/>
                  </a:lnTo>
                  <a:lnTo>
                    <a:pt x="362504" y="44808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10426" y="542290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87"/>
                  </a:moveTo>
                  <a:lnTo>
                    <a:pt x="5888" y="157210"/>
                  </a:lnTo>
                  <a:lnTo>
                    <a:pt x="22663" y="114272"/>
                  </a:lnTo>
                  <a:lnTo>
                    <a:pt x="48985" y="76397"/>
                  </a:lnTo>
                  <a:lnTo>
                    <a:pt x="83519" y="44808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8"/>
                  </a:lnTo>
                  <a:lnTo>
                    <a:pt x="397038" y="76397"/>
                  </a:lnTo>
                  <a:lnTo>
                    <a:pt x="423360" y="114272"/>
                  </a:lnTo>
                  <a:lnTo>
                    <a:pt x="440135" y="157210"/>
                  </a:lnTo>
                  <a:lnTo>
                    <a:pt x="446024" y="203987"/>
                  </a:lnTo>
                  <a:lnTo>
                    <a:pt x="440135" y="250765"/>
                  </a:lnTo>
                  <a:lnTo>
                    <a:pt x="423360" y="293705"/>
                  </a:lnTo>
                  <a:lnTo>
                    <a:pt x="397038" y="331582"/>
                  </a:lnTo>
                  <a:lnTo>
                    <a:pt x="362504" y="363173"/>
                  </a:lnTo>
                  <a:lnTo>
                    <a:pt x="321097" y="387254"/>
                  </a:lnTo>
                  <a:lnTo>
                    <a:pt x="274154" y="402600"/>
                  </a:lnTo>
                  <a:lnTo>
                    <a:pt x="223012" y="407987"/>
                  </a:lnTo>
                  <a:lnTo>
                    <a:pt x="171869" y="402600"/>
                  </a:lnTo>
                  <a:lnTo>
                    <a:pt x="124926" y="387254"/>
                  </a:lnTo>
                  <a:lnTo>
                    <a:pt x="83519" y="363173"/>
                  </a:lnTo>
                  <a:lnTo>
                    <a:pt x="48985" y="331582"/>
                  </a:lnTo>
                  <a:lnTo>
                    <a:pt x="22663" y="293705"/>
                  </a:lnTo>
                  <a:lnTo>
                    <a:pt x="5888" y="250765"/>
                  </a:lnTo>
                  <a:lnTo>
                    <a:pt x="0" y="2039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63588" y="54630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49899" y="3565397"/>
            <a:ext cx="1201420" cy="1875155"/>
          </a:xfrm>
          <a:custGeom>
            <a:avLst/>
            <a:gdLst/>
            <a:ahLst/>
            <a:cxnLst/>
            <a:rect l="l" t="t" r="r" b="b"/>
            <a:pathLst>
              <a:path w="1201420" h="1875154">
                <a:moveTo>
                  <a:pt x="185547" y="1515364"/>
                </a:moveTo>
                <a:lnTo>
                  <a:pt x="160655" y="1501140"/>
                </a:lnTo>
                <a:lnTo>
                  <a:pt x="29908" y="1731429"/>
                </a:lnTo>
                <a:lnTo>
                  <a:pt x="5080" y="1717294"/>
                </a:lnTo>
                <a:lnTo>
                  <a:pt x="0" y="1813052"/>
                </a:lnTo>
                <a:lnTo>
                  <a:pt x="79629" y="1759712"/>
                </a:lnTo>
                <a:lnTo>
                  <a:pt x="76492" y="1757934"/>
                </a:lnTo>
                <a:lnTo>
                  <a:pt x="54775" y="1745576"/>
                </a:lnTo>
                <a:lnTo>
                  <a:pt x="185547" y="1515364"/>
                </a:lnTo>
                <a:close/>
              </a:path>
              <a:path w="1201420" h="1875154">
                <a:moveTo>
                  <a:pt x="574421" y="832739"/>
                </a:moveTo>
                <a:lnTo>
                  <a:pt x="549656" y="818515"/>
                </a:lnTo>
                <a:lnTo>
                  <a:pt x="418909" y="1048804"/>
                </a:lnTo>
                <a:lnTo>
                  <a:pt x="394081" y="1034669"/>
                </a:lnTo>
                <a:lnTo>
                  <a:pt x="389001" y="1130427"/>
                </a:lnTo>
                <a:lnTo>
                  <a:pt x="468630" y="1077087"/>
                </a:lnTo>
                <a:lnTo>
                  <a:pt x="465493" y="1075309"/>
                </a:lnTo>
                <a:lnTo>
                  <a:pt x="443763" y="1062951"/>
                </a:lnTo>
                <a:lnTo>
                  <a:pt x="574421" y="832739"/>
                </a:lnTo>
                <a:close/>
              </a:path>
              <a:path w="1201420" h="1875154">
                <a:moveTo>
                  <a:pt x="998601" y="1106551"/>
                </a:moveTo>
                <a:lnTo>
                  <a:pt x="989457" y="1058545"/>
                </a:lnTo>
                <a:lnTo>
                  <a:pt x="980694" y="1012444"/>
                </a:lnTo>
                <a:lnTo>
                  <a:pt x="957935" y="1029817"/>
                </a:lnTo>
                <a:lnTo>
                  <a:pt x="805180" y="829691"/>
                </a:lnTo>
                <a:lnTo>
                  <a:pt x="782447" y="846963"/>
                </a:lnTo>
                <a:lnTo>
                  <a:pt x="935189" y="1047191"/>
                </a:lnTo>
                <a:lnTo>
                  <a:pt x="912495" y="1064514"/>
                </a:lnTo>
                <a:lnTo>
                  <a:pt x="998601" y="1106551"/>
                </a:lnTo>
                <a:close/>
              </a:path>
              <a:path w="1201420" h="1875154">
                <a:moveTo>
                  <a:pt x="1051941" y="1512443"/>
                </a:moveTo>
                <a:lnTo>
                  <a:pt x="1024636" y="1504061"/>
                </a:lnTo>
                <a:lnTo>
                  <a:pt x="935786" y="1788909"/>
                </a:lnTo>
                <a:lnTo>
                  <a:pt x="908558" y="1780413"/>
                </a:lnTo>
                <a:lnTo>
                  <a:pt x="923925" y="1874901"/>
                </a:lnTo>
                <a:lnTo>
                  <a:pt x="985558" y="1811020"/>
                </a:lnTo>
                <a:lnTo>
                  <a:pt x="990473" y="1805940"/>
                </a:lnTo>
                <a:lnTo>
                  <a:pt x="963091" y="1797418"/>
                </a:lnTo>
                <a:lnTo>
                  <a:pt x="1051941" y="1512443"/>
                </a:lnTo>
                <a:close/>
              </a:path>
              <a:path w="1201420" h="1875154">
                <a:moveTo>
                  <a:pt x="1201293" y="19304"/>
                </a:moveTo>
                <a:lnTo>
                  <a:pt x="1180084" y="0"/>
                </a:lnTo>
                <a:lnTo>
                  <a:pt x="836269" y="376428"/>
                </a:lnTo>
                <a:lnTo>
                  <a:pt x="815213" y="357124"/>
                </a:lnTo>
                <a:lnTo>
                  <a:pt x="789051" y="449326"/>
                </a:lnTo>
                <a:lnTo>
                  <a:pt x="878459" y="415036"/>
                </a:lnTo>
                <a:lnTo>
                  <a:pt x="868883" y="406273"/>
                </a:lnTo>
                <a:lnTo>
                  <a:pt x="857364" y="395732"/>
                </a:lnTo>
                <a:lnTo>
                  <a:pt x="1201293" y="19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8783" y="3352291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kök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45"/>
              <a:t> </a:t>
            </a:r>
            <a:r>
              <a:rPr/>
              <a:t>Ağaç</a:t>
            </a:r>
            <a:r>
              <a:rPr spc="-55"/>
              <a:t> </a:t>
            </a:r>
            <a:r>
              <a:rPr spc="-10"/>
              <a:t>Gerçekleştirimi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5402" y="3352291"/>
            <a:ext cx="6790055" cy="3034030"/>
            <a:chOff x="1315402" y="3352291"/>
            <a:chExt cx="6790055" cy="3034030"/>
          </a:xfrm>
        </p:grpSpPr>
        <p:sp>
          <p:nvSpPr>
            <p:cNvPr id="4" name="object 4"/>
            <p:cNvSpPr/>
            <p:nvPr/>
          </p:nvSpPr>
          <p:spPr>
            <a:xfrm>
              <a:off x="1320164" y="3357054"/>
              <a:ext cx="6780530" cy="3024505"/>
            </a:xfrm>
            <a:custGeom>
              <a:avLst/>
              <a:gdLst/>
              <a:ahLst/>
              <a:cxnLst/>
              <a:rect l="l" t="t" r="r" b="b"/>
              <a:pathLst>
                <a:path w="6780530" h="3024504">
                  <a:moveTo>
                    <a:pt x="6780149" y="0"/>
                  </a:moveTo>
                  <a:lnTo>
                    <a:pt x="0" y="0"/>
                  </a:lnTo>
                  <a:lnTo>
                    <a:pt x="0" y="3024124"/>
                  </a:lnTo>
                  <a:lnTo>
                    <a:pt x="6780149" y="3024124"/>
                  </a:lnTo>
                  <a:lnTo>
                    <a:pt x="6780149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0164" y="3357054"/>
              <a:ext cx="6780530" cy="3024505"/>
            </a:xfrm>
            <a:custGeom>
              <a:avLst/>
              <a:gdLst/>
              <a:ahLst/>
              <a:cxnLst/>
              <a:rect l="l" t="t" r="r" b="b"/>
              <a:pathLst>
                <a:path w="6780530" h="3024504">
                  <a:moveTo>
                    <a:pt x="0" y="3024124"/>
                  </a:moveTo>
                  <a:lnTo>
                    <a:pt x="6780149" y="3024124"/>
                  </a:lnTo>
                  <a:lnTo>
                    <a:pt x="6780149" y="0"/>
                  </a:lnTo>
                  <a:lnTo>
                    <a:pt x="0" y="0"/>
                  </a:lnTo>
                  <a:lnTo>
                    <a:pt x="0" y="30241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0650" y="2337942"/>
            <a:ext cx="6786880" cy="231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82905" indent="-27432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oluşturma.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defasında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sol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sağı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boş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oluşturulur.</a:t>
            </a:r>
            <a:endParaRPr sz="2400">
              <a:latin typeface="Calibri"/>
              <a:cs typeface="Calibri"/>
            </a:endParaRPr>
          </a:p>
          <a:p>
            <a:pPr marL="495300" marR="5080" indent="-274320">
              <a:lnSpc>
                <a:spcPct val="120000"/>
              </a:lnSpc>
              <a:spcBef>
                <a:spcPts val="1880"/>
              </a:spcBef>
            </a:pPr>
            <a:r>
              <a:rPr sz="1800" b="1">
                <a:solidFill>
                  <a:srgbClr val="496200"/>
                </a:solidFill>
                <a:latin typeface="Courier New"/>
                <a:cs typeface="Courier New"/>
              </a:rPr>
              <a:t>/*</a:t>
            </a:r>
            <a:r>
              <a:rPr sz="1800" b="1" spc="-55">
                <a:solidFill>
                  <a:srgbClr val="4962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496200"/>
                </a:solidFill>
                <a:latin typeface="Courier New"/>
                <a:cs typeface="Courier New"/>
              </a:rPr>
              <a:t>İkili</a:t>
            </a:r>
            <a:r>
              <a:rPr sz="1800" b="1" spc="-55">
                <a:solidFill>
                  <a:srgbClr val="4962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496200"/>
                </a:solidFill>
                <a:latin typeface="Courier New"/>
                <a:cs typeface="Courier New"/>
              </a:rPr>
              <a:t>ağaç</a:t>
            </a:r>
            <a:r>
              <a:rPr sz="1800" b="1" spc="-55">
                <a:solidFill>
                  <a:srgbClr val="4962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496200"/>
                </a:solidFill>
                <a:latin typeface="Courier New"/>
                <a:cs typeface="Courier New"/>
              </a:rPr>
              <a:t>düğümü</a:t>
            </a:r>
            <a:r>
              <a:rPr sz="1800" b="1" spc="-55">
                <a:solidFill>
                  <a:srgbClr val="4962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496200"/>
                </a:solidFill>
                <a:latin typeface="Courier New"/>
                <a:cs typeface="Courier New"/>
              </a:rPr>
              <a:t>oluşturur.</a:t>
            </a:r>
            <a:r>
              <a:rPr sz="1800" b="1" spc="-45">
                <a:solidFill>
                  <a:srgbClr val="4962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496200"/>
                </a:solidFill>
                <a:latin typeface="Courier New"/>
                <a:cs typeface="Courier New"/>
              </a:rPr>
              <a:t>*/ </a:t>
            </a: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15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DugumOlustur(int</a:t>
            </a:r>
            <a:r>
              <a:rPr sz="1800" b="1" spc="-14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veri){ </a:t>
            </a: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6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dugum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6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new</a:t>
            </a:r>
            <a:r>
              <a:rPr sz="1800" b="1" spc="-6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10">
                <a:latin typeface="Courier New"/>
                <a:cs typeface="Courier New"/>
              </a:rPr>
              <a:t>(); </a:t>
            </a:r>
            <a:r>
              <a:rPr sz="1800" b="1">
                <a:latin typeface="Courier New"/>
                <a:cs typeface="Courier New"/>
              </a:rPr>
              <a:t>dugum.veri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veri;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479" y="4625721"/>
            <a:ext cx="234696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dugum.sol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null; </a:t>
            </a:r>
            <a:r>
              <a:rPr sz="1800" b="1">
                <a:latin typeface="Courier New"/>
                <a:cs typeface="Courier New"/>
              </a:rPr>
              <a:t>dugum.sag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null;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dugum;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9158" y="56681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96012" y="5261546"/>
            <a:ext cx="558800" cy="455930"/>
            <a:chOff x="6196012" y="5261546"/>
            <a:chExt cx="558800" cy="455930"/>
          </a:xfrm>
        </p:grpSpPr>
        <p:sp>
          <p:nvSpPr>
            <p:cNvPr id="10" name="object 10"/>
            <p:cNvSpPr/>
            <p:nvPr/>
          </p:nvSpPr>
          <p:spPr>
            <a:xfrm>
              <a:off x="6200775" y="5266309"/>
              <a:ext cx="549275" cy="446405"/>
            </a:xfrm>
            <a:custGeom>
              <a:avLst/>
              <a:gdLst/>
              <a:ahLst/>
              <a:cxnLst/>
              <a:rect l="l" t="t" r="r" b="b"/>
              <a:pathLst>
                <a:path w="549275" h="446404">
                  <a:moveTo>
                    <a:pt x="274700" y="0"/>
                  </a:moveTo>
                  <a:lnTo>
                    <a:pt x="225309" y="3592"/>
                  </a:lnTo>
                  <a:lnTo>
                    <a:pt x="178828" y="13949"/>
                  </a:lnTo>
                  <a:lnTo>
                    <a:pt x="136031" y="30442"/>
                  </a:lnTo>
                  <a:lnTo>
                    <a:pt x="97693" y="52441"/>
                  </a:lnTo>
                  <a:lnTo>
                    <a:pt x="64589" y="79318"/>
                  </a:lnTo>
                  <a:lnTo>
                    <a:pt x="37493" y="110442"/>
                  </a:lnTo>
                  <a:lnTo>
                    <a:pt x="17180" y="145186"/>
                  </a:lnTo>
                  <a:lnTo>
                    <a:pt x="4424" y="182919"/>
                  </a:lnTo>
                  <a:lnTo>
                    <a:pt x="0" y="223011"/>
                  </a:lnTo>
                  <a:lnTo>
                    <a:pt x="4424" y="263121"/>
                  </a:lnTo>
                  <a:lnTo>
                    <a:pt x="17180" y="300869"/>
                  </a:lnTo>
                  <a:lnTo>
                    <a:pt x="37493" y="335626"/>
                  </a:lnTo>
                  <a:lnTo>
                    <a:pt x="64589" y="366763"/>
                  </a:lnTo>
                  <a:lnTo>
                    <a:pt x="97693" y="393650"/>
                  </a:lnTo>
                  <a:lnTo>
                    <a:pt x="136031" y="415658"/>
                  </a:lnTo>
                  <a:lnTo>
                    <a:pt x="178828" y="432158"/>
                  </a:lnTo>
                  <a:lnTo>
                    <a:pt x="225309" y="442519"/>
                  </a:lnTo>
                  <a:lnTo>
                    <a:pt x="274700" y="446112"/>
                  </a:lnTo>
                  <a:lnTo>
                    <a:pt x="324054" y="442519"/>
                  </a:lnTo>
                  <a:lnTo>
                    <a:pt x="370506" y="432158"/>
                  </a:lnTo>
                  <a:lnTo>
                    <a:pt x="413281" y="415658"/>
                  </a:lnTo>
                  <a:lnTo>
                    <a:pt x="451603" y="393650"/>
                  </a:lnTo>
                  <a:lnTo>
                    <a:pt x="484696" y="366763"/>
                  </a:lnTo>
                  <a:lnTo>
                    <a:pt x="511786" y="335626"/>
                  </a:lnTo>
                  <a:lnTo>
                    <a:pt x="532096" y="300869"/>
                  </a:lnTo>
                  <a:lnTo>
                    <a:pt x="544851" y="263121"/>
                  </a:lnTo>
                  <a:lnTo>
                    <a:pt x="549275" y="223011"/>
                  </a:lnTo>
                  <a:lnTo>
                    <a:pt x="544851" y="182919"/>
                  </a:lnTo>
                  <a:lnTo>
                    <a:pt x="532096" y="145186"/>
                  </a:lnTo>
                  <a:lnTo>
                    <a:pt x="511786" y="110442"/>
                  </a:lnTo>
                  <a:lnTo>
                    <a:pt x="484696" y="79318"/>
                  </a:lnTo>
                  <a:lnTo>
                    <a:pt x="451603" y="52441"/>
                  </a:lnTo>
                  <a:lnTo>
                    <a:pt x="413281" y="30442"/>
                  </a:lnTo>
                  <a:lnTo>
                    <a:pt x="370506" y="13949"/>
                  </a:lnTo>
                  <a:lnTo>
                    <a:pt x="324054" y="3592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0775" y="5266309"/>
              <a:ext cx="549275" cy="446405"/>
            </a:xfrm>
            <a:custGeom>
              <a:avLst/>
              <a:gdLst/>
              <a:ahLst/>
              <a:cxnLst/>
              <a:rect l="l" t="t" r="r" b="b"/>
              <a:pathLst>
                <a:path w="549275" h="446404">
                  <a:moveTo>
                    <a:pt x="0" y="223011"/>
                  </a:moveTo>
                  <a:lnTo>
                    <a:pt x="4424" y="182919"/>
                  </a:lnTo>
                  <a:lnTo>
                    <a:pt x="17180" y="145186"/>
                  </a:lnTo>
                  <a:lnTo>
                    <a:pt x="37493" y="110442"/>
                  </a:lnTo>
                  <a:lnTo>
                    <a:pt x="64589" y="79318"/>
                  </a:lnTo>
                  <a:lnTo>
                    <a:pt x="97693" y="52441"/>
                  </a:lnTo>
                  <a:lnTo>
                    <a:pt x="136031" y="30442"/>
                  </a:lnTo>
                  <a:lnTo>
                    <a:pt x="178828" y="13949"/>
                  </a:lnTo>
                  <a:lnTo>
                    <a:pt x="225309" y="3592"/>
                  </a:lnTo>
                  <a:lnTo>
                    <a:pt x="274700" y="0"/>
                  </a:lnTo>
                  <a:lnTo>
                    <a:pt x="324054" y="3592"/>
                  </a:lnTo>
                  <a:lnTo>
                    <a:pt x="370506" y="13949"/>
                  </a:lnTo>
                  <a:lnTo>
                    <a:pt x="413281" y="30442"/>
                  </a:lnTo>
                  <a:lnTo>
                    <a:pt x="451603" y="52441"/>
                  </a:lnTo>
                  <a:lnTo>
                    <a:pt x="484696" y="79318"/>
                  </a:lnTo>
                  <a:lnTo>
                    <a:pt x="511786" y="110442"/>
                  </a:lnTo>
                  <a:lnTo>
                    <a:pt x="532096" y="145186"/>
                  </a:lnTo>
                  <a:lnTo>
                    <a:pt x="544851" y="182919"/>
                  </a:lnTo>
                  <a:lnTo>
                    <a:pt x="549275" y="223011"/>
                  </a:lnTo>
                  <a:lnTo>
                    <a:pt x="544851" y="263121"/>
                  </a:lnTo>
                  <a:lnTo>
                    <a:pt x="532096" y="300869"/>
                  </a:lnTo>
                  <a:lnTo>
                    <a:pt x="511786" y="335626"/>
                  </a:lnTo>
                  <a:lnTo>
                    <a:pt x="484696" y="366763"/>
                  </a:lnTo>
                  <a:lnTo>
                    <a:pt x="451603" y="393650"/>
                  </a:lnTo>
                  <a:lnTo>
                    <a:pt x="413281" y="415658"/>
                  </a:lnTo>
                  <a:lnTo>
                    <a:pt x="370506" y="432158"/>
                  </a:lnTo>
                  <a:lnTo>
                    <a:pt x="324054" y="442519"/>
                  </a:lnTo>
                  <a:lnTo>
                    <a:pt x="274700" y="446112"/>
                  </a:lnTo>
                  <a:lnTo>
                    <a:pt x="225309" y="442519"/>
                  </a:lnTo>
                  <a:lnTo>
                    <a:pt x="178828" y="432158"/>
                  </a:lnTo>
                  <a:lnTo>
                    <a:pt x="136031" y="415658"/>
                  </a:lnTo>
                  <a:lnTo>
                    <a:pt x="97693" y="393650"/>
                  </a:lnTo>
                  <a:lnTo>
                    <a:pt x="64589" y="366763"/>
                  </a:lnTo>
                  <a:lnTo>
                    <a:pt x="37493" y="335626"/>
                  </a:lnTo>
                  <a:lnTo>
                    <a:pt x="17180" y="300869"/>
                  </a:lnTo>
                  <a:lnTo>
                    <a:pt x="4424" y="263121"/>
                  </a:lnTo>
                  <a:lnTo>
                    <a:pt x="0" y="2230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1198" y="5325617"/>
            <a:ext cx="37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latin typeface="Calibri"/>
                <a:cs typeface="Calibri"/>
              </a:rPr>
              <a:t>veri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9975" y="4874514"/>
            <a:ext cx="711200" cy="1092200"/>
          </a:xfrm>
          <a:custGeom>
            <a:avLst/>
            <a:gdLst/>
            <a:ahLst/>
            <a:cxnLst/>
            <a:rect l="l" t="t" r="r" b="b"/>
            <a:pathLst>
              <a:path w="711200" h="1092200">
                <a:moveTo>
                  <a:pt x="185547" y="794156"/>
                </a:moveTo>
                <a:lnTo>
                  <a:pt x="160655" y="780046"/>
                </a:lnTo>
                <a:lnTo>
                  <a:pt x="29921" y="1010297"/>
                </a:lnTo>
                <a:lnTo>
                  <a:pt x="5080" y="996188"/>
                </a:lnTo>
                <a:lnTo>
                  <a:pt x="0" y="1091907"/>
                </a:lnTo>
                <a:lnTo>
                  <a:pt x="79629" y="1038517"/>
                </a:lnTo>
                <a:lnTo>
                  <a:pt x="76644" y="1036828"/>
                </a:lnTo>
                <a:lnTo>
                  <a:pt x="54787" y="1024420"/>
                </a:lnTo>
                <a:lnTo>
                  <a:pt x="185547" y="794156"/>
                </a:lnTo>
                <a:close/>
              </a:path>
              <a:path w="711200" h="1092200">
                <a:moveTo>
                  <a:pt x="603504" y="12192"/>
                </a:moveTo>
                <a:lnTo>
                  <a:pt x="577596" y="0"/>
                </a:lnTo>
                <a:lnTo>
                  <a:pt x="423621" y="327240"/>
                </a:lnTo>
                <a:lnTo>
                  <a:pt x="397764" y="315087"/>
                </a:lnTo>
                <a:lnTo>
                  <a:pt x="400050" y="410845"/>
                </a:lnTo>
                <a:lnTo>
                  <a:pt x="474383" y="352298"/>
                </a:lnTo>
                <a:lnTo>
                  <a:pt x="475348" y="351536"/>
                </a:lnTo>
                <a:lnTo>
                  <a:pt x="449440" y="339369"/>
                </a:lnTo>
                <a:lnTo>
                  <a:pt x="603504" y="12192"/>
                </a:lnTo>
                <a:close/>
              </a:path>
              <a:path w="711200" h="1092200">
                <a:moveTo>
                  <a:pt x="711200" y="1068095"/>
                </a:moveTo>
                <a:lnTo>
                  <a:pt x="702043" y="1019975"/>
                </a:lnTo>
                <a:lnTo>
                  <a:pt x="693293" y="973937"/>
                </a:lnTo>
                <a:lnTo>
                  <a:pt x="670534" y="991298"/>
                </a:lnTo>
                <a:lnTo>
                  <a:pt x="517779" y="791133"/>
                </a:lnTo>
                <a:lnTo>
                  <a:pt x="495046" y="808469"/>
                </a:lnTo>
                <a:lnTo>
                  <a:pt x="647801" y="1008634"/>
                </a:lnTo>
                <a:lnTo>
                  <a:pt x="625094" y="1025956"/>
                </a:lnTo>
                <a:lnTo>
                  <a:pt x="711200" y="106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8157" y="4591253"/>
            <a:ext cx="678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dugum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8157" y="5958636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0006" y="5958636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166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45"/>
              <a:t> </a:t>
            </a:r>
            <a:r>
              <a:rPr/>
              <a:t>Ağaç</a:t>
            </a:r>
            <a:r>
              <a:rPr spc="-55"/>
              <a:t> </a:t>
            </a:r>
            <a:r>
              <a:rPr spc="-10"/>
              <a:t>Gerçekleştirimi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49" y="1930349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İteratif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oluşturma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ekleme.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594" y="2678518"/>
            <a:ext cx="4896485" cy="3775075"/>
          </a:xfrm>
          <a:custGeom>
            <a:avLst/>
            <a:gdLst/>
            <a:ahLst/>
            <a:cxnLst/>
            <a:rect l="l" t="t" r="r" b="b"/>
            <a:pathLst>
              <a:path w="4896485" h="3775075">
                <a:moveTo>
                  <a:pt x="4896484" y="0"/>
                </a:moveTo>
                <a:lnTo>
                  <a:pt x="0" y="0"/>
                </a:lnTo>
                <a:lnTo>
                  <a:pt x="0" y="3774821"/>
                </a:lnTo>
                <a:lnTo>
                  <a:pt x="4896484" y="3774821"/>
                </a:lnTo>
                <a:lnTo>
                  <a:pt x="4896484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1594" y="2678518"/>
            <a:ext cx="4896485" cy="3775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>
                <a:solidFill>
                  <a:srgbClr val="0000FF"/>
                </a:solidFill>
                <a:latin typeface="Courier New"/>
                <a:cs typeface="Courier New"/>
              </a:rPr>
              <a:t>İkiliAgacDugumu</a:t>
            </a:r>
            <a:r>
              <a:rPr sz="1800" b="1" spc="-6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dugum</a:t>
            </a:r>
            <a:r>
              <a:rPr sz="1800" b="1" spc="-8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public</a:t>
            </a:r>
            <a:r>
              <a:rPr sz="1800" b="1" spc="-5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static</a:t>
            </a:r>
            <a:r>
              <a:rPr sz="18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void</a:t>
            </a:r>
            <a:r>
              <a:rPr sz="18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main</a:t>
            </a:r>
            <a:r>
              <a:rPr sz="1800" b="1" spc="-4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430"/>
              </a:spcBef>
            </a:pPr>
            <a:r>
              <a:rPr sz="1800" b="1">
                <a:latin typeface="Courier New"/>
                <a:cs typeface="Courier New"/>
              </a:rPr>
              <a:t>kok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2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(4);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800">
              <a:latin typeface="Courier New"/>
              <a:cs typeface="Courier New"/>
            </a:endParaRPr>
          </a:p>
          <a:p>
            <a:pPr marL="365760" marR="290830">
              <a:lnSpc>
                <a:spcPct val="120000"/>
              </a:lnSpc>
            </a:pPr>
            <a:r>
              <a:rPr sz="1800" b="1">
                <a:latin typeface="Courier New"/>
                <a:cs typeface="Courier New"/>
              </a:rPr>
              <a:t>kok.sol</a:t>
            </a:r>
            <a:r>
              <a:rPr sz="1800" b="1" spc="-4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4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(6); </a:t>
            </a:r>
            <a:r>
              <a:rPr sz="1800" b="1">
                <a:latin typeface="Courier New"/>
                <a:cs typeface="Courier New"/>
              </a:rPr>
              <a:t>kok.sag</a:t>
            </a:r>
            <a:r>
              <a:rPr sz="1800" b="1" spc="-4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4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(12); </a:t>
            </a:r>
            <a:r>
              <a:rPr sz="1800" b="1">
                <a:latin typeface="Courier New"/>
                <a:cs typeface="Courier New"/>
              </a:rPr>
              <a:t>kok.sol.sol</a:t>
            </a:r>
            <a:r>
              <a:rPr sz="1800" b="1" spc="-8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6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(45); </a:t>
            </a:r>
            <a:r>
              <a:rPr sz="1800" b="1">
                <a:latin typeface="Courier New"/>
                <a:cs typeface="Courier New"/>
              </a:rPr>
              <a:t>kok.sag.sol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(7); </a:t>
            </a:r>
            <a:r>
              <a:rPr sz="1800" b="1">
                <a:latin typeface="Courier New"/>
                <a:cs typeface="Courier New"/>
              </a:rPr>
              <a:t>kok.sag.sag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ourier New"/>
                <a:cs typeface="Courier New"/>
              </a:rPr>
              <a:t>DugumOlustur</a:t>
            </a:r>
            <a:r>
              <a:rPr sz="1800" b="1" spc="-10">
                <a:latin typeface="Courier New"/>
                <a:cs typeface="Courier New"/>
              </a:rPr>
              <a:t>(1);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800" b="1" spc="-3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800" b="1" spc="-3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main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7862" y="3306762"/>
            <a:ext cx="455930" cy="417830"/>
            <a:chOff x="7027862" y="3306762"/>
            <a:chExt cx="455930" cy="417830"/>
          </a:xfrm>
        </p:grpSpPr>
        <p:sp>
          <p:nvSpPr>
            <p:cNvPr id="7" name="object 7"/>
            <p:cNvSpPr/>
            <p:nvPr/>
          </p:nvSpPr>
          <p:spPr>
            <a:xfrm>
              <a:off x="7032625" y="331152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1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1" y="408050"/>
                  </a:lnTo>
                  <a:lnTo>
                    <a:pt x="274161" y="402657"/>
                  </a:lnTo>
                  <a:lnTo>
                    <a:pt x="321122" y="387295"/>
                  </a:lnTo>
                  <a:lnTo>
                    <a:pt x="362554" y="363194"/>
                  </a:lnTo>
                  <a:lnTo>
                    <a:pt x="397115" y="331581"/>
                  </a:lnTo>
                  <a:lnTo>
                    <a:pt x="423462" y="293686"/>
                  </a:lnTo>
                  <a:lnTo>
                    <a:pt x="440255" y="250736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32625" y="331152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1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36"/>
                  </a:lnTo>
                  <a:lnTo>
                    <a:pt x="423462" y="293686"/>
                  </a:lnTo>
                  <a:lnTo>
                    <a:pt x="397115" y="331581"/>
                  </a:lnTo>
                  <a:lnTo>
                    <a:pt x="362554" y="363194"/>
                  </a:lnTo>
                  <a:lnTo>
                    <a:pt x="321122" y="387295"/>
                  </a:lnTo>
                  <a:lnTo>
                    <a:pt x="274161" y="402657"/>
                  </a:lnTo>
                  <a:lnTo>
                    <a:pt x="223011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85786" y="335109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73913" y="4002087"/>
            <a:ext cx="455930" cy="417830"/>
            <a:chOff x="6673913" y="4002087"/>
            <a:chExt cx="455930" cy="417830"/>
          </a:xfrm>
        </p:grpSpPr>
        <p:sp>
          <p:nvSpPr>
            <p:cNvPr id="11" name="object 11"/>
            <p:cNvSpPr/>
            <p:nvPr/>
          </p:nvSpPr>
          <p:spPr>
            <a:xfrm>
              <a:off x="6678676" y="400685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2" y="408050"/>
                  </a:lnTo>
                  <a:lnTo>
                    <a:pt x="274154" y="402657"/>
                  </a:lnTo>
                  <a:lnTo>
                    <a:pt x="321097" y="387295"/>
                  </a:lnTo>
                  <a:lnTo>
                    <a:pt x="362504" y="363194"/>
                  </a:lnTo>
                  <a:lnTo>
                    <a:pt x="397038" y="331581"/>
                  </a:lnTo>
                  <a:lnTo>
                    <a:pt x="423360" y="293686"/>
                  </a:lnTo>
                  <a:lnTo>
                    <a:pt x="440135" y="250736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78676" y="400685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36"/>
                  </a:lnTo>
                  <a:lnTo>
                    <a:pt x="423360" y="293686"/>
                  </a:lnTo>
                  <a:lnTo>
                    <a:pt x="397038" y="331581"/>
                  </a:lnTo>
                  <a:lnTo>
                    <a:pt x="362504" y="363194"/>
                  </a:lnTo>
                  <a:lnTo>
                    <a:pt x="321097" y="387295"/>
                  </a:lnTo>
                  <a:lnTo>
                    <a:pt x="274154" y="402657"/>
                  </a:lnTo>
                  <a:lnTo>
                    <a:pt x="223012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31838" y="40466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77188" y="3965638"/>
            <a:ext cx="455930" cy="417830"/>
            <a:chOff x="7477188" y="3965638"/>
            <a:chExt cx="455930" cy="417830"/>
          </a:xfrm>
        </p:grpSpPr>
        <p:sp>
          <p:nvSpPr>
            <p:cNvPr id="15" name="object 15"/>
            <p:cNvSpPr/>
            <p:nvPr/>
          </p:nvSpPr>
          <p:spPr>
            <a:xfrm>
              <a:off x="7481951" y="39704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54" y="402537"/>
                  </a:lnTo>
                  <a:lnTo>
                    <a:pt x="321097" y="387193"/>
                  </a:lnTo>
                  <a:lnTo>
                    <a:pt x="362504" y="363117"/>
                  </a:lnTo>
                  <a:lnTo>
                    <a:pt x="397038" y="331531"/>
                  </a:lnTo>
                  <a:lnTo>
                    <a:pt x="423360" y="293661"/>
                  </a:lnTo>
                  <a:lnTo>
                    <a:pt x="440135" y="250729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81951" y="39704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29"/>
                  </a:lnTo>
                  <a:lnTo>
                    <a:pt x="423360" y="293661"/>
                  </a:lnTo>
                  <a:lnTo>
                    <a:pt x="397038" y="331531"/>
                  </a:lnTo>
                  <a:lnTo>
                    <a:pt x="362504" y="363117"/>
                  </a:lnTo>
                  <a:lnTo>
                    <a:pt x="321097" y="387193"/>
                  </a:lnTo>
                  <a:lnTo>
                    <a:pt x="274154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78597" y="4010101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96088" y="4686236"/>
            <a:ext cx="455930" cy="417830"/>
            <a:chOff x="6296088" y="4686236"/>
            <a:chExt cx="455930" cy="417830"/>
          </a:xfrm>
        </p:grpSpPr>
        <p:sp>
          <p:nvSpPr>
            <p:cNvPr id="19" name="object 19"/>
            <p:cNvSpPr/>
            <p:nvPr/>
          </p:nvSpPr>
          <p:spPr>
            <a:xfrm>
              <a:off x="6300851" y="46909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54" y="402664"/>
                  </a:lnTo>
                  <a:lnTo>
                    <a:pt x="321097" y="387320"/>
                  </a:lnTo>
                  <a:lnTo>
                    <a:pt x="362504" y="363244"/>
                  </a:lnTo>
                  <a:lnTo>
                    <a:pt x="397038" y="331658"/>
                  </a:lnTo>
                  <a:lnTo>
                    <a:pt x="423360" y="293788"/>
                  </a:lnTo>
                  <a:lnTo>
                    <a:pt x="440135" y="250856"/>
                  </a:lnTo>
                  <a:lnTo>
                    <a:pt x="446024" y="204088"/>
                  </a:lnTo>
                  <a:lnTo>
                    <a:pt x="440135" y="157314"/>
                  </a:lnTo>
                  <a:lnTo>
                    <a:pt x="423360" y="114364"/>
                  </a:lnTo>
                  <a:lnTo>
                    <a:pt x="397038" y="76469"/>
                  </a:lnTo>
                  <a:lnTo>
                    <a:pt x="362504" y="44856"/>
                  </a:lnTo>
                  <a:lnTo>
                    <a:pt x="321097" y="20755"/>
                  </a:lnTo>
                  <a:lnTo>
                    <a:pt x="274154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00851" y="4690998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54" y="5393"/>
                  </a:lnTo>
                  <a:lnTo>
                    <a:pt x="321097" y="20755"/>
                  </a:lnTo>
                  <a:lnTo>
                    <a:pt x="362504" y="44856"/>
                  </a:lnTo>
                  <a:lnTo>
                    <a:pt x="397038" y="76469"/>
                  </a:lnTo>
                  <a:lnTo>
                    <a:pt x="423360" y="114364"/>
                  </a:lnTo>
                  <a:lnTo>
                    <a:pt x="440135" y="157314"/>
                  </a:lnTo>
                  <a:lnTo>
                    <a:pt x="446024" y="204088"/>
                  </a:lnTo>
                  <a:lnTo>
                    <a:pt x="440135" y="250856"/>
                  </a:lnTo>
                  <a:lnTo>
                    <a:pt x="423360" y="293788"/>
                  </a:lnTo>
                  <a:lnTo>
                    <a:pt x="397038" y="331658"/>
                  </a:lnTo>
                  <a:lnTo>
                    <a:pt x="362504" y="363244"/>
                  </a:lnTo>
                  <a:lnTo>
                    <a:pt x="321097" y="387320"/>
                  </a:lnTo>
                  <a:lnTo>
                    <a:pt x="274154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97497" y="47312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48588" y="4733861"/>
            <a:ext cx="455930" cy="417830"/>
            <a:chOff x="7248588" y="4733861"/>
            <a:chExt cx="455930" cy="417830"/>
          </a:xfrm>
        </p:grpSpPr>
        <p:sp>
          <p:nvSpPr>
            <p:cNvPr id="23" name="object 23"/>
            <p:cNvSpPr/>
            <p:nvPr/>
          </p:nvSpPr>
          <p:spPr>
            <a:xfrm>
              <a:off x="7253351" y="473862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54" y="402664"/>
                  </a:lnTo>
                  <a:lnTo>
                    <a:pt x="321097" y="387320"/>
                  </a:lnTo>
                  <a:lnTo>
                    <a:pt x="362504" y="363244"/>
                  </a:lnTo>
                  <a:lnTo>
                    <a:pt x="397038" y="331658"/>
                  </a:lnTo>
                  <a:lnTo>
                    <a:pt x="423360" y="293788"/>
                  </a:lnTo>
                  <a:lnTo>
                    <a:pt x="440135" y="250856"/>
                  </a:lnTo>
                  <a:lnTo>
                    <a:pt x="446024" y="204088"/>
                  </a:lnTo>
                  <a:lnTo>
                    <a:pt x="440135" y="157314"/>
                  </a:lnTo>
                  <a:lnTo>
                    <a:pt x="423360" y="114364"/>
                  </a:lnTo>
                  <a:lnTo>
                    <a:pt x="397038" y="76469"/>
                  </a:lnTo>
                  <a:lnTo>
                    <a:pt x="362504" y="44856"/>
                  </a:lnTo>
                  <a:lnTo>
                    <a:pt x="321097" y="20755"/>
                  </a:lnTo>
                  <a:lnTo>
                    <a:pt x="274154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3351" y="473862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54" y="5393"/>
                  </a:lnTo>
                  <a:lnTo>
                    <a:pt x="321097" y="20755"/>
                  </a:lnTo>
                  <a:lnTo>
                    <a:pt x="362504" y="44856"/>
                  </a:lnTo>
                  <a:lnTo>
                    <a:pt x="397038" y="76469"/>
                  </a:lnTo>
                  <a:lnTo>
                    <a:pt x="423360" y="114364"/>
                  </a:lnTo>
                  <a:lnTo>
                    <a:pt x="440135" y="157314"/>
                  </a:lnTo>
                  <a:lnTo>
                    <a:pt x="446024" y="204088"/>
                  </a:lnTo>
                  <a:lnTo>
                    <a:pt x="440135" y="250856"/>
                  </a:lnTo>
                  <a:lnTo>
                    <a:pt x="423360" y="293788"/>
                  </a:lnTo>
                  <a:lnTo>
                    <a:pt x="397038" y="331658"/>
                  </a:lnTo>
                  <a:lnTo>
                    <a:pt x="362504" y="363244"/>
                  </a:lnTo>
                  <a:lnTo>
                    <a:pt x="321097" y="387320"/>
                  </a:lnTo>
                  <a:lnTo>
                    <a:pt x="274154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06385" y="47787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2951" y="2881248"/>
            <a:ext cx="1201420" cy="1875155"/>
          </a:xfrm>
          <a:custGeom>
            <a:avLst/>
            <a:gdLst/>
            <a:ahLst/>
            <a:cxnLst/>
            <a:rect l="l" t="t" r="r" b="b"/>
            <a:pathLst>
              <a:path w="1201420" h="1875154">
                <a:moveTo>
                  <a:pt x="185420" y="1515237"/>
                </a:moveTo>
                <a:lnTo>
                  <a:pt x="160528" y="1501140"/>
                </a:lnTo>
                <a:lnTo>
                  <a:pt x="29794" y="1731391"/>
                </a:lnTo>
                <a:lnTo>
                  <a:pt x="4953" y="1717294"/>
                </a:lnTo>
                <a:lnTo>
                  <a:pt x="0" y="1812925"/>
                </a:lnTo>
                <a:lnTo>
                  <a:pt x="79502" y="1759585"/>
                </a:lnTo>
                <a:lnTo>
                  <a:pt x="76581" y="1757934"/>
                </a:lnTo>
                <a:lnTo>
                  <a:pt x="54673" y="1745513"/>
                </a:lnTo>
                <a:lnTo>
                  <a:pt x="185420" y="1515237"/>
                </a:lnTo>
                <a:close/>
              </a:path>
              <a:path w="1201420" h="1875154">
                <a:moveTo>
                  <a:pt x="574294" y="832612"/>
                </a:moveTo>
                <a:lnTo>
                  <a:pt x="549529" y="818515"/>
                </a:lnTo>
                <a:lnTo>
                  <a:pt x="418795" y="1048766"/>
                </a:lnTo>
                <a:lnTo>
                  <a:pt x="393954" y="1034669"/>
                </a:lnTo>
                <a:lnTo>
                  <a:pt x="388874" y="1130300"/>
                </a:lnTo>
                <a:lnTo>
                  <a:pt x="468503" y="1076960"/>
                </a:lnTo>
                <a:lnTo>
                  <a:pt x="465582" y="1075309"/>
                </a:lnTo>
                <a:lnTo>
                  <a:pt x="443674" y="1062888"/>
                </a:lnTo>
                <a:lnTo>
                  <a:pt x="574294" y="832612"/>
                </a:lnTo>
                <a:close/>
              </a:path>
              <a:path w="1201420" h="1875154">
                <a:moveTo>
                  <a:pt x="998474" y="1106551"/>
                </a:moveTo>
                <a:lnTo>
                  <a:pt x="989304" y="1058418"/>
                </a:lnTo>
                <a:lnTo>
                  <a:pt x="980567" y="1012444"/>
                </a:lnTo>
                <a:lnTo>
                  <a:pt x="957795" y="1029792"/>
                </a:lnTo>
                <a:lnTo>
                  <a:pt x="805053" y="829564"/>
                </a:lnTo>
                <a:lnTo>
                  <a:pt x="782320" y="846963"/>
                </a:lnTo>
                <a:lnTo>
                  <a:pt x="935075" y="1047089"/>
                </a:lnTo>
                <a:lnTo>
                  <a:pt x="912368" y="1064387"/>
                </a:lnTo>
                <a:lnTo>
                  <a:pt x="998474" y="1106551"/>
                </a:lnTo>
                <a:close/>
              </a:path>
              <a:path w="1201420" h="1875154">
                <a:moveTo>
                  <a:pt x="1109980" y="1498219"/>
                </a:moveTo>
                <a:lnTo>
                  <a:pt x="1083818" y="1486408"/>
                </a:lnTo>
                <a:lnTo>
                  <a:pt x="946175" y="1790928"/>
                </a:lnTo>
                <a:lnTo>
                  <a:pt x="920115" y="1779143"/>
                </a:lnTo>
                <a:lnTo>
                  <a:pt x="923925" y="1874901"/>
                </a:lnTo>
                <a:lnTo>
                  <a:pt x="996657" y="1815719"/>
                </a:lnTo>
                <a:lnTo>
                  <a:pt x="998220" y="1814449"/>
                </a:lnTo>
                <a:lnTo>
                  <a:pt x="972223" y="1802714"/>
                </a:lnTo>
                <a:lnTo>
                  <a:pt x="1109980" y="1498219"/>
                </a:lnTo>
                <a:close/>
              </a:path>
              <a:path w="1201420" h="1875154">
                <a:moveTo>
                  <a:pt x="1201166" y="19177"/>
                </a:moveTo>
                <a:lnTo>
                  <a:pt x="1179957" y="0"/>
                </a:lnTo>
                <a:lnTo>
                  <a:pt x="836168" y="376402"/>
                </a:lnTo>
                <a:lnTo>
                  <a:pt x="815086" y="357124"/>
                </a:lnTo>
                <a:lnTo>
                  <a:pt x="788924" y="449326"/>
                </a:lnTo>
                <a:lnTo>
                  <a:pt x="878332" y="414909"/>
                </a:lnTo>
                <a:lnTo>
                  <a:pt x="868870" y="406273"/>
                </a:lnTo>
                <a:lnTo>
                  <a:pt x="857275" y="395681"/>
                </a:lnTo>
                <a:lnTo>
                  <a:pt x="1201166" y="19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31963" y="2668015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kök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56613" y="4745037"/>
            <a:ext cx="455930" cy="417830"/>
            <a:chOff x="7956613" y="4745037"/>
            <a:chExt cx="455930" cy="417830"/>
          </a:xfrm>
        </p:grpSpPr>
        <p:sp>
          <p:nvSpPr>
            <p:cNvPr id="29" name="object 29"/>
            <p:cNvSpPr/>
            <p:nvPr/>
          </p:nvSpPr>
          <p:spPr>
            <a:xfrm>
              <a:off x="7961376" y="474980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36"/>
                  </a:lnTo>
                  <a:lnTo>
                    <a:pt x="22663" y="293686"/>
                  </a:lnTo>
                  <a:lnTo>
                    <a:pt x="48985" y="331581"/>
                  </a:lnTo>
                  <a:lnTo>
                    <a:pt x="83519" y="363194"/>
                  </a:lnTo>
                  <a:lnTo>
                    <a:pt x="124926" y="387295"/>
                  </a:lnTo>
                  <a:lnTo>
                    <a:pt x="171869" y="402657"/>
                  </a:lnTo>
                  <a:lnTo>
                    <a:pt x="223012" y="408050"/>
                  </a:lnTo>
                  <a:lnTo>
                    <a:pt x="274154" y="402657"/>
                  </a:lnTo>
                  <a:lnTo>
                    <a:pt x="321097" y="387295"/>
                  </a:lnTo>
                  <a:lnTo>
                    <a:pt x="362504" y="363194"/>
                  </a:lnTo>
                  <a:lnTo>
                    <a:pt x="397038" y="331581"/>
                  </a:lnTo>
                  <a:lnTo>
                    <a:pt x="423360" y="293686"/>
                  </a:lnTo>
                  <a:lnTo>
                    <a:pt x="440135" y="250736"/>
                  </a:lnTo>
                  <a:lnTo>
                    <a:pt x="446024" y="203962"/>
                  </a:lnTo>
                  <a:lnTo>
                    <a:pt x="440135" y="157194"/>
                  </a:lnTo>
                  <a:lnTo>
                    <a:pt x="423360" y="114262"/>
                  </a:lnTo>
                  <a:lnTo>
                    <a:pt x="397038" y="76392"/>
                  </a:lnTo>
                  <a:lnTo>
                    <a:pt x="362504" y="44806"/>
                  </a:lnTo>
                  <a:lnTo>
                    <a:pt x="321097" y="20730"/>
                  </a:lnTo>
                  <a:lnTo>
                    <a:pt x="274154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1376" y="4749800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54" y="5386"/>
                  </a:lnTo>
                  <a:lnTo>
                    <a:pt x="321097" y="20730"/>
                  </a:lnTo>
                  <a:lnTo>
                    <a:pt x="362504" y="44806"/>
                  </a:lnTo>
                  <a:lnTo>
                    <a:pt x="397038" y="76392"/>
                  </a:lnTo>
                  <a:lnTo>
                    <a:pt x="423360" y="114262"/>
                  </a:lnTo>
                  <a:lnTo>
                    <a:pt x="440135" y="157194"/>
                  </a:lnTo>
                  <a:lnTo>
                    <a:pt x="446024" y="203962"/>
                  </a:lnTo>
                  <a:lnTo>
                    <a:pt x="440135" y="250736"/>
                  </a:lnTo>
                  <a:lnTo>
                    <a:pt x="423360" y="293686"/>
                  </a:lnTo>
                  <a:lnTo>
                    <a:pt x="397038" y="331581"/>
                  </a:lnTo>
                  <a:lnTo>
                    <a:pt x="362504" y="363194"/>
                  </a:lnTo>
                  <a:lnTo>
                    <a:pt x="321097" y="387295"/>
                  </a:lnTo>
                  <a:lnTo>
                    <a:pt x="274154" y="402657"/>
                  </a:lnTo>
                  <a:lnTo>
                    <a:pt x="223012" y="408050"/>
                  </a:lnTo>
                  <a:lnTo>
                    <a:pt x="171869" y="402657"/>
                  </a:lnTo>
                  <a:lnTo>
                    <a:pt x="124926" y="387295"/>
                  </a:lnTo>
                  <a:lnTo>
                    <a:pt x="83519" y="363194"/>
                  </a:lnTo>
                  <a:lnTo>
                    <a:pt x="48985" y="331581"/>
                  </a:lnTo>
                  <a:lnTo>
                    <a:pt x="22663" y="293686"/>
                  </a:lnTo>
                  <a:lnTo>
                    <a:pt x="5888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14792" y="47896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14309" y="4331080"/>
            <a:ext cx="277495" cy="433070"/>
          </a:xfrm>
          <a:custGeom>
            <a:avLst/>
            <a:gdLst/>
            <a:ahLst/>
            <a:cxnLst/>
            <a:rect l="l" t="t" r="r" b="b"/>
            <a:pathLst>
              <a:path w="277495" h="433070">
                <a:moveTo>
                  <a:pt x="219727" y="367781"/>
                </a:moveTo>
                <a:lnTo>
                  <a:pt x="195453" y="382905"/>
                </a:lnTo>
                <a:lnTo>
                  <a:pt x="277114" y="432943"/>
                </a:lnTo>
                <a:lnTo>
                  <a:pt x="272177" y="379984"/>
                </a:lnTo>
                <a:lnTo>
                  <a:pt x="227330" y="379984"/>
                </a:lnTo>
                <a:lnTo>
                  <a:pt x="219727" y="367781"/>
                </a:lnTo>
                <a:close/>
              </a:path>
              <a:path w="277495" h="433070">
                <a:moveTo>
                  <a:pt x="243892" y="352725"/>
                </a:moveTo>
                <a:lnTo>
                  <a:pt x="219727" y="367781"/>
                </a:lnTo>
                <a:lnTo>
                  <a:pt x="227330" y="379984"/>
                </a:lnTo>
                <a:lnTo>
                  <a:pt x="251460" y="364871"/>
                </a:lnTo>
                <a:lnTo>
                  <a:pt x="243892" y="352725"/>
                </a:lnTo>
                <a:close/>
              </a:path>
              <a:path w="277495" h="433070">
                <a:moveTo>
                  <a:pt x="268224" y="337566"/>
                </a:moveTo>
                <a:lnTo>
                  <a:pt x="243892" y="352725"/>
                </a:lnTo>
                <a:lnTo>
                  <a:pt x="251460" y="364871"/>
                </a:lnTo>
                <a:lnTo>
                  <a:pt x="227330" y="379984"/>
                </a:lnTo>
                <a:lnTo>
                  <a:pt x="272177" y="379984"/>
                </a:lnTo>
                <a:lnTo>
                  <a:pt x="268224" y="337566"/>
                </a:lnTo>
                <a:close/>
              </a:path>
              <a:path w="277495" h="433070">
                <a:moveTo>
                  <a:pt x="24130" y="0"/>
                </a:moveTo>
                <a:lnTo>
                  <a:pt x="0" y="15113"/>
                </a:lnTo>
                <a:lnTo>
                  <a:pt x="219727" y="367781"/>
                </a:lnTo>
                <a:lnTo>
                  <a:pt x="243892" y="352725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605" y="939800"/>
            <a:ext cx="551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Proper</a:t>
            </a:r>
            <a:r>
              <a:rPr sz="3600" spc="-114"/>
              <a:t> </a:t>
            </a:r>
            <a:r>
              <a:rPr sz="3600"/>
              <a:t>(düzgün)</a:t>
            </a:r>
            <a:r>
              <a:rPr sz="3600" spc="-70"/>
              <a:t> </a:t>
            </a:r>
            <a:r>
              <a:rPr sz="3600"/>
              <a:t>Binary</a:t>
            </a:r>
            <a:r>
              <a:rPr sz="3600" spc="-105"/>
              <a:t> </a:t>
            </a:r>
            <a:r>
              <a:rPr sz="3600" spc="-10"/>
              <a:t>Trees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1966340"/>
            <a:ext cx="624332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30">
                <a:latin typeface="Calibri"/>
                <a:cs typeface="Calibri"/>
              </a:rPr>
              <a:t>Yaprak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olmayan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düğümlerin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tümünün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iki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çocuğu </a:t>
            </a:r>
            <a:r>
              <a:rPr sz="2400">
                <a:latin typeface="Calibri"/>
                <a:cs typeface="Calibri"/>
              </a:rPr>
              <a:t>olan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ağacı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proper(düzgün)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binary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tree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olarak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ts val="2555"/>
              </a:lnSpc>
            </a:pPr>
            <a:r>
              <a:rPr sz="2400" spc="-10">
                <a:latin typeface="Calibri"/>
                <a:cs typeface="Calibri"/>
              </a:rPr>
              <a:t>adlandırılır.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650" y="5441696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latin typeface="Calibri"/>
                <a:cs typeface="Calibri"/>
              </a:rPr>
              <a:t>Proper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440" y="5441696"/>
            <a:ext cx="178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ImProper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663" y="3247961"/>
            <a:ext cx="5845175" cy="2178685"/>
            <a:chOff x="1498663" y="3247961"/>
            <a:chExt cx="5845175" cy="2178685"/>
          </a:xfrm>
        </p:grpSpPr>
        <p:sp>
          <p:nvSpPr>
            <p:cNvPr id="7" name="object 7"/>
            <p:cNvSpPr/>
            <p:nvPr/>
          </p:nvSpPr>
          <p:spPr>
            <a:xfrm>
              <a:off x="2898012" y="3252723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7"/>
                  </a:lnTo>
                  <a:lnTo>
                    <a:pt x="64245" y="27692"/>
                  </a:lnTo>
                  <a:lnTo>
                    <a:pt x="30272" y="58759"/>
                  </a:lnTo>
                  <a:lnTo>
                    <a:pt x="7997" y="98153"/>
                  </a:lnTo>
                  <a:lnTo>
                    <a:pt x="0" y="143510"/>
                  </a:lnTo>
                  <a:lnTo>
                    <a:pt x="7997" y="188853"/>
                  </a:lnTo>
                  <a:lnTo>
                    <a:pt x="30272" y="228215"/>
                  </a:lnTo>
                  <a:lnTo>
                    <a:pt x="64245" y="259245"/>
                  </a:lnTo>
                  <a:lnTo>
                    <a:pt x="107338" y="279588"/>
                  </a:lnTo>
                  <a:lnTo>
                    <a:pt x="156972" y="286892"/>
                  </a:lnTo>
                  <a:lnTo>
                    <a:pt x="206556" y="279588"/>
                  </a:lnTo>
                  <a:lnTo>
                    <a:pt x="249643" y="259245"/>
                  </a:lnTo>
                  <a:lnTo>
                    <a:pt x="283634" y="228215"/>
                  </a:lnTo>
                  <a:lnTo>
                    <a:pt x="305933" y="188853"/>
                  </a:lnTo>
                  <a:lnTo>
                    <a:pt x="313944" y="143510"/>
                  </a:lnTo>
                  <a:lnTo>
                    <a:pt x="305933" y="98153"/>
                  </a:lnTo>
                  <a:lnTo>
                    <a:pt x="283634" y="58759"/>
                  </a:lnTo>
                  <a:lnTo>
                    <a:pt x="249643" y="27692"/>
                  </a:lnTo>
                  <a:lnTo>
                    <a:pt x="206556" y="73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8012" y="3252723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10"/>
                  </a:moveTo>
                  <a:lnTo>
                    <a:pt x="7997" y="98153"/>
                  </a:lnTo>
                  <a:lnTo>
                    <a:pt x="30272" y="58759"/>
                  </a:lnTo>
                  <a:lnTo>
                    <a:pt x="64245" y="27692"/>
                  </a:lnTo>
                  <a:lnTo>
                    <a:pt x="107338" y="7317"/>
                  </a:lnTo>
                  <a:lnTo>
                    <a:pt x="156972" y="0"/>
                  </a:lnTo>
                  <a:lnTo>
                    <a:pt x="206556" y="7317"/>
                  </a:lnTo>
                  <a:lnTo>
                    <a:pt x="249643" y="27692"/>
                  </a:lnTo>
                  <a:lnTo>
                    <a:pt x="283634" y="58759"/>
                  </a:lnTo>
                  <a:lnTo>
                    <a:pt x="305933" y="98153"/>
                  </a:lnTo>
                  <a:lnTo>
                    <a:pt x="313944" y="143510"/>
                  </a:lnTo>
                  <a:lnTo>
                    <a:pt x="305933" y="188853"/>
                  </a:lnTo>
                  <a:lnTo>
                    <a:pt x="283634" y="228215"/>
                  </a:lnTo>
                  <a:lnTo>
                    <a:pt x="249643" y="259245"/>
                  </a:lnTo>
                  <a:lnTo>
                    <a:pt x="206556" y="279588"/>
                  </a:lnTo>
                  <a:lnTo>
                    <a:pt x="156972" y="286892"/>
                  </a:lnTo>
                  <a:lnTo>
                    <a:pt x="107338" y="279588"/>
                  </a:lnTo>
                  <a:lnTo>
                    <a:pt x="64245" y="259245"/>
                  </a:lnTo>
                  <a:lnTo>
                    <a:pt x="30272" y="228215"/>
                  </a:lnTo>
                  <a:lnTo>
                    <a:pt x="7997" y="188853"/>
                  </a:lnTo>
                  <a:lnTo>
                    <a:pt x="0" y="1435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6629" y="3883405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1" y="0"/>
                  </a:moveTo>
                  <a:lnTo>
                    <a:pt x="107387" y="7317"/>
                  </a:lnTo>
                  <a:lnTo>
                    <a:pt x="64300" y="27692"/>
                  </a:lnTo>
                  <a:lnTo>
                    <a:pt x="30309" y="58759"/>
                  </a:lnTo>
                  <a:lnTo>
                    <a:pt x="8010" y="98153"/>
                  </a:lnTo>
                  <a:lnTo>
                    <a:pt x="0" y="143510"/>
                  </a:lnTo>
                  <a:lnTo>
                    <a:pt x="8010" y="188804"/>
                  </a:lnTo>
                  <a:lnTo>
                    <a:pt x="30309" y="228161"/>
                  </a:lnTo>
                  <a:lnTo>
                    <a:pt x="64300" y="259209"/>
                  </a:lnTo>
                  <a:lnTo>
                    <a:pt x="107387" y="279576"/>
                  </a:lnTo>
                  <a:lnTo>
                    <a:pt x="156971" y="286893"/>
                  </a:lnTo>
                  <a:lnTo>
                    <a:pt x="206605" y="279576"/>
                  </a:lnTo>
                  <a:lnTo>
                    <a:pt x="249698" y="259209"/>
                  </a:lnTo>
                  <a:lnTo>
                    <a:pt x="283671" y="228161"/>
                  </a:lnTo>
                  <a:lnTo>
                    <a:pt x="305946" y="188804"/>
                  </a:lnTo>
                  <a:lnTo>
                    <a:pt x="313944" y="143510"/>
                  </a:lnTo>
                  <a:lnTo>
                    <a:pt x="305946" y="98153"/>
                  </a:lnTo>
                  <a:lnTo>
                    <a:pt x="283671" y="58759"/>
                  </a:lnTo>
                  <a:lnTo>
                    <a:pt x="249698" y="27692"/>
                  </a:lnTo>
                  <a:lnTo>
                    <a:pt x="206605" y="7317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6629" y="3883405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10"/>
                  </a:moveTo>
                  <a:lnTo>
                    <a:pt x="8010" y="98153"/>
                  </a:lnTo>
                  <a:lnTo>
                    <a:pt x="30309" y="58759"/>
                  </a:lnTo>
                  <a:lnTo>
                    <a:pt x="64300" y="27692"/>
                  </a:lnTo>
                  <a:lnTo>
                    <a:pt x="107387" y="7317"/>
                  </a:lnTo>
                  <a:lnTo>
                    <a:pt x="156971" y="0"/>
                  </a:lnTo>
                  <a:lnTo>
                    <a:pt x="206605" y="7317"/>
                  </a:lnTo>
                  <a:lnTo>
                    <a:pt x="249698" y="27692"/>
                  </a:lnTo>
                  <a:lnTo>
                    <a:pt x="283671" y="58759"/>
                  </a:lnTo>
                  <a:lnTo>
                    <a:pt x="305946" y="98153"/>
                  </a:lnTo>
                  <a:lnTo>
                    <a:pt x="313944" y="143510"/>
                  </a:lnTo>
                  <a:lnTo>
                    <a:pt x="305946" y="188804"/>
                  </a:lnTo>
                  <a:lnTo>
                    <a:pt x="283671" y="228161"/>
                  </a:lnTo>
                  <a:lnTo>
                    <a:pt x="249698" y="259209"/>
                  </a:lnTo>
                  <a:lnTo>
                    <a:pt x="206605" y="279576"/>
                  </a:lnTo>
                  <a:lnTo>
                    <a:pt x="156971" y="286893"/>
                  </a:lnTo>
                  <a:lnTo>
                    <a:pt x="107387" y="279576"/>
                  </a:lnTo>
                  <a:lnTo>
                    <a:pt x="64300" y="259209"/>
                  </a:lnTo>
                  <a:lnTo>
                    <a:pt x="30309" y="228161"/>
                  </a:lnTo>
                  <a:lnTo>
                    <a:pt x="8010" y="188804"/>
                  </a:lnTo>
                  <a:lnTo>
                    <a:pt x="0" y="1435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6913" y="3487800"/>
              <a:ext cx="478155" cy="433705"/>
            </a:xfrm>
            <a:custGeom>
              <a:avLst/>
              <a:gdLst/>
              <a:ahLst/>
              <a:cxnLst/>
              <a:rect l="l" t="t" r="r" b="b"/>
              <a:pathLst>
                <a:path w="478155" h="433704">
                  <a:moveTo>
                    <a:pt x="34798" y="344297"/>
                  </a:moveTo>
                  <a:lnTo>
                    <a:pt x="0" y="433578"/>
                  </a:lnTo>
                  <a:lnTo>
                    <a:pt x="92329" y="407924"/>
                  </a:lnTo>
                  <a:lnTo>
                    <a:pt x="81764" y="396240"/>
                  </a:lnTo>
                  <a:lnTo>
                    <a:pt x="62484" y="396240"/>
                  </a:lnTo>
                  <a:lnTo>
                    <a:pt x="43306" y="375031"/>
                  </a:lnTo>
                  <a:lnTo>
                    <a:pt x="53919" y="365444"/>
                  </a:lnTo>
                  <a:lnTo>
                    <a:pt x="34798" y="344297"/>
                  </a:lnTo>
                  <a:close/>
                </a:path>
                <a:path w="478155" h="433704">
                  <a:moveTo>
                    <a:pt x="53919" y="365444"/>
                  </a:moveTo>
                  <a:lnTo>
                    <a:pt x="43306" y="375031"/>
                  </a:lnTo>
                  <a:lnTo>
                    <a:pt x="62484" y="396240"/>
                  </a:lnTo>
                  <a:lnTo>
                    <a:pt x="73094" y="386651"/>
                  </a:lnTo>
                  <a:lnTo>
                    <a:pt x="53919" y="365444"/>
                  </a:lnTo>
                  <a:close/>
                </a:path>
                <a:path w="478155" h="433704">
                  <a:moveTo>
                    <a:pt x="73094" y="386651"/>
                  </a:moveTo>
                  <a:lnTo>
                    <a:pt x="62484" y="396240"/>
                  </a:lnTo>
                  <a:lnTo>
                    <a:pt x="81764" y="396240"/>
                  </a:lnTo>
                  <a:lnTo>
                    <a:pt x="73094" y="386651"/>
                  </a:lnTo>
                  <a:close/>
                </a:path>
                <a:path w="478155" h="433704">
                  <a:moveTo>
                    <a:pt x="458469" y="0"/>
                  </a:moveTo>
                  <a:lnTo>
                    <a:pt x="53919" y="365444"/>
                  </a:lnTo>
                  <a:lnTo>
                    <a:pt x="73094" y="386651"/>
                  </a:lnTo>
                  <a:lnTo>
                    <a:pt x="477647" y="21082"/>
                  </a:lnTo>
                  <a:lnTo>
                    <a:pt x="458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2931" y="3896867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1" y="0"/>
                  </a:moveTo>
                  <a:lnTo>
                    <a:pt x="107338" y="7304"/>
                  </a:lnTo>
                  <a:lnTo>
                    <a:pt x="64245" y="27647"/>
                  </a:lnTo>
                  <a:lnTo>
                    <a:pt x="30272" y="58677"/>
                  </a:lnTo>
                  <a:lnTo>
                    <a:pt x="7997" y="98039"/>
                  </a:lnTo>
                  <a:lnTo>
                    <a:pt x="0" y="143382"/>
                  </a:lnTo>
                  <a:lnTo>
                    <a:pt x="7997" y="188726"/>
                  </a:lnTo>
                  <a:lnTo>
                    <a:pt x="30272" y="228088"/>
                  </a:lnTo>
                  <a:lnTo>
                    <a:pt x="64245" y="259118"/>
                  </a:lnTo>
                  <a:lnTo>
                    <a:pt x="107338" y="279461"/>
                  </a:lnTo>
                  <a:lnTo>
                    <a:pt x="156971" y="286765"/>
                  </a:lnTo>
                  <a:lnTo>
                    <a:pt x="206556" y="279461"/>
                  </a:lnTo>
                  <a:lnTo>
                    <a:pt x="249643" y="259118"/>
                  </a:lnTo>
                  <a:lnTo>
                    <a:pt x="283634" y="228088"/>
                  </a:lnTo>
                  <a:lnTo>
                    <a:pt x="305933" y="188726"/>
                  </a:lnTo>
                  <a:lnTo>
                    <a:pt x="313943" y="143382"/>
                  </a:lnTo>
                  <a:lnTo>
                    <a:pt x="305933" y="98039"/>
                  </a:lnTo>
                  <a:lnTo>
                    <a:pt x="283634" y="58677"/>
                  </a:lnTo>
                  <a:lnTo>
                    <a:pt x="249643" y="27647"/>
                  </a:lnTo>
                  <a:lnTo>
                    <a:pt x="206556" y="730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931" y="3896867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2"/>
                  </a:moveTo>
                  <a:lnTo>
                    <a:pt x="7997" y="98039"/>
                  </a:lnTo>
                  <a:lnTo>
                    <a:pt x="30272" y="58677"/>
                  </a:lnTo>
                  <a:lnTo>
                    <a:pt x="64245" y="27647"/>
                  </a:lnTo>
                  <a:lnTo>
                    <a:pt x="107338" y="7304"/>
                  </a:lnTo>
                  <a:lnTo>
                    <a:pt x="156971" y="0"/>
                  </a:lnTo>
                  <a:lnTo>
                    <a:pt x="206556" y="7304"/>
                  </a:lnTo>
                  <a:lnTo>
                    <a:pt x="249643" y="27647"/>
                  </a:lnTo>
                  <a:lnTo>
                    <a:pt x="283634" y="58677"/>
                  </a:lnTo>
                  <a:lnTo>
                    <a:pt x="305933" y="98039"/>
                  </a:lnTo>
                  <a:lnTo>
                    <a:pt x="313943" y="143382"/>
                  </a:lnTo>
                  <a:lnTo>
                    <a:pt x="305933" y="188726"/>
                  </a:lnTo>
                  <a:lnTo>
                    <a:pt x="283634" y="228088"/>
                  </a:lnTo>
                  <a:lnTo>
                    <a:pt x="249643" y="259118"/>
                  </a:lnTo>
                  <a:lnTo>
                    <a:pt x="206556" y="279461"/>
                  </a:lnTo>
                  <a:lnTo>
                    <a:pt x="156971" y="286765"/>
                  </a:lnTo>
                  <a:lnTo>
                    <a:pt x="107338" y="279461"/>
                  </a:lnTo>
                  <a:lnTo>
                    <a:pt x="64245" y="259118"/>
                  </a:lnTo>
                  <a:lnTo>
                    <a:pt x="30272" y="228088"/>
                  </a:lnTo>
                  <a:lnTo>
                    <a:pt x="7997" y="188726"/>
                  </a:lnTo>
                  <a:lnTo>
                    <a:pt x="0" y="1433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8202" y="3490594"/>
              <a:ext cx="339090" cy="419734"/>
            </a:xfrm>
            <a:custGeom>
              <a:avLst/>
              <a:gdLst/>
              <a:ahLst/>
              <a:cxnLst/>
              <a:rect l="l" t="t" r="r" b="b"/>
              <a:pathLst>
                <a:path w="339089" h="419734">
                  <a:moveTo>
                    <a:pt x="273969" y="361502"/>
                  </a:moveTo>
                  <a:lnTo>
                    <a:pt x="251587" y="379348"/>
                  </a:lnTo>
                  <a:lnTo>
                    <a:pt x="338582" y="419607"/>
                  </a:lnTo>
                  <a:lnTo>
                    <a:pt x="328585" y="372617"/>
                  </a:lnTo>
                  <a:lnTo>
                    <a:pt x="282829" y="372617"/>
                  </a:lnTo>
                  <a:lnTo>
                    <a:pt x="273969" y="361502"/>
                  </a:lnTo>
                  <a:close/>
                </a:path>
                <a:path w="339089" h="419734">
                  <a:moveTo>
                    <a:pt x="296300" y="343696"/>
                  </a:moveTo>
                  <a:lnTo>
                    <a:pt x="273969" y="361502"/>
                  </a:lnTo>
                  <a:lnTo>
                    <a:pt x="282829" y="372617"/>
                  </a:lnTo>
                  <a:lnTo>
                    <a:pt x="305181" y="354837"/>
                  </a:lnTo>
                  <a:lnTo>
                    <a:pt x="296300" y="343696"/>
                  </a:lnTo>
                  <a:close/>
                </a:path>
                <a:path w="339089" h="419734">
                  <a:moveTo>
                    <a:pt x="318643" y="325881"/>
                  </a:moveTo>
                  <a:lnTo>
                    <a:pt x="296300" y="343696"/>
                  </a:lnTo>
                  <a:lnTo>
                    <a:pt x="305181" y="354837"/>
                  </a:lnTo>
                  <a:lnTo>
                    <a:pt x="282829" y="372617"/>
                  </a:lnTo>
                  <a:lnTo>
                    <a:pt x="328585" y="372617"/>
                  </a:lnTo>
                  <a:lnTo>
                    <a:pt x="318643" y="325881"/>
                  </a:lnTo>
                  <a:close/>
                </a:path>
                <a:path w="339089" h="419734">
                  <a:moveTo>
                    <a:pt x="22352" y="0"/>
                  </a:moveTo>
                  <a:lnTo>
                    <a:pt x="0" y="17779"/>
                  </a:lnTo>
                  <a:lnTo>
                    <a:pt x="273969" y="361502"/>
                  </a:lnTo>
                  <a:lnTo>
                    <a:pt x="296300" y="343696"/>
                  </a:lnTo>
                  <a:lnTo>
                    <a:pt x="22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88108" y="449618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7"/>
                  </a:lnTo>
                  <a:lnTo>
                    <a:pt x="64245" y="27692"/>
                  </a:lnTo>
                  <a:lnTo>
                    <a:pt x="30272" y="58759"/>
                  </a:lnTo>
                  <a:lnTo>
                    <a:pt x="7997" y="98153"/>
                  </a:lnTo>
                  <a:lnTo>
                    <a:pt x="0" y="143510"/>
                  </a:lnTo>
                  <a:lnTo>
                    <a:pt x="7997" y="188804"/>
                  </a:lnTo>
                  <a:lnTo>
                    <a:pt x="30272" y="228161"/>
                  </a:lnTo>
                  <a:lnTo>
                    <a:pt x="64245" y="259209"/>
                  </a:lnTo>
                  <a:lnTo>
                    <a:pt x="107338" y="279576"/>
                  </a:lnTo>
                  <a:lnTo>
                    <a:pt x="156972" y="286893"/>
                  </a:lnTo>
                  <a:lnTo>
                    <a:pt x="206543" y="279576"/>
                  </a:lnTo>
                  <a:lnTo>
                    <a:pt x="249598" y="259209"/>
                  </a:lnTo>
                  <a:lnTo>
                    <a:pt x="283552" y="228161"/>
                  </a:lnTo>
                  <a:lnTo>
                    <a:pt x="305820" y="188804"/>
                  </a:lnTo>
                  <a:lnTo>
                    <a:pt x="313817" y="143510"/>
                  </a:lnTo>
                  <a:lnTo>
                    <a:pt x="305820" y="98153"/>
                  </a:lnTo>
                  <a:lnTo>
                    <a:pt x="283552" y="58759"/>
                  </a:lnTo>
                  <a:lnTo>
                    <a:pt x="249598" y="27692"/>
                  </a:lnTo>
                  <a:lnTo>
                    <a:pt x="206543" y="73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8108" y="449618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10"/>
                  </a:moveTo>
                  <a:lnTo>
                    <a:pt x="7997" y="98153"/>
                  </a:lnTo>
                  <a:lnTo>
                    <a:pt x="30272" y="58759"/>
                  </a:lnTo>
                  <a:lnTo>
                    <a:pt x="64245" y="27692"/>
                  </a:lnTo>
                  <a:lnTo>
                    <a:pt x="107338" y="7317"/>
                  </a:lnTo>
                  <a:lnTo>
                    <a:pt x="156972" y="0"/>
                  </a:lnTo>
                  <a:lnTo>
                    <a:pt x="206543" y="7317"/>
                  </a:lnTo>
                  <a:lnTo>
                    <a:pt x="249598" y="27692"/>
                  </a:lnTo>
                  <a:lnTo>
                    <a:pt x="283552" y="58759"/>
                  </a:lnTo>
                  <a:lnTo>
                    <a:pt x="305820" y="98153"/>
                  </a:lnTo>
                  <a:lnTo>
                    <a:pt x="313817" y="143510"/>
                  </a:lnTo>
                  <a:lnTo>
                    <a:pt x="305820" y="188804"/>
                  </a:lnTo>
                  <a:lnTo>
                    <a:pt x="283552" y="228161"/>
                  </a:lnTo>
                  <a:lnTo>
                    <a:pt x="249598" y="259209"/>
                  </a:lnTo>
                  <a:lnTo>
                    <a:pt x="206543" y="279576"/>
                  </a:lnTo>
                  <a:lnTo>
                    <a:pt x="156972" y="286893"/>
                  </a:lnTo>
                  <a:lnTo>
                    <a:pt x="107338" y="279576"/>
                  </a:lnTo>
                  <a:lnTo>
                    <a:pt x="64245" y="259209"/>
                  </a:lnTo>
                  <a:lnTo>
                    <a:pt x="30272" y="228161"/>
                  </a:lnTo>
                  <a:lnTo>
                    <a:pt x="7997" y="188804"/>
                  </a:lnTo>
                  <a:lnTo>
                    <a:pt x="0" y="1435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3561" y="4149343"/>
              <a:ext cx="244475" cy="384810"/>
            </a:xfrm>
            <a:custGeom>
              <a:avLst/>
              <a:gdLst/>
              <a:ahLst/>
              <a:cxnLst/>
              <a:rect l="l" t="t" r="r" b="b"/>
              <a:pathLst>
                <a:path w="244475" h="384810">
                  <a:moveTo>
                    <a:pt x="8508" y="289305"/>
                  </a:moveTo>
                  <a:lnTo>
                    <a:pt x="0" y="384809"/>
                  </a:lnTo>
                  <a:lnTo>
                    <a:pt x="81406" y="334263"/>
                  </a:lnTo>
                  <a:lnTo>
                    <a:pt x="76876" y="331469"/>
                  </a:lnTo>
                  <a:lnTo>
                    <a:pt x="49656" y="331469"/>
                  </a:lnTo>
                  <a:lnTo>
                    <a:pt x="25273" y="316483"/>
                  </a:lnTo>
                  <a:lnTo>
                    <a:pt x="32789" y="304280"/>
                  </a:lnTo>
                  <a:lnTo>
                    <a:pt x="8508" y="289305"/>
                  </a:lnTo>
                  <a:close/>
                </a:path>
                <a:path w="244475" h="384810">
                  <a:moveTo>
                    <a:pt x="32789" y="304280"/>
                  </a:moveTo>
                  <a:lnTo>
                    <a:pt x="25273" y="316483"/>
                  </a:lnTo>
                  <a:lnTo>
                    <a:pt x="49656" y="331469"/>
                  </a:lnTo>
                  <a:lnTo>
                    <a:pt x="57147" y="319302"/>
                  </a:lnTo>
                  <a:lnTo>
                    <a:pt x="32789" y="304280"/>
                  </a:lnTo>
                  <a:close/>
                </a:path>
                <a:path w="244475" h="384810">
                  <a:moveTo>
                    <a:pt x="57147" y="319302"/>
                  </a:moveTo>
                  <a:lnTo>
                    <a:pt x="49656" y="331469"/>
                  </a:lnTo>
                  <a:lnTo>
                    <a:pt x="76876" y="331469"/>
                  </a:lnTo>
                  <a:lnTo>
                    <a:pt x="57147" y="319302"/>
                  </a:lnTo>
                  <a:close/>
                </a:path>
                <a:path w="244475" h="384810">
                  <a:moveTo>
                    <a:pt x="220218" y="0"/>
                  </a:moveTo>
                  <a:lnTo>
                    <a:pt x="32789" y="304280"/>
                  </a:lnTo>
                  <a:lnTo>
                    <a:pt x="57147" y="319302"/>
                  </a:lnTo>
                  <a:lnTo>
                    <a:pt x="244475" y="14985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0833" y="447941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7"/>
                  </a:lnTo>
                  <a:lnTo>
                    <a:pt x="64245" y="27692"/>
                  </a:lnTo>
                  <a:lnTo>
                    <a:pt x="30272" y="58759"/>
                  </a:lnTo>
                  <a:lnTo>
                    <a:pt x="7997" y="98153"/>
                  </a:lnTo>
                  <a:lnTo>
                    <a:pt x="0" y="143509"/>
                  </a:lnTo>
                  <a:lnTo>
                    <a:pt x="7997" y="188804"/>
                  </a:lnTo>
                  <a:lnTo>
                    <a:pt x="30272" y="228161"/>
                  </a:lnTo>
                  <a:lnTo>
                    <a:pt x="64245" y="259209"/>
                  </a:lnTo>
                  <a:lnTo>
                    <a:pt x="107338" y="279576"/>
                  </a:lnTo>
                  <a:lnTo>
                    <a:pt x="156972" y="286892"/>
                  </a:lnTo>
                  <a:lnTo>
                    <a:pt x="206556" y="279576"/>
                  </a:lnTo>
                  <a:lnTo>
                    <a:pt x="249643" y="259209"/>
                  </a:lnTo>
                  <a:lnTo>
                    <a:pt x="283634" y="228161"/>
                  </a:lnTo>
                  <a:lnTo>
                    <a:pt x="305933" y="188804"/>
                  </a:lnTo>
                  <a:lnTo>
                    <a:pt x="313944" y="143509"/>
                  </a:lnTo>
                  <a:lnTo>
                    <a:pt x="305933" y="98153"/>
                  </a:lnTo>
                  <a:lnTo>
                    <a:pt x="283634" y="58759"/>
                  </a:lnTo>
                  <a:lnTo>
                    <a:pt x="249643" y="27692"/>
                  </a:lnTo>
                  <a:lnTo>
                    <a:pt x="206556" y="73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0833" y="447941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09"/>
                  </a:moveTo>
                  <a:lnTo>
                    <a:pt x="7997" y="98153"/>
                  </a:lnTo>
                  <a:lnTo>
                    <a:pt x="30272" y="58759"/>
                  </a:lnTo>
                  <a:lnTo>
                    <a:pt x="64245" y="27692"/>
                  </a:lnTo>
                  <a:lnTo>
                    <a:pt x="107338" y="7317"/>
                  </a:lnTo>
                  <a:lnTo>
                    <a:pt x="156972" y="0"/>
                  </a:lnTo>
                  <a:lnTo>
                    <a:pt x="206556" y="7317"/>
                  </a:lnTo>
                  <a:lnTo>
                    <a:pt x="249643" y="27692"/>
                  </a:lnTo>
                  <a:lnTo>
                    <a:pt x="283634" y="58759"/>
                  </a:lnTo>
                  <a:lnTo>
                    <a:pt x="305933" y="98153"/>
                  </a:lnTo>
                  <a:lnTo>
                    <a:pt x="313944" y="143509"/>
                  </a:lnTo>
                  <a:lnTo>
                    <a:pt x="305933" y="188804"/>
                  </a:lnTo>
                  <a:lnTo>
                    <a:pt x="283634" y="228161"/>
                  </a:lnTo>
                  <a:lnTo>
                    <a:pt x="249643" y="259209"/>
                  </a:lnTo>
                  <a:lnTo>
                    <a:pt x="206556" y="279576"/>
                  </a:lnTo>
                  <a:lnTo>
                    <a:pt x="156972" y="286892"/>
                  </a:lnTo>
                  <a:lnTo>
                    <a:pt x="107338" y="279576"/>
                  </a:lnTo>
                  <a:lnTo>
                    <a:pt x="64245" y="259209"/>
                  </a:lnTo>
                  <a:lnTo>
                    <a:pt x="30272" y="228161"/>
                  </a:lnTo>
                  <a:lnTo>
                    <a:pt x="7997" y="188804"/>
                  </a:lnTo>
                  <a:lnTo>
                    <a:pt x="0" y="1435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7736" y="4148200"/>
              <a:ext cx="267335" cy="342900"/>
            </a:xfrm>
            <a:custGeom>
              <a:avLst/>
              <a:gdLst/>
              <a:ahLst/>
              <a:cxnLst/>
              <a:rect l="l" t="t" r="r" b="b"/>
              <a:pathLst>
                <a:path w="267335" h="342900">
                  <a:moveTo>
                    <a:pt x="203673" y="283076"/>
                  </a:moveTo>
                  <a:lnTo>
                    <a:pt x="180975" y="300481"/>
                  </a:lnTo>
                  <a:lnTo>
                    <a:pt x="267081" y="342392"/>
                  </a:lnTo>
                  <a:lnTo>
                    <a:pt x="257881" y="294386"/>
                  </a:lnTo>
                  <a:lnTo>
                    <a:pt x="212344" y="294386"/>
                  </a:lnTo>
                  <a:lnTo>
                    <a:pt x="203673" y="283076"/>
                  </a:lnTo>
                  <a:close/>
                </a:path>
                <a:path w="267335" h="342900">
                  <a:moveTo>
                    <a:pt x="226311" y="265718"/>
                  </a:moveTo>
                  <a:lnTo>
                    <a:pt x="203673" y="283076"/>
                  </a:lnTo>
                  <a:lnTo>
                    <a:pt x="212344" y="294386"/>
                  </a:lnTo>
                  <a:lnTo>
                    <a:pt x="234950" y="276987"/>
                  </a:lnTo>
                  <a:lnTo>
                    <a:pt x="226311" y="265718"/>
                  </a:lnTo>
                  <a:close/>
                </a:path>
                <a:path w="267335" h="342900">
                  <a:moveTo>
                    <a:pt x="249046" y="248285"/>
                  </a:moveTo>
                  <a:lnTo>
                    <a:pt x="226311" y="265718"/>
                  </a:lnTo>
                  <a:lnTo>
                    <a:pt x="234950" y="276987"/>
                  </a:lnTo>
                  <a:lnTo>
                    <a:pt x="212344" y="294386"/>
                  </a:lnTo>
                  <a:lnTo>
                    <a:pt x="257881" y="294386"/>
                  </a:lnTo>
                  <a:lnTo>
                    <a:pt x="249046" y="248285"/>
                  </a:lnTo>
                  <a:close/>
                </a:path>
                <a:path w="267335" h="342900">
                  <a:moveTo>
                    <a:pt x="22606" y="0"/>
                  </a:moveTo>
                  <a:lnTo>
                    <a:pt x="0" y="17399"/>
                  </a:lnTo>
                  <a:lnTo>
                    <a:pt x="203673" y="283076"/>
                  </a:lnTo>
                  <a:lnTo>
                    <a:pt x="226311" y="265718"/>
                  </a:lnTo>
                  <a:lnTo>
                    <a:pt x="22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3425" y="510425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4" y="0"/>
                  </a:moveTo>
                  <a:lnTo>
                    <a:pt x="107273" y="7317"/>
                  </a:lnTo>
                  <a:lnTo>
                    <a:pt x="64218" y="27692"/>
                  </a:lnTo>
                  <a:lnTo>
                    <a:pt x="30264" y="58759"/>
                  </a:lnTo>
                  <a:lnTo>
                    <a:pt x="7996" y="98153"/>
                  </a:lnTo>
                  <a:lnTo>
                    <a:pt x="0" y="143510"/>
                  </a:lnTo>
                  <a:lnTo>
                    <a:pt x="7996" y="188804"/>
                  </a:lnTo>
                  <a:lnTo>
                    <a:pt x="30264" y="228161"/>
                  </a:lnTo>
                  <a:lnTo>
                    <a:pt x="64218" y="259209"/>
                  </a:lnTo>
                  <a:lnTo>
                    <a:pt x="107273" y="279576"/>
                  </a:lnTo>
                  <a:lnTo>
                    <a:pt x="156844" y="286893"/>
                  </a:lnTo>
                  <a:lnTo>
                    <a:pt x="206478" y="279576"/>
                  </a:lnTo>
                  <a:lnTo>
                    <a:pt x="249571" y="259209"/>
                  </a:lnTo>
                  <a:lnTo>
                    <a:pt x="283544" y="228161"/>
                  </a:lnTo>
                  <a:lnTo>
                    <a:pt x="305819" y="188804"/>
                  </a:lnTo>
                  <a:lnTo>
                    <a:pt x="313817" y="143510"/>
                  </a:lnTo>
                  <a:lnTo>
                    <a:pt x="305819" y="98153"/>
                  </a:lnTo>
                  <a:lnTo>
                    <a:pt x="283544" y="58759"/>
                  </a:lnTo>
                  <a:lnTo>
                    <a:pt x="249571" y="27692"/>
                  </a:lnTo>
                  <a:lnTo>
                    <a:pt x="206478" y="7317"/>
                  </a:lnTo>
                  <a:lnTo>
                    <a:pt x="15684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3425" y="510425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10"/>
                  </a:moveTo>
                  <a:lnTo>
                    <a:pt x="7996" y="98153"/>
                  </a:lnTo>
                  <a:lnTo>
                    <a:pt x="30264" y="58759"/>
                  </a:lnTo>
                  <a:lnTo>
                    <a:pt x="64218" y="27692"/>
                  </a:lnTo>
                  <a:lnTo>
                    <a:pt x="107273" y="7317"/>
                  </a:lnTo>
                  <a:lnTo>
                    <a:pt x="156844" y="0"/>
                  </a:lnTo>
                  <a:lnTo>
                    <a:pt x="206478" y="7317"/>
                  </a:lnTo>
                  <a:lnTo>
                    <a:pt x="249571" y="27692"/>
                  </a:lnTo>
                  <a:lnTo>
                    <a:pt x="283544" y="58759"/>
                  </a:lnTo>
                  <a:lnTo>
                    <a:pt x="305819" y="98153"/>
                  </a:lnTo>
                  <a:lnTo>
                    <a:pt x="313817" y="143510"/>
                  </a:lnTo>
                  <a:lnTo>
                    <a:pt x="305819" y="188804"/>
                  </a:lnTo>
                  <a:lnTo>
                    <a:pt x="283544" y="228161"/>
                  </a:lnTo>
                  <a:lnTo>
                    <a:pt x="249571" y="259209"/>
                  </a:lnTo>
                  <a:lnTo>
                    <a:pt x="206478" y="279576"/>
                  </a:lnTo>
                  <a:lnTo>
                    <a:pt x="156844" y="286893"/>
                  </a:lnTo>
                  <a:lnTo>
                    <a:pt x="107273" y="279576"/>
                  </a:lnTo>
                  <a:lnTo>
                    <a:pt x="64218" y="259209"/>
                  </a:lnTo>
                  <a:lnTo>
                    <a:pt x="30264" y="228161"/>
                  </a:lnTo>
                  <a:lnTo>
                    <a:pt x="7996" y="188804"/>
                  </a:lnTo>
                  <a:lnTo>
                    <a:pt x="0" y="1435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8878" y="4757546"/>
              <a:ext cx="244475" cy="384810"/>
            </a:xfrm>
            <a:custGeom>
              <a:avLst/>
              <a:gdLst/>
              <a:ahLst/>
              <a:cxnLst/>
              <a:rect l="l" t="t" r="r" b="b"/>
              <a:pathLst>
                <a:path w="244475" h="384810">
                  <a:moveTo>
                    <a:pt x="8508" y="289178"/>
                  </a:moveTo>
                  <a:lnTo>
                    <a:pt x="0" y="384682"/>
                  </a:lnTo>
                  <a:lnTo>
                    <a:pt x="81406" y="334136"/>
                  </a:lnTo>
                  <a:lnTo>
                    <a:pt x="76876" y="331342"/>
                  </a:lnTo>
                  <a:lnTo>
                    <a:pt x="49656" y="331342"/>
                  </a:lnTo>
                  <a:lnTo>
                    <a:pt x="25272" y="316356"/>
                  </a:lnTo>
                  <a:lnTo>
                    <a:pt x="32792" y="304154"/>
                  </a:lnTo>
                  <a:lnTo>
                    <a:pt x="8508" y="289178"/>
                  </a:lnTo>
                  <a:close/>
                </a:path>
                <a:path w="244475" h="384810">
                  <a:moveTo>
                    <a:pt x="32792" y="304154"/>
                  </a:moveTo>
                  <a:lnTo>
                    <a:pt x="25272" y="316356"/>
                  </a:lnTo>
                  <a:lnTo>
                    <a:pt x="49656" y="331342"/>
                  </a:lnTo>
                  <a:lnTo>
                    <a:pt x="57149" y="319176"/>
                  </a:lnTo>
                  <a:lnTo>
                    <a:pt x="32792" y="304154"/>
                  </a:lnTo>
                  <a:close/>
                </a:path>
                <a:path w="244475" h="384810">
                  <a:moveTo>
                    <a:pt x="57149" y="319176"/>
                  </a:moveTo>
                  <a:lnTo>
                    <a:pt x="49656" y="331342"/>
                  </a:lnTo>
                  <a:lnTo>
                    <a:pt x="76876" y="331342"/>
                  </a:lnTo>
                  <a:lnTo>
                    <a:pt x="57149" y="319176"/>
                  </a:lnTo>
                  <a:close/>
                </a:path>
                <a:path w="244475" h="384810">
                  <a:moveTo>
                    <a:pt x="220218" y="0"/>
                  </a:moveTo>
                  <a:lnTo>
                    <a:pt x="32792" y="304154"/>
                  </a:lnTo>
                  <a:lnTo>
                    <a:pt x="57149" y="319176"/>
                  </a:lnTo>
                  <a:lnTo>
                    <a:pt x="244475" y="14985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6149" y="508749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7"/>
                  </a:lnTo>
                  <a:lnTo>
                    <a:pt x="64245" y="27692"/>
                  </a:lnTo>
                  <a:lnTo>
                    <a:pt x="30272" y="58759"/>
                  </a:lnTo>
                  <a:lnTo>
                    <a:pt x="7997" y="98153"/>
                  </a:lnTo>
                  <a:lnTo>
                    <a:pt x="0" y="143509"/>
                  </a:lnTo>
                  <a:lnTo>
                    <a:pt x="7997" y="188853"/>
                  </a:lnTo>
                  <a:lnTo>
                    <a:pt x="30272" y="228215"/>
                  </a:lnTo>
                  <a:lnTo>
                    <a:pt x="64245" y="259245"/>
                  </a:lnTo>
                  <a:lnTo>
                    <a:pt x="107338" y="279588"/>
                  </a:lnTo>
                  <a:lnTo>
                    <a:pt x="156972" y="286892"/>
                  </a:lnTo>
                  <a:lnTo>
                    <a:pt x="206556" y="279588"/>
                  </a:lnTo>
                  <a:lnTo>
                    <a:pt x="249643" y="259245"/>
                  </a:lnTo>
                  <a:lnTo>
                    <a:pt x="283634" y="228215"/>
                  </a:lnTo>
                  <a:lnTo>
                    <a:pt x="305933" y="188853"/>
                  </a:lnTo>
                  <a:lnTo>
                    <a:pt x="313944" y="143509"/>
                  </a:lnTo>
                  <a:lnTo>
                    <a:pt x="305933" y="98153"/>
                  </a:lnTo>
                  <a:lnTo>
                    <a:pt x="283634" y="58759"/>
                  </a:lnTo>
                  <a:lnTo>
                    <a:pt x="249643" y="27692"/>
                  </a:lnTo>
                  <a:lnTo>
                    <a:pt x="206556" y="73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6149" y="508749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09"/>
                  </a:moveTo>
                  <a:lnTo>
                    <a:pt x="7997" y="98153"/>
                  </a:lnTo>
                  <a:lnTo>
                    <a:pt x="30272" y="58759"/>
                  </a:lnTo>
                  <a:lnTo>
                    <a:pt x="64245" y="27692"/>
                  </a:lnTo>
                  <a:lnTo>
                    <a:pt x="107338" y="7317"/>
                  </a:lnTo>
                  <a:lnTo>
                    <a:pt x="156972" y="0"/>
                  </a:lnTo>
                  <a:lnTo>
                    <a:pt x="206556" y="7317"/>
                  </a:lnTo>
                  <a:lnTo>
                    <a:pt x="249643" y="27692"/>
                  </a:lnTo>
                  <a:lnTo>
                    <a:pt x="283634" y="58759"/>
                  </a:lnTo>
                  <a:lnTo>
                    <a:pt x="305933" y="98153"/>
                  </a:lnTo>
                  <a:lnTo>
                    <a:pt x="313944" y="143509"/>
                  </a:lnTo>
                  <a:lnTo>
                    <a:pt x="305933" y="188853"/>
                  </a:lnTo>
                  <a:lnTo>
                    <a:pt x="283634" y="228215"/>
                  </a:lnTo>
                  <a:lnTo>
                    <a:pt x="249643" y="259245"/>
                  </a:lnTo>
                  <a:lnTo>
                    <a:pt x="206556" y="279588"/>
                  </a:lnTo>
                  <a:lnTo>
                    <a:pt x="156972" y="286892"/>
                  </a:lnTo>
                  <a:lnTo>
                    <a:pt x="107338" y="279588"/>
                  </a:lnTo>
                  <a:lnTo>
                    <a:pt x="64245" y="259245"/>
                  </a:lnTo>
                  <a:lnTo>
                    <a:pt x="30272" y="228215"/>
                  </a:lnTo>
                  <a:lnTo>
                    <a:pt x="7997" y="188853"/>
                  </a:lnTo>
                  <a:lnTo>
                    <a:pt x="0" y="1435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83053" y="4756276"/>
              <a:ext cx="267335" cy="342900"/>
            </a:xfrm>
            <a:custGeom>
              <a:avLst/>
              <a:gdLst/>
              <a:ahLst/>
              <a:cxnLst/>
              <a:rect l="l" t="t" r="r" b="b"/>
              <a:pathLst>
                <a:path w="267335" h="342900">
                  <a:moveTo>
                    <a:pt x="203673" y="283076"/>
                  </a:moveTo>
                  <a:lnTo>
                    <a:pt x="180975" y="300481"/>
                  </a:lnTo>
                  <a:lnTo>
                    <a:pt x="267081" y="342392"/>
                  </a:lnTo>
                  <a:lnTo>
                    <a:pt x="257881" y="294386"/>
                  </a:lnTo>
                  <a:lnTo>
                    <a:pt x="212344" y="294386"/>
                  </a:lnTo>
                  <a:lnTo>
                    <a:pt x="203673" y="283076"/>
                  </a:lnTo>
                  <a:close/>
                </a:path>
                <a:path w="267335" h="342900">
                  <a:moveTo>
                    <a:pt x="226311" y="265718"/>
                  </a:moveTo>
                  <a:lnTo>
                    <a:pt x="203673" y="283076"/>
                  </a:lnTo>
                  <a:lnTo>
                    <a:pt x="212344" y="294386"/>
                  </a:lnTo>
                  <a:lnTo>
                    <a:pt x="234950" y="276987"/>
                  </a:lnTo>
                  <a:lnTo>
                    <a:pt x="226311" y="265718"/>
                  </a:lnTo>
                  <a:close/>
                </a:path>
                <a:path w="267335" h="342900">
                  <a:moveTo>
                    <a:pt x="249046" y="248285"/>
                  </a:moveTo>
                  <a:lnTo>
                    <a:pt x="226311" y="265718"/>
                  </a:lnTo>
                  <a:lnTo>
                    <a:pt x="234950" y="276987"/>
                  </a:lnTo>
                  <a:lnTo>
                    <a:pt x="212344" y="294386"/>
                  </a:lnTo>
                  <a:lnTo>
                    <a:pt x="257881" y="294386"/>
                  </a:lnTo>
                  <a:lnTo>
                    <a:pt x="249046" y="248285"/>
                  </a:lnTo>
                  <a:close/>
                </a:path>
                <a:path w="267335" h="342900">
                  <a:moveTo>
                    <a:pt x="22606" y="0"/>
                  </a:moveTo>
                  <a:lnTo>
                    <a:pt x="0" y="17399"/>
                  </a:lnTo>
                  <a:lnTo>
                    <a:pt x="203673" y="283076"/>
                  </a:lnTo>
                  <a:lnTo>
                    <a:pt x="226311" y="265718"/>
                  </a:lnTo>
                  <a:lnTo>
                    <a:pt x="22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30212" y="3282949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1" y="0"/>
                  </a:moveTo>
                  <a:lnTo>
                    <a:pt x="107338" y="7316"/>
                  </a:lnTo>
                  <a:lnTo>
                    <a:pt x="64245" y="27683"/>
                  </a:lnTo>
                  <a:lnTo>
                    <a:pt x="30272" y="58731"/>
                  </a:lnTo>
                  <a:lnTo>
                    <a:pt x="7997" y="98088"/>
                  </a:lnTo>
                  <a:lnTo>
                    <a:pt x="0" y="143383"/>
                  </a:lnTo>
                  <a:lnTo>
                    <a:pt x="7997" y="188739"/>
                  </a:lnTo>
                  <a:lnTo>
                    <a:pt x="30272" y="228133"/>
                  </a:lnTo>
                  <a:lnTo>
                    <a:pt x="64245" y="259200"/>
                  </a:lnTo>
                  <a:lnTo>
                    <a:pt x="107338" y="279575"/>
                  </a:lnTo>
                  <a:lnTo>
                    <a:pt x="156971" y="286892"/>
                  </a:lnTo>
                  <a:lnTo>
                    <a:pt x="206556" y="279575"/>
                  </a:lnTo>
                  <a:lnTo>
                    <a:pt x="249643" y="259200"/>
                  </a:lnTo>
                  <a:lnTo>
                    <a:pt x="283634" y="228133"/>
                  </a:lnTo>
                  <a:lnTo>
                    <a:pt x="305933" y="188739"/>
                  </a:lnTo>
                  <a:lnTo>
                    <a:pt x="313943" y="143383"/>
                  </a:lnTo>
                  <a:lnTo>
                    <a:pt x="305933" y="98088"/>
                  </a:lnTo>
                  <a:lnTo>
                    <a:pt x="283634" y="58731"/>
                  </a:lnTo>
                  <a:lnTo>
                    <a:pt x="249643" y="27683"/>
                  </a:lnTo>
                  <a:lnTo>
                    <a:pt x="206556" y="7316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0212" y="3282949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3"/>
                  </a:moveTo>
                  <a:lnTo>
                    <a:pt x="7997" y="98088"/>
                  </a:lnTo>
                  <a:lnTo>
                    <a:pt x="30272" y="58731"/>
                  </a:lnTo>
                  <a:lnTo>
                    <a:pt x="64245" y="27683"/>
                  </a:lnTo>
                  <a:lnTo>
                    <a:pt x="107338" y="7316"/>
                  </a:lnTo>
                  <a:lnTo>
                    <a:pt x="156971" y="0"/>
                  </a:lnTo>
                  <a:lnTo>
                    <a:pt x="206556" y="7316"/>
                  </a:lnTo>
                  <a:lnTo>
                    <a:pt x="249643" y="27683"/>
                  </a:lnTo>
                  <a:lnTo>
                    <a:pt x="283634" y="58731"/>
                  </a:lnTo>
                  <a:lnTo>
                    <a:pt x="305933" y="98088"/>
                  </a:lnTo>
                  <a:lnTo>
                    <a:pt x="313943" y="143383"/>
                  </a:lnTo>
                  <a:lnTo>
                    <a:pt x="305933" y="188739"/>
                  </a:lnTo>
                  <a:lnTo>
                    <a:pt x="283634" y="228133"/>
                  </a:lnTo>
                  <a:lnTo>
                    <a:pt x="249643" y="259200"/>
                  </a:lnTo>
                  <a:lnTo>
                    <a:pt x="206556" y="279575"/>
                  </a:lnTo>
                  <a:lnTo>
                    <a:pt x="156971" y="286892"/>
                  </a:lnTo>
                  <a:lnTo>
                    <a:pt x="107338" y="279575"/>
                  </a:lnTo>
                  <a:lnTo>
                    <a:pt x="64245" y="259200"/>
                  </a:lnTo>
                  <a:lnTo>
                    <a:pt x="30272" y="228133"/>
                  </a:lnTo>
                  <a:lnTo>
                    <a:pt x="7997" y="188739"/>
                  </a:lnTo>
                  <a:lnTo>
                    <a:pt x="0" y="143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78829" y="3913631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87" y="7304"/>
                  </a:lnTo>
                  <a:lnTo>
                    <a:pt x="64300" y="27647"/>
                  </a:lnTo>
                  <a:lnTo>
                    <a:pt x="30309" y="58677"/>
                  </a:lnTo>
                  <a:lnTo>
                    <a:pt x="8010" y="98039"/>
                  </a:lnTo>
                  <a:lnTo>
                    <a:pt x="0" y="143383"/>
                  </a:lnTo>
                  <a:lnTo>
                    <a:pt x="8010" y="188726"/>
                  </a:lnTo>
                  <a:lnTo>
                    <a:pt x="30309" y="228088"/>
                  </a:lnTo>
                  <a:lnTo>
                    <a:pt x="64300" y="259118"/>
                  </a:lnTo>
                  <a:lnTo>
                    <a:pt x="107387" y="279461"/>
                  </a:lnTo>
                  <a:lnTo>
                    <a:pt x="156972" y="286766"/>
                  </a:lnTo>
                  <a:lnTo>
                    <a:pt x="206605" y="279461"/>
                  </a:lnTo>
                  <a:lnTo>
                    <a:pt x="249698" y="259118"/>
                  </a:lnTo>
                  <a:lnTo>
                    <a:pt x="283671" y="228088"/>
                  </a:lnTo>
                  <a:lnTo>
                    <a:pt x="305946" y="188726"/>
                  </a:lnTo>
                  <a:lnTo>
                    <a:pt x="313944" y="143383"/>
                  </a:lnTo>
                  <a:lnTo>
                    <a:pt x="305946" y="98039"/>
                  </a:lnTo>
                  <a:lnTo>
                    <a:pt x="283671" y="58677"/>
                  </a:lnTo>
                  <a:lnTo>
                    <a:pt x="249698" y="27647"/>
                  </a:lnTo>
                  <a:lnTo>
                    <a:pt x="206605" y="7304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8829" y="3913631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3"/>
                  </a:moveTo>
                  <a:lnTo>
                    <a:pt x="8010" y="98039"/>
                  </a:lnTo>
                  <a:lnTo>
                    <a:pt x="30309" y="58677"/>
                  </a:lnTo>
                  <a:lnTo>
                    <a:pt x="64300" y="27647"/>
                  </a:lnTo>
                  <a:lnTo>
                    <a:pt x="107387" y="7304"/>
                  </a:lnTo>
                  <a:lnTo>
                    <a:pt x="156972" y="0"/>
                  </a:lnTo>
                  <a:lnTo>
                    <a:pt x="206605" y="7304"/>
                  </a:lnTo>
                  <a:lnTo>
                    <a:pt x="249698" y="27647"/>
                  </a:lnTo>
                  <a:lnTo>
                    <a:pt x="283671" y="58677"/>
                  </a:lnTo>
                  <a:lnTo>
                    <a:pt x="305946" y="98039"/>
                  </a:lnTo>
                  <a:lnTo>
                    <a:pt x="313944" y="143383"/>
                  </a:lnTo>
                  <a:lnTo>
                    <a:pt x="305946" y="188726"/>
                  </a:lnTo>
                  <a:lnTo>
                    <a:pt x="283671" y="228088"/>
                  </a:lnTo>
                  <a:lnTo>
                    <a:pt x="249698" y="259118"/>
                  </a:lnTo>
                  <a:lnTo>
                    <a:pt x="206605" y="279461"/>
                  </a:lnTo>
                  <a:lnTo>
                    <a:pt x="156972" y="286766"/>
                  </a:lnTo>
                  <a:lnTo>
                    <a:pt x="107387" y="279461"/>
                  </a:lnTo>
                  <a:lnTo>
                    <a:pt x="64300" y="259118"/>
                  </a:lnTo>
                  <a:lnTo>
                    <a:pt x="30309" y="228088"/>
                  </a:lnTo>
                  <a:lnTo>
                    <a:pt x="8010" y="188726"/>
                  </a:lnTo>
                  <a:lnTo>
                    <a:pt x="0" y="143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9113" y="3517899"/>
              <a:ext cx="478155" cy="433705"/>
            </a:xfrm>
            <a:custGeom>
              <a:avLst/>
              <a:gdLst/>
              <a:ahLst/>
              <a:cxnLst/>
              <a:rect l="l" t="t" r="r" b="b"/>
              <a:pathLst>
                <a:path w="478154" h="433704">
                  <a:moveTo>
                    <a:pt x="34798" y="344297"/>
                  </a:moveTo>
                  <a:lnTo>
                    <a:pt x="0" y="433577"/>
                  </a:lnTo>
                  <a:lnTo>
                    <a:pt x="92328" y="407924"/>
                  </a:lnTo>
                  <a:lnTo>
                    <a:pt x="81879" y="396367"/>
                  </a:lnTo>
                  <a:lnTo>
                    <a:pt x="62484" y="396367"/>
                  </a:lnTo>
                  <a:lnTo>
                    <a:pt x="43307" y="375157"/>
                  </a:lnTo>
                  <a:lnTo>
                    <a:pt x="53980" y="365512"/>
                  </a:lnTo>
                  <a:lnTo>
                    <a:pt x="34798" y="344297"/>
                  </a:lnTo>
                  <a:close/>
                </a:path>
                <a:path w="478154" h="433704">
                  <a:moveTo>
                    <a:pt x="53980" y="365512"/>
                  </a:moveTo>
                  <a:lnTo>
                    <a:pt x="43307" y="375157"/>
                  </a:lnTo>
                  <a:lnTo>
                    <a:pt x="62484" y="396367"/>
                  </a:lnTo>
                  <a:lnTo>
                    <a:pt x="73157" y="386721"/>
                  </a:lnTo>
                  <a:lnTo>
                    <a:pt x="53980" y="365512"/>
                  </a:lnTo>
                  <a:close/>
                </a:path>
                <a:path w="478154" h="433704">
                  <a:moveTo>
                    <a:pt x="73157" y="386721"/>
                  </a:moveTo>
                  <a:lnTo>
                    <a:pt x="62484" y="396367"/>
                  </a:lnTo>
                  <a:lnTo>
                    <a:pt x="81879" y="396367"/>
                  </a:lnTo>
                  <a:lnTo>
                    <a:pt x="73157" y="386721"/>
                  </a:lnTo>
                  <a:close/>
                </a:path>
                <a:path w="478154" h="433704">
                  <a:moveTo>
                    <a:pt x="458469" y="0"/>
                  </a:moveTo>
                  <a:lnTo>
                    <a:pt x="53980" y="365512"/>
                  </a:lnTo>
                  <a:lnTo>
                    <a:pt x="73157" y="386721"/>
                  </a:lnTo>
                  <a:lnTo>
                    <a:pt x="477646" y="21209"/>
                  </a:lnTo>
                  <a:lnTo>
                    <a:pt x="458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5131" y="392696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6"/>
                  </a:lnTo>
                  <a:lnTo>
                    <a:pt x="64245" y="27683"/>
                  </a:lnTo>
                  <a:lnTo>
                    <a:pt x="30272" y="58731"/>
                  </a:lnTo>
                  <a:lnTo>
                    <a:pt x="7997" y="98088"/>
                  </a:lnTo>
                  <a:lnTo>
                    <a:pt x="0" y="143382"/>
                  </a:lnTo>
                  <a:lnTo>
                    <a:pt x="7997" y="188739"/>
                  </a:lnTo>
                  <a:lnTo>
                    <a:pt x="30272" y="228133"/>
                  </a:lnTo>
                  <a:lnTo>
                    <a:pt x="64245" y="259200"/>
                  </a:lnTo>
                  <a:lnTo>
                    <a:pt x="107338" y="279575"/>
                  </a:lnTo>
                  <a:lnTo>
                    <a:pt x="156972" y="286892"/>
                  </a:lnTo>
                  <a:lnTo>
                    <a:pt x="206556" y="279575"/>
                  </a:lnTo>
                  <a:lnTo>
                    <a:pt x="249643" y="259200"/>
                  </a:lnTo>
                  <a:lnTo>
                    <a:pt x="283634" y="228133"/>
                  </a:lnTo>
                  <a:lnTo>
                    <a:pt x="305933" y="188739"/>
                  </a:lnTo>
                  <a:lnTo>
                    <a:pt x="313944" y="143382"/>
                  </a:lnTo>
                  <a:lnTo>
                    <a:pt x="305933" y="98088"/>
                  </a:lnTo>
                  <a:lnTo>
                    <a:pt x="283634" y="58731"/>
                  </a:lnTo>
                  <a:lnTo>
                    <a:pt x="249643" y="27683"/>
                  </a:lnTo>
                  <a:lnTo>
                    <a:pt x="206556" y="7316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25131" y="392696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2"/>
                  </a:moveTo>
                  <a:lnTo>
                    <a:pt x="7997" y="98088"/>
                  </a:lnTo>
                  <a:lnTo>
                    <a:pt x="30272" y="58731"/>
                  </a:lnTo>
                  <a:lnTo>
                    <a:pt x="64245" y="27683"/>
                  </a:lnTo>
                  <a:lnTo>
                    <a:pt x="107338" y="7316"/>
                  </a:lnTo>
                  <a:lnTo>
                    <a:pt x="156972" y="0"/>
                  </a:lnTo>
                  <a:lnTo>
                    <a:pt x="206556" y="7316"/>
                  </a:lnTo>
                  <a:lnTo>
                    <a:pt x="249643" y="27683"/>
                  </a:lnTo>
                  <a:lnTo>
                    <a:pt x="283634" y="58731"/>
                  </a:lnTo>
                  <a:lnTo>
                    <a:pt x="305933" y="98088"/>
                  </a:lnTo>
                  <a:lnTo>
                    <a:pt x="313944" y="143382"/>
                  </a:lnTo>
                  <a:lnTo>
                    <a:pt x="305933" y="188739"/>
                  </a:lnTo>
                  <a:lnTo>
                    <a:pt x="283634" y="228133"/>
                  </a:lnTo>
                  <a:lnTo>
                    <a:pt x="249643" y="259200"/>
                  </a:lnTo>
                  <a:lnTo>
                    <a:pt x="206556" y="279575"/>
                  </a:lnTo>
                  <a:lnTo>
                    <a:pt x="156972" y="286892"/>
                  </a:lnTo>
                  <a:lnTo>
                    <a:pt x="107338" y="279575"/>
                  </a:lnTo>
                  <a:lnTo>
                    <a:pt x="64245" y="259200"/>
                  </a:lnTo>
                  <a:lnTo>
                    <a:pt x="30272" y="228133"/>
                  </a:lnTo>
                  <a:lnTo>
                    <a:pt x="7997" y="188739"/>
                  </a:lnTo>
                  <a:lnTo>
                    <a:pt x="0" y="1433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80403" y="3520693"/>
              <a:ext cx="339090" cy="419734"/>
            </a:xfrm>
            <a:custGeom>
              <a:avLst/>
              <a:gdLst/>
              <a:ahLst/>
              <a:cxnLst/>
              <a:rect l="l" t="t" r="r" b="b"/>
              <a:pathLst>
                <a:path w="339090" h="419734">
                  <a:moveTo>
                    <a:pt x="273909" y="361550"/>
                  </a:moveTo>
                  <a:lnTo>
                    <a:pt x="251587" y="379348"/>
                  </a:lnTo>
                  <a:lnTo>
                    <a:pt x="338581" y="419734"/>
                  </a:lnTo>
                  <a:lnTo>
                    <a:pt x="328599" y="372744"/>
                  </a:lnTo>
                  <a:lnTo>
                    <a:pt x="282828" y="372744"/>
                  </a:lnTo>
                  <a:lnTo>
                    <a:pt x="273909" y="361550"/>
                  </a:lnTo>
                  <a:close/>
                </a:path>
                <a:path w="339090" h="419734">
                  <a:moveTo>
                    <a:pt x="296240" y="343744"/>
                  </a:moveTo>
                  <a:lnTo>
                    <a:pt x="273909" y="361550"/>
                  </a:lnTo>
                  <a:lnTo>
                    <a:pt x="282828" y="372744"/>
                  </a:lnTo>
                  <a:lnTo>
                    <a:pt x="305180" y="354964"/>
                  </a:lnTo>
                  <a:lnTo>
                    <a:pt x="296240" y="343744"/>
                  </a:lnTo>
                  <a:close/>
                </a:path>
                <a:path w="339090" h="419734">
                  <a:moveTo>
                    <a:pt x="318643" y="325881"/>
                  </a:moveTo>
                  <a:lnTo>
                    <a:pt x="296240" y="343744"/>
                  </a:lnTo>
                  <a:lnTo>
                    <a:pt x="305180" y="354964"/>
                  </a:lnTo>
                  <a:lnTo>
                    <a:pt x="282828" y="372744"/>
                  </a:lnTo>
                  <a:lnTo>
                    <a:pt x="328599" y="372744"/>
                  </a:lnTo>
                  <a:lnTo>
                    <a:pt x="318643" y="325881"/>
                  </a:lnTo>
                  <a:close/>
                </a:path>
                <a:path w="339090" h="419734">
                  <a:moveTo>
                    <a:pt x="22351" y="0"/>
                  </a:moveTo>
                  <a:lnTo>
                    <a:pt x="0" y="17779"/>
                  </a:lnTo>
                  <a:lnTo>
                    <a:pt x="273909" y="361550"/>
                  </a:lnTo>
                  <a:lnTo>
                    <a:pt x="296240" y="343744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0309" y="452640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1" y="0"/>
                  </a:moveTo>
                  <a:lnTo>
                    <a:pt x="107338" y="7304"/>
                  </a:lnTo>
                  <a:lnTo>
                    <a:pt x="64245" y="27647"/>
                  </a:lnTo>
                  <a:lnTo>
                    <a:pt x="30272" y="58677"/>
                  </a:lnTo>
                  <a:lnTo>
                    <a:pt x="7997" y="98039"/>
                  </a:lnTo>
                  <a:lnTo>
                    <a:pt x="0" y="143383"/>
                  </a:lnTo>
                  <a:lnTo>
                    <a:pt x="7997" y="188726"/>
                  </a:lnTo>
                  <a:lnTo>
                    <a:pt x="30272" y="228088"/>
                  </a:lnTo>
                  <a:lnTo>
                    <a:pt x="64245" y="259118"/>
                  </a:lnTo>
                  <a:lnTo>
                    <a:pt x="107338" y="279461"/>
                  </a:lnTo>
                  <a:lnTo>
                    <a:pt x="156971" y="286766"/>
                  </a:lnTo>
                  <a:lnTo>
                    <a:pt x="206543" y="279461"/>
                  </a:lnTo>
                  <a:lnTo>
                    <a:pt x="249598" y="259118"/>
                  </a:lnTo>
                  <a:lnTo>
                    <a:pt x="283552" y="228088"/>
                  </a:lnTo>
                  <a:lnTo>
                    <a:pt x="305820" y="188726"/>
                  </a:lnTo>
                  <a:lnTo>
                    <a:pt x="313816" y="143383"/>
                  </a:lnTo>
                  <a:lnTo>
                    <a:pt x="305820" y="98039"/>
                  </a:lnTo>
                  <a:lnTo>
                    <a:pt x="283552" y="58677"/>
                  </a:lnTo>
                  <a:lnTo>
                    <a:pt x="249598" y="27647"/>
                  </a:lnTo>
                  <a:lnTo>
                    <a:pt x="206543" y="730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20309" y="452640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3"/>
                  </a:moveTo>
                  <a:lnTo>
                    <a:pt x="7997" y="98039"/>
                  </a:lnTo>
                  <a:lnTo>
                    <a:pt x="30272" y="58677"/>
                  </a:lnTo>
                  <a:lnTo>
                    <a:pt x="64245" y="27647"/>
                  </a:lnTo>
                  <a:lnTo>
                    <a:pt x="107338" y="7304"/>
                  </a:lnTo>
                  <a:lnTo>
                    <a:pt x="156971" y="0"/>
                  </a:lnTo>
                  <a:lnTo>
                    <a:pt x="206543" y="7304"/>
                  </a:lnTo>
                  <a:lnTo>
                    <a:pt x="249598" y="27647"/>
                  </a:lnTo>
                  <a:lnTo>
                    <a:pt x="283552" y="58677"/>
                  </a:lnTo>
                  <a:lnTo>
                    <a:pt x="305820" y="98039"/>
                  </a:lnTo>
                  <a:lnTo>
                    <a:pt x="313816" y="143383"/>
                  </a:lnTo>
                  <a:lnTo>
                    <a:pt x="305820" y="188726"/>
                  </a:lnTo>
                  <a:lnTo>
                    <a:pt x="283552" y="228088"/>
                  </a:lnTo>
                  <a:lnTo>
                    <a:pt x="249598" y="259118"/>
                  </a:lnTo>
                  <a:lnTo>
                    <a:pt x="206543" y="279461"/>
                  </a:lnTo>
                  <a:lnTo>
                    <a:pt x="156971" y="286766"/>
                  </a:lnTo>
                  <a:lnTo>
                    <a:pt x="107338" y="279461"/>
                  </a:lnTo>
                  <a:lnTo>
                    <a:pt x="64245" y="259118"/>
                  </a:lnTo>
                  <a:lnTo>
                    <a:pt x="30272" y="228088"/>
                  </a:lnTo>
                  <a:lnTo>
                    <a:pt x="7997" y="188726"/>
                  </a:lnTo>
                  <a:lnTo>
                    <a:pt x="0" y="14338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15761" y="4179569"/>
              <a:ext cx="244475" cy="384810"/>
            </a:xfrm>
            <a:custGeom>
              <a:avLst/>
              <a:gdLst/>
              <a:ahLst/>
              <a:cxnLst/>
              <a:rect l="l" t="t" r="r" b="b"/>
              <a:pathLst>
                <a:path w="244475" h="384810">
                  <a:moveTo>
                    <a:pt x="8509" y="289305"/>
                  </a:moveTo>
                  <a:lnTo>
                    <a:pt x="0" y="384682"/>
                  </a:lnTo>
                  <a:lnTo>
                    <a:pt x="81407" y="334263"/>
                  </a:lnTo>
                  <a:lnTo>
                    <a:pt x="76876" y="331469"/>
                  </a:lnTo>
                  <a:lnTo>
                    <a:pt x="49657" y="331469"/>
                  </a:lnTo>
                  <a:lnTo>
                    <a:pt x="25273" y="316483"/>
                  </a:lnTo>
                  <a:lnTo>
                    <a:pt x="32789" y="304280"/>
                  </a:lnTo>
                  <a:lnTo>
                    <a:pt x="8509" y="289305"/>
                  </a:lnTo>
                  <a:close/>
                </a:path>
                <a:path w="244475" h="384810">
                  <a:moveTo>
                    <a:pt x="32789" y="304280"/>
                  </a:moveTo>
                  <a:lnTo>
                    <a:pt x="25273" y="316483"/>
                  </a:lnTo>
                  <a:lnTo>
                    <a:pt x="49657" y="331469"/>
                  </a:lnTo>
                  <a:lnTo>
                    <a:pt x="57147" y="319302"/>
                  </a:lnTo>
                  <a:lnTo>
                    <a:pt x="32789" y="304280"/>
                  </a:lnTo>
                  <a:close/>
                </a:path>
                <a:path w="244475" h="384810">
                  <a:moveTo>
                    <a:pt x="57147" y="319302"/>
                  </a:moveTo>
                  <a:lnTo>
                    <a:pt x="49657" y="331469"/>
                  </a:lnTo>
                  <a:lnTo>
                    <a:pt x="76876" y="331469"/>
                  </a:lnTo>
                  <a:lnTo>
                    <a:pt x="57147" y="319302"/>
                  </a:lnTo>
                  <a:close/>
                </a:path>
                <a:path w="244475" h="384810">
                  <a:moveTo>
                    <a:pt x="220217" y="0"/>
                  </a:moveTo>
                  <a:lnTo>
                    <a:pt x="32789" y="304280"/>
                  </a:lnTo>
                  <a:lnTo>
                    <a:pt x="57147" y="319302"/>
                  </a:lnTo>
                  <a:lnTo>
                    <a:pt x="244475" y="14985"/>
                  </a:lnTo>
                  <a:lnTo>
                    <a:pt x="220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35625" y="513448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5" y="0"/>
                  </a:moveTo>
                  <a:lnTo>
                    <a:pt x="107273" y="7304"/>
                  </a:lnTo>
                  <a:lnTo>
                    <a:pt x="64218" y="27647"/>
                  </a:lnTo>
                  <a:lnTo>
                    <a:pt x="30264" y="58677"/>
                  </a:lnTo>
                  <a:lnTo>
                    <a:pt x="7996" y="98039"/>
                  </a:lnTo>
                  <a:lnTo>
                    <a:pt x="0" y="143383"/>
                  </a:lnTo>
                  <a:lnTo>
                    <a:pt x="7996" y="188739"/>
                  </a:lnTo>
                  <a:lnTo>
                    <a:pt x="30264" y="228133"/>
                  </a:lnTo>
                  <a:lnTo>
                    <a:pt x="64218" y="259200"/>
                  </a:lnTo>
                  <a:lnTo>
                    <a:pt x="107273" y="279575"/>
                  </a:lnTo>
                  <a:lnTo>
                    <a:pt x="156845" y="286893"/>
                  </a:lnTo>
                  <a:lnTo>
                    <a:pt x="206478" y="279575"/>
                  </a:lnTo>
                  <a:lnTo>
                    <a:pt x="249571" y="259200"/>
                  </a:lnTo>
                  <a:lnTo>
                    <a:pt x="283544" y="228133"/>
                  </a:lnTo>
                  <a:lnTo>
                    <a:pt x="305819" y="188739"/>
                  </a:lnTo>
                  <a:lnTo>
                    <a:pt x="313816" y="143383"/>
                  </a:lnTo>
                  <a:lnTo>
                    <a:pt x="305819" y="98039"/>
                  </a:lnTo>
                  <a:lnTo>
                    <a:pt x="283544" y="58677"/>
                  </a:lnTo>
                  <a:lnTo>
                    <a:pt x="249571" y="27647"/>
                  </a:lnTo>
                  <a:lnTo>
                    <a:pt x="206478" y="7304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35625" y="513448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3"/>
                  </a:moveTo>
                  <a:lnTo>
                    <a:pt x="7996" y="98039"/>
                  </a:lnTo>
                  <a:lnTo>
                    <a:pt x="30264" y="58677"/>
                  </a:lnTo>
                  <a:lnTo>
                    <a:pt x="64218" y="27647"/>
                  </a:lnTo>
                  <a:lnTo>
                    <a:pt x="107273" y="7304"/>
                  </a:lnTo>
                  <a:lnTo>
                    <a:pt x="156845" y="0"/>
                  </a:lnTo>
                  <a:lnTo>
                    <a:pt x="206478" y="7304"/>
                  </a:lnTo>
                  <a:lnTo>
                    <a:pt x="249571" y="27647"/>
                  </a:lnTo>
                  <a:lnTo>
                    <a:pt x="283544" y="58677"/>
                  </a:lnTo>
                  <a:lnTo>
                    <a:pt x="305819" y="98039"/>
                  </a:lnTo>
                  <a:lnTo>
                    <a:pt x="313816" y="143383"/>
                  </a:lnTo>
                  <a:lnTo>
                    <a:pt x="305819" y="188739"/>
                  </a:lnTo>
                  <a:lnTo>
                    <a:pt x="283544" y="228133"/>
                  </a:lnTo>
                  <a:lnTo>
                    <a:pt x="249571" y="259200"/>
                  </a:lnTo>
                  <a:lnTo>
                    <a:pt x="206478" y="279575"/>
                  </a:lnTo>
                  <a:lnTo>
                    <a:pt x="156845" y="286893"/>
                  </a:lnTo>
                  <a:lnTo>
                    <a:pt x="107273" y="279575"/>
                  </a:lnTo>
                  <a:lnTo>
                    <a:pt x="64218" y="259200"/>
                  </a:lnTo>
                  <a:lnTo>
                    <a:pt x="30264" y="228133"/>
                  </a:lnTo>
                  <a:lnTo>
                    <a:pt x="7996" y="188739"/>
                  </a:lnTo>
                  <a:lnTo>
                    <a:pt x="0" y="143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31079" y="4787645"/>
              <a:ext cx="244475" cy="384810"/>
            </a:xfrm>
            <a:custGeom>
              <a:avLst/>
              <a:gdLst/>
              <a:ahLst/>
              <a:cxnLst/>
              <a:rect l="l" t="t" r="r" b="b"/>
              <a:pathLst>
                <a:path w="244475" h="384810">
                  <a:moveTo>
                    <a:pt x="8509" y="289305"/>
                  </a:moveTo>
                  <a:lnTo>
                    <a:pt x="0" y="384809"/>
                  </a:lnTo>
                  <a:lnTo>
                    <a:pt x="81407" y="334263"/>
                  </a:lnTo>
                  <a:lnTo>
                    <a:pt x="76876" y="331469"/>
                  </a:lnTo>
                  <a:lnTo>
                    <a:pt x="49657" y="331469"/>
                  </a:lnTo>
                  <a:lnTo>
                    <a:pt x="25273" y="316483"/>
                  </a:lnTo>
                  <a:lnTo>
                    <a:pt x="32789" y="304280"/>
                  </a:lnTo>
                  <a:lnTo>
                    <a:pt x="8509" y="289305"/>
                  </a:lnTo>
                  <a:close/>
                </a:path>
                <a:path w="244475" h="384810">
                  <a:moveTo>
                    <a:pt x="32789" y="304280"/>
                  </a:moveTo>
                  <a:lnTo>
                    <a:pt x="25273" y="316483"/>
                  </a:lnTo>
                  <a:lnTo>
                    <a:pt x="49657" y="331469"/>
                  </a:lnTo>
                  <a:lnTo>
                    <a:pt x="57147" y="319302"/>
                  </a:lnTo>
                  <a:lnTo>
                    <a:pt x="32789" y="304280"/>
                  </a:lnTo>
                  <a:close/>
                </a:path>
                <a:path w="244475" h="384810">
                  <a:moveTo>
                    <a:pt x="57147" y="319302"/>
                  </a:moveTo>
                  <a:lnTo>
                    <a:pt x="49657" y="331469"/>
                  </a:lnTo>
                  <a:lnTo>
                    <a:pt x="76876" y="331469"/>
                  </a:lnTo>
                  <a:lnTo>
                    <a:pt x="57147" y="319302"/>
                  </a:lnTo>
                  <a:close/>
                </a:path>
                <a:path w="244475" h="384810">
                  <a:moveTo>
                    <a:pt x="220218" y="0"/>
                  </a:moveTo>
                  <a:lnTo>
                    <a:pt x="32789" y="304280"/>
                  </a:lnTo>
                  <a:lnTo>
                    <a:pt x="57147" y="319302"/>
                  </a:lnTo>
                  <a:lnTo>
                    <a:pt x="244475" y="14985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972" y="985773"/>
            <a:ext cx="2956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Full</a:t>
            </a:r>
            <a:r>
              <a:rPr sz="3600" spc="-25"/>
              <a:t> </a:t>
            </a:r>
            <a:r>
              <a:rPr sz="3600"/>
              <a:t>Binary</a:t>
            </a:r>
            <a:r>
              <a:rPr sz="3600" spc="-35"/>
              <a:t> </a:t>
            </a:r>
            <a:r>
              <a:rPr sz="3600" spc="-25"/>
              <a:t>Tree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577" y="1771341"/>
            <a:ext cx="6903720" cy="35344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Full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tree: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8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1-</a:t>
            </a:r>
            <a:r>
              <a:rPr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yaprağı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derinlikte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endParaRPr sz="1800">
              <a:latin typeface="Calibri"/>
              <a:cs typeface="Calibri"/>
            </a:endParaRPr>
          </a:p>
          <a:p>
            <a:pPr marL="582295" marR="297815" indent="-27305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tümünün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8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Full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(Strictly)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Tree'dir.</a:t>
            </a:r>
            <a:endParaRPr sz="18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full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tree'de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tane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ağaçta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toplam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2n-</a:t>
            </a:r>
            <a:r>
              <a:rPr sz="2000" spc="-5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vardır.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edilirse,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boş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full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ağaçtır.</a:t>
            </a:r>
            <a:endParaRPr sz="1800">
              <a:latin typeface="Calibri"/>
              <a:cs typeface="Calibri"/>
            </a:endParaRPr>
          </a:p>
          <a:p>
            <a:pPr marL="582295" marR="683895" indent="-27305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ağacının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h’den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tüm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node’lar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child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node’a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sahipse,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full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tree’dir.</a:t>
            </a:r>
            <a:endParaRPr sz="1800">
              <a:latin typeface="Calibri"/>
              <a:cs typeface="Calibri"/>
            </a:endParaRPr>
          </a:p>
          <a:p>
            <a:pPr marL="582295" marR="970280" indent="-27305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6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Full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tree’de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yüksekliğe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eşit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sol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altağaçlara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sahiptir.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39471" y="4686363"/>
            <a:ext cx="2202180" cy="1555750"/>
            <a:chOff x="6439471" y="4686363"/>
            <a:chExt cx="2202180" cy="1555750"/>
          </a:xfrm>
        </p:grpSpPr>
        <p:sp>
          <p:nvSpPr>
            <p:cNvPr id="5" name="object 5"/>
            <p:cNvSpPr/>
            <p:nvPr/>
          </p:nvSpPr>
          <p:spPr>
            <a:xfrm>
              <a:off x="7453884" y="469112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5" y="0"/>
                  </a:moveTo>
                  <a:lnTo>
                    <a:pt x="107273" y="7304"/>
                  </a:lnTo>
                  <a:lnTo>
                    <a:pt x="64218" y="27647"/>
                  </a:lnTo>
                  <a:lnTo>
                    <a:pt x="30264" y="58677"/>
                  </a:lnTo>
                  <a:lnTo>
                    <a:pt x="7996" y="98039"/>
                  </a:lnTo>
                  <a:lnTo>
                    <a:pt x="0" y="143382"/>
                  </a:lnTo>
                  <a:lnTo>
                    <a:pt x="7996" y="188739"/>
                  </a:lnTo>
                  <a:lnTo>
                    <a:pt x="30264" y="228133"/>
                  </a:lnTo>
                  <a:lnTo>
                    <a:pt x="64218" y="259200"/>
                  </a:lnTo>
                  <a:lnTo>
                    <a:pt x="107273" y="279575"/>
                  </a:lnTo>
                  <a:lnTo>
                    <a:pt x="156845" y="286893"/>
                  </a:lnTo>
                  <a:lnTo>
                    <a:pt x="206429" y="279575"/>
                  </a:lnTo>
                  <a:lnTo>
                    <a:pt x="249516" y="259200"/>
                  </a:lnTo>
                  <a:lnTo>
                    <a:pt x="283507" y="228133"/>
                  </a:lnTo>
                  <a:lnTo>
                    <a:pt x="305806" y="188739"/>
                  </a:lnTo>
                  <a:lnTo>
                    <a:pt x="313817" y="143382"/>
                  </a:lnTo>
                  <a:lnTo>
                    <a:pt x="305806" y="98039"/>
                  </a:lnTo>
                  <a:lnTo>
                    <a:pt x="283507" y="58677"/>
                  </a:lnTo>
                  <a:lnTo>
                    <a:pt x="249516" y="27647"/>
                  </a:lnTo>
                  <a:lnTo>
                    <a:pt x="206429" y="7304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884" y="4691126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2"/>
                  </a:moveTo>
                  <a:lnTo>
                    <a:pt x="7996" y="98039"/>
                  </a:lnTo>
                  <a:lnTo>
                    <a:pt x="30264" y="58677"/>
                  </a:lnTo>
                  <a:lnTo>
                    <a:pt x="64218" y="27647"/>
                  </a:lnTo>
                  <a:lnTo>
                    <a:pt x="107273" y="7304"/>
                  </a:lnTo>
                  <a:lnTo>
                    <a:pt x="156845" y="0"/>
                  </a:lnTo>
                  <a:lnTo>
                    <a:pt x="206429" y="7304"/>
                  </a:lnTo>
                  <a:lnTo>
                    <a:pt x="249516" y="27647"/>
                  </a:lnTo>
                  <a:lnTo>
                    <a:pt x="283507" y="58677"/>
                  </a:lnTo>
                  <a:lnTo>
                    <a:pt x="305806" y="98039"/>
                  </a:lnTo>
                  <a:lnTo>
                    <a:pt x="313817" y="143382"/>
                  </a:lnTo>
                  <a:lnTo>
                    <a:pt x="305806" y="188739"/>
                  </a:lnTo>
                  <a:lnTo>
                    <a:pt x="283507" y="228133"/>
                  </a:lnTo>
                  <a:lnTo>
                    <a:pt x="249516" y="259200"/>
                  </a:lnTo>
                  <a:lnTo>
                    <a:pt x="206429" y="279575"/>
                  </a:lnTo>
                  <a:lnTo>
                    <a:pt x="156845" y="286893"/>
                  </a:lnTo>
                  <a:lnTo>
                    <a:pt x="107273" y="279575"/>
                  </a:lnTo>
                  <a:lnTo>
                    <a:pt x="64218" y="259200"/>
                  </a:lnTo>
                  <a:lnTo>
                    <a:pt x="30264" y="228133"/>
                  </a:lnTo>
                  <a:lnTo>
                    <a:pt x="7996" y="188739"/>
                  </a:lnTo>
                  <a:lnTo>
                    <a:pt x="0" y="1433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02755" y="5321808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5" y="0"/>
                  </a:moveTo>
                  <a:lnTo>
                    <a:pt x="107273" y="7317"/>
                  </a:lnTo>
                  <a:lnTo>
                    <a:pt x="64218" y="27692"/>
                  </a:lnTo>
                  <a:lnTo>
                    <a:pt x="30264" y="58759"/>
                  </a:lnTo>
                  <a:lnTo>
                    <a:pt x="7996" y="98153"/>
                  </a:lnTo>
                  <a:lnTo>
                    <a:pt x="0" y="143509"/>
                  </a:lnTo>
                  <a:lnTo>
                    <a:pt x="7996" y="188860"/>
                  </a:lnTo>
                  <a:lnTo>
                    <a:pt x="30264" y="228242"/>
                  </a:lnTo>
                  <a:lnTo>
                    <a:pt x="64218" y="259294"/>
                  </a:lnTo>
                  <a:lnTo>
                    <a:pt x="107273" y="279657"/>
                  </a:lnTo>
                  <a:lnTo>
                    <a:pt x="156845" y="286969"/>
                  </a:lnTo>
                  <a:lnTo>
                    <a:pt x="206478" y="279657"/>
                  </a:lnTo>
                  <a:lnTo>
                    <a:pt x="249571" y="259294"/>
                  </a:lnTo>
                  <a:lnTo>
                    <a:pt x="283544" y="228242"/>
                  </a:lnTo>
                  <a:lnTo>
                    <a:pt x="305819" y="188860"/>
                  </a:lnTo>
                  <a:lnTo>
                    <a:pt x="313817" y="143509"/>
                  </a:lnTo>
                  <a:lnTo>
                    <a:pt x="305819" y="98153"/>
                  </a:lnTo>
                  <a:lnTo>
                    <a:pt x="283544" y="58759"/>
                  </a:lnTo>
                  <a:lnTo>
                    <a:pt x="249571" y="27692"/>
                  </a:lnTo>
                  <a:lnTo>
                    <a:pt x="206478" y="7317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2755" y="5321808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509"/>
                  </a:moveTo>
                  <a:lnTo>
                    <a:pt x="7996" y="98153"/>
                  </a:lnTo>
                  <a:lnTo>
                    <a:pt x="30264" y="58759"/>
                  </a:lnTo>
                  <a:lnTo>
                    <a:pt x="64218" y="27692"/>
                  </a:lnTo>
                  <a:lnTo>
                    <a:pt x="107273" y="7317"/>
                  </a:lnTo>
                  <a:lnTo>
                    <a:pt x="156845" y="0"/>
                  </a:lnTo>
                  <a:lnTo>
                    <a:pt x="206478" y="7317"/>
                  </a:lnTo>
                  <a:lnTo>
                    <a:pt x="249571" y="27692"/>
                  </a:lnTo>
                  <a:lnTo>
                    <a:pt x="283544" y="58759"/>
                  </a:lnTo>
                  <a:lnTo>
                    <a:pt x="305819" y="98153"/>
                  </a:lnTo>
                  <a:lnTo>
                    <a:pt x="313817" y="143509"/>
                  </a:lnTo>
                  <a:lnTo>
                    <a:pt x="305819" y="188860"/>
                  </a:lnTo>
                  <a:lnTo>
                    <a:pt x="283544" y="228242"/>
                  </a:lnTo>
                  <a:lnTo>
                    <a:pt x="249571" y="259294"/>
                  </a:lnTo>
                  <a:lnTo>
                    <a:pt x="206478" y="279657"/>
                  </a:lnTo>
                  <a:lnTo>
                    <a:pt x="156845" y="286969"/>
                  </a:lnTo>
                  <a:lnTo>
                    <a:pt x="107273" y="279657"/>
                  </a:lnTo>
                  <a:lnTo>
                    <a:pt x="64218" y="259294"/>
                  </a:lnTo>
                  <a:lnTo>
                    <a:pt x="30264" y="228242"/>
                  </a:lnTo>
                  <a:lnTo>
                    <a:pt x="7996" y="188860"/>
                  </a:lnTo>
                  <a:lnTo>
                    <a:pt x="0" y="143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42785" y="4926076"/>
              <a:ext cx="477520" cy="433705"/>
            </a:xfrm>
            <a:custGeom>
              <a:avLst/>
              <a:gdLst/>
              <a:ahLst/>
              <a:cxnLst/>
              <a:rect l="l" t="t" r="r" b="b"/>
              <a:pathLst>
                <a:path w="477520" h="433704">
                  <a:moveTo>
                    <a:pt x="34925" y="344424"/>
                  </a:moveTo>
                  <a:lnTo>
                    <a:pt x="0" y="433705"/>
                  </a:lnTo>
                  <a:lnTo>
                    <a:pt x="92329" y="408051"/>
                  </a:lnTo>
                  <a:lnTo>
                    <a:pt x="81787" y="396367"/>
                  </a:lnTo>
                  <a:lnTo>
                    <a:pt x="62611" y="396367"/>
                  </a:lnTo>
                  <a:lnTo>
                    <a:pt x="43434" y="375285"/>
                  </a:lnTo>
                  <a:lnTo>
                    <a:pt x="54081" y="365657"/>
                  </a:lnTo>
                  <a:lnTo>
                    <a:pt x="34925" y="344424"/>
                  </a:lnTo>
                  <a:close/>
                </a:path>
                <a:path w="477520" h="433704">
                  <a:moveTo>
                    <a:pt x="54081" y="365657"/>
                  </a:moveTo>
                  <a:lnTo>
                    <a:pt x="43434" y="375285"/>
                  </a:lnTo>
                  <a:lnTo>
                    <a:pt x="62611" y="396367"/>
                  </a:lnTo>
                  <a:lnTo>
                    <a:pt x="73172" y="386817"/>
                  </a:lnTo>
                  <a:lnTo>
                    <a:pt x="54081" y="365657"/>
                  </a:lnTo>
                  <a:close/>
                </a:path>
                <a:path w="477520" h="433704">
                  <a:moveTo>
                    <a:pt x="73172" y="386817"/>
                  </a:moveTo>
                  <a:lnTo>
                    <a:pt x="62611" y="396367"/>
                  </a:lnTo>
                  <a:lnTo>
                    <a:pt x="81787" y="396367"/>
                  </a:lnTo>
                  <a:lnTo>
                    <a:pt x="73172" y="386817"/>
                  </a:lnTo>
                  <a:close/>
                </a:path>
                <a:path w="477520" h="433704">
                  <a:moveTo>
                    <a:pt x="458470" y="0"/>
                  </a:moveTo>
                  <a:lnTo>
                    <a:pt x="54081" y="365657"/>
                  </a:lnTo>
                  <a:lnTo>
                    <a:pt x="73172" y="386817"/>
                  </a:lnTo>
                  <a:lnTo>
                    <a:pt x="477520" y="21209"/>
                  </a:lnTo>
                  <a:lnTo>
                    <a:pt x="458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549" y="533527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6"/>
                  </a:lnTo>
                  <a:lnTo>
                    <a:pt x="64245" y="27683"/>
                  </a:lnTo>
                  <a:lnTo>
                    <a:pt x="30272" y="58731"/>
                  </a:lnTo>
                  <a:lnTo>
                    <a:pt x="7997" y="98088"/>
                  </a:lnTo>
                  <a:lnTo>
                    <a:pt x="0" y="143382"/>
                  </a:lnTo>
                  <a:lnTo>
                    <a:pt x="7997" y="188740"/>
                  </a:lnTo>
                  <a:lnTo>
                    <a:pt x="30272" y="228138"/>
                  </a:lnTo>
                  <a:lnTo>
                    <a:pt x="64245" y="259209"/>
                  </a:lnTo>
                  <a:lnTo>
                    <a:pt x="107338" y="279587"/>
                  </a:lnTo>
                  <a:lnTo>
                    <a:pt x="156972" y="286905"/>
                  </a:lnTo>
                  <a:lnTo>
                    <a:pt x="206543" y="279587"/>
                  </a:lnTo>
                  <a:lnTo>
                    <a:pt x="249598" y="259209"/>
                  </a:lnTo>
                  <a:lnTo>
                    <a:pt x="283552" y="228138"/>
                  </a:lnTo>
                  <a:lnTo>
                    <a:pt x="305820" y="188740"/>
                  </a:lnTo>
                  <a:lnTo>
                    <a:pt x="313817" y="143382"/>
                  </a:lnTo>
                  <a:lnTo>
                    <a:pt x="305820" y="98088"/>
                  </a:lnTo>
                  <a:lnTo>
                    <a:pt x="283552" y="58731"/>
                  </a:lnTo>
                  <a:lnTo>
                    <a:pt x="249598" y="27683"/>
                  </a:lnTo>
                  <a:lnTo>
                    <a:pt x="206543" y="7316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549" y="533527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382"/>
                  </a:moveTo>
                  <a:lnTo>
                    <a:pt x="7997" y="98088"/>
                  </a:lnTo>
                  <a:lnTo>
                    <a:pt x="30272" y="58731"/>
                  </a:lnTo>
                  <a:lnTo>
                    <a:pt x="64245" y="27683"/>
                  </a:lnTo>
                  <a:lnTo>
                    <a:pt x="107338" y="7316"/>
                  </a:lnTo>
                  <a:lnTo>
                    <a:pt x="156972" y="0"/>
                  </a:lnTo>
                  <a:lnTo>
                    <a:pt x="206543" y="7316"/>
                  </a:lnTo>
                  <a:lnTo>
                    <a:pt x="249598" y="27683"/>
                  </a:lnTo>
                  <a:lnTo>
                    <a:pt x="283552" y="58731"/>
                  </a:lnTo>
                  <a:lnTo>
                    <a:pt x="305820" y="98088"/>
                  </a:lnTo>
                  <a:lnTo>
                    <a:pt x="313817" y="143382"/>
                  </a:lnTo>
                  <a:lnTo>
                    <a:pt x="305820" y="188740"/>
                  </a:lnTo>
                  <a:lnTo>
                    <a:pt x="283552" y="228138"/>
                  </a:lnTo>
                  <a:lnTo>
                    <a:pt x="249598" y="259209"/>
                  </a:lnTo>
                  <a:lnTo>
                    <a:pt x="206543" y="279587"/>
                  </a:lnTo>
                  <a:lnTo>
                    <a:pt x="156972" y="286905"/>
                  </a:lnTo>
                  <a:lnTo>
                    <a:pt x="107338" y="279587"/>
                  </a:lnTo>
                  <a:lnTo>
                    <a:pt x="64245" y="259209"/>
                  </a:lnTo>
                  <a:lnTo>
                    <a:pt x="30272" y="228138"/>
                  </a:lnTo>
                  <a:lnTo>
                    <a:pt x="7997" y="188740"/>
                  </a:lnTo>
                  <a:lnTo>
                    <a:pt x="0" y="1433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3947" y="4928870"/>
              <a:ext cx="338455" cy="419734"/>
            </a:xfrm>
            <a:custGeom>
              <a:avLst/>
              <a:gdLst/>
              <a:ahLst/>
              <a:cxnLst/>
              <a:rect l="l" t="t" r="r" b="b"/>
              <a:pathLst>
                <a:path w="338454" h="419734">
                  <a:moveTo>
                    <a:pt x="273846" y="361626"/>
                  </a:moveTo>
                  <a:lnTo>
                    <a:pt x="251459" y="379475"/>
                  </a:lnTo>
                  <a:lnTo>
                    <a:pt x="338454" y="419734"/>
                  </a:lnTo>
                  <a:lnTo>
                    <a:pt x="328458" y="372744"/>
                  </a:lnTo>
                  <a:lnTo>
                    <a:pt x="282701" y="372744"/>
                  </a:lnTo>
                  <a:lnTo>
                    <a:pt x="273846" y="361626"/>
                  </a:lnTo>
                  <a:close/>
                </a:path>
                <a:path w="338454" h="419734">
                  <a:moveTo>
                    <a:pt x="296178" y="343820"/>
                  </a:moveTo>
                  <a:lnTo>
                    <a:pt x="273846" y="361626"/>
                  </a:lnTo>
                  <a:lnTo>
                    <a:pt x="282701" y="372744"/>
                  </a:lnTo>
                  <a:lnTo>
                    <a:pt x="305053" y="354964"/>
                  </a:lnTo>
                  <a:lnTo>
                    <a:pt x="296178" y="343820"/>
                  </a:lnTo>
                  <a:close/>
                </a:path>
                <a:path w="338454" h="419734">
                  <a:moveTo>
                    <a:pt x="318516" y="326008"/>
                  </a:moveTo>
                  <a:lnTo>
                    <a:pt x="296178" y="343820"/>
                  </a:lnTo>
                  <a:lnTo>
                    <a:pt x="305053" y="354964"/>
                  </a:lnTo>
                  <a:lnTo>
                    <a:pt x="282701" y="372744"/>
                  </a:lnTo>
                  <a:lnTo>
                    <a:pt x="328458" y="372744"/>
                  </a:lnTo>
                  <a:lnTo>
                    <a:pt x="318516" y="326008"/>
                  </a:lnTo>
                  <a:close/>
                </a:path>
                <a:path w="338454" h="419734">
                  <a:moveTo>
                    <a:pt x="22351" y="0"/>
                  </a:moveTo>
                  <a:lnTo>
                    <a:pt x="0" y="17779"/>
                  </a:lnTo>
                  <a:lnTo>
                    <a:pt x="273846" y="361626"/>
                  </a:lnTo>
                  <a:lnTo>
                    <a:pt x="296178" y="343820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234" y="593476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4" y="0"/>
                  </a:moveTo>
                  <a:lnTo>
                    <a:pt x="107273" y="7314"/>
                  </a:lnTo>
                  <a:lnTo>
                    <a:pt x="64218" y="27681"/>
                  </a:lnTo>
                  <a:lnTo>
                    <a:pt x="30264" y="58737"/>
                  </a:lnTo>
                  <a:lnTo>
                    <a:pt x="7996" y="98117"/>
                  </a:lnTo>
                  <a:lnTo>
                    <a:pt x="0" y="143459"/>
                  </a:lnTo>
                  <a:lnTo>
                    <a:pt x="7996" y="188805"/>
                  </a:lnTo>
                  <a:lnTo>
                    <a:pt x="30264" y="228186"/>
                  </a:lnTo>
                  <a:lnTo>
                    <a:pt x="64218" y="259240"/>
                  </a:lnTo>
                  <a:lnTo>
                    <a:pt x="107273" y="279605"/>
                  </a:lnTo>
                  <a:lnTo>
                    <a:pt x="156844" y="286918"/>
                  </a:lnTo>
                  <a:lnTo>
                    <a:pt x="206478" y="279605"/>
                  </a:lnTo>
                  <a:lnTo>
                    <a:pt x="249571" y="259240"/>
                  </a:lnTo>
                  <a:lnTo>
                    <a:pt x="283544" y="228186"/>
                  </a:lnTo>
                  <a:lnTo>
                    <a:pt x="305819" y="188805"/>
                  </a:lnTo>
                  <a:lnTo>
                    <a:pt x="313816" y="143459"/>
                  </a:lnTo>
                  <a:lnTo>
                    <a:pt x="305819" y="98117"/>
                  </a:lnTo>
                  <a:lnTo>
                    <a:pt x="283544" y="58737"/>
                  </a:lnTo>
                  <a:lnTo>
                    <a:pt x="249571" y="27681"/>
                  </a:lnTo>
                  <a:lnTo>
                    <a:pt x="206478" y="7314"/>
                  </a:lnTo>
                  <a:lnTo>
                    <a:pt x="15684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234" y="5934760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459"/>
                  </a:moveTo>
                  <a:lnTo>
                    <a:pt x="7996" y="98117"/>
                  </a:lnTo>
                  <a:lnTo>
                    <a:pt x="30264" y="58737"/>
                  </a:lnTo>
                  <a:lnTo>
                    <a:pt x="64218" y="27681"/>
                  </a:lnTo>
                  <a:lnTo>
                    <a:pt x="107273" y="7314"/>
                  </a:lnTo>
                  <a:lnTo>
                    <a:pt x="156844" y="0"/>
                  </a:lnTo>
                  <a:lnTo>
                    <a:pt x="206478" y="7314"/>
                  </a:lnTo>
                  <a:lnTo>
                    <a:pt x="249571" y="27681"/>
                  </a:lnTo>
                  <a:lnTo>
                    <a:pt x="283544" y="58737"/>
                  </a:lnTo>
                  <a:lnTo>
                    <a:pt x="305819" y="98117"/>
                  </a:lnTo>
                  <a:lnTo>
                    <a:pt x="313816" y="143459"/>
                  </a:lnTo>
                  <a:lnTo>
                    <a:pt x="305819" y="188805"/>
                  </a:lnTo>
                  <a:lnTo>
                    <a:pt x="283544" y="228186"/>
                  </a:lnTo>
                  <a:lnTo>
                    <a:pt x="249571" y="259240"/>
                  </a:lnTo>
                  <a:lnTo>
                    <a:pt x="206478" y="279605"/>
                  </a:lnTo>
                  <a:lnTo>
                    <a:pt x="156844" y="286918"/>
                  </a:lnTo>
                  <a:lnTo>
                    <a:pt x="107273" y="279605"/>
                  </a:lnTo>
                  <a:lnTo>
                    <a:pt x="64218" y="259240"/>
                  </a:lnTo>
                  <a:lnTo>
                    <a:pt x="30264" y="228186"/>
                  </a:lnTo>
                  <a:lnTo>
                    <a:pt x="7996" y="188805"/>
                  </a:lnTo>
                  <a:lnTo>
                    <a:pt x="0" y="143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9687" y="5587873"/>
              <a:ext cx="244475" cy="385445"/>
            </a:xfrm>
            <a:custGeom>
              <a:avLst/>
              <a:gdLst/>
              <a:ahLst/>
              <a:cxnLst/>
              <a:rect l="l" t="t" r="r" b="b"/>
              <a:pathLst>
                <a:path w="244475" h="385445">
                  <a:moveTo>
                    <a:pt x="8382" y="289382"/>
                  </a:moveTo>
                  <a:lnTo>
                    <a:pt x="0" y="384848"/>
                  </a:lnTo>
                  <a:lnTo>
                    <a:pt x="81407" y="334314"/>
                  </a:lnTo>
                  <a:lnTo>
                    <a:pt x="76845" y="331508"/>
                  </a:lnTo>
                  <a:lnTo>
                    <a:pt x="49530" y="331508"/>
                  </a:lnTo>
                  <a:lnTo>
                    <a:pt x="25273" y="316522"/>
                  </a:lnTo>
                  <a:lnTo>
                    <a:pt x="32749" y="304375"/>
                  </a:lnTo>
                  <a:lnTo>
                    <a:pt x="8382" y="289382"/>
                  </a:lnTo>
                  <a:close/>
                </a:path>
                <a:path w="244475" h="385445">
                  <a:moveTo>
                    <a:pt x="32749" y="304375"/>
                  </a:moveTo>
                  <a:lnTo>
                    <a:pt x="25273" y="316522"/>
                  </a:lnTo>
                  <a:lnTo>
                    <a:pt x="49530" y="331508"/>
                  </a:lnTo>
                  <a:lnTo>
                    <a:pt x="57036" y="319319"/>
                  </a:lnTo>
                  <a:lnTo>
                    <a:pt x="32749" y="304375"/>
                  </a:lnTo>
                  <a:close/>
                </a:path>
                <a:path w="244475" h="385445">
                  <a:moveTo>
                    <a:pt x="57036" y="319319"/>
                  </a:moveTo>
                  <a:lnTo>
                    <a:pt x="49530" y="331508"/>
                  </a:lnTo>
                  <a:lnTo>
                    <a:pt x="76845" y="331508"/>
                  </a:lnTo>
                  <a:lnTo>
                    <a:pt x="57036" y="319319"/>
                  </a:lnTo>
                  <a:close/>
                </a:path>
                <a:path w="244475" h="385445">
                  <a:moveTo>
                    <a:pt x="220091" y="0"/>
                  </a:moveTo>
                  <a:lnTo>
                    <a:pt x="32749" y="304375"/>
                  </a:lnTo>
                  <a:lnTo>
                    <a:pt x="57036" y="319319"/>
                  </a:lnTo>
                  <a:lnTo>
                    <a:pt x="244475" y="14985"/>
                  </a:lnTo>
                  <a:lnTo>
                    <a:pt x="22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6704" y="591802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3"/>
                  </a:lnTo>
                  <a:lnTo>
                    <a:pt x="64245" y="27677"/>
                  </a:lnTo>
                  <a:lnTo>
                    <a:pt x="30272" y="58731"/>
                  </a:lnTo>
                  <a:lnTo>
                    <a:pt x="7997" y="98113"/>
                  </a:lnTo>
                  <a:lnTo>
                    <a:pt x="0" y="143459"/>
                  </a:lnTo>
                  <a:lnTo>
                    <a:pt x="7997" y="188800"/>
                  </a:lnTo>
                  <a:lnTo>
                    <a:pt x="30272" y="228181"/>
                  </a:lnTo>
                  <a:lnTo>
                    <a:pt x="64245" y="259236"/>
                  </a:lnTo>
                  <a:lnTo>
                    <a:pt x="107338" y="279604"/>
                  </a:lnTo>
                  <a:lnTo>
                    <a:pt x="156972" y="286918"/>
                  </a:lnTo>
                  <a:lnTo>
                    <a:pt x="206543" y="279604"/>
                  </a:lnTo>
                  <a:lnTo>
                    <a:pt x="249598" y="259236"/>
                  </a:lnTo>
                  <a:lnTo>
                    <a:pt x="283552" y="228181"/>
                  </a:lnTo>
                  <a:lnTo>
                    <a:pt x="305820" y="188800"/>
                  </a:lnTo>
                  <a:lnTo>
                    <a:pt x="313817" y="143459"/>
                  </a:lnTo>
                  <a:lnTo>
                    <a:pt x="305820" y="98113"/>
                  </a:lnTo>
                  <a:lnTo>
                    <a:pt x="283552" y="58731"/>
                  </a:lnTo>
                  <a:lnTo>
                    <a:pt x="249598" y="27677"/>
                  </a:lnTo>
                  <a:lnTo>
                    <a:pt x="206543" y="7313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56704" y="5918022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459"/>
                  </a:moveTo>
                  <a:lnTo>
                    <a:pt x="7997" y="98113"/>
                  </a:lnTo>
                  <a:lnTo>
                    <a:pt x="30272" y="58731"/>
                  </a:lnTo>
                  <a:lnTo>
                    <a:pt x="64245" y="27677"/>
                  </a:lnTo>
                  <a:lnTo>
                    <a:pt x="107338" y="7313"/>
                  </a:lnTo>
                  <a:lnTo>
                    <a:pt x="156972" y="0"/>
                  </a:lnTo>
                  <a:lnTo>
                    <a:pt x="206543" y="7313"/>
                  </a:lnTo>
                  <a:lnTo>
                    <a:pt x="249598" y="27677"/>
                  </a:lnTo>
                  <a:lnTo>
                    <a:pt x="283552" y="58731"/>
                  </a:lnTo>
                  <a:lnTo>
                    <a:pt x="305820" y="98113"/>
                  </a:lnTo>
                  <a:lnTo>
                    <a:pt x="313817" y="143459"/>
                  </a:lnTo>
                  <a:lnTo>
                    <a:pt x="305820" y="188800"/>
                  </a:lnTo>
                  <a:lnTo>
                    <a:pt x="283552" y="228181"/>
                  </a:lnTo>
                  <a:lnTo>
                    <a:pt x="249598" y="259236"/>
                  </a:lnTo>
                  <a:lnTo>
                    <a:pt x="206543" y="279604"/>
                  </a:lnTo>
                  <a:lnTo>
                    <a:pt x="156972" y="286918"/>
                  </a:lnTo>
                  <a:lnTo>
                    <a:pt x="107338" y="279604"/>
                  </a:lnTo>
                  <a:lnTo>
                    <a:pt x="64245" y="259236"/>
                  </a:lnTo>
                  <a:lnTo>
                    <a:pt x="30272" y="228181"/>
                  </a:lnTo>
                  <a:lnTo>
                    <a:pt x="7997" y="188800"/>
                  </a:lnTo>
                  <a:lnTo>
                    <a:pt x="0" y="143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3608" y="5586730"/>
              <a:ext cx="267335" cy="342900"/>
            </a:xfrm>
            <a:custGeom>
              <a:avLst/>
              <a:gdLst/>
              <a:ahLst/>
              <a:cxnLst/>
              <a:rect l="l" t="t" r="r" b="b"/>
              <a:pathLst>
                <a:path w="267334" h="342900">
                  <a:moveTo>
                    <a:pt x="203655" y="283099"/>
                  </a:moveTo>
                  <a:lnTo>
                    <a:pt x="180975" y="300469"/>
                  </a:lnTo>
                  <a:lnTo>
                    <a:pt x="267208" y="342455"/>
                  </a:lnTo>
                  <a:lnTo>
                    <a:pt x="257942" y="294436"/>
                  </a:lnTo>
                  <a:lnTo>
                    <a:pt x="212344" y="294436"/>
                  </a:lnTo>
                  <a:lnTo>
                    <a:pt x="203655" y="283099"/>
                  </a:lnTo>
                  <a:close/>
                </a:path>
                <a:path w="267334" h="342900">
                  <a:moveTo>
                    <a:pt x="226376" y="265698"/>
                  </a:moveTo>
                  <a:lnTo>
                    <a:pt x="203655" y="283099"/>
                  </a:lnTo>
                  <a:lnTo>
                    <a:pt x="212344" y="294436"/>
                  </a:lnTo>
                  <a:lnTo>
                    <a:pt x="235076" y="277050"/>
                  </a:lnTo>
                  <a:lnTo>
                    <a:pt x="226376" y="265698"/>
                  </a:lnTo>
                  <a:close/>
                </a:path>
                <a:path w="267334" h="342900">
                  <a:moveTo>
                    <a:pt x="249047" y="248335"/>
                  </a:moveTo>
                  <a:lnTo>
                    <a:pt x="226376" y="265698"/>
                  </a:lnTo>
                  <a:lnTo>
                    <a:pt x="235076" y="277050"/>
                  </a:lnTo>
                  <a:lnTo>
                    <a:pt x="212344" y="294436"/>
                  </a:lnTo>
                  <a:lnTo>
                    <a:pt x="257942" y="294436"/>
                  </a:lnTo>
                  <a:lnTo>
                    <a:pt x="249047" y="248335"/>
                  </a:lnTo>
                  <a:close/>
                </a:path>
                <a:path w="267334" h="342900">
                  <a:moveTo>
                    <a:pt x="22733" y="0"/>
                  </a:moveTo>
                  <a:lnTo>
                    <a:pt x="0" y="17335"/>
                  </a:lnTo>
                  <a:lnTo>
                    <a:pt x="203655" y="283099"/>
                  </a:lnTo>
                  <a:lnTo>
                    <a:pt x="226376" y="265698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0221" y="5950394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845" y="0"/>
                  </a:moveTo>
                  <a:lnTo>
                    <a:pt x="107273" y="7313"/>
                  </a:lnTo>
                  <a:lnTo>
                    <a:pt x="64218" y="27677"/>
                  </a:lnTo>
                  <a:lnTo>
                    <a:pt x="30264" y="58731"/>
                  </a:lnTo>
                  <a:lnTo>
                    <a:pt x="7996" y="98113"/>
                  </a:lnTo>
                  <a:lnTo>
                    <a:pt x="0" y="143459"/>
                  </a:lnTo>
                  <a:lnTo>
                    <a:pt x="7996" y="188805"/>
                  </a:lnTo>
                  <a:lnTo>
                    <a:pt x="30264" y="228186"/>
                  </a:lnTo>
                  <a:lnTo>
                    <a:pt x="64218" y="259240"/>
                  </a:lnTo>
                  <a:lnTo>
                    <a:pt x="107273" y="279605"/>
                  </a:lnTo>
                  <a:lnTo>
                    <a:pt x="156845" y="286918"/>
                  </a:lnTo>
                  <a:lnTo>
                    <a:pt x="206478" y="279605"/>
                  </a:lnTo>
                  <a:lnTo>
                    <a:pt x="249571" y="259240"/>
                  </a:lnTo>
                  <a:lnTo>
                    <a:pt x="283544" y="228186"/>
                  </a:lnTo>
                  <a:lnTo>
                    <a:pt x="305819" y="188805"/>
                  </a:lnTo>
                  <a:lnTo>
                    <a:pt x="313817" y="143459"/>
                  </a:lnTo>
                  <a:lnTo>
                    <a:pt x="305819" y="98113"/>
                  </a:lnTo>
                  <a:lnTo>
                    <a:pt x="283544" y="58731"/>
                  </a:lnTo>
                  <a:lnTo>
                    <a:pt x="249571" y="27677"/>
                  </a:lnTo>
                  <a:lnTo>
                    <a:pt x="206478" y="7313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10221" y="5950394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459"/>
                  </a:moveTo>
                  <a:lnTo>
                    <a:pt x="7996" y="98113"/>
                  </a:lnTo>
                  <a:lnTo>
                    <a:pt x="30264" y="58731"/>
                  </a:lnTo>
                  <a:lnTo>
                    <a:pt x="64218" y="27677"/>
                  </a:lnTo>
                  <a:lnTo>
                    <a:pt x="107273" y="7313"/>
                  </a:lnTo>
                  <a:lnTo>
                    <a:pt x="156845" y="0"/>
                  </a:lnTo>
                  <a:lnTo>
                    <a:pt x="206478" y="7313"/>
                  </a:lnTo>
                  <a:lnTo>
                    <a:pt x="249571" y="27677"/>
                  </a:lnTo>
                  <a:lnTo>
                    <a:pt x="283544" y="58731"/>
                  </a:lnTo>
                  <a:lnTo>
                    <a:pt x="305819" y="98113"/>
                  </a:lnTo>
                  <a:lnTo>
                    <a:pt x="313817" y="143459"/>
                  </a:lnTo>
                  <a:lnTo>
                    <a:pt x="305819" y="188805"/>
                  </a:lnTo>
                  <a:lnTo>
                    <a:pt x="283544" y="228186"/>
                  </a:lnTo>
                  <a:lnTo>
                    <a:pt x="249571" y="259240"/>
                  </a:lnTo>
                  <a:lnTo>
                    <a:pt x="206478" y="279605"/>
                  </a:lnTo>
                  <a:lnTo>
                    <a:pt x="156845" y="286918"/>
                  </a:lnTo>
                  <a:lnTo>
                    <a:pt x="107273" y="279605"/>
                  </a:lnTo>
                  <a:lnTo>
                    <a:pt x="64218" y="259240"/>
                  </a:lnTo>
                  <a:lnTo>
                    <a:pt x="30264" y="228186"/>
                  </a:lnTo>
                  <a:lnTo>
                    <a:pt x="7996" y="188805"/>
                  </a:lnTo>
                  <a:lnTo>
                    <a:pt x="0" y="143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05674" y="5603519"/>
              <a:ext cx="244475" cy="385445"/>
            </a:xfrm>
            <a:custGeom>
              <a:avLst/>
              <a:gdLst/>
              <a:ahLst/>
              <a:cxnLst/>
              <a:rect l="l" t="t" r="r" b="b"/>
              <a:pathLst>
                <a:path w="244475" h="385445">
                  <a:moveTo>
                    <a:pt x="8381" y="289356"/>
                  </a:moveTo>
                  <a:lnTo>
                    <a:pt x="0" y="384835"/>
                  </a:lnTo>
                  <a:lnTo>
                    <a:pt x="81406" y="334302"/>
                  </a:lnTo>
                  <a:lnTo>
                    <a:pt x="76826" y="331482"/>
                  </a:lnTo>
                  <a:lnTo>
                    <a:pt x="49529" y="331482"/>
                  </a:lnTo>
                  <a:lnTo>
                    <a:pt x="25273" y="316509"/>
                  </a:lnTo>
                  <a:lnTo>
                    <a:pt x="32753" y="304356"/>
                  </a:lnTo>
                  <a:lnTo>
                    <a:pt x="8381" y="289356"/>
                  </a:lnTo>
                  <a:close/>
                </a:path>
                <a:path w="244475" h="385445">
                  <a:moveTo>
                    <a:pt x="32753" y="304356"/>
                  </a:moveTo>
                  <a:lnTo>
                    <a:pt x="25273" y="316509"/>
                  </a:lnTo>
                  <a:lnTo>
                    <a:pt x="49529" y="331482"/>
                  </a:lnTo>
                  <a:lnTo>
                    <a:pt x="57033" y="319300"/>
                  </a:lnTo>
                  <a:lnTo>
                    <a:pt x="32753" y="304356"/>
                  </a:lnTo>
                  <a:close/>
                </a:path>
                <a:path w="244475" h="385445">
                  <a:moveTo>
                    <a:pt x="57033" y="319300"/>
                  </a:moveTo>
                  <a:lnTo>
                    <a:pt x="49529" y="331482"/>
                  </a:lnTo>
                  <a:lnTo>
                    <a:pt x="76826" y="331482"/>
                  </a:lnTo>
                  <a:lnTo>
                    <a:pt x="57033" y="319300"/>
                  </a:lnTo>
                  <a:close/>
                </a:path>
                <a:path w="244475" h="385445">
                  <a:moveTo>
                    <a:pt x="220091" y="0"/>
                  </a:moveTo>
                  <a:lnTo>
                    <a:pt x="32753" y="304356"/>
                  </a:lnTo>
                  <a:lnTo>
                    <a:pt x="57033" y="319300"/>
                  </a:lnTo>
                  <a:lnTo>
                    <a:pt x="244475" y="14973"/>
                  </a:lnTo>
                  <a:lnTo>
                    <a:pt x="22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2691" y="5933643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156972" y="0"/>
                  </a:moveTo>
                  <a:lnTo>
                    <a:pt x="107338" y="7314"/>
                  </a:lnTo>
                  <a:lnTo>
                    <a:pt x="64245" y="27681"/>
                  </a:lnTo>
                  <a:lnTo>
                    <a:pt x="30272" y="58737"/>
                  </a:lnTo>
                  <a:lnTo>
                    <a:pt x="7997" y="98117"/>
                  </a:lnTo>
                  <a:lnTo>
                    <a:pt x="0" y="143459"/>
                  </a:lnTo>
                  <a:lnTo>
                    <a:pt x="7997" y="188805"/>
                  </a:lnTo>
                  <a:lnTo>
                    <a:pt x="30272" y="228186"/>
                  </a:lnTo>
                  <a:lnTo>
                    <a:pt x="64245" y="259240"/>
                  </a:lnTo>
                  <a:lnTo>
                    <a:pt x="107338" y="279605"/>
                  </a:lnTo>
                  <a:lnTo>
                    <a:pt x="156972" y="286918"/>
                  </a:lnTo>
                  <a:lnTo>
                    <a:pt x="206543" y="279605"/>
                  </a:lnTo>
                  <a:lnTo>
                    <a:pt x="249598" y="259240"/>
                  </a:lnTo>
                  <a:lnTo>
                    <a:pt x="283552" y="228186"/>
                  </a:lnTo>
                  <a:lnTo>
                    <a:pt x="305820" y="188805"/>
                  </a:lnTo>
                  <a:lnTo>
                    <a:pt x="313816" y="143459"/>
                  </a:lnTo>
                  <a:lnTo>
                    <a:pt x="305820" y="98117"/>
                  </a:lnTo>
                  <a:lnTo>
                    <a:pt x="283552" y="58737"/>
                  </a:lnTo>
                  <a:lnTo>
                    <a:pt x="249598" y="27681"/>
                  </a:lnTo>
                  <a:lnTo>
                    <a:pt x="206543" y="7314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2691" y="5933643"/>
              <a:ext cx="314325" cy="287020"/>
            </a:xfrm>
            <a:custGeom>
              <a:avLst/>
              <a:gdLst/>
              <a:ahLst/>
              <a:cxnLst/>
              <a:rect l="l" t="t" r="r" b="b"/>
              <a:pathLst>
                <a:path w="314325" h="287020">
                  <a:moveTo>
                    <a:pt x="0" y="143459"/>
                  </a:moveTo>
                  <a:lnTo>
                    <a:pt x="7997" y="98117"/>
                  </a:lnTo>
                  <a:lnTo>
                    <a:pt x="30272" y="58737"/>
                  </a:lnTo>
                  <a:lnTo>
                    <a:pt x="64245" y="27681"/>
                  </a:lnTo>
                  <a:lnTo>
                    <a:pt x="107338" y="7314"/>
                  </a:lnTo>
                  <a:lnTo>
                    <a:pt x="156972" y="0"/>
                  </a:lnTo>
                  <a:lnTo>
                    <a:pt x="206543" y="7314"/>
                  </a:lnTo>
                  <a:lnTo>
                    <a:pt x="249598" y="27681"/>
                  </a:lnTo>
                  <a:lnTo>
                    <a:pt x="283552" y="58737"/>
                  </a:lnTo>
                  <a:lnTo>
                    <a:pt x="305820" y="98117"/>
                  </a:lnTo>
                  <a:lnTo>
                    <a:pt x="313816" y="143459"/>
                  </a:lnTo>
                  <a:lnTo>
                    <a:pt x="305820" y="188805"/>
                  </a:lnTo>
                  <a:lnTo>
                    <a:pt x="283552" y="228186"/>
                  </a:lnTo>
                  <a:lnTo>
                    <a:pt x="249598" y="259240"/>
                  </a:lnTo>
                  <a:lnTo>
                    <a:pt x="206543" y="279605"/>
                  </a:lnTo>
                  <a:lnTo>
                    <a:pt x="156972" y="286918"/>
                  </a:lnTo>
                  <a:lnTo>
                    <a:pt x="107338" y="279605"/>
                  </a:lnTo>
                  <a:lnTo>
                    <a:pt x="64245" y="259240"/>
                  </a:lnTo>
                  <a:lnTo>
                    <a:pt x="30272" y="228186"/>
                  </a:lnTo>
                  <a:lnTo>
                    <a:pt x="7997" y="188805"/>
                  </a:lnTo>
                  <a:lnTo>
                    <a:pt x="0" y="143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9595" y="5602312"/>
              <a:ext cx="267335" cy="342900"/>
            </a:xfrm>
            <a:custGeom>
              <a:avLst/>
              <a:gdLst/>
              <a:ahLst/>
              <a:cxnLst/>
              <a:rect l="l" t="t" r="r" b="b"/>
              <a:pathLst>
                <a:path w="267334" h="342900">
                  <a:moveTo>
                    <a:pt x="203655" y="283149"/>
                  </a:moveTo>
                  <a:lnTo>
                    <a:pt x="180975" y="300520"/>
                  </a:lnTo>
                  <a:lnTo>
                    <a:pt x="267080" y="342493"/>
                  </a:lnTo>
                  <a:lnTo>
                    <a:pt x="257881" y="294487"/>
                  </a:lnTo>
                  <a:lnTo>
                    <a:pt x="212344" y="294487"/>
                  </a:lnTo>
                  <a:lnTo>
                    <a:pt x="203655" y="283149"/>
                  </a:lnTo>
                  <a:close/>
                </a:path>
                <a:path w="267334" h="342900">
                  <a:moveTo>
                    <a:pt x="226377" y="265748"/>
                  </a:moveTo>
                  <a:lnTo>
                    <a:pt x="203655" y="283149"/>
                  </a:lnTo>
                  <a:lnTo>
                    <a:pt x="212344" y="294487"/>
                  </a:lnTo>
                  <a:lnTo>
                    <a:pt x="235076" y="277101"/>
                  </a:lnTo>
                  <a:lnTo>
                    <a:pt x="226377" y="265748"/>
                  </a:lnTo>
                  <a:close/>
                </a:path>
                <a:path w="267334" h="342900">
                  <a:moveTo>
                    <a:pt x="249047" y="248386"/>
                  </a:moveTo>
                  <a:lnTo>
                    <a:pt x="226377" y="265748"/>
                  </a:lnTo>
                  <a:lnTo>
                    <a:pt x="235076" y="277101"/>
                  </a:lnTo>
                  <a:lnTo>
                    <a:pt x="212344" y="294487"/>
                  </a:lnTo>
                  <a:lnTo>
                    <a:pt x="257881" y="294487"/>
                  </a:lnTo>
                  <a:lnTo>
                    <a:pt x="249047" y="248386"/>
                  </a:lnTo>
                  <a:close/>
                </a:path>
                <a:path w="267334" h="342900">
                  <a:moveTo>
                    <a:pt x="22732" y="0"/>
                  </a:moveTo>
                  <a:lnTo>
                    <a:pt x="0" y="17386"/>
                  </a:lnTo>
                  <a:lnTo>
                    <a:pt x="203655" y="283149"/>
                  </a:lnTo>
                  <a:lnTo>
                    <a:pt x="226377" y="265748"/>
                  </a:lnTo>
                  <a:lnTo>
                    <a:pt x="22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189865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Complete</a:t>
            </a:r>
            <a:r>
              <a:rPr sz="3600" spc="-85"/>
              <a:t> </a:t>
            </a:r>
            <a:r>
              <a:rPr sz="3600"/>
              <a:t>Binary</a:t>
            </a:r>
            <a:r>
              <a:rPr sz="3600" spc="-80"/>
              <a:t> </a:t>
            </a:r>
            <a:r>
              <a:rPr sz="3600" spc="-20"/>
              <a:t>Tree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2324836"/>
            <a:ext cx="7000240" cy="3551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1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Full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binary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tree'de,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yeni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derinliğe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soldan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sağa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düğümler </a:t>
            </a:r>
            <a:r>
              <a:rPr sz="2000">
                <a:latin typeface="Calibri"/>
                <a:cs typeface="Calibri"/>
              </a:rPr>
              <a:t>eklendiğinde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oluşan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ağaçlara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Complete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Binary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Tree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denilir.</a:t>
            </a:r>
            <a:endParaRPr sz="2000">
              <a:latin typeface="Calibri"/>
              <a:cs typeface="Calibri"/>
            </a:endParaRPr>
          </a:p>
          <a:p>
            <a:pPr marL="286385" marR="322580" indent="-274320">
              <a:lnSpc>
                <a:spcPct val="11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Böyle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ağaçta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bazı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yapraklar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diğerlerinden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derindir.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Bu </a:t>
            </a:r>
            <a:r>
              <a:rPr sz="2000">
                <a:latin typeface="Calibri"/>
                <a:cs typeface="Calibri"/>
              </a:rPr>
              <a:t>nedenle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full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binary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tree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olmayabilirler.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derin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düzeyde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olabildiğince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soldadır.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500">
              <a:latin typeface="Segoe UI Symbol"/>
              <a:cs typeface="Segoe UI Symbol"/>
            </a:endParaRPr>
          </a:p>
          <a:p>
            <a:pPr marL="583565" marR="175260" indent="-274320">
              <a:lnSpc>
                <a:spcPct val="110000"/>
              </a:lnSpc>
              <a:spcBef>
                <a:spcPts val="57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5">
                <a:latin typeface="Calibri"/>
                <a:cs typeface="Calibri"/>
              </a:rPr>
              <a:t>T,</a:t>
            </a:r>
            <a:r>
              <a:rPr sz="1900" spc="-1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yükseklikte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complete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binary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tree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ise,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tüm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yaprak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node’ları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 spc="-50">
                <a:latin typeface="Calibri"/>
                <a:cs typeface="Calibri"/>
              </a:rPr>
              <a:t>n </a:t>
            </a:r>
            <a:r>
              <a:rPr sz="1900">
                <a:latin typeface="Calibri"/>
                <a:cs typeface="Calibri"/>
              </a:rPr>
              <a:t>veya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n-</a:t>
            </a:r>
            <a:r>
              <a:rPr sz="1900">
                <a:latin typeface="Calibri"/>
                <a:cs typeface="Calibri"/>
              </a:rPr>
              <a:t>1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derinliğindedir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ve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yeni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bir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derinliğe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soldan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sağa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doğru </a:t>
            </a:r>
            <a:r>
              <a:rPr sz="1900">
                <a:latin typeface="Calibri"/>
                <a:cs typeface="Calibri"/>
              </a:rPr>
              <a:t>ekleme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başlanır.</a:t>
            </a:r>
            <a:endParaRPr sz="19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68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Her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node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iki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tane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child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node’a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sahip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olmayabilir.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070" y="4972050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Complete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6603" y="4972050"/>
            <a:ext cx="144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incomplete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189865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Complete</a:t>
            </a:r>
            <a:r>
              <a:rPr sz="3600" spc="-85"/>
              <a:t> </a:t>
            </a:r>
            <a:r>
              <a:rPr sz="3600"/>
              <a:t>Binary</a:t>
            </a:r>
            <a:r>
              <a:rPr sz="3600" spc="-80"/>
              <a:t> </a:t>
            </a:r>
            <a:r>
              <a:rPr sz="3600" spc="-20"/>
              <a:t>Tree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965200" y="2713037"/>
            <a:ext cx="7428230" cy="2025650"/>
            <a:chOff x="965200" y="2713037"/>
            <a:chExt cx="7428230" cy="2025650"/>
          </a:xfrm>
        </p:grpSpPr>
        <p:sp>
          <p:nvSpPr>
            <p:cNvPr id="6" name="object 6"/>
            <p:cNvSpPr/>
            <p:nvPr/>
          </p:nvSpPr>
          <p:spPr>
            <a:xfrm>
              <a:off x="2156967" y="2717800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8">
                  <a:moveTo>
                    <a:pt x="134365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6"/>
                  </a:lnTo>
                  <a:lnTo>
                    <a:pt x="6853" y="170201"/>
                  </a:lnTo>
                  <a:lnTo>
                    <a:pt x="25936" y="205727"/>
                  </a:lnTo>
                  <a:lnTo>
                    <a:pt x="55028" y="233737"/>
                  </a:lnTo>
                  <a:lnTo>
                    <a:pt x="91911" y="252104"/>
                  </a:lnTo>
                  <a:lnTo>
                    <a:pt x="134365" y="258699"/>
                  </a:lnTo>
                  <a:lnTo>
                    <a:pt x="176882" y="252104"/>
                  </a:lnTo>
                  <a:lnTo>
                    <a:pt x="213802" y="233737"/>
                  </a:lnTo>
                  <a:lnTo>
                    <a:pt x="242914" y="205727"/>
                  </a:lnTo>
                  <a:lnTo>
                    <a:pt x="262004" y="170201"/>
                  </a:lnTo>
                  <a:lnTo>
                    <a:pt x="268858" y="129286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6967" y="2717800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8">
                  <a:moveTo>
                    <a:pt x="0" y="129286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8" y="129286"/>
                  </a:lnTo>
                  <a:lnTo>
                    <a:pt x="262004" y="170201"/>
                  </a:lnTo>
                  <a:lnTo>
                    <a:pt x="242914" y="205727"/>
                  </a:lnTo>
                  <a:lnTo>
                    <a:pt x="213802" y="233737"/>
                  </a:lnTo>
                  <a:lnTo>
                    <a:pt x="176882" y="252104"/>
                  </a:lnTo>
                  <a:lnTo>
                    <a:pt x="134365" y="258699"/>
                  </a:lnTo>
                  <a:lnTo>
                    <a:pt x="91911" y="252104"/>
                  </a:lnTo>
                  <a:lnTo>
                    <a:pt x="55028" y="233737"/>
                  </a:lnTo>
                  <a:lnTo>
                    <a:pt x="25936" y="205727"/>
                  </a:lnTo>
                  <a:lnTo>
                    <a:pt x="6853" y="170201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9056" y="3286379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493" y="0"/>
                  </a:moveTo>
                  <a:lnTo>
                    <a:pt x="91976" y="6594"/>
                  </a:lnTo>
                  <a:lnTo>
                    <a:pt x="55056" y="24961"/>
                  </a:lnTo>
                  <a:lnTo>
                    <a:pt x="25944" y="52971"/>
                  </a:lnTo>
                  <a:lnTo>
                    <a:pt x="6854" y="88497"/>
                  </a:lnTo>
                  <a:lnTo>
                    <a:pt x="0" y="129412"/>
                  </a:lnTo>
                  <a:lnTo>
                    <a:pt x="6854" y="170266"/>
                  </a:lnTo>
                  <a:lnTo>
                    <a:pt x="25944" y="205755"/>
                  </a:lnTo>
                  <a:lnTo>
                    <a:pt x="55056" y="233746"/>
                  </a:lnTo>
                  <a:lnTo>
                    <a:pt x="91976" y="252105"/>
                  </a:lnTo>
                  <a:lnTo>
                    <a:pt x="134493" y="258699"/>
                  </a:lnTo>
                  <a:lnTo>
                    <a:pt x="176947" y="252105"/>
                  </a:lnTo>
                  <a:lnTo>
                    <a:pt x="213830" y="233746"/>
                  </a:lnTo>
                  <a:lnTo>
                    <a:pt x="242922" y="205755"/>
                  </a:lnTo>
                  <a:lnTo>
                    <a:pt x="262005" y="170266"/>
                  </a:lnTo>
                  <a:lnTo>
                    <a:pt x="268859" y="129412"/>
                  </a:lnTo>
                  <a:lnTo>
                    <a:pt x="262005" y="88497"/>
                  </a:lnTo>
                  <a:lnTo>
                    <a:pt x="242922" y="52971"/>
                  </a:lnTo>
                  <a:lnTo>
                    <a:pt x="213830" y="24961"/>
                  </a:lnTo>
                  <a:lnTo>
                    <a:pt x="176947" y="6594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056" y="3286379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412"/>
                  </a:moveTo>
                  <a:lnTo>
                    <a:pt x="6854" y="88497"/>
                  </a:lnTo>
                  <a:lnTo>
                    <a:pt x="25944" y="52971"/>
                  </a:lnTo>
                  <a:lnTo>
                    <a:pt x="55056" y="24961"/>
                  </a:lnTo>
                  <a:lnTo>
                    <a:pt x="91976" y="6594"/>
                  </a:lnTo>
                  <a:lnTo>
                    <a:pt x="134493" y="0"/>
                  </a:lnTo>
                  <a:lnTo>
                    <a:pt x="176947" y="6594"/>
                  </a:lnTo>
                  <a:lnTo>
                    <a:pt x="213830" y="24961"/>
                  </a:lnTo>
                  <a:lnTo>
                    <a:pt x="242922" y="52971"/>
                  </a:lnTo>
                  <a:lnTo>
                    <a:pt x="262005" y="88497"/>
                  </a:lnTo>
                  <a:lnTo>
                    <a:pt x="268859" y="129412"/>
                  </a:lnTo>
                  <a:lnTo>
                    <a:pt x="262005" y="170266"/>
                  </a:lnTo>
                  <a:lnTo>
                    <a:pt x="242922" y="205755"/>
                  </a:lnTo>
                  <a:lnTo>
                    <a:pt x="213830" y="233746"/>
                  </a:lnTo>
                  <a:lnTo>
                    <a:pt x="176947" y="252105"/>
                  </a:lnTo>
                  <a:lnTo>
                    <a:pt x="134493" y="258699"/>
                  </a:lnTo>
                  <a:lnTo>
                    <a:pt x="91976" y="252105"/>
                  </a:lnTo>
                  <a:lnTo>
                    <a:pt x="55056" y="233746"/>
                  </a:lnTo>
                  <a:lnTo>
                    <a:pt x="25944" y="205755"/>
                  </a:lnTo>
                  <a:lnTo>
                    <a:pt x="6854" y="170266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4797" y="2928874"/>
              <a:ext cx="410845" cy="391795"/>
            </a:xfrm>
            <a:custGeom>
              <a:avLst/>
              <a:gdLst/>
              <a:ahLst/>
              <a:cxnLst/>
              <a:rect l="l" t="t" r="r" b="b"/>
              <a:pathLst>
                <a:path w="410844" h="391795">
                  <a:moveTo>
                    <a:pt x="32511" y="301625"/>
                  </a:moveTo>
                  <a:lnTo>
                    <a:pt x="0" y="391795"/>
                  </a:lnTo>
                  <a:lnTo>
                    <a:pt x="91693" y="363727"/>
                  </a:lnTo>
                  <a:lnTo>
                    <a:pt x="81406" y="352933"/>
                  </a:lnTo>
                  <a:lnTo>
                    <a:pt x="61594" y="352933"/>
                  </a:lnTo>
                  <a:lnTo>
                    <a:pt x="41909" y="332231"/>
                  </a:lnTo>
                  <a:lnTo>
                    <a:pt x="52277" y="322366"/>
                  </a:lnTo>
                  <a:lnTo>
                    <a:pt x="32511" y="301625"/>
                  </a:lnTo>
                  <a:close/>
                </a:path>
                <a:path w="410844" h="391795">
                  <a:moveTo>
                    <a:pt x="52277" y="322366"/>
                  </a:moveTo>
                  <a:lnTo>
                    <a:pt x="41909" y="332231"/>
                  </a:lnTo>
                  <a:lnTo>
                    <a:pt x="61594" y="352933"/>
                  </a:lnTo>
                  <a:lnTo>
                    <a:pt x="71984" y="343045"/>
                  </a:lnTo>
                  <a:lnTo>
                    <a:pt x="52277" y="322366"/>
                  </a:lnTo>
                  <a:close/>
                </a:path>
                <a:path w="410844" h="391795">
                  <a:moveTo>
                    <a:pt x="71984" y="343045"/>
                  </a:moveTo>
                  <a:lnTo>
                    <a:pt x="61594" y="352933"/>
                  </a:lnTo>
                  <a:lnTo>
                    <a:pt x="81406" y="352933"/>
                  </a:lnTo>
                  <a:lnTo>
                    <a:pt x="71984" y="343045"/>
                  </a:lnTo>
                  <a:close/>
                </a:path>
                <a:path w="410844" h="391795">
                  <a:moveTo>
                    <a:pt x="391032" y="0"/>
                  </a:moveTo>
                  <a:lnTo>
                    <a:pt x="52277" y="322366"/>
                  </a:lnTo>
                  <a:lnTo>
                    <a:pt x="71984" y="343045"/>
                  </a:lnTo>
                  <a:lnTo>
                    <a:pt x="410717" y="20700"/>
                  </a:lnTo>
                  <a:lnTo>
                    <a:pt x="391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0766" y="3298444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493" y="0"/>
                  </a:moveTo>
                  <a:lnTo>
                    <a:pt x="91976" y="6594"/>
                  </a:lnTo>
                  <a:lnTo>
                    <a:pt x="55056" y="24961"/>
                  </a:lnTo>
                  <a:lnTo>
                    <a:pt x="25944" y="52971"/>
                  </a:lnTo>
                  <a:lnTo>
                    <a:pt x="6854" y="88497"/>
                  </a:lnTo>
                  <a:lnTo>
                    <a:pt x="0" y="129412"/>
                  </a:lnTo>
                  <a:lnTo>
                    <a:pt x="6854" y="170266"/>
                  </a:lnTo>
                  <a:lnTo>
                    <a:pt x="25944" y="205755"/>
                  </a:lnTo>
                  <a:lnTo>
                    <a:pt x="55056" y="233746"/>
                  </a:lnTo>
                  <a:lnTo>
                    <a:pt x="91976" y="252105"/>
                  </a:lnTo>
                  <a:lnTo>
                    <a:pt x="134493" y="258698"/>
                  </a:lnTo>
                  <a:lnTo>
                    <a:pt x="177009" y="252105"/>
                  </a:lnTo>
                  <a:lnTo>
                    <a:pt x="213929" y="233746"/>
                  </a:lnTo>
                  <a:lnTo>
                    <a:pt x="243041" y="205755"/>
                  </a:lnTo>
                  <a:lnTo>
                    <a:pt x="262131" y="170266"/>
                  </a:lnTo>
                  <a:lnTo>
                    <a:pt x="268985" y="129412"/>
                  </a:lnTo>
                  <a:lnTo>
                    <a:pt x="262131" y="88497"/>
                  </a:lnTo>
                  <a:lnTo>
                    <a:pt x="243041" y="52971"/>
                  </a:lnTo>
                  <a:lnTo>
                    <a:pt x="213929" y="24961"/>
                  </a:lnTo>
                  <a:lnTo>
                    <a:pt x="177009" y="6594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0766" y="3298444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412"/>
                  </a:moveTo>
                  <a:lnTo>
                    <a:pt x="6854" y="88497"/>
                  </a:lnTo>
                  <a:lnTo>
                    <a:pt x="25944" y="52971"/>
                  </a:lnTo>
                  <a:lnTo>
                    <a:pt x="55056" y="24961"/>
                  </a:lnTo>
                  <a:lnTo>
                    <a:pt x="91976" y="6594"/>
                  </a:lnTo>
                  <a:lnTo>
                    <a:pt x="134493" y="0"/>
                  </a:lnTo>
                  <a:lnTo>
                    <a:pt x="177009" y="6594"/>
                  </a:lnTo>
                  <a:lnTo>
                    <a:pt x="213929" y="24961"/>
                  </a:lnTo>
                  <a:lnTo>
                    <a:pt x="243041" y="52971"/>
                  </a:lnTo>
                  <a:lnTo>
                    <a:pt x="262131" y="88497"/>
                  </a:lnTo>
                  <a:lnTo>
                    <a:pt x="268985" y="129412"/>
                  </a:lnTo>
                  <a:lnTo>
                    <a:pt x="262131" y="170266"/>
                  </a:lnTo>
                  <a:lnTo>
                    <a:pt x="243041" y="205755"/>
                  </a:lnTo>
                  <a:lnTo>
                    <a:pt x="213929" y="233746"/>
                  </a:lnTo>
                  <a:lnTo>
                    <a:pt x="177009" y="252105"/>
                  </a:lnTo>
                  <a:lnTo>
                    <a:pt x="134493" y="258698"/>
                  </a:lnTo>
                  <a:lnTo>
                    <a:pt x="91976" y="252105"/>
                  </a:lnTo>
                  <a:lnTo>
                    <a:pt x="55056" y="233746"/>
                  </a:lnTo>
                  <a:lnTo>
                    <a:pt x="25944" y="205755"/>
                  </a:lnTo>
                  <a:lnTo>
                    <a:pt x="6854" y="170266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9438" y="2931540"/>
              <a:ext cx="292100" cy="379095"/>
            </a:xfrm>
            <a:custGeom>
              <a:avLst/>
              <a:gdLst/>
              <a:ahLst/>
              <a:cxnLst/>
              <a:rect l="l" t="t" r="r" b="b"/>
              <a:pathLst>
                <a:path w="292100" h="379095">
                  <a:moveTo>
                    <a:pt x="228626" y="319332"/>
                  </a:moveTo>
                  <a:lnTo>
                    <a:pt x="205867" y="336550"/>
                  </a:lnTo>
                  <a:lnTo>
                    <a:pt x="291719" y="378968"/>
                  </a:lnTo>
                  <a:lnTo>
                    <a:pt x="282731" y="330708"/>
                  </a:lnTo>
                  <a:lnTo>
                    <a:pt x="237236" y="330708"/>
                  </a:lnTo>
                  <a:lnTo>
                    <a:pt x="228626" y="319332"/>
                  </a:lnTo>
                  <a:close/>
                </a:path>
                <a:path w="292100" h="379095">
                  <a:moveTo>
                    <a:pt x="251394" y="302107"/>
                  </a:moveTo>
                  <a:lnTo>
                    <a:pt x="228626" y="319332"/>
                  </a:lnTo>
                  <a:lnTo>
                    <a:pt x="237236" y="330708"/>
                  </a:lnTo>
                  <a:lnTo>
                    <a:pt x="259969" y="313436"/>
                  </a:lnTo>
                  <a:lnTo>
                    <a:pt x="251394" y="302107"/>
                  </a:lnTo>
                  <a:close/>
                </a:path>
                <a:path w="292100" h="379095">
                  <a:moveTo>
                    <a:pt x="274193" y="284861"/>
                  </a:moveTo>
                  <a:lnTo>
                    <a:pt x="251394" y="302107"/>
                  </a:lnTo>
                  <a:lnTo>
                    <a:pt x="259969" y="313436"/>
                  </a:lnTo>
                  <a:lnTo>
                    <a:pt x="237236" y="330708"/>
                  </a:lnTo>
                  <a:lnTo>
                    <a:pt x="282731" y="330708"/>
                  </a:lnTo>
                  <a:lnTo>
                    <a:pt x="274193" y="284861"/>
                  </a:lnTo>
                  <a:close/>
                </a:path>
                <a:path w="292100" h="379095">
                  <a:moveTo>
                    <a:pt x="22733" y="0"/>
                  </a:moveTo>
                  <a:lnTo>
                    <a:pt x="0" y="17272"/>
                  </a:lnTo>
                  <a:lnTo>
                    <a:pt x="228626" y="319332"/>
                  </a:lnTo>
                  <a:lnTo>
                    <a:pt x="251394" y="302107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1970" y="3838955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40" h="259077">
                  <a:moveTo>
                    <a:pt x="134365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6"/>
                  </a:lnTo>
                  <a:lnTo>
                    <a:pt x="6853" y="170139"/>
                  </a:lnTo>
                  <a:lnTo>
                    <a:pt x="25936" y="205628"/>
                  </a:lnTo>
                  <a:lnTo>
                    <a:pt x="55028" y="233619"/>
                  </a:lnTo>
                  <a:lnTo>
                    <a:pt x="91911" y="251978"/>
                  </a:lnTo>
                  <a:lnTo>
                    <a:pt x="134365" y="258572"/>
                  </a:lnTo>
                  <a:lnTo>
                    <a:pt x="176882" y="251978"/>
                  </a:lnTo>
                  <a:lnTo>
                    <a:pt x="213802" y="233619"/>
                  </a:lnTo>
                  <a:lnTo>
                    <a:pt x="242914" y="205628"/>
                  </a:lnTo>
                  <a:lnTo>
                    <a:pt x="262004" y="170139"/>
                  </a:lnTo>
                  <a:lnTo>
                    <a:pt x="268859" y="129286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1970" y="3838955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40" h="259077">
                  <a:moveTo>
                    <a:pt x="0" y="129286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9" y="129286"/>
                  </a:lnTo>
                  <a:lnTo>
                    <a:pt x="262004" y="170139"/>
                  </a:lnTo>
                  <a:lnTo>
                    <a:pt x="242914" y="205628"/>
                  </a:lnTo>
                  <a:lnTo>
                    <a:pt x="213802" y="233619"/>
                  </a:lnTo>
                  <a:lnTo>
                    <a:pt x="176882" y="251978"/>
                  </a:lnTo>
                  <a:lnTo>
                    <a:pt x="134365" y="258572"/>
                  </a:lnTo>
                  <a:lnTo>
                    <a:pt x="91911" y="251978"/>
                  </a:lnTo>
                  <a:lnTo>
                    <a:pt x="55028" y="233619"/>
                  </a:lnTo>
                  <a:lnTo>
                    <a:pt x="25936" y="205628"/>
                  </a:lnTo>
                  <a:lnTo>
                    <a:pt x="6853" y="170139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59356" y="3525773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3" h="347345">
                  <a:moveTo>
                    <a:pt x="6350" y="251713"/>
                  </a:moveTo>
                  <a:lnTo>
                    <a:pt x="0" y="347344"/>
                  </a:lnTo>
                  <a:lnTo>
                    <a:pt x="80264" y="295020"/>
                  </a:lnTo>
                  <a:lnTo>
                    <a:pt x="76795" y="292988"/>
                  </a:lnTo>
                  <a:lnTo>
                    <a:pt x="48387" y="292988"/>
                  </a:lnTo>
                  <a:lnTo>
                    <a:pt x="23749" y="278511"/>
                  </a:lnTo>
                  <a:lnTo>
                    <a:pt x="30982" y="266146"/>
                  </a:lnTo>
                  <a:lnTo>
                    <a:pt x="6350" y="251713"/>
                  </a:lnTo>
                  <a:close/>
                </a:path>
                <a:path w="211453" h="347345">
                  <a:moveTo>
                    <a:pt x="30982" y="266146"/>
                  </a:moveTo>
                  <a:lnTo>
                    <a:pt x="23749" y="278511"/>
                  </a:lnTo>
                  <a:lnTo>
                    <a:pt x="48387" y="292988"/>
                  </a:lnTo>
                  <a:lnTo>
                    <a:pt x="55639" y="280593"/>
                  </a:lnTo>
                  <a:lnTo>
                    <a:pt x="30982" y="266146"/>
                  </a:lnTo>
                  <a:close/>
                </a:path>
                <a:path w="211453" h="347345">
                  <a:moveTo>
                    <a:pt x="55639" y="280593"/>
                  </a:moveTo>
                  <a:lnTo>
                    <a:pt x="48387" y="292988"/>
                  </a:lnTo>
                  <a:lnTo>
                    <a:pt x="76795" y="292988"/>
                  </a:lnTo>
                  <a:lnTo>
                    <a:pt x="55639" y="280593"/>
                  </a:lnTo>
                  <a:close/>
                </a:path>
                <a:path w="211453" h="347345">
                  <a:moveTo>
                    <a:pt x="186690" y="0"/>
                  </a:moveTo>
                  <a:lnTo>
                    <a:pt x="30982" y="266146"/>
                  </a:lnTo>
                  <a:lnTo>
                    <a:pt x="55639" y="280593"/>
                  </a:lnTo>
                  <a:lnTo>
                    <a:pt x="211328" y="1447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2460" y="3823842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365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5"/>
                  </a:lnTo>
                  <a:lnTo>
                    <a:pt x="6853" y="170201"/>
                  </a:lnTo>
                  <a:lnTo>
                    <a:pt x="25936" y="205727"/>
                  </a:lnTo>
                  <a:lnTo>
                    <a:pt x="55028" y="233737"/>
                  </a:lnTo>
                  <a:lnTo>
                    <a:pt x="91911" y="252104"/>
                  </a:lnTo>
                  <a:lnTo>
                    <a:pt x="134365" y="258698"/>
                  </a:lnTo>
                  <a:lnTo>
                    <a:pt x="176882" y="252104"/>
                  </a:lnTo>
                  <a:lnTo>
                    <a:pt x="213802" y="233737"/>
                  </a:lnTo>
                  <a:lnTo>
                    <a:pt x="242914" y="205727"/>
                  </a:lnTo>
                  <a:lnTo>
                    <a:pt x="262004" y="170201"/>
                  </a:lnTo>
                  <a:lnTo>
                    <a:pt x="268858" y="129285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2460" y="3823842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285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8" y="129285"/>
                  </a:lnTo>
                  <a:lnTo>
                    <a:pt x="262004" y="170201"/>
                  </a:lnTo>
                  <a:lnTo>
                    <a:pt x="242914" y="205727"/>
                  </a:lnTo>
                  <a:lnTo>
                    <a:pt x="213802" y="233737"/>
                  </a:lnTo>
                  <a:lnTo>
                    <a:pt x="176882" y="252104"/>
                  </a:lnTo>
                  <a:lnTo>
                    <a:pt x="134365" y="258698"/>
                  </a:lnTo>
                  <a:lnTo>
                    <a:pt x="91911" y="252104"/>
                  </a:lnTo>
                  <a:lnTo>
                    <a:pt x="55028" y="233737"/>
                  </a:lnTo>
                  <a:lnTo>
                    <a:pt x="25936" y="205727"/>
                  </a:lnTo>
                  <a:lnTo>
                    <a:pt x="6853" y="170201"/>
                  </a:lnTo>
                  <a:lnTo>
                    <a:pt x="0" y="129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6508" y="3524630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39" h="309245">
                  <a:moveTo>
                    <a:pt x="168724" y="248381"/>
                  </a:moveTo>
                  <a:lnTo>
                    <a:pt x="145669" y="265176"/>
                  </a:lnTo>
                  <a:lnTo>
                    <a:pt x="230759" y="309245"/>
                  </a:lnTo>
                  <a:lnTo>
                    <a:pt x="222480" y="259969"/>
                  </a:lnTo>
                  <a:lnTo>
                    <a:pt x="177165" y="259969"/>
                  </a:lnTo>
                  <a:lnTo>
                    <a:pt x="168724" y="248381"/>
                  </a:lnTo>
                  <a:close/>
                </a:path>
                <a:path w="231139" h="309245">
                  <a:moveTo>
                    <a:pt x="191860" y="231527"/>
                  </a:moveTo>
                  <a:lnTo>
                    <a:pt x="168724" y="248381"/>
                  </a:lnTo>
                  <a:lnTo>
                    <a:pt x="177165" y="259969"/>
                  </a:lnTo>
                  <a:lnTo>
                    <a:pt x="200279" y="243078"/>
                  </a:lnTo>
                  <a:lnTo>
                    <a:pt x="191860" y="231527"/>
                  </a:lnTo>
                  <a:close/>
                </a:path>
                <a:path w="231139" h="309245">
                  <a:moveTo>
                    <a:pt x="214884" y="214757"/>
                  </a:moveTo>
                  <a:lnTo>
                    <a:pt x="191860" y="231527"/>
                  </a:lnTo>
                  <a:lnTo>
                    <a:pt x="200279" y="243078"/>
                  </a:lnTo>
                  <a:lnTo>
                    <a:pt x="177165" y="259969"/>
                  </a:lnTo>
                  <a:lnTo>
                    <a:pt x="222480" y="259969"/>
                  </a:lnTo>
                  <a:lnTo>
                    <a:pt x="214884" y="214757"/>
                  </a:lnTo>
                  <a:close/>
                </a:path>
                <a:path w="231139" h="309245">
                  <a:moveTo>
                    <a:pt x="23114" y="0"/>
                  </a:moveTo>
                  <a:lnTo>
                    <a:pt x="0" y="16764"/>
                  </a:lnTo>
                  <a:lnTo>
                    <a:pt x="168724" y="248381"/>
                  </a:lnTo>
                  <a:lnTo>
                    <a:pt x="191860" y="231527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0825" y="3853052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39"/>
                  </a:lnTo>
                  <a:lnTo>
                    <a:pt x="25944" y="205628"/>
                  </a:lnTo>
                  <a:lnTo>
                    <a:pt x="55056" y="233619"/>
                  </a:lnTo>
                  <a:lnTo>
                    <a:pt x="91976" y="251978"/>
                  </a:lnTo>
                  <a:lnTo>
                    <a:pt x="134493" y="258572"/>
                  </a:lnTo>
                  <a:lnTo>
                    <a:pt x="177009" y="251978"/>
                  </a:lnTo>
                  <a:lnTo>
                    <a:pt x="213929" y="233619"/>
                  </a:lnTo>
                  <a:lnTo>
                    <a:pt x="243041" y="205628"/>
                  </a:lnTo>
                  <a:lnTo>
                    <a:pt x="262131" y="170139"/>
                  </a:lnTo>
                  <a:lnTo>
                    <a:pt x="268986" y="129286"/>
                  </a:lnTo>
                  <a:lnTo>
                    <a:pt x="262131" y="88432"/>
                  </a:lnTo>
                  <a:lnTo>
                    <a:pt x="243041" y="52943"/>
                  </a:lnTo>
                  <a:lnTo>
                    <a:pt x="213929" y="24952"/>
                  </a:lnTo>
                  <a:lnTo>
                    <a:pt x="177009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0825" y="3853052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7009" y="6593"/>
                  </a:lnTo>
                  <a:lnTo>
                    <a:pt x="213929" y="24952"/>
                  </a:lnTo>
                  <a:lnTo>
                    <a:pt x="243041" y="52943"/>
                  </a:lnTo>
                  <a:lnTo>
                    <a:pt x="262131" y="88432"/>
                  </a:lnTo>
                  <a:lnTo>
                    <a:pt x="268986" y="129286"/>
                  </a:lnTo>
                  <a:lnTo>
                    <a:pt x="262131" y="170139"/>
                  </a:lnTo>
                  <a:lnTo>
                    <a:pt x="243041" y="205628"/>
                  </a:lnTo>
                  <a:lnTo>
                    <a:pt x="213929" y="233619"/>
                  </a:lnTo>
                  <a:lnTo>
                    <a:pt x="177009" y="251978"/>
                  </a:lnTo>
                  <a:lnTo>
                    <a:pt x="134493" y="258572"/>
                  </a:lnTo>
                  <a:lnTo>
                    <a:pt x="91976" y="251978"/>
                  </a:lnTo>
                  <a:lnTo>
                    <a:pt x="55056" y="233619"/>
                  </a:lnTo>
                  <a:lnTo>
                    <a:pt x="25944" y="205628"/>
                  </a:lnTo>
                  <a:lnTo>
                    <a:pt x="6854" y="170139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8338" y="3539871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3" h="347345">
                  <a:moveTo>
                    <a:pt x="6350" y="251713"/>
                  </a:moveTo>
                  <a:lnTo>
                    <a:pt x="0" y="347344"/>
                  </a:lnTo>
                  <a:lnTo>
                    <a:pt x="80263" y="295020"/>
                  </a:lnTo>
                  <a:lnTo>
                    <a:pt x="76579" y="292861"/>
                  </a:lnTo>
                  <a:lnTo>
                    <a:pt x="48387" y="292861"/>
                  </a:lnTo>
                  <a:lnTo>
                    <a:pt x="23749" y="278510"/>
                  </a:lnTo>
                  <a:lnTo>
                    <a:pt x="30982" y="266146"/>
                  </a:lnTo>
                  <a:lnTo>
                    <a:pt x="6350" y="251713"/>
                  </a:lnTo>
                  <a:close/>
                </a:path>
                <a:path w="211453" h="347345">
                  <a:moveTo>
                    <a:pt x="30982" y="266146"/>
                  </a:moveTo>
                  <a:lnTo>
                    <a:pt x="23749" y="278510"/>
                  </a:lnTo>
                  <a:lnTo>
                    <a:pt x="48387" y="292861"/>
                  </a:lnTo>
                  <a:lnTo>
                    <a:pt x="55586" y="280562"/>
                  </a:lnTo>
                  <a:lnTo>
                    <a:pt x="30982" y="266146"/>
                  </a:lnTo>
                  <a:close/>
                </a:path>
                <a:path w="211453" h="347345">
                  <a:moveTo>
                    <a:pt x="55586" y="280562"/>
                  </a:moveTo>
                  <a:lnTo>
                    <a:pt x="48387" y="292861"/>
                  </a:lnTo>
                  <a:lnTo>
                    <a:pt x="76579" y="292861"/>
                  </a:lnTo>
                  <a:lnTo>
                    <a:pt x="55586" y="280562"/>
                  </a:lnTo>
                  <a:close/>
                </a:path>
                <a:path w="211453" h="347345">
                  <a:moveTo>
                    <a:pt x="186690" y="0"/>
                  </a:moveTo>
                  <a:lnTo>
                    <a:pt x="30982" y="266146"/>
                  </a:lnTo>
                  <a:lnTo>
                    <a:pt x="55586" y="280562"/>
                  </a:lnTo>
                  <a:lnTo>
                    <a:pt x="211328" y="1447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1314" y="3837939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88"/>
                  </a:lnTo>
                  <a:lnTo>
                    <a:pt x="25944" y="205683"/>
                  </a:lnTo>
                  <a:lnTo>
                    <a:pt x="55056" y="233655"/>
                  </a:lnTo>
                  <a:lnTo>
                    <a:pt x="91976" y="251990"/>
                  </a:lnTo>
                  <a:lnTo>
                    <a:pt x="134493" y="258572"/>
                  </a:lnTo>
                  <a:lnTo>
                    <a:pt x="177009" y="251990"/>
                  </a:lnTo>
                  <a:lnTo>
                    <a:pt x="213929" y="233655"/>
                  </a:lnTo>
                  <a:lnTo>
                    <a:pt x="243041" y="205683"/>
                  </a:lnTo>
                  <a:lnTo>
                    <a:pt x="262131" y="170188"/>
                  </a:lnTo>
                  <a:lnTo>
                    <a:pt x="268986" y="129286"/>
                  </a:lnTo>
                  <a:lnTo>
                    <a:pt x="262131" y="88432"/>
                  </a:lnTo>
                  <a:lnTo>
                    <a:pt x="243041" y="52943"/>
                  </a:lnTo>
                  <a:lnTo>
                    <a:pt x="213929" y="24952"/>
                  </a:lnTo>
                  <a:lnTo>
                    <a:pt x="177009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1314" y="3837939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7009" y="6593"/>
                  </a:lnTo>
                  <a:lnTo>
                    <a:pt x="213929" y="24952"/>
                  </a:lnTo>
                  <a:lnTo>
                    <a:pt x="243041" y="52943"/>
                  </a:lnTo>
                  <a:lnTo>
                    <a:pt x="262131" y="88432"/>
                  </a:lnTo>
                  <a:lnTo>
                    <a:pt x="268986" y="129286"/>
                  </a:lnTo>
                  <a:lnTo>
                    <a:pt x="262131" y="170188"/>
                  </a:lnTo>
                  <a:lnTo>
                    <a:pt x="243041" y="205683"/>
                  </a:lnTo>
                  <a:lnTo>
                    <a:pt x="213929" y="233655"/>
                  </a:lnTo>
                  <a:lnTo>
                    <a:pt x="177009" y="251990"/>
                  </a:lnTo>
                  <a:lnTo>
                    <a:pt x="134493" y="258572"/>
                  </a:lnTo>
                  <a:lnTo>
                    <a:pt x="91976" y="251990"/>
                  </a:lnTo>
                  <a:lnTo>
                    <a:pt x="55056" y="233655"/>
                  </a:lnTo>
                  <a:lnTo>
                    <a:pt x="25944" y="205683"/>
                  </a:lnTo>
                  <a:lnTo>
                    <a:pt x="6854" y="170188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85491" y="3538600"/>
              <a:ext cx="231140" cy="309880"/>
            </a:xfrm>
            <a:custGeom>
              <a:avLst/>
              <a:gdLst/>
              <a:ahLst/>
              <a:cxnLst/>
              <a:rect l="l" t="t" r="r" b="b"/>
              <a:pathLst>
                <a:path w="231139" h="309879">
                  <a:moveTo>
                    <a:pt x="168615" y="248525"/>
                  </a:moveTo>
                  <a:lnTo>
                    <a:pt x="145541" y="265303"/>
                  </a:lnTo>
                  <a:lnTo>
                    <a:pt x="230631" y="309372"/>
                  </a:lnTo>
                  <a:lnTo>
                    <a:pt x="222419" y="260096"/>
                  </a:lnTo>
                  <a:lnTo>
                    <a:pt x="177037" y="260096"/>
                  </a:lnTo>
                  <a:lnTo>
                    <a:pt x="168615" y="248525"/>
                  </a:lnTo>
                  <a:close/>
                </a:path>
                <a:path w="231139" h="309879">
                  <a:moveTo>
                    <a:pt x="191770" y="231690"/>
                  </a:moveTo>
                  <a:lnTo>
                    <a:pt x="168615" y="248525"/>
                  </a:lnTo>
                  <a:lnTo>
                    <a:pt x="177037" y="260096"/>
                  </a:lnTo>
                  <a:lnTo>
                    <a:pt x="200151" y="243205"/>
                  </a:lnTo>
                  <a:lnTo>
                    <a:pt x="191770" y="231690"/>
                  </a:lnTo>
                  <a:close/>
                </a:path>
                <a:path w="231139" h="309879">
                  <a:moveTo>
                    <a:pt x="214883" y="214884"/>
                  </a:moveTo>
                  <a:lnTo>
                    <a:pt x="191770" y="231690"/>
                  </a:lnTo>
                  <a:lnTo>
                    <a:pt x="200151" y="243205"/>
                  </a:lnTo>
                  <a:lnTo>
                    <a:pt x="177037" y="260096"/>
                  </a:lnTo>
                  <a:lnTo>
                    <a:pt x="222419" y="260096"/>
                  </a:lnTo>
                  <a:lnTo>
                    <a:pt x="214883" y="214884"/>
                  </a:lnTo>
                  <a:close/>
                </a:path>
                <a:path w="231139" h="309879">
                  <a:moveTo>
                    <a:pt x="23113" y="0"/>
                  </a:moveTo>
                  <a:lnTo>
                    <a:pt x="0" y="16890"/>
                  </a:lnTo>
                  <a:lnTo>
                    <a:pt x="168615" y="248525"/>
                  </a:lnTo>
                  <a:lnTo>
                    <a:pt x="191770" y="231690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9962" y="4413376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40" h="259077">
                  <a:moveTo>
                    <a:pt x="134442" y="0"/>
                  </a:moveTo>
                  <a:lnTo>
                    <a:pt x="91945" y="6593"/>
                  </a:lnTo>
                  <a:lnTo>
                    <a:pt x="55039" y="24952"/>
                  </a:lnTo>
                  <a:lnTo>
                    <a:pt x="25937" y="52943"/>
                  </a:lnTo>
                  <a:lnTo>
                    <a:pt x="6853" y="88432"/>
                  </a:lnTo>
                  <a:lnTo>
                    <a:pt x="0" y="129286"/>
                  </a:lnTo>
                  <a:lnTo>
                    <a:pt x="6853" y="170188"/>
                  </a:lnTo>
                  <a:lnTo>
                    <a:pt x="25937" y="205683"/>
                  </a:lnTo>
                  <a:lnTo>
                    <a:pt x="55039" y="233655"/>
                  </a:lnTo>
                  <a:lnTo>
                    <a:pt x="91945" y="251990"/>
                  </a:lnTo>
                  <a:lnTo>
                    <a:pt x="134442" y="258572"/>
                  </a:lnTo>
                  <a:lnTo>
                    <a:pt x="176932" y="251990"/>
                  </a:lnTo>
                  <a:lnTo>
                    <a:pt x="213834" y="233655"/>
                  </a:lnTo>
                  <a:lnTo>
                    <a:pt x="242934" y="205683"/>
                  </a:lnTo>
                  <a:lnTo>
                    <a:pt x="262018" y="170188"/>
                  </a:lnTo>
                  <a:lnTo>
                    <a:pt x="268871" y="129286"/>
                  </a:lnTo>
                  <a:lnTo>
                    <a:pt x="262018" y="88432"/>
                  </a:lnTo>
                  <a:lnTo>
                    <a:pt x="242934" y="52943"/>
                  </a:lnTo>
                  <a:lnTo>
                    <a:pt x="213834" y="24952"/>
                  </a:lnTo>
                  <a:lnTo>
                    <a:pt x="176932" y="6593"/>
                  </a:lnTo>
                  <a:lnTo>
                    <a:pt x="13444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9962" y="4413376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40" h="259077">
                  <a:moveTo>
                    <a:pt x="0" y="129286"/>
                  </a:moveTo>
                  <a:lnTo>
                    <a:pt x="6853" y="88432"/>
                  </a:lnTo>
                  <a:lnTo>
                    <a:pt x="25937" y="52943"/>
                  </a:lnTo>
                  <a:lnTo>
                    <a:pt x="55039" y="24952"/>
                  </a:lnTo>
                  <a:lnTo>
                    <a:pt x="91945" y="6593"/>
                  </a:lnTo>
                  <a:lnTo>
                    <a:pt x="134442" y="0"/>
                  </a:lnTo>
                  <a:lnTo>
                    <a:pt x="176932" y="6593"/>
                  </a:lnTo>
                  <a:lnTo>
                    <a:pt x="213834" y="24952"/>
                  </a:lnTo>
                  <a:lnTo>
                    <a:pt x="242934" y="52943"/>
                  </a:lnTo>
                  <a:lnTo>
                    <a:pt x="262018" y="88432"/>
                  </a:lnTo>
                  <a:lnTo>
                    <a:pt x="268871" y="129286"/>
                  </a:lnTo>
                  <a:lnTo>
                    <a:pt x="262018" y="170188"/>
                  </a:lnTo>
                  <a:lnTo>
                    <a:pt x="242934" y="205683"/>
                  </a:lnTo>
                  <a:lnTo>
                    <a:pt x="213834" y="233655"/>
                  </a:lnTo>
                  <a:lnTo>
                    <a:pt x="176932" y="251990"/>
                  </a:lnTo>
                  <a:lnTo>
                    <a:pt x="134442" y="258572"/>
                  </a:lnTo>
                  <a:lnTo>
                    <a:pt x="91945" y="251990"/>
                  </a:lnTo>
                  <a:lnTo>
                    <a:pt x="55039" y="233655"/>
                  </a:lnTo>
                  <a:lnTo>
                    <a:pt x="25937" y="205683"/>
                  </a:lnTo>
                  <a:lnTo>
                    <a:pt x="6853" y="170188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7412" y="4100194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3" h="347345">
                  <a:moveTo>
                    <a:pt x="6299" y="251713"/>
                  </a:moveTo>
                  <a:lnTo>
                    <a:pt x="0" y="347344"/>
                  </a:lnTo>
                  <a:lnTo>
                    <a:pt x="80289" y="295020"/>
                  </a:lnTo>
                  <a:lnTo>
                    <a:pt x="76817" y="292988"/>
                  </a:lnTo>
                  <a:lnTo>
                    <a:pt x="48412" y="292988"/>
                  </a:lnTo>
                  <a:lnTo>
                    <a:pt x="23749" y="278510"/>
                  </a:lnTo>
                  <a:lnTo>
                    <a:pt x="30976" y="266157"/>
                  </a:lnTo>
                  <a:lnTo>
                    <a:pt x="6299" y="251713"/>
                  </a:lnTo>
                  <a:close/>
                </a:path>
                <a:path w="211453" h="347345">
                  <a:moveTo>
                    <a:pt x="30976" y="266157"/>
                  </a:moveTo>
                  <a:lnTo>
                    <a:pt x="23749" y="278510"/>
                  </a:lnTo>
                  <a:lnTo>
                    <a:pt x="48412" y="292988"/>
                  </a:lnTo>
                  <a:lnTo>
                    <a:pt x="55657" y="280603"/>
                  </a:lnTo>
                  <a:lnTo>
                    <a:pt x="30976" y="266157"/>
                  </a:lnTo>
                  <a:close/>
                </a:path>
                <a:path w="211453" h="347345">
                  <a:moveTo>
                    <a:pt x="55657" y="280603"/>
                  </a:moveTo>
                  <a:lnTo>
                    <a:pt x="48412" y="292988"/>
                  </a:lnTo>
                  <a:lnTo>
                    <a:pt x="76817" y="292988"/>
                  </a:lnTo>
                  <a:lnTo>
                    <a:pt x="55657" y="280603"/>
                  </a:lnTo>
                  <a:close/>
                </a:path>
                <a:path w="211453" h="347345">
                  <a:moveTo>
                    <a:pt x="186690" y="0"/>
                  </a:moveTo>
                  <a:lnTo>
                    <a:pt x="30976" y="266157"/>
                  </a:lnTo>
                  <a:lnTo>
                    <a:pt x="55657" y="280603"/>
                  </a:lnTo>
                  <a:lnTo>
                    <a:pt x="211328" y="14477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0387" y="4398264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201"/>
                  </a:lnTo>
                  <a:lnTo>
                    <a:pt x="25944" y="205727"/>
                  </a:lnTo>
                  <a:lnTo>
                    <a:pt x="55056" y="233737"/>
                  </a:lnTo>
                  <a:lnTo>
                    <a:pt x="91976" y="252104"/>
                  </a:lnTo>
                  <a:lnTo>
                    <a:pt x="134493" y="258699"/>
                  </a:lnTo>
                  <a:lnTo>
                    <a:pt x="177009" y="252104"/>
                  </a:lnTo>
                  <a:lnTo>
                    <a:pt x="213929" y="233737"/>
                  </a:lnTo>
                  <a:lnTo>
                    <a:pt x="243041" y="205727"/>
                  </a:lnTo>
                  <a:lnTo>
                    <a:pt x="262131" y="170201"/>
                  </a:lnTo>
                  <a:lnTo>
                    <a:pt x="268986" y="129286"/>
                  </a:lnTo>
                  <a:lnTo>
                    <a:pt x="262131" y="88432"/>
                  </a:lnTo>
                  <a:lnTo>
                    <a:pt x="243041" y="52943"/>
                  </a:lnTo>
                  <a:lnTo>
                    <a:pt x="213929" y="24952"/>
                  </a:lnTo>
                  <a:lnTo>
                    <a:pt x="177009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0387" y="4398264"/>
              <a:ext cx="269240" cy="259079"/>
            </a:xfrm>
            <a:custGeom>
              <a:avLst/>
              <a:gdLst/>
              <a:ahLst/>
              <a:cxnLst/>
              <a:rect l="l" t="t" r="r" b="b"/>
              <a:pathLst>
                <a:path w="269239" h="259077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7009" y="6593"/>
                  </a:lnTo>
                  <a:lnTo>
                    <a:pt x="213929" y="24952"/>
                  </a:lnTo>
                  <a:lnTo>
                    <a:pt x="243041" y="52943"/>
                  </a:lnTo>
                  <a:lnTo>
                    <a:pt x="262131" y="88432"/>
                  </a:lnTo>
                  <a:lnTo>
                    <a:pt x="268986" y="129286"/>
                  </a:lnTo>
                  <a:lnTo>
                    <a:pt x="262131" y="170201"/>
                  </a:lnTo>
                  <a:lnTo>
                    <a:pt x="243041" y="205727"/>
                  </a:lnTo>
                  <a:lnTo>
                    <a:pt x="213929" y="233737"/>
                  </a:lnTo>
                  <a:lnTo>
                    <a:pt x="177009" y="252104"/>
                  </a:lnTo>
                  <a:lnTo>
                    <a:pt x="134493" y="258699"/>
                  </a:lnTo>
                  <a:lnTo>
                    <a:pt x="91976" y="252104"/>
                  </a:lnTo>
                  <a:lnTo>
                    <a:pt x="55056" y="233737"/>
                  </a:lnTo>
                  <a:lnTo>
                    <a:pt x="25944" y="205727"/>
                  </a:lnTo>
                  <a:lnTo>
                    <a:pt x="6854" y="170201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4563" y="4099052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39" h="309245">
                  <a:moveTo>
                    <a:pt x="168615" y="248398"/>
                  </a:moveTo>
                  <a:lnTo>
                    <a:pt x="145542" y="265175"/>
                  </a:lnTo>
                  <a:lnTo>
                    <a:pt x="230631" y="309245"/>
                  </a:lnTo>
                  <a:lnTo>
                    <a:pt x="222419" y="259969"/>
                  </a:lnTo>
                  <a:lnTo>
                    <a:pt x="177037" y="259969"/>
                  </a:lnTo>
                  <a:lnTo>
                    <a:pt x="168615" y="248398"/>
                  </a:lnTo>
                  <a:close/>
                </a:path>
                <a:path w="231139" h="309245">
                  <a:moveTo>
                    <a:pt x="191767" y="231565"/>
                  </a:moveTo>
                  <a:lnTo>
                    <a:pt x="168615" y="248398"/>
                  </a:lnTo>
                  <a:lnTo>
                    <a:pt x="177037" y="259969"/>
                  </a:lnTo>
                  <a:lnTo>
                    <a:pt x="200152" y="243078"/>
                  </a:lnTo>
                  <a:lnTo>
                    <a:pt x="191767" y="231565"/>
                  </a:lnTo>
                  <a:close/>
                </a:path>
                <a:path w="231139" h="309245">
                  <a:moveTo>
                    <a:pt x="214884" y="214756"/>
                  </a:moveTo>
                  <a:lnTo>
                    <a:pt x="191767" y="231565"/>
                  </a:lnTo>
                  <a:lnTo>
                    <a:pt x="200152" y="243078"/>
                  </a:lnTo>
                  <a:lnTo>
                    <a:pt x="177037" y="259969"/>
                  </a:lnTo>
                  <a:lnTo>
                    <a:pt x="222419" y="259969"/>
                  </a:lnTo>
                  <a:lnTo>
                    <a:pt x="214884" y="214756"/>
                  </a:lnTo>
                  <a:close/>
                </a:path>
                <a:path w="231139" h="309245">
                  <a:moveTo>
                    <a:pt x="23114" y="0"/>
                  </a:moveTo>
                  <a:lnTo>
                    <a:pt x="0" y="16764"/>
                  </a:lnTo>
                  <a:lnTo>
                    <a:pt x="168615" y="248398"/>
                  </a:lnTo>
                  <a:lnTo>
                    <a:pt x="191767" y="231565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7342" y="275437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4">
                  <a:moveTo>
                    <a:pt x="134366" y="0"/>
                  </a:moveTo>
                  <a:lnTo>
                    <a:pt x="91911" y="6580"/>
                  </a:lnTo>
                  <a:lnTo>
                    <a:pt x="55028" y="24908"/>
                  </a:lnTo>
                  <a:lnTo>
                    <a:pt x="25936" y="52861"/>
                  </a:lnTo>
                  <a:lnTo>
                    <a:pt x="6853" y="88318"/>
                  </a:lnTo>
                  <a:lnTo>
                    <a:pt x="0" y="129159"/>
                  </a:lnTo>
                  <a:lnTo>
                    <a:pt x="6853" y="169999"/>
                  </a:lnTo>
                  <a:lnTo>
                    <a:pt x="25936" y="205456"/>
                  </a:lnTo>
                  <a:lnTo>
                    <a:pt x="55028" y="233409"/>
                  </a:lnTo>
                  <a:lnTo>
                    <a:pt x="91911" y="251737"/>
                  </a:lnTo>
                  <a:lnTo>
                    <a:pt x="134366" y="258318"/>
                  </a:lnTo>
                  <a:lnTo>
                    <a:pt x="176882" y="251737"/>
                  </a:lnTo>
                  <a:lnTo>
                    <a:pt x="213802" y="233409"/>
                  </a:lnTo>
                  <a:lnTo>
                    <a:pt x="242914" y="205456"/>
                  </a:lnTo>
                  <a:lnTo>
                    <a:pt x="262004" y="169999"/>
                  </a:lnTo>
                  <a:lnTo>
                    <a:pt x="268859" y="129159"/>
                  </a:lnTo>
                  <a:lnTo>
                    <a:pt x="262004" y="88318"/>
                  </a:lnTo>
                  <a:lnTo>
                    <a:pt x="242914" y="52861"/>
                  </a:lnTo>
                  <a:lnTo>
                    <a:pt x="213802" y="24908"/>
                  </a:lnTo>
                  <a:lnTo>
                    <a:pt x="176882" y="6580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7342" y="275437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4">
                  <a:moveTo>
                    <a:pt x="0" y="129159"/>
                  </a:moveTo>
                  <a:lnTo>
                    <a:pt x="6853" y="88318"/>
                  </a:lnTo>
                  <a:lnTo>
                    <a:pt x="25936" y="52861"/>
                  </a:lnTo>
                  <a:lnTo>
                    <a:pt x="55028" y="24908"/>
                  </a:lnTo>
                  <a:lnTo>
                    <a:pt x="91911" y="6580"/>
                  </a:lnTo>
                  <a:lnTo>
                    <a:pt x="134366" y="0"/>
                  </a:lnTo>
                  <a:lnTo>
                    <a:pt x="176882" y="6580"/>
                  </a:lnTo>
                  <a:lnTo>
                    <a:pt x="213802" y="24908"/>
                  </a:lnTo>
                  <a:lnTo>
                    <a:pt x="242914" y="52861"/>
                  </a:lnTo>
                  <a:lnTo>
                    <a:pt x="262004" y="88318"/>
                  </a:lnTo>
                  <a:lnTo>
                    <a:pt x="268859" y="129159"/>
                  </a:lnTo>
                  <a:lnTo>
                    <a:pt x="262004" y="169999"/>
                  </a:lnTo>
                  <a:lnTo>
                    <a:pt x="242914" y="205456"/>
                  </a:lnTo>
                  <a:lnTo>
                    <a:pt x="213802" y="233409"/>
                  </a:lnTo>
                  <a:lnTo>
                    <a:pt x="176882" y="251737"/>
                  </a:lnTo>
                  <a:lnTo>
                    <a:pt x="134366" y="258318"/>
                  </a:lnTo>
                  <a:lnTo>
                    <a:pt x="91911" y="251737"/>
                  </a:lnTo>
                  <a:lnTo>
                    <a:pt x="55028" y="233409"/>
                  </a:lnTo>
                  <a:lnTo>
                    <a:pt x="25936" y="205456"/>
                  </a:lnTo>
                  <a:lnTo>
                    <a:pt x="6853" y="169999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99432" y="3322447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492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26"/>
                  </a:lnTo>
                  <a:lnTo>
                    <a:pt x="25944" y="205583"/>
                  </a:lnTo>
                  <a:lnTo>
                    <a:pt x="55056" y="233536"/>
                  </a:lnTo>
                  <a:lnTo>
                    <a:pt x="91976" y="251864"/>
                  </a:lnTo>
                  <a:lnTo>
                    <a:pt x="134492" y="258444"/>
                  </a:lnTo>
                  <a:lnTo>
                    <a:pt x="176947" y="251864"/>
                  </a:lnTo>
                  <a:lnTo>
                    <a:pt x="213830" y="233536"/>
                  </a:lnTo>
                  <a:lnTo>
                    <a:pt x="242922" y="205583"/>
                  </a:lnTo>
                  <a:lnTo>
                    <a:pt x="262005" y="170126"/>
                  </a:lnTo>
                  <a:lnTo>
                    <a:pt x="268858" y="129286"/>
                  </a:lnTo>
                  <a:lnTo>
                    <a:pt x="262005" y="88432"/>
                  </a:lnTo>
                  <a:lnTo>
                    <a:pt x="242922" y="52943"/>
                  </a:lnTo>
                  <a:lnTo>
                    <a:pt x="213830" y="24952"/>
                  </a:lnTo>
                  <a:lnTo>
                    <a:pt x="176947" y="6593"/>
                  </a:lnTo>
                  <a:lnTo>
                    <a:pt x="13449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99432" y="3322447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2" y="0"/>
                  </a:lnTo>
                  <a:lnTo>
                    <a:pt x="176947" y="6593"/>
                  </a:lnTo>
                  <a:lnTo>
                    <a:pt x="213830" y="24952"/>
                  </a:lnTo>
                  <a:lnTo>
                    <a:pt x="242922" y="52943"/>
                  </a:lnTo>
                  <a:lnTo>
                    <a:pt x="262005" y="88432"/>
                  </a:lnTo>
                  <a:lnTo>
                    <a:pt x="268858" y="129286"/>
                  </a:lnTo>
                  <a:lnTo>
                    <a:pt x="262005" y="170126"/>
                  </a:lnTo>
                  <a:lnTo>
                    <a:pt x="242922" y="205583"/>
                  </a:lnTo>
                  <a:lnTo>
                    <a:pt x="213830" y="233536"/>
                  </a:lnTo>
                  <a:lnTo>
                    <a:pt x="176947" y="251864"/>
                  </a:lnTo>
                  <a:lnTo>
                    <a:pt x="134492" y="258444"/>
                  </a:lnTo>
                  <a:lnTo>
                    <a:pt x="91976" y="251864"/>
                  </a:lnTo>
                  <a:lnTo>
                    <a:pt x="55056" y="233536"/>
                  </a:lnTo>
                  <a:lnTo>
                    <a:pt x="25944" y="205583"/>
                  </a:lnTo>
                  <a:lnTo>
                    <a:pt x="6854" y="170126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5171" y="2965195"/>
              <a:ext cx="410845" cy="391795"/>
            </a:xfrm>
            <a:custGeom>
              <a:avLst/>
              <a:gdLst/>
              <a:ahLst/>
              <a:cxnLst/>
              <a:rect l="l" t="t" r="r" b="b"/>
              <a:pathLst>
                <a:path w="410845" h="391795">
                  <a:moveTo>
                    <a:pt x="32638" y="301370"/>
                  </a:moveTo>
                  <a:lnTo>
                    <a:pt x="0" y="391413"/>
                  </a:lnTo>
                  <a:lnTo>
                    <a:pt x="91693" y="363474"/>
                  </a:lnTo>
                  <a:lnTo>
                    <a:pt x="81308" y="352551"/>
                  </a:lnTo>
                  <a:lnTo>
                    <a:pt x="61594" y="352551"/>
                  </a:lnTo>
                  <a:lnTo>
                    <a:pt x="41910" y="331850"/>
                  </a:lnTo>
                  <a:lnTo>
                    <a:pt x="52264" y="322009"/>
                  </a:lnTo>
                  <a:lnTo>
                    <a:pt x="32638" y="301370"/>
                  </a:lnTo>
                  <a:close/>
                </a:path>
                <a:path w="410845" h="391795">
                  <a:moveTo>
                    <a:pt x="52264" y="322009"/>
                  </a:moveTo>
                  <a:lnTo>
                    <a:pt x="41910" y="331850"/>
                  </a:lnTo>
                  <a:lnTo>
                    <a:pt x="61594" y="352551"/>
                  </a:lnTo>
                  <a:lnTo>
                    <a:pt x="71949" y="342710"/>
                  </a:lnTo>
                  <a:lnTo>
                    <a:pt x="52264" y="322009"/>
                  </a:lnTo>
                  <a:close/>
                </a:path>
                <a:path w="410845" h="391795">
                  <a:moveTo>
                    <a:pt x="71949" y="342710"/>
                  </a:moveTo>
                  <a:lnTo>
                    <a:pt x="61594" y="352551"/>
                  </a:lnTo>
                  <a:lnTo>
                    <a:pt x="81308" y="352551"/>
                  </a:lnTo>
                  <a:lnTo>
                    <a:pt x="71949" y="342710"/>
                  </a:lnTo>
                  <a:close/>
                </a:path>
                <a:path w="410845" h="391795">
                  <a:moveTo>
                    <a:pt x="391032" y="0"/>
                  </a:moveTo>
                  <a:lnTo>
                    <a:pt x="52264" y="322009"/>
                  </a:lnTo>
                  <a:lnTo>
                    <a:pt x="71949" y="342710"/>
                  </a:lnTo>
                  <a:lnTo>
                    <a:pt x="410717" y="20700"/>
                  </a:lnTo>
                  <a:lnTo>
                    <a:pt x="391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81141" y="333451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26"/>
                  </a:lnTo>
                  <a:lnTo>
                    <a:pt x="25944" y="205583"/>
                  </a:lnTo>
                  <a:lnTo>
                    <a:pt x="55056" y="233536"/>
                  </a:lnTo>
                  <a:lnTo>
                    <a:pt x="91976" y="251864"/>
                  </a:lnTo>
                  <a:lnTo>
                    <a:pt x="134493" y="258445"/>
                  </a:lnTo>
                  <a:lnTo>
                    <a:pt x="177009" y="251864"/>
                  </a:lnTo>
                  <a:lnTo>
                    <a:pt x="213929" y="233536"/>
                  </a:lnTo>
                  <a:lnTo>
                    <a:pt x="243041" y="205583"/>
                  </a:lnTo>
                  <a:lnTo>
                    <a:pt x="262131" y="170126"/>
                  </a:lnTo>
                  <a:lnTo>
                    <a:pt x="268986" y="129286"/>
                  </a:lnTo>
                  <a:lnTo>
                    <a:pt x="262131" y="88432"/>
                  </a:lnTo>
                  <a:lnTo>
                    <a:pt x="243041" y="52943"/>
                  </a:lnTo>
                  <a:lnTo>
                    <a:pt x="213929" y="24952"/>
                  </a:lnTo>
                  <a:lnTo>
                    <a:pt x="177009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81141" y="333451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7009" y="6593"/>
                  </a:lnTo>
                  <a:lnTo>
                    <a:pt x="213929" y="24952"/>
                  </a:lnTo>
                  <a:lnTo>
                    <a:pt x="243041" y="52943"/>
                  </a:lnTo>
                  <a:lnTo>
                    <a:pt x="262131" y="88432"/>
                  </a:lnTo>
                  <a:lnTo>
                    <a:pt x="268986" y="129286"/>
                  </a:lnTo>
                  <a:lnTo>
                    <a:pt x="262131" y="170126"/>
                  </a:lnTo>
                  <a:lnTo>
                    <a:pt x="243041" y="205583"/>
                  </a:lnTo>
                  <a:lnTo>
                    <a:pt x="213929" y="233536"/>
                  </a:lnTo>
                  <a:lnTo>
                    <a:pt x="177009" y="251864"/>
                  </a:lnTo>
                  <a:lnTo>
                    <a:pt x="134493" y="258445"/>
                  </a:lnTo>
                  <a:lnTo>
                    <a:pt x="91976" y="251864"/>
                  </a:lnTo>
                  <a:lnTo>
                    <a:pt x="55056" y="233536"/>
                  </a:lnTo>
                  <a:lnTo>
                    <a:pt x="25944" y="205583"/>
                  </a:lnTo>
                  <a:lnTo>
                    <a:pt x="6854" y="170126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69814" y="2967863"/>
              <a:ext cx="292100" cy="379095"/>
            </a:xfrm>
            <a:custGeom>
              <a:avLst/>
              <a:gdLst/>
              <a:ahLst/>
              <a:cxnLst/>
              <a:rect l="l" t="t" r="r" b="b"/>
              <a:pathLst>
                <a:path w="292100" h="379095">
                  <a:moveTo>
                    <a:pt x="228601" y="319055"/>
                  </a:moveTo>
                  <a:lnTo>
                    <a:pt x="205866" y="336296"/>
                  </a:lnTo>
                  <a:lnTo>
                    <a:pt x="291719" y="378713"/>
                  </a:lnTo>
                  <a:lnTo>
                    <a:pt x="282743" y="330453"/>
                  </a:lnTo>
                  <a:lnTo>
                    <a:pt x="237236" y="330453"/>
                  </a:lnTo>
                  <a:lnTo>
                    <a:pt x="228601" y="319055"/>
                  </a:lnTo>
                  <a:close/>
                </a:path>
                <a:path w="292100" h="379095">
                  <a:moveTo>
                    <a:pt x="251349" y="301803"/>
                  </a:moveTo>
                  <a:lnTo>
                    <a:pt x="228601" y="319055"/>
                  </a:lnTo>
                  <a:lnTo>
                    <a:pt x="237236" y="330453"/>
                  </a:lnTo>
                  <a:lnTo>
                    <a:pt x="259969" y="313182"/>
                  </a:lnTo>
                  <a:lnTo>
                    <a:pt x="251349" y="301803"/>
                  </a:lnTo>
                  <a:close/>
                </a:path>
                <a:path w="292100" h="379095">
                  <a:moveTo>
                    <a:pt x="274193" y="284479"/>
                  </a:moveTo>
                  <a:lnTo>
                    <a:pt x="251349" y="301803"/>
                  </a:lnTo>
                  <a:lnTo>
                    <a:pt x="259969" y="313182"/>
                  </a:lnTo>
                  <a:lnTo>
                    <a:pt x="237236" y="330453"/>
                  </a:lnTo>
                  <a:lnTo>
                    <a:pt x="282743" y="330453"/>
                  </a:lnTo>
                  <a:lnTo>
                    <a:pt x="274193" y="284479"/>
                  </a:lnTo>
                  <a:close/>
                </a:path>
                <a:path w="292100" h="379095">
                  <a:moveTo>
                    <a:pt x="22733" y="0"/>
                  </a:moveTo>
                  <a:lnTo>
                    <a:pt x="0" y="17272"/>
                  </a:lnTo>
                  <a:lnTo>
                    <a:pt x="228601" y="319055"/>
                  </a:lnTo>
                  <a:lnTo>
                    <a:pt x="251349" y="301803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2346" y="387451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365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5"/>
                  </a:lnTo>
                  <a:lnTo>
                    <a:pt x="6853" y="170126"/>
                  </a:lnTo>
                  <a:lnTo>
                    <a:pt x="25936" y="205583"/>
                  </a:lnTo>
                  <a:lnTo>
                    <a:pt x="55028" y="233536"/>
                  </a:lnTo>
                  <a:lnTo>
                    <a:pt x="91911" y="251864"/>
                  </a:lnTo>
                  <a:lnTo>
                    <a:pt x="134365" y="258444"/>
                  </a:lnTo>
                  <a:lnTo>
                    <a:pt x="176882" y="251864"/>
                  </a:lnTo>
                  <a:lnTo>
                    <a:pt x="213802" y="233536"/>
                  </a:lnTo>
                  <a:lnTo>
                    <a:pt x="242914" y="205583"/>
                  </a:lnTo>
                  <a:lnTo>
                    <a:pt x="262004" y="170126"/>
                  </a:lnTo>
                  <a:lnTo>
                    <a:pt x="268858" y="129285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92346" y="387451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285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8" y="129285"/>
                  </a:lnTo>
                  <a:lnTo>
                    <a:pt x="262004" y="170126"/>
                  </a:lnTo>
                  <a:lnTo>
                    <a:pt x="242914" y="205583"/>
                  </a:lnTo>
                  <a:lnTo>
                    <a:pt x="213802" y="233536"/>
                  </a:lnTo>
                  <a:lnTo>
                    <a:pt x="176882" y="251864"/>
                  </a:lnTo>
                  <a:lnTo>
                    <a:pt x="134365" y="258444"/>
                  </a:lnTo>
                  <a:lnTo>
                    <a:pt x="91911" y="251864"/>
                  </a:lnTo>
                  <a:lnTo>
                    <a:pt x="55028" y="233536"/>
                  </a:lnTo>
                  <a:lnTo>
                    <a:pt x="25936" y="205583"/>
                  </a:lnTo>
                  <a:lnTo>
                    <a:pt x="6853" y="170126"/>
                  </a:lnTo>
                  <a:lnTo>
                    <a:pt x="0" y="129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59732" y="3561588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60"/>
                  </a:moveTo>
                  <a:lnTo>
                    <a:pt x="0" y="347091"/>
                  </a:lnTo>
                  <a:lnTo>
                    <a:pt x="80390" y="294767"/>
                  </a:lnTo>
                  <a:lnTo>
                    <a:pt x="76916" y="292735"/>
                  </a:lnTo>
                  <a:lnTo>
                    <a:pt x="48513" y="292735"/>
                  </a:lnTo>
                  <a:lnTo>
                    <a:pt x="23748" y="278256"/>
                  </a:lnTo>
                  <a:lnTo>
                    <a:pt x="30998" y="265877"/>
                  </a:lnTo>
                  <a:lnTo>
                    <a:pt x="6350" y="251460"/>
                  </a:lnTo>
                  <a:close/>
                </a:path>
                <a:path w="211452" h="347345">
                  <a:moveTo>
                    <a:pt x="30998" y="265877"/>
                  </a:moveTo>
                  <a:lnTo>
                    <a:pt x="23748" y="278256"/>
                  </a:lnTo>
                  <a:lnTo>
                    <a:pt x="48513" y="292735"/>
                  </a:lnTo>
                  <a:lnTo>
                    <a:pt x="55756" y="280357"/>
                  </a:lnTo>
                  <a:lnTo>
                    <a:pt x="30998" y="265877"/>
                  </a:lnTo>
                  <a:close/>
                </a:path>
                <a:path w="211452" h="347345">
                  <a:moveTo>
                    <a:pt x="55756" y="280357"/>
                  </a:moveTo>
                  <a:lnTo>
                    <a:pt x="48513" y="292735"/>
                  </a:lnTo>
                  <a:lnTo>
                    <a:pt x="76916" y="292735"/>
                  </a:lnTo>
                  <a:lnTo>
                    <a:pt x="55756" y="280357"/>
                  </a:lnTo>
                  <a:close/>
                </a:path>
                <a:path w="211452" h="347345">
                  <a:moveTo>
                    <a:pt x="186689" y="0"/>
                  </a:moveTo>
                  <a:lnTo>
                    <a:pt x="30998" y="265877"/>
                  </a:lnTo>
                  <a:lnTo>
                    <a:pt x="55756" y="280357"/>
                  </a:lnTo>
                  <a:lnTo>
                    <a:pt x="211327" y="1447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2834" y="385940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365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6"/>
                  </a:lnTo>
                  <a:lnTo>
                    <a:pt x="6853" y="170126"/>
                  </a:lnTo>
                  <a:lnTo>
                    <a:pt x="25936" y="205583"/>
                  </a:lnTo>
                  <a:lnTo>
                    <a:pt x="55028" y="233536"/>
                  </a:lnTo>
                  <a:lnTo>
                    <a:pt x="91911" y="251864"/>
                  </a:lnTo>
                  <a:lnTo>
                    <a:pt x="134365" y="258445"/>
                  </a:lnTo>
                  <a:lnTo>
                    <a:pt x="176882" y="251864"/>
                  </a:lnTo>
                  <a:lnTo>
                    <a:pt x="213802" y="233536"/>
                  </a:lnTo>
                  <a:lnTo>
                    <a:pt x="242914" y="205583"/>
                  </a:lnTo>
                  <a:lnTo>
                    <a:pt x="262004" y="170126"/>
                  </a:lnTo>
                  <a:lnTo>
                    <a:pt x="268859" y="129286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2834" y="385940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286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9" y="129286"/>
                  </a:lnTo>
                  <a:lnTo>
                    <a:pt x="262004" y="170126"/>
                  </a:lnTo>
                  <a:lnTo>
                    <a:pt x="242914" y="205583"/>
                  </a:lnTo>
                  <a:lnTo>
                    <a:pt x="213802" y="233536"/>
                  </a:lnTo>
                  <a:lnTo>
                    <a:pt x="176882" y="251864"/>
                  </a:lnTo>
                  <a:lnTo>
                    <a:pt x="134365" y="258445"/>
                  </a:lnTo>
                  <a:lnTo>
                    <a:pt x="91911" y="251864"/>
                  </a:lnTo>
                  <a:lnTo>
                    <a:pt x="55028" y="233536"/>
                  </a:lnTo>
                  <a:lnTo>
                    <a:pt x="25936" y="205583"/>
                  </a:lnTo>
                  <a:lnTo>
                    <a:pt x="6853" y="170126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86884" y="3560444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39" h="309245">
                  <a:moveTo>
                    <a:pt x="168650" y="248204"/>
                  </a:moveTo>
                  <a:lnTo>
                    <a:pt x="145541" y="265048"/>
                  </a:lnTo>
                  <a:lnTo>
                    <a:pt x="230758" y="309117"/>
                  </a:lnTo>
                  <a:lnTo>
                    <a:pt x="222469" y="259714"/>
                  </a:lnTo>
                  <a:lnTo>
                    <a:pt x="177037" y="259714"/>
                  </a:lnTo>
                  <a:lnTo>
                    <a:pt x="168650" y="248204"/>
                  </a:lnTo>
                  <a:close/>
                </a:path>
                <a:path w="231139" h="309245">
                  <a:moveTo>
                    <a:pt x="191724" y="231385"/>
                  </a:moveTo>
                  <a:lnTo>
                    <a:pt x="168650" y="248204"/>
                  </a:lnTo>
                  <a:lnTo>
                    <a:pt x="177037" y="259714"/>
                  </a:lnTo>
                  <a:lnTo>
                    <a:pt x="200151" y="242950"/>
                  </a:lnTo>
                  <a:lnTo>
                    <a:pt x="191724" y="231385"/>
                  </a:lnTo>
                  <a:close/>
                </a:path>
                <a:path w="231139" h="309245">
                  <a:moveTo>
                    <a:pt x="214883" y="214502"/>
                  </a:moveTo>
                  <a:lnTo>
                    <a:pt x="191724" y="231385"/>
                  </a:lnTo>
                  <a:lnTo>
                    <a:pt x="200151" y="242950"/>
                  </a:lnTo>
                  <a:lnTo>
                    <a:pt x="177037" y="259714"/>
                  </a:lnTo>
                  <a:lnTo>
                    <a:pt x="222469" y="259714"/>
                  </a:lnTo>
                  <a:lnTo>
                    <a:pt x="214883" y="214502"/>
                  </a:lnTo>
                  <a:close/>
                </a:path>
                <a:path w="231139" h="309245">
                  <a:moveTo>
                    <a:pt x="23113" y="0"/>
                  </a:moveTo>
                  <a:lnTo>
                    <a:pt x="0" y="16763"/>
                  </a:lnTo>
                  <a:lnTo>
                    <a:pt x="168650" y="248204"/>
                  </a:lnTo>
                  <a:lnTo>
                    <a:pt x="191724" y="231385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91201" y="3888613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493" y="0"/>
                  </a:moveTo>
                  <a:lnTo>
                    <a:pt x="91976" y="6592"/>
                  </a:lnTo>
                  <a:lnTo>
                    <a:pt x="55056" y="24944"/>
                  </a:lnTo>
                  <a:lnTo>
                    <a:pt x="25944" y="52916"/>
                  </a:lnTo>
                  <a:lnTo>
                    <a:pt x="6854" y="88367"/>
                  </a:lnTo>
                  <a:lnTo>
                    <a:pt x="0" y="129159"/>
                  </a:lnTo>
                  <a:lnTo>
                    <a:pt x="6854" y="170012"/>
                  </a:lnTo>
                  <a:lnTo>
                    <a:pt x="25944" y="205501"/>
                  </a:lnTo>
                  <a:lnTo>
                    <a:pt x="55056" y="233492"/>
                  </a:lnTo>
                  <a:lnTo>
                    <a:pt x="91976" y="251851"/>
                  </a:lnTo>
                  <a:lnTo>
                    <a:pt x="134493" y="258444"/>
                  </a:lnTo>
                  <a:lnTo>
                    <a:pt x="177009" y="251851"/>
                  </a:lnTo>
                  <a:lnTo>
                    <a:pt x="213929" y="233492"/>
                  </a:lnTo>
                  <a:lnTo>
                    <a:pt x="243041" y="205501"/>
                  </a:lnTo>
                  <a:lnTo>
                    <a:pt x="262131" y="170012"/>
                  </a:lnTo>
                  <a:lnTo>
                    <a:pt x="268986" y="129159"/>
                  </a:lnTo>
                  <a:lnTo>
                    <a:pt x="262131" y="88367"/>
                  </a:lnTo>
                  <a:lnTo>
                    <a:pt x="243041" y="52916"/>
                  </a:lnTo>
                  <a:lnTo>
                    <a:pt x="213929" y="24944"/>
                  </a:lnTo>
                  <a:lnTo>
                    <a:pt x="177009" y="6592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91201" y="3888613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159"/>
                  </a:moveTo>
                  <a:lnTo>
                    <a:pt x="6854" y="88367"/>
                  </a:lnTo>
                  <a:lnTo>
                    <a:pt x="25944" y="52916"/>
                  </a:lnTo>
                  <a:lnTo>
                    <a:pt x="55056" y="24944"/>
                  </a:lnTo>
                  <a:lnTo>
                    <a:pt x="91976" y="6592"/>
                  </a:lnTo>
                  <a:lnTo>
                    <a:pt x="134493" y="0"/>
                  </a:lnTo>
                  <a:lnTo>
                    <a:pt x="177009" y="6592"/>
                  </a:lnTo>
                  <a:lnTo>
                    <a:pt x="213929" y="24944"/>
                  </a:lnTo>
                  <a:lnTo>
                    <a:pt x="243041" y="52916"/>
                  </a:lnTo>
                  <a:lnTo>
                    <a:pt x="262131" y="88367"/>
                  </a:lnTo>
                  <a:lnTo>
                    <a:pt x="268986" y="129159"/>
                  </a:lnTo>
                  <a:lnTo>
                    <a:pt x="262131" y="170012"/>
                  </a:lnTo>
                  <a:lnTo>
                    <a:pt x="243041" y="205501"/>
                  </a:lnTo>
                  <a:lnTo>
                    <a:pt x="213929" y="233492"/>
                  </a:lnTo>
                  <a:lnTo>
                    <a:pt x="177009" y="251851"/>
                  </a:lnTo>
                  <a:lnTo>
                    <a:pt x="134493" y="258444"/>
                  </a:lnTo>
                  <a:lnTo>
                    <a:pt x="91976" y="251851"/>
                  </a:lnTo>
                  <a:lnTo>
                    <a:pt x="55056" y="233492"/>
                  </a:lnTo>
                  <a:lnTo>
                    <a:pt x="25944" y="205501"/>
                  </a:lnTo>
                  <a:lnTo>
                    <a:pt x="6854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58714" y="3575685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59"/>
                  </a:moveTo>
                  <a:lnTo>
                    <a:pt x="0" y="347090"/>
                  </a:lnTo>
                  <a:lnTo>
                    <a:pt x="80263" y="294766"/>
                  </a:lnTo>
                  <a:lnTo>
                    <a:pt x="76795" y="292734"/>
                  </a:lnTo>
                  <a:lnTo>
                    <a:pt x="48387" y="292734"/>
                  </a:lnTo>
                  <a:lnTo>
                    <a:pt x="23749" y="278256"/>
                  </a:lnTo>
                  <a:lnTo>
                    <a:pt x="30987" y="265895"/>
                  </a:lnTo>
                  <a:lnTo>
                    <a:pt x="6350" y="251459"/>
                  </a:lnTo>
                  <a:close/>
                </a:path>
                <a:path w="211452" h="347345">
                  <a:moveTo>
                    <a:pt x="30987" y="265895"/>
                  </a:moveTo>
                  <a:lnTo>
                    <a:pt x="23749" y="278256"/>
                  </a:lnTo>
                  <a:lnTo>
                    <a:pt x="48387" y="292734"/>
                  </a:lnTo>
                  <a:lnTo>
                    <a:pt x="55644" y="280341"/>
                  </a:lnTo>
                  <a:lnTo>
                    <a:pt x="30987" y="265895"/>
                  </a:lnTo>
                  <a:close/>
                </a:path>
                <a:path w="211452" h="347345">
                  <a:moveTo>
                    <a:pt x="55644" y="280341"/>
                  </a:moveTo>
                  <a:lnTo>
                    <a:pt x="48387" y="292734"/>
                  </a:lnTo>
                  <a:lnTo>
                    <a:pt x="76795" y="292734"/>
                  </a:lnTo>
                  <a:lnTo>
                    <a:pt x="55644" y="280341"/>
                  </a:lnTo>
                  <a:close/>
                </a:path>
                <a:path w="211452" h="347345">
                  <a:moveTo>
                    <a:pt x="186689" y="0"/>
                  </a:moveTo>
                  <a:lnTo>
                    <a:pt x="30987" y="265895"/>
                  </a:lnTo>
                  <a:lnTo>
                    <a:pt x="55644" y="280341"/>
                  </a:lnTo>
                  <a:lnTo>
                    <a:pt x="211327" y="1447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1690" y="3873500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26"/>
                  </a:lnTo>
                  <a:lnTo>
                    <a:pt x="25944" y="205583"/>
                  </a:lnTo>
                  <a:lnTo>
                    <a:pt x="55056" y="233536"/>
                  </a:lnTo>
                  <a:lnTo>
                    <a:pt x="91976" y="251864"/>
                  </a:lnTo>
                  <a:lnTo>
                    <a:pt x="134493" y="258444"/>
                  </a:lnTo>
                  <a:lnTo>
                    <a:pt x="177009" y="251864"/>
                  </a:lnTo>
                  <a:lnTo>
                    <a:pt x="213929" y="233536"/>
                  </a:lnTo>
                  <a:lnTo>
                    <a:pt x="243041" y="205583"/>
                  </a:lnTo>
                  <a:lnTo>
                    <a:pt x="262131" y="170126"/>
                  </a:lnTo>
                  <a:lnTo>
                    <a:pt x="268986" y="129286"/>
                  </a:lnTo>
                  <a:lnTo>
                    <a:pt x="262131" y="88432"/>
                  </a:lnTo>
                  <a:lnTo>
                    <a:pt x="243041" y="52943"/>
                  </a:lnTo>
                  <a:lnTo>
                    <a:pt x="213929" y="24952"/>
                  </a:lnTo>
                  <a:lnTo>
                    <a:pt x="177009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01690" y="3873500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7009" y="6593"/>
                  </a:lnTo>
                  <a:lnTo>
                    <a:pt x="213929" y="24952"/>
                  </a:lnTo>
                  <a:lnTo>
                    <a:pt x="243041" y="52943"/>
                  </a:lnTo>
                  <a:lnTo>
                    <a:pt x="262131" y="88432"/>
                  </a:lnTo>
                  <a:lnTo>
                    <a:pt x="268986" y="129286"/>
                  </a:lnTo>
                  <a:lnTo>
                    <a:pt x="262131" y="170126"/>
                  </a:lnTo>
                  <a:lnTo>
                    <a:pt x="243041" y="205583"/>
                  </a:lnTo>
                  <a:lnTo>
                    <a:pt x="213929" y="233536"/>
                  </a:lnTo>
                  <a:lnTo>
                    <a:pt x="177009" y="251864"/>
                  </a:lnTo>
                  <a:lnTo>
                    <a:pt x="134493" y="258444"/>
                  </a:lnTo>
                  <a:lnTo>
                    <a:pt x="91976" y="251864"/>
                  </a:lnTo>
                  <a:lnTo>
                    <a:pt x="55056" y="233536"/>
                  </a:lnTo>
                  <a:lnTo>
                    <a:pt x="25944" y="205583"/>
                  </a:lnTo>
                  <a:lnTo>
                    <a:pt x="6854" y="170126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5865" y="3574541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39" h="309245">
                  <a:moveTo>
                    <a:pt x="168650" y="248204"/>
                  </a:moveTo>
                  <a:lnTo>
                    <a:pt x="145542" y="265049"/>
                  </a:lnTo>
                  <a:lnTo>
                    <a:pt x="230632" y="308991"/>
                  </a:lnTo>
                  <a:lnTo>
                    <a:pt x="222419" y="259715"/>
                  </a:lnTo>
                  <a:lnTo>
                    <a:pt x="177037" y="259715"/>
                  </a:lnTo>
                  <a:lnTo>
                    <a:pt x="168650" y="248204"/>
                  </a:lnTo>
                  <a:close/>
                </a:path>
                <a:path w="231139" h="309245">
                  <a:moveTo>
                    <a:pt x="191724" y="231385"/>
                  </a:moveTo>
                  <a:lnTo>
                    <a:pt x="168650" y="248204"/>
                  </a:lnTo>
                  <a:lnTo>
                    <a:pt x="177037" y="259715"/>
                  </a:lnTo>
                  <a:lnTo>
                    <a:pt x="200151" y="242951"/>
                  </a:lnTo>
                  <a:lnTo>
                    <a:pt x="191724" y="231385"/>
                  </a:lnTo>
                  <a:close/>
                </a:path>
                <a:path w="231139" h="309245">
                  <a:moveTo>
                    <a:pt x="214884" y="214503"/>
                  </a:moveTo>
                  <a:lnTo>
                    <a:pt x="191724" y="231385"/>
                  </a:lnTo>
                  <a:lnTo>
                    <a:pt x="200151" y="242951"/>
                  </a:lnTo>
                  <a:lnTo>
                    <a:pt x="177037" y="259715"/>
                  </a:lnTo>
                  <a:lnTo>
                    <a:pt x="222419" y="259715"/>
                  </a:lnTo>
                  <a:lnTo>
                    <a:pt x="214884" y="214503"/>
                  </a:lnTo>
                  <a:close/>
                </a:path>
                <a:path w="231139" h="309245">
                  <a:moveTo>
                    <a:pt x="23113" y="0"/>
                  </a:moveTo>
                  <a:lnTo>
                    <a:pt x="0" y="16763"/>
                  </a:lnTo>
                  <a:lnTo>
                    <a:pt x="168650" y="248204"/>
                  </a:lnTo>
                  <a:lnTo>
                    <a:pt x="191724" y="231385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70401" y="4448555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365" y="0"/>
                  </a:moveTo>
                  <a:lnTo>
                    <a:pt x="91862" y="6580"/>
                  </a:lnTo>
                  <a:lnTo>
                    <a:pt x="54973" y="24908"/>
                  </a:lnTo>
                  <a:lnTo>
                    <a:pt x="25899" y="52861"/>
                  </a:lnTo>
                  <a:lnTo>
                    <a:pt x="6841" y="88318"/>
                  </a:lnTo>
                  <a:lnTo>
                    <a:pt x="0" y="129159"/>
                  </a:lnTo>
                  <a:lnTo>
                    <a:pt x="6841" y="170012"/>
                  </a:lnTo>
                  <a:lnTo>
                    <a:pt x="25899" y="205501"/>
                  </a:lnTo>
                  <a:lnTo>
                    <a:pt x="54973" y="233492"/>
                  </a:lnTo>
                  <a:lnTo>
                    <a:pt x="91862" y="251851"/>
                  </a:lnTo>
                  <a:lnTo>
                    <a:pt x="134365" y="258445"/>
                  </a:lnTo>
                  <a:lnTo>
                    <a:pt x="176882" y="251851"/>
                  </a:lnTo>
                  <a:lnTo>
                    <a:pt x="213802" y="233492"/>
                  </a:lnTo>
                  <a:lnTo>
                    <a:pt x="242914" y="205501"/>
                  </a:lnTo>
                  <a:lnTo>
                    <a:pt x="262004" y="170012"/>
                  </a:lnTo>
                  <a:lnTo>
                    <a:pt x="268859" y="129159"/>
                  </a:lnTo>
                  <a:lnTo>
                    <a:pt x="262004" y="88318"/>
                  </a:lnTo>
                  <a:lnTo>
                    <a:pt x="242914" y="52861"/>
                  </a:lnTo>
                  <a:lnTo>
                    <a:pt x="213802" y="24908"/>
                  </a:lnTo>
                  <a:lnTo>
                    <a:pt x="176882" y="6580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70401" y="4448555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159"/>
                  </a:moveTo>
                  <a:lnTo>
                    <a:pt x="6841" y="88318"/>
                  </a:lnTo>
                  <a:lnTo>
                    <a:pt x="25899" y="52861"/>
                  </a:lnTo>
                  <a:lnTo>
                    <a:pt x="54973" y="24908"/>
                  </a:lnTo>
                  <a:lnTo>
                    <a:pt x="91862" y="6580"/>
                  </a:lnTo>
                  <a:lnTo>
                    <a:pt x="134365" y="0"/>
                  </a:lnTo>
                  <a:lnTo>
                    <a:pt x="176882" y="6580"/>
                  </a:lnTo>
                  <a:lnTo>
                    <a:pt x="213802" y="24908"/>
                  </a:lnTo>
                  <a:lnTo>
                    <a:pt x="242914" y="52861"/>
                  </a:lnTo>
                  <a:lnTo>
                    <a:pt x="262004" y="88318"/>
                  </a:lnTo>
                  <a:lnTo>
                    <a:pt x="268859" y="129159"/>
                  </a:lnTo>
                  <a:lnTo>
                    <a:pt x="262004" y="170012"/>
                  </a:lnTo>
                  <a:lnTo>
                    <a:pt x="242914" y="205501"/>
                  </a:lnTo>
                  <a:lnTo>
                    <a:pt x="213802" y="233492"/>
                  </a:lnTo>
                  <a:lnTo>
                    <a:pt x="176882" y="251851"/>
                  </a:lnTo>
                  <a:lnTo>
                    <a:pt x="134365" y="258445"/>
                  </a:lnTo>
                  <a:lnTo>
                    <a:pt x="91862" y="251851"/>
                  </a:lnTo>
                  <a:lnTo>
                    <a:pt x="54973" y="233492"/>
                  </a:lnTo>
                  <a:lnTo>
                    <a:pt x="25899" y="205501"/>
                  </a:lnTo>
                  <a:lnTo>
                    <a:pt x="6841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37786" y="4135627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60"/>
                  </a:moveTo>
                  <a:lnTo>
                    <a:pt x="0" y="347091"/>
                  </a:lnTo>
                  <a:lnTo>
                    <a:pt x="80263" y="294767"/>
                  </a:lnTo>
                  <a:lnTo>
                    <a:pt x="76579" y="292608"/>
                  </a:lnTo>
                  <a:lnTo>
                    <a:pt x="48387" y="292608"/>
                  </a:lnTo>
                  <a:lnTo>
                    <a:pt x="23749" y="278257"/>
                  </a:lnTo>
                  <a:lnTo>
                    <a:pt x="30987" y="265895"/>
                  </a:lnTo>
                  <a:lnTo>
                    <a:pt x="6350" y="251460"/>
                  </a:lnTo>
                  <a:close/>
                </a:path>
                <a:path w="211452" h="347345">
                  <a:moveTo>
                    <a:pt x="30987" y="265895"/>
                  </a:moveTo>
                  <a:lnTo>
                    <a:pt x="23749" y="278257"/>
                  </a:lnTo>
                  <a:lnTo>
                    <a:pt x="48387" y="292608"/>
                  </a:lnTo>
                  <a:lnTo>
                    <a:pt x="55588" y="280309"/>
                  </a:lnTo>
                  <a:lnTo>
                    <a:pt x="30987" y="265895"/>
                  </a:lnTo>
                  <a:close/>
                </a:path>
                <a:path w="211452" h="347345">
                  <a:moveTo>
                    <a:pt x="55588" y="280309"/>
                  </a:moveTo>
                  <a:lnTo>
                    <a:pt x="48387" y="292608"/>
                  </a:lnTo>
                  <a:lnTo>
                    <a:pt x="76579" y="292608"/>
                  </a:lnTo>
                  <a:lnTo>
                    <a:pt x="55588" y="280309"/>
                  </a:lnTo>
                  <a:close/>
                </a:path>
                <a:path w="211452" h="347345">
                  <a:moveTo>
                    <a:pt x="186689" y="0"/>
                  </a:moveTo>
                  <a:lnTo>
                    <a:pt x="30987" y="265895"/>
                  </a:lnTo>
                  <a:lnTo>
                    <a:pt x="55588" y="280309"/>
                  </a:lnTo>
                  <a:lnTo>
                    <a:pt x="211327" y="14351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80763" y="443344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134492" y="0"/>
                  </a:moveTo>
                  <a:lnTo>
                    <a:pt x="91976" y="6580"/>
                  </a:lnTo>
                  <a:lnTo>
                    <a:pt x="55056" y="24908"/>
                  </a:lnTo>
                  <a:lnTo>
                    <a:pt x="25944" y="52861"/>
                  </a:lnTo>
                  <a:lnTo>
                    <a:pt x="6854" y="88318"/>
                  </a:lnTo>
                  <a:lnTo>
                    <a:pt x="0" y="129158"/>
                  </a:lnTo>
                  <a:lnTo>
                    <a:pt x="6854" y="170012"/>
                  </a:lnTo>
                  <a:lnTo>
                    <a:pt x="25944" y="205501"/>
                  </a:lnTo>
                  <a:lnTo>
                    <a:pt x="55056" y="233492"/>
                  </a:lnTo>
                  <a:lnTo>
                    <a:pt x="91976" y="251851"/>
                  </a:lnTo>
                  <a:lnTo>
                    <a:pt x="134492" y="258444"/>
                  </a:lnTo>
                  <a:lnTo>
                    <a:pt x="177009" y="251851"/>
                  </a:lnTo>
                  <a:lnTo>
                    <a:pt x="213929" y="233492"/>
                  </a:lnTo>
                  <a:lnTo>
                    <a:pt x="243041" y="205501"/>
                  </a:lnTo>
                  <a:lnTo>
                    <a:pt x="262131" y="170012"/>
                  </a:lnTo>
                  <a:lnTo>
                    <a:pt x="268986" y="129158"/>
                  </a:lnTo>
                  <a:lnTo>
                    <a:pt x="262131" y="88318"/>
                  </a:lnTo>
                  <a:lnTo>
                    <a:pt x="243041" y="52861"/>
                  </a:lnTo>
                  <a:lnTo>
                    <a:pt x="213929" y="24908"/>
                  </a:lnTo>
                  <a:lnTo>
                    <a:pt x="177009" y="6580"/>
                  </a:lnTo>
                  <a:lnTo>
                    <a:pt x="13449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0763" y="443344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39" h="258445">
                  <a:moveTo>
                    <a:pt x="0" y="129158"/>
                  </a:moveTo>
                  <a:lnTo>
                    <a:pt x="6854" y="88318"/>
                  </a:lnTo>
                  <a:lnTo>
                    <a:pt x="25944" y="52861"/>
                  </a:lnTo>
                  <a:lnTo>
                    <a:pt x="55056" y="24908"/>
                  </a:lnTo>
                  <a:lnTo>
                    <a:pt x="91976" y="6580"/>
                  </a:lnTo>
                  <a:lnTo>
                    <a:pt x="134492" y="0"/>
                  </a:lnTo>
                  <a:lnTo>
                    <a:pt x="177009" y="6580"/>
                  </a:lnTo>
                  <a:lnTo>
                    <a:pt x="213929" y="24908"/>
                  </a:lnTo>
                  <a:lnTo>
                    <a:pt x="243041" y="52861"/>
                  </a:lnTo>
                  <a:lnTo>
                    <a:pt x="262131" y="88318"/>
                  </a:lnTo>
                  <a:lnTo>
                    <a:pt x="268986" y="129158"/>
                  </a:lnTo>
                  <a:lnTo>
                    <a:pt x="262131" y="170012"/>
                  </a:lnTo>
                  <a:lnTo>
                    <a:pt x="243041" y="205501"/>
                  </a:lnTo>
                  <a:lnTo>
                    <a:pt x="213929" y="233492"/>
                  </a:lnTo>
                  <a:lnTo>
                    <a:pt x="177009" y="251851"/>
                  </a:lnTo>
                  <a:lnTo>
                    <a:pt x="134492" y="258444"/>
                  </a:lnTo>
                  <a:lnTo>
                    <a:pt x="91976" y="251851"/>
                  </a:lnTo>
                  <a:lnTo>
                    <a:pt x="55056" y="233492"/>
                  </a:lnTo>
                  <a:lnTo>
                    <a:pt x="25944" y="205501"/>
                  </a:lnTo>
                  <a:lnTo>
                    <a:pt x="6854" y="170012"/>
                  </a:lnTo>
                  <a:lnTo>
                    <a:pt x="0" y="129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70246" y="4098544"/>
              <a:ext cx="238125" cy="379095"/>
            </a:xfrm>
            <a:custGeom>
              <a:avLst/>
              <a:gdLst/>
              <a:ahLst/>
              <a:cxnLst/>
              <a:rect l="l" t="t" r="r" b="b"/>
              <a:pathLst>
                <a:path w="238125" h="379095">
                  <a:moveTo>
                    <a:pt x="7874" y="283209"/>
                  </a:moveTo>
                  <a:lnTo>
                    <a:pt x="0" y="378713"/>
                  </a:lnTo>
                  <a:lnTo>
                    <a:pt x="81152" y="327786"/>
                  </a:lnTo>
                  <a:lnTo>
                    <a:pt x="76768" y="325119"/>
                  </a:lnTo>
                  <a:lnTo>
                    <a:pt x="49275" y="325119"/>
                  </a:lnTo>
                  <a:lnTo>
                    <a:pt x="24891" y="310260"/>
                  </a:lnTo>
                  <a:lnTo>
                    <a:pt x="32302" y="298070"/>
                  </a:lnTo>
                  <a:lnTo>
                    <a:pt x="7874" y="283209"/>
                  </a:lnTo>
                  <a:close/>
                </a:path>
                <a:path w="238125" h="379095">
                  <a:moveTo>
                    <a:pt x="32302" y="298070"/>
                  </a:moveTo>
                  <a:lnTo>
                    <a:pt x="24891" y="310260"/>
                  </a:lnTo>
                  <a:lnTo>
                    <a:pt x="49275" y="325119"/>
                  </a:lnTo>
                  <a:lnTo>
                    <a:pt x="56695" y="312909"/>
                  </a:lnTo>
                  <a:lnTo>
                    <a:pt x="32302" y="298070"/>
                  </a:lnTo>
                  <a:close/>
                </a:path>
                <a:path w="238125" h="379095">
                  <a:moveTo>
                    <a:pt x="56695" y="312909"/>
                  </a:moveTo>
                  <a:lnTo>
                    <a:pt x="49275" y="325119"/>
                  </a:lnTo>
                  <a:lnTo>
                    <a:pt x="76768" y="325119"/>
                  </a:lnTo>
                  <a:lnTo>
                    <a:pt x="56695" y="312909"/>
                  </a:lnTo>
                  <a:close/>
                </a:path>
                <a:path w="238125" h="379095">
                  <a:moveTo>
                    <a:pt x="213487" y="0"/>
                  </a:moveTo>
                  <a:lnTo>
                    <a:pt x="32302" y="298070"/>
                  </a:lnTo>
                  <a:lnTo>
                    <a:pt x="56695" y="312909"/>
                  </a:lnTo>
                  <a:lnTo>
                    <a:pt x="237870" y="14731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95692" y="2781300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4">
                  <a:moveTo>
                    <a:pt x="134365" y="0"/>
                  </a:moveTo>
                  <a:lnTo>
                    <a:pt x="91862" y="6592"/>
                  </a:lnTo>
                  <a:lnTo>
                    <a:pt x="54973" y="24944"/>
                  </a:lnTo>
                  <a:lnTo>
                    <a:pt x="25899" y="52916"/>
                  </a:lnTo>
                  <a:lnTo>
                    <a:pt x="6841" y="88367"/>
                  </a:lnTo>
                  <a:lnTo>
                    <a:pt x="0" y="129159"/>
                  </a:lnTo>
                  <a:lnTo>
                    <a:pt x="6841" y="170012"/>
                  </a:lnTo>
                  <a:lnTo>
                    <a:pt x="25899" y="205501"/>
                  </a:lnTo>
                  <a:lnTo>
                    <a:pt x="54973" y="233492"/>
                  </a:lnTo>
                  <a:lnTo>
                    <a:pt x="91862" y="251851"/>
                  </a:lnTo>
                  <a:lnTo>
                    <a:pt x="134365" y="258445"/>
                  </a:lnTo>
                  <a:lnTo>
                    <a:pt x="176882" y="251851"/>
                  </a:lnTo>
                  <a:lnTo>
                    <a:pt x="213802" y="233492"/>
                  </a:lnTo>
                  <a:lnTo>
                    <a:pt x="242914" y="205501"/>
                  </a:lnTo>
                  <a:lnTo>
                    <a:pt x="262004" y="170012"/>
                  </a:lnTo>
                  <a:lnTo>
                    <a:pt x="268858" y="129159"/>
                  </a:lnTo>
                  <a:lnTo>
                    <a:pt x="262004" y="88367"/>
                  </a:lnTo>
                  <a:lnTo>
                    <a:pt x="242914" y="52916"/>
                  </a:lnTo>
                  <a:lnTo>
                    <a:pt x="213802" y="24944"/>
                  </a:lnTo>
                  <a:lnTo>
                    <a:pt x="176882" y="6592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95692" y="2781300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4">
                  <a:moveTo>
                    <a:pt x="0" y="129159"/>
                  </a:moveTo>
                  <a:lnTo>
                    <a:pt x="6841" y="88367"/>
                  </a:lnTo>
                  <a:lnTo>
                    <a:pt x="25899" y="52916"/>
                  </a:lnTo>
                  <a:lnTo>
                    <a:pt x="54973" y="24944"/>
                  </a:lnTo>
                  <a:lnTo>
                    <a:pt x="91862" y="6592"/>
                  </a:lnTo>
                  <a:lnTo>
                    <a:pt x="134365" y="0"/>
                  </a:lnTo>
                  <a:lnTo>
                    <a:pt x="176882" y="6592"/>
                  </a:lnTo>
                  <a:lnTo>
                    <a:pt x="213802" y="24944"/>
                  </a:lnTo>
                  <a:lnTo>
                    <a:pt x="242914" y="52916"/>
                  </a:lnTo>
                  <a:lnTo>
                    <a:pt x="262004" y="88367"/>
                  </a:lnTo>
                  <a:lnTo>
                    <a:pt x="268858" y="129159"/>
                  </a:lnTo>
                  <a:lnTo>
                    <a:pt x="262004" y="170012"/>
                  </a:lnTo>
                  <a:lnTo>
                    <a:pt x="242914" y="205501"/>
                  </a:lnTo>
                  <a:lnTo>
                    <a:pt x="213802" y="233492"/>
                  </a:lnTo>
                  <a:lnTo>
                    <a:pt x="176882" y="251851"/>
                  </a:lnTo>
                  <a:lnTo>
                    <a:pt x="134365" y="258445"/>
                  </a:lnTo>
                  <a:lnTo>
                    <a:pt x="91862" y="251851"/>
                  </a:lnTo>
                  <a:lnTo>
                    <a:pt x="54973" y="233492"/>
                  </a:lnTo>
                  <a:lnTo>
                    <a:pt x="25899" y="205501"/>
                  </a:lnTo>
                  <a:lnTo>
                    <a:pt x="6841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37780" y="3349498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493" y="0"/>
                  </a:moveTo>
                  <a:lnTo>
                    <a:pt x="91976" y="6580"/>
                  </a:lnTo>
                  <a:lnTo>
                    <a:pt x="55056" y="24908"/>
                  </a:lnTo>
                  <a:lnTo>
                    <a:pt x="25944" y="52861"/>
                  </a:lnTo>
                  <a:lnTo>
                    <a:pt x="6854" y="88318"/>
                  </a:lnTo>
                  <a:lnTo>
                    <a:pt x="0" y="129159"/>
                  </a:lnTo>
                  <a:lnTo>
                    <a:pt x="6854" y="170012"/>
                  </a:lnTo>
                  <a:lnTo>
                    <a:pt x="25944" y="205501"/>
                  </a:lnTo>
                  <a:lnTo>
                    <a:pt x="55056" y="233492"/>
                  </a:lnTo>
                  <a:lnTo>
                    <a:pt x="91976" y="251851"/>
                  </a:lnTo>
                  <a:lnTo>
                    <a:pt x="134493" y="258444"/>
                  </a:lnTo>
                  <a:lnTo>
                    <a:pt x="176947" y="251851"/>
                  </a:lnTo>
                  <a:lnTo>
                    <a:pt x="213830" y="233492"/>
                  </a:lnTo>
                  <a:lnTo>
                    <a:pt x="242922" y="205501"/>
                  </a:lnTo>
                  <a:lnTo>
                    <a:pt x="262005" y="170012"/>
                  </a:lnTo>
                  <a:lnTo>
                    <a:pt x="268859" y="129159"/>
                  </a:lnTo>
                  <a:lnTo>
                    <a:pt x="262005" y="88318"/>
                  </a:lnTo>
                  <a:lnTo>
                    <a:pt x="242922" y="52861"/>
                  </a:lnTo>
                  <a:lnTo>
                    <a:pt x="213830" y="24908"/>
                  </a:lnTo>
                  <a:lnTo>
                    <a:pt x="176947" y="6580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37780" y="3349498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159"/>
                  </a:moveTo>
                  <a:lnTo>
                    <a:pt x="6854" y="88318"/>
                  </a:lnTo>
                  <a:lnTo>
                    <a:pt x="25944" y="52861"/>
                  </a:lnTo>
                  <a:lnTo>
                    <a:pt x="55056" y="24908"/>
                  </a:lnTo>
                  <a:lnTo>
                    <a:pt x="91976" y="6580"/>
                  </a:lnTo>
                  <a:lnTo>
                    <a:pt x="134493" y="0"/>
                  </a:lnTo>
                  <a:lnTo>
                    <a:pt x="176947" y="6580"/>
                  </a:lnTo>
                  <a:lnTo>
                    <a:pt x="213830" y="24908"/>
                  </a:lnTo>
                  <a:lnTo>
                    <a:pt x="242922" y="52861"/>
                  </a:lnTo>
                  <a:lnTo>
                    <a:pt x="262005" y="88318"/>
                  </a:lnTo>
                  <a:lnTo>
                    <a:pt x="268859" y="129159"/>
                  </a:lnTo>
                  <a:lnTo>
                    <a:pt x="262005" y="170012"/>
                  </a:lnTo>
                  <a:lnTo>
                    <a:pt x="242922" y="205501"/>
                  </a:lnTo>
                  <a:lnTo>
                    <a:pt x="213830" y="233492"/>
                  </a:lnTo>
                  <a:lnTo>
                    <a:pt x="176947" y="251851"/>
                  </a:lnTo>
                  <a:lnTo>
                    <a:pt x="134493" y="258444"/>
                  </a:lnTo>
                  <a:lnTo>
                    <a:pt x="91976" y="251851"/>
                  </a:lnTo>
                  <a:lnTo>
                    <a:pt x="55056" y="233492"/>
                  </a:lnTo>
                  <a:lnTo>
                    <a:pt x="25944" y="205501"/>
                  </a:lnTo>
                  <a:lnTo>
                    <a:pt x="6854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43521" y="2992120"/>
              <a:ext cx="410845" cy="391795"/>
            </a:xfrm>
            <a:custGeom>
              <a:avLst/>
              <a:gdLst/>
              <a:ahLst/>
              <a:cxnLst/>
              <a:rect l="l" t="t" r="r" b="b"/>
              <a:pathLst>
                <a:path w="410845" h="391795">
                  <a:moveTo>
                    <a:pt x="32638" y="301370"/>
                  </a:moveTo>
                  <a:lnTo>
                    <a:pt x="0" y="391540"/>
                  </a:lnTo>
                  <a:lnTo>
                    <a:pt x="91694" y="363474"/>
                  </a:lnTo>
                  <a:lnTo>
                    <a:pt x="81428" y="352678"/>
                  </a:lnTo>
                  <a:lnTo>
                    <a:pt x="61595" y="352678"/>
                  </a:lnTo>
                  <a:lnTo>
                    <a:pt x="41909" y="331977"/>
                  </a:lnTo>
                  <a:lnTo>
                    <a:pt x="52325" y="322073"/>
                  </a:lnTo>
                  <a:lnTo>
                    <a:pt x="32638" y="301370"/>
                  </a:lnTo>
                  <a:close/>
                </a:path>
                <a:path w="410845" h="391795">
                  <a:moveTo>
                    <a:pt x="52325" y="322073"/>
                  </a:moveTo>
                  <a:lnTo>
                    <a:pt x="41909" y="331977"/>
                  </a:lnTo>
                  <a:lnTo>
                    <a:pt x="61595" y="352678"/>
                  </a:lnTo>
                  <a:lnTo>
                    <a:pt x="72010" y="342774"/>
                  </a:lnTo>
                  <a:lnTo>
                    <a:pt x="52325" y="322073"/>
                  </a:lnTo>
                  <a:close/>
                </a:path>
                <a:path w="410845" h="391795">
                  <a:moveTo>
                    <a:pt x="72010" y="342774"/>
                  </a:moveTo>
                  <a:lnTo>
                    <a:pt x="61595" y="352678"/>
                  </a:lnTo>
                  <a:lnTo>
                    <a:pt x="81428" y="352678"/>
                  </a:lnTo>
                  <a:lnTo>
                    <a:pt x="72010" y="342774"/>
                  </a:lnTo>
                  <a:close/>
                </a:path>
                <a:path w="410845" h="391795">
                  <a:moveTo>
                    <a:pt x="391032" y="0"/>
                  </a:moveTo>
                  <a:lnTo>
                    <a:pt x="52325" y="322073"/>
                  </a:lnTo>
                  <a:lnTo>
                    <a:pt x="72010" y="342774"/>
                  </a:lnTo>
                  <a:lnTo>
                    <a:pt x="410718" y="20700"/>
                  </a:lnTo>
                  <a:lnTo>
                    <a:pt x="391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19491" y="336156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365" y="0"/>
                  </a:moveTo>
                  <a:lnTo>
                    <a:pt x="91911" y="6580"/>
                  </a:lnTo>
                  <a:lnTo>
                    <a:pt x="55028" y="24908"/>
                  </a:lnTo>
                  <a:lnTo>
                    <a:pt x="25936" y="52861"/>
                  </a:lnTo>
                  <a:lnTo>
                    <a:pt x="6853" y="88318"/>
                  </a:lnTo>
                  <a:lnTo>
                    <a:pt x="0" y="129159"/>
                  </a:lnTo>
                  <a:lnTo>
                    <a:pt x="6853" y="170012"/>
                  </a:lnTo>
                  <a:lnTo>
                    <a:pt x="25936" y="205501"/>
                  </a:lnTo>
                  <a:lnTo>
                    <a:pt x="55028" y="233492"/>
                  </a:lnTo>
                  <a:lnTo>
                    <a:pt x="91911" y="251851"/>
                  </a:lnTo>
                  <a:lnTo>
                    <a:pt x="134365" y="258444"/>
                  </a:lnTo>
                  <a:lnTo>
                    <a:pt x="176882" y="251851"/>
                  </a:lnTo>
                  <a:lnTo>
                    <a:pt x="213802" y="233492"/>
                  </a:lnTo>
                  <a:lnTo>
                    <a:pt x="242914" y="205501"/>
                  </a:lnTo>
                  <a:lnTo>
                    <a:pt x="262004" y="170012"/>
                  </a:lnTo>
                  <a:lnTo>
                    <a:pt x="268858" y="129159"/>
                  </a:lnTo>
                  <a:lnTo>
                    <a:pt x="262004" y="88318"/>
                  </a:lnTo>
                  <a:lnTo>
                    <a:pt x="242914" y="52861"/>
                  </a:lnTo>
                  <a:lnTo>
                    <a:pt x="213802" y="24908"/>
                  </a:lnTo>
                  <a:lnTo>
                    <a:pt x="176882" y="6580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19491" y="3361562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159"/>
                  </a:moveTo>
                  <a:lnTo>
                    <a:pt x="6853" y="88318"/>
                  </a:lnTo>
                  <a:lnTo>
                    <a:pt x="25936" y="52861"/>
                  </a:lnTo>
                  <a:lnTo>
                    <a:pt x="55028" y="24908"/>
                  </a:lnTo>
                  <a:lnTo>
                    <a:pt x="91911" y="6580"/>
                  </a:lnTo>
                  <a:lnTo>
                    <a:pt x="134365" y="0"/>
                  </a:lnTo>
                  <a:lnTo>
                    <a:pt x="176882" y="6580"/>
                  </a:lnTo>
                  <a:lnTo>
                    <a:pt x="213802" y="24908"/>
                  </a:lnTo>
                  <a:lnTo>
                    <a:pt x="242914" y="52861"/>
                  </a:lnTo>
                  <a:lnTo>
                    <a:pt x="262004" y="88318"/>
                  </a:lnTo>
                  <a:lnTo>
                    <a:pt x="268858" y="129159"/>
                  </a:lnTo>
                  <a:lnTo>
                    <a:pt x="262004" y="170012"/>
                  </a:lnTo>
                  <a:lnTo>
                    <a:pt x="242914" y="205501"/>
                  </a:lnTo>
                  <a:lnTo>
                    <a:pt x="213802" y="233492"/>
                  </a:lnTo>
                  <a:lnTo>
                    <a:pt x="176882" y="251851"/>
                  </a:lnTo>
                  <a:lnTo>
                    <a:pt x="134365" y="258444"/>
                  </a:lnTo>
                  <a:lnTo>
                    <a:pt x="91911" y="251851"/>
                  </a:lnTo>
                  <a:lnTo>
                    <a:pt x="55028" y="233492"/>
                  </a:lnTo>
                  <a:lnTo>
                    <a:pt x="25936" y="205501"/>
                  </a:lnTo>
                  <a:lnTo>
                    <a:pt x="6853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08163" y="2994913"/>
              <a:ext cx="292100" cy="379095"/>
            </a:xfrm>
            <a:custGeom>
              <a:avLst/>
              <a:gdLst/>
              <a:ahLst/>
              <a:cxnLst/>
              <a:rect l="l" t="t" r="r" b="b"/>
              <a:pathLst>
                <a:path w="292100" h="379095">
                  <a:moveTo>
                    <a:pt x="228495" y="318954"/>
                  </a:moveTo>
                  <a:lnTo>
                    <a:pt x="205739" y="336169"/>
                  </a:lnTo>
                  <a:lnTo>
                    <a:pt x="291718" y="378713"/>
                  </a:lnTo>
                  <a:lnTo>
                    <a:pt x="282654" y="330326"/>
                  </a:lnTo>
                  <a:lnTo>
                    <a:pt x="237108" y="330326"/>
                  </a:lnTo>
                  <a:lnTo>
                    <a:pt x="228495" y="318954"/>
                  </a:lnTo>
                  <a:close/>
                </a:path>
                <a:path w="292100" h="379095">
                  <a:moveTo>
                    <a:pt x="251341" y="301670"/>
                  </a:moveTo>
                  <a:lnTo>
                    <a:pt x="228495" y="318954"/>
                  </a:lnTo>
                  <a:lnTo>
                    <a:pt x="237108" y="330326"/>
                  </a:lnTo>
                  <a:lnTo>
                    <a:pt x="259968" y="313055"/>
                  </a:lnTo>
                  <a:lnTo>
                    <a:pt x="251341" y="301670"/>
                  </a:lnTo>
                  <a:close/>
                </a:path>
                <a:path w="292100" h="379095">
                  <a:moveTo>
                    <a:pt x="274065" y="284480"/>
                  </a:moveTo>
                  <a:lnTo>
                    <a:pt x="251341" y="301670"/>
                  </a:lnTo>
                  <a:lnTo>
                    <a:pt x="259968" y="313055"/>
                  </a:lnTo>
                  <a:lnTo>
                    <a:pt x="237108" y="330326"/>
                  </a:lnTo>
                  <a:lnTo>
                    <a:pt x="282654" y="330326"/>
                  </a:lnTo>
                  <a:lnTo>
                    <a:pt x="274065" y="284480"/>
                  </a:lnTo>
                  <a:close/>
                </a:path>
                <a:path w="292100" h="379095">
                  <a:moveTo>
                    <a:pt x="22732" y="0"/>
                  </a:moveTo>
                  <a:lnTo>
                    <a:pt x="0" y="17272"/>
                  </a:lnTo>
                  <a:lnTo>
                    <a:pt x="228495" y="318954"/>
                  </a:lnTo>
                  <a:lnTo>
                    <a:pt x="251341" y="301670"/>
                  </a:lnTo>
                  <a:lnTo>
                    <a:pt x="22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30695" y="390156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493" y="0"/>
                  </a:moveTo>
                  <a:lnTo>
                    <a:pt x="91976" y="6580"/>
                  </a:lnTo>
                  <a:lnTo>
                    <a:pt x="55056" y="24908"/>
                  </a:lnTo>
                  <a:lnTo>
                    <a:pt x="25944" y="52861"/>
                  </a:lnTo>
                  <a:lnTo>
                    <a:pt x="6854" y="88318"/>
                  </a:lnTo>
                  <a:lnTo>
                    <a:pt x="0" y="129158"/>
                  </a:lnTo>
                  <a:lnTo>
                    <a:pt x="6854" y="170012"/>
                  </a:lnTo>
                  <a:lnTo>
                    <a:pt x="25944" y="205501"/>
                  </a:lnTo>
                  <a:lnTo>
                    <a:pt x="55056" y="233492"/>
                  </a:lnTo>
                  <a:lnTo>
                    <a:pt x="91976" y="251851"/>
                  </a:lnTo>
                  <a:lnTo>
                    <a:pt x="134493" y="258444"/>
                  </a:lnTo>
                  <a:lnTo>
                    <a:pt x="176947" y="251851"/>
                  </a:lnTo>
                  <a:lnTo>
                    <a:pt x="213830" y="233492"/>
                  </a:lnTo>
                  <a:lnTo>
                    <a:pt x="242922" y="205501"/>
                  </a:lnTo>
                  <a:lnTo>
                    <a:pt x="262005" y="170012"/>
                  </a:lnTo>
                  <a:lnTo>
                    <a:pt x="268858" y="129158"/>
                  </a:lnTo>
                  <a:lnTo>
                    <a:pt x="262005" y="88318"/>
                  </a:lnTo>
                  <a:lnTo>
                    <a:pt x="242922" y="52861"/>
                  </a:lnTo>
                  <a:lnTo>
                    <a:pt x="213830" y="24908"/>
                  </a:lnTo>
                  <a:lnTo>
                    <a:pt x="176947" y="6580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30695" y="390156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158"/>
                  </a:moveTo>
                  <a:lnTo>
                    <a:pt x="6854" y="88318"/>
                  </a:lnTo>
                  <a:lnTo>
                    <a:pt x="25944" y="52861"/>
                  </a:lnTo>
                  <a:lnTo>
                    <a:pt x="55056" y="24908"/>
                  </a:lnTo>
                  <a:lnTo>
                    <a:pt x="91976" y="6580"/>
                  </a:lnTo>
                  <a:lnTo>
                    <a:pt x="134493" y="0"/>
                  </a:lnTo>
                  <a:lnTo>
                    <a:pt x="176947" y="6580"/>
                  </a:lnTo>
                  <a:lnTo>
                    <a:pt x="213830" y="24908"/>
                  </a:lnTo>
                  <a:lnTo>
                    <a:pt x="242922" y="52861"/>
                  </a:lnTo>
                  <a:lnTo>
                    <a:pt x="262005" y="88318"/>
                  </a:lnTo>
                  <a:lnTo>
                    <a:pt x="268858" y="129158"/>
                  </a:lnTo>
                  <a:lnTo>
                    <a:pt x="262005" y="170012"/>
                  </a:lnTo>
                  <a:lnTo>
                    <a:pt x="242922" y="205501"/>
                  </a:lnTo>
                  <a:lnTo>
                    <a:pt x="213830" y="233492"/>
                  </a:lnTo>
                  <a:lnTo>
                    <a:pt x="176947" y="251851"/>
                  </a:lnTo>
                  <a:lnTo>
                    <a:pt x="134493" y="258444"/>
                  </a:lnTo>
                  <a:lnTo>
                    <a:pt x="91976" y="251851"/>
                  </a:lnTo>
                  <a:lnTo>
                    <a:pt x="55056" y="233492"/>
                  </a:lnTo>
                  <a:lnTo>
                    <a:pt x="25944" y="205501"/>
                  </a:lnTo>
                  <a:lnTo>
                    <a:pt x="6854" y="170012"/>
                  </a:lnTo>
                  <a:lnTo>
                    <a:pt x="0" y="129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98080" y="3588638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60"/>
                  </a:moveTo>
                  <a:lnTo>
                    <a:pt x="0" y="347091"/>
                  </a:lnTo>
                  <a:lnTo>
                    <a:pt x="80391" y="294767"/>
                  </a:lnTo>
                  <a:lnTo>
                    <a:pt x="76699" y="292608"/>
                  </a:lnTo>
                  <a:lnTo>
                    <a:pt x="48514" y="292608"/>
                  </a:lnTo>
                  <a:lnTo>
                    <a:pt x="23875" y="278256"/>
                  </a:lnTo>
                  <a:lnTo>
                    <a:pt x="31088" y="265929"/>
                  </a:lnTo>
                  <a:lnTo>
                    <a:pt x="6350" y="251460"/>
                  </a:lnTo>
                  <a:close/>
                </a:path>
                <a:path w="211452" h="347345">
                  <a:moveTo>
                    <a:pt x="31088" y="265929"/>
                  </a:moveTo>
                  <a:lnTo>
                    <a:pt x="23875" y="278256"/>
                  </a:lnTo>
                  <a:lnTo>
                    <a:pt x="48514" y="292608"/>
                  </a:lnTo>
                  <a:lnTo>
                    <a:pt x="55704" y="280327"/>
                  </a:lnTo>
                  <a:lnTo>
                    <a:pt x="31088" y="265929"/>
                  </a:lnTo>
                  <a:close/>
                </a:path>
                <a:path w="211452" h="347345">
                  <a:moveTo>
                    <a:pt x="55704" y="280327"/>
                  </a:moveTo>
                  <a:lnTo>
                    <a:pt x="48514" y="292608"/>
                  </a:lnTo>
                  <a:lnTo>
                    <a:pt x="76699" y="292608"/>
                  </a:lnTo>
                  <a:lnTo>
                    <a:pt x="55704" y="280327"/>
                  </a:lnTo>
                  <a:close/>
                </a:path>
                <a:path w="211452" h="347345">
                  <a:moveTo>
                    <a:pt x="186690" y="0"/>
                  </a:moveTo>
                  <a:lnTo>
                    <a:pt x="31088" y="265929"/>
                  </a:lnTo>
                  <a:lnTo>
                    <a:pt x="55704" y="280327"/>
                  </a:lnTo>
                  <a:lnTo>
                    <a:pt x="211454" y="1435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41184" y="3886453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366" y="0"/>
                  </a:moveTo>
                  <a:lnTo>
                    <a:pt x="91862" y="6580"/>
                  </a:lnTo>
                  <a:lnTo>
                    <a:pt x="54973" y="24908"/>
                  </a:lnTo>
                  <a:lnTo>
                    <a:pt x="25899" y="52861"/>
                  </a:lnTo>
                  <a:lnTo>
                    <a:pt x="6841" y="88318"/>
                  </a:lnTo>
                  <a:lnTo>
                    <a:pt x="0" y="129159"/>
                  </a:lnTo>
                  <a:lnTo>
                    <a:pt x="6841" y="170012"/>
                  </a:lnTo>
                  <a:lnTo>
                    <a:pt x="25899" y="205501"/>
                  </a:lnTo>
                  <a:lnTo>
                    <a:pt x="54973" y="233492"/>
                  </a:lnTo>
                  <a:lnTo>
                    <a:pt x="91862" y="251851"/>
                  </a:lnTo>
                  <a:lnTo>
                    <a:pt x="134366" y="258445"/>
                  </a:lnTo>
                  <a:lnTo>
                    <a:pt x="176882" y="251851"/>
                  </a:lnTo>
                  <a:lnTo>
                    <a:pt x="213802" y="233492"/>
                  </a:lnTo>
                  <a:lnTo>
                    <a:pt x="242914" y="205501"/>
                  </a:lnTo>
                  <a:lnTo>
                    <a:pt x="262004" y="170012"/>
                  </a:lnTo>
                  <a:lnTo>
                    <a:pt x="268859" y="129159"/>
                  </a:lnTo>
                  <a:lnTo>
                    <a:pt x="262004" y="88318"/>
                  </a:lnTo>
                  <a:lnTo>
                    <a:pt x="242914" y="52861"/>
                  </a:lnTo>
                  <a:lnTo>
                    <a:pt x="213802" y="24908"/>
                  </a:lnTo>
                  <a:lnTo>
                    <a:pt x="176882" y="6580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41184" y="3886453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159"/>
                  </a:moveTo>
                  <a:lnTo>
                    <a:pt x="6841" y="88318"/>
                  </a:lnTo>
                  <a:lnTo>
                    <a:pt x="25899" y="52861"/>
                  </a:lnTo>
                  <a:lnTo>
                    <a:pt x="54973" y="24908"/>
                  </a:lnTo>
                  <a:lnTo>
                    <a:pt x="91862" y="6580"/>
                  </a:lnTo>
                  <a:lnTo>
                    <a:pt x="134366" y="0"/>
                  </a:lnTo>
                  <a:lnTo>
                    <a:pt x="176882" y="6580"/>
                  </a:lnTo>
                  <a:lnTo>
                    <a:pt x="213802" y="24908"/>
                  </a:lnTo>
                  <a:lnTo>
                    <a:pt x="242914" y="52861"/>
                  </a:lnTo>
                  <a:lnTo>
                    <a:pt x="262004" y="88318"/>
                  </a:lnTo>
                  <a:lnTo>
                    <a:pt x="268859" y="129159"/>
                  </a:lnTo>
                  <a:lnTo>
                    <a:pt x="262004" y="170012"/>
                  </a:lnTo>
                  <a:lnTo>
                    <a:pt x="242914" y="205501"/>
                  </a:lnTo>
                  <a:lnTo>
                    <a:pt x="213802" y="233492"/>
                  </a:lnTo>
                  <a:lnTo>
                    <a:pt x="176882" y="251851"/>
                  </a:lnTo>
                  <a:lnTo>
                    <a:pt x="134366" y="258445"/>
                  </a:lnTo>
                  <a:lnTo>
                    <a:pt x="91862" y="251851"/>
                  </a:lnTo>
                  <a:lnTo>
                    <a:pt x="54973" y="233492"/>
                  </a:lnTo>
                  <a:lnTo>
                    <a:pt x="25899" y="205501"/>
                  </a:lnTo>
                  <a:lnTo>
                    <a:pt x="6841" y="170012"/>
                  </a:lnTo>
                  <a:lnTo>
                    <a:pt x="0" y="129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25233" y="3587369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40" h="309245">
                  <a:moveTo>
                    <a:pt x="168609" y="248276"/>
                  </a:moveTo>
                  <a:lnTo>
                    <a:pt x="145542" y="265048"/>
                  </a:lnTo>
                  <a:lnTo>
                    <a:pt x="230759" y="309117"/>
                  </a:lnTo>
                  <a:lnTo>
                    <a:pt x="222480" y="259841"/>
                  </a:lnTo>
                  <a:lnTo>
                    <a:pt x="177038" y="259841"/>
                  </a:lnTo>
                  <a:lnTo>
                    <a:pt x="168609" y="248276"/>
                  </a:lnTo>
                  <a:close/>
                </a:path>
                <a:path w="231140" h="309245">
                  <a:moveTo>
                    <a:pt x="191764" y="231440"/>
                  </a:moveTo>
                  <a:lnTo>
                    <a:pt x="168609" y="248276"/>
                  </a:lnTo>
                  <a:lnTo>
                    <a:pt x="177038" y="259841"/>
                  </a:lnTo>
                  <a:lnTo>
                    <a:pt x="200151" y="242950"/>
                  </a:lnTo>
                  <a:lnTo>
                    <a:pt x="191764" y="231440"/>
                  </a:lnTo>
                  <a:close/>
                </a:path>
                <a:path w="231140" h="309245">
                  <a:moveTo>
                    <a:pt x="214884" y="214629"/>
                  </a:moveTo>
                  <a:lnTo>
                    <a:pt x="191764" y="231440"/>
                  </a:lnTo>
                  <a:lnTo>
                    <a:pt x="200151" y="242950"/>
                  </a:lnTo>
                  <a:lnTo>
                    <a:pt x="177038" y="259841"/>
                  </a:lnTo>
                  <a:lnTo>
                    <a:pt x="222480" y="259841"/>
                  </a:lnTo>
                  <a:lnTo>
                    <a:pt x="214884" y="214629"/>
                  </a:lnTo>
                  <a:close/>
                </a:path>
                <a:path w="231140" h="309245">
                  <a:moveTo>
                    <a:pt x="23114" y="0"/>
                  </a:moveTo>
                  <a:lnTo>
                    <a:pt x="0" y="16890"/>
                  </a:lnTo>
                  <a:lnTo>
                    <a:pt x="168609" y="248276"/>
                  </a:lnTo>
                  <a:lnTo>
                    <a:pt x="191764" y="231440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29550" y="391553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493" y="0"/>
                  </a:moveTo>
                  <a:lnTo>
                    <a:pt x="91976" y="6593"/>
                  </a:lnTo>
                  <a:lnTo>
                    <a:pt x="55056" y="24952"/>
                  </a:lnTo>
                  <a:lnTo>
                    <a:pt x="25944" y="52943"/>
                  </a:lnTo>
                  <a:lnTo>
                    <a:pt x="6854" y="88432"/>
                  </a:lnTo>
                  <a:lnTo>
                    <a:pt x="0" y="129286"/>
                  </a:lnTo>
                  <a:lnTo>
                    <a:pt x="6854" y="170126"/>
                  </a:lnTo>
                  <a:lnTo>
                    <a:pt x="25944" y="205583"/>
                  </a:lnTo>
                  <a:lnTo>
                    <a:pt x="55056" y="233536"/>
                  </a:lnTo>
                  <a:lnTo>
                    <a:pt x="91976" y="251864"/>
                  </a:lnTo>
                  <a:lnTo>
                    <a:pt x="134493" y="258444"/>
                  </a:lnTo>
                  <a:lnTo>
                    <a:pt x="176947" y="251864"/>
                  </a:lnTo>
                  <a:lnTo>
                    <a:pt x="213830" y="233536"/>
                  </a:lnTo>
                  <a:lnTo>
                    <a:pt x="242922" y="205583"/>
                  </a:lnTo>
                  <a:lnTo>
                    <a:pt x="262005" y="170126"/>
                  </a:lnTo>
                  <a:lnTo>
                    <a:pt x="268858" y="129286"/>
                  </a:lnTo>
                  <a:lnTo>
                    <a:pt x="262005" y="88432"/>
                  </a:lnTo>
                  <a:lnTo>
                    <a:pt x="242922" y="52943"/>
                  </a:lnTo>
                  <a:lnTo>
                    <a:pt x="213830" y="24952"/>
                  </a:lnTo>
                  <a:lnTo>
                    <a:pt x="176947" y="6593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29550" y="3915536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286"/>
                  </a:moveTo>
                  <a:lnTo>
                    <a:pt x="6854" y="88432"/>
                  </a:lnTo>
                  <a:lnTo>
                    <a:pt x="25944" y="52943"/>
                  </a:lnTo>
                  <a:lnTo>
                    <a:pt x="55056" y="24952"/>
                  </a:lnTo>
                  <a:lnTo>
                    <a:pt x="91976" y="6593"/>
                  </a:lnTo>
                  <a:lnTo>
                    <a:pt x="134493" y="0"/>
                  </a:lnTo>
                  <a:lnTo>
                    <a:pt x="176947" y="6593"/>
                  </a:lnTo>
                  <a:lnTo>
                    <a:pt x="213830" y="24952"/>
                  </a:lnTo>
                  <a:lnTo>
                    <a:pt x="242922" y="52943"/>
                  </a:lnTo>
                  <a:lnTo>
                    <a:pt x="262005" y="88432"/>
                  </a:lnTo>
                  <a:lnTo>
                    <a:pt x="268858" y="129286"/>
                  </a:lnTo>
                  <a:lnTo>
                    <a:pt x="262005" y="170126"/>
                  </a:lnTo>
                  <a:lnTo>
                    <a:pt x="242922" y="205583"/>
                  </a:lnTo>
                  <a:lnTo>
                    <a:pt x="213830" y="233536"/>
                  </a:lnTo>
                  <a:lnTo>
                    <a:pt x="176947" y="251864"/>
                  </a:lnTo>
                  <a:lnTo>
                    <a:pt x="134493" y="258444"/>
                  </a:lnTo>
                  <a:lnTo>
                    <a:pt x="91976" y="251864"/>
                  </a:lnTo>
                  <a:lnTo>
                    <a:pt x="55056" y="233536"/>
                  </a:lnTo>
                  <a:lnTo>
                    <a:pt x="25944" y="205583"/>
                  </a:lnTo>
                  <a:lnTo>
                    <a:pt x="6854" y="170126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7063" y="3602736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59"/>
                  </a:moveTo>
                  <a:lnTo>
                    <a:pt x="0" y="347090"/>
                  </a:lnTo>
                  <a:lnTo>
                    <a:pt x="80263" y="294766"/>
                  </a:lnTo>
                  <a:lnTo>
                    <a:pt x="76579" y="292607"/>
                  </a:lnTo>
                  <a:lnTo>
                    <a:pt x="48386" y="292607"/>
                  </a:lnTo>
                  <a:lnTo>
                    <a:pt x="23748" y="278130"/>
                  </a:lnTo>
                  <a:lnTo>
                    <a:pt x="30934" y="265864"/>
                  </a:lnTo>
                  <a:lnTo>
                    <a:pt x="6350" y="251459"/>
                  </a:lnTo>
                  <a:close/>
                </a:path>
                <a:path w="211452" h="347345">
                  <a:moveTo>
                    <a:pt x="30934" y="265864"/>
                  </a:moveTo>
                  <a:lnTo>
                    <a:pt x="23748" y="278130"/>
                  </a:lnTo>
                  <a:lnTo>
                    <a:pt x="48386" y="292607"/>
                  </a:lnTo>
                  <a:lnTo>
                    <a:pt x="55588" y="280309"/>
                  </a:lnTo>
                  <a:lnTo>
                    <a:pt x="30934" y="265864"/>
                  </a:lnTo>
                  <a:close/>
                </a:path>
                <a:path w="211452" h="347345">
                  <a:moveTo>
                    <a:pt x="55588" y="280309"/>
                  </a:moveTo>
                  <a:lnTo>
                    <a:pt x="48386" y="292607"/>
                  </a:lnTo>
                  <a:lnTo>
                    <a:pt x="76579" y="292607"/>
                  </a:lnTo>
                  <a:lnTo>
                    <a:pt x="55588" y="280309"/>
                  </a:lnTo>
                  <a:close/>
                </a:path>
                <a:path w="211452" h="347345">
                  <a:moveTo>
                    <a:pt x="186689" y="0"/>
                  </a:moveTo>
                  <a:lnTo>
                    <a:pt x="30934" y="265864"/>
                  </a:lnTo>
                  <a:lnTo>
                    <a:pt x="55588" y="280309"/>
                  </a:lnTo>
                  <a:lnTo>
                    <a:pt x="211327" y="14350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08750" y="4475479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366" y="0"/>
                  </a:moveTo>
                  <a:lnTo>
                    <a:pt x="91911" y="6593"/>
                  </a:lnTo>
                  <a:lnTo>
                    <a:pt x="55028" y="24952"/>
                  </a:lnTo>
                  <a:lnTo>
                    <a:pt x="25936" y="52943"/>
                  </a:lnTo>
                  <a:lnTo>
                    <a:pt x="6853" y="88432"/>
                  </a:lnTo>
                  <a:lnTo>
                    <a:pt x="0" y="129286"/>
                  </a:lnTo>
                  <a:lnTo>
                    <a:pt x="6853" y="170077"/>
                  </a:lnTo>
                  <a:lnTo>
                    <a:pt x="25936" y="205528"/>
                  </a:lnTo>
                  <a:lnTo>
                    <a:pt x="55028" y="233500"/>
                  </a:lnTo>
                  <a:lnTo>
                    <a:pt x="91911" y="251852"/>
                  </a:lnTo>
                  <a:lnTo>
                    <a:pt x="134366" y="258445"/>
                  </a:lnTo>
                  <a:lnTo>
                    <a:pt x="176882" y="251852"/>
                  </a:lnTo>
                  <a:lnTo>
                    <a:pt x="213802" y="233500"/>
                  </a:lnTo>
                  <a:lnTo>
                    <a:pt x="242914" y="205528"/>
                  </a:lnTo>
                  <a:lnTo>
                    <a:pt x="262004" y="170077"/>
                  </a:lnTo>
                  <a:lnTo>
                    <a:pt x="268858" y="129286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08750" y="4475479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286"/>
                  </a:moveTo>
                  <a:lnTo>
                    <a:pt x="6853" y="88432"/>
                  </a:lnTo>
                  <a:lnTo>
                    <a:pt x="25936" y="52943"/>
                  </a:lnTo>
                  <a:lnTo>
                    <a:pt x="55028" y="24952"/>
                  </a:lnTo>
                  <a:lnTo>
                    <a:pt x="91911" y="6593"/>
                  </a:lnTo>
                  <a:lnTo>
                    <a:pt x="134366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8" y="129286"/>
                  </a:lnTo>
                  <a:lnTo>
                    <a:pt x="262004" y="170077"/>
                  </a:lnTo>
                  <a:lnTo>
                    <a:pt x="242914" y="205528"/>
                  </a:lnTo>
                  <a:lnTo>
                    <a:pt x="213802" y="233500"/>
                  </a:lnTo>
                  <a:lnTo>
                    <a:pt x="176882" y="251852"/>
                  </a:lnTo>
                  <a:lnTo>
                    <a:pt x="134366" y="258445"/>
                  </a:lnTo>
                  <a:lnTo>
                    <a:pt x="91911" y="251852"/>
                  </a:lnTo>
                  <a:lnTo>
                    <a:pt x="55028" y="233500"/>
                  </a:lnTo>
                  <a:lnTo>
                    <a:pt x="25936" y="205528"/>
                  </a:lnTo>
                  <a:lnTo>
                    <a:pt x="6853" y="170077"/>
                  </a:lnTo>
                  <a:lnTo>
                    <a:pt x="0" y="129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76135" y="4162552"/>
              <a:ext cx="211454" cy="347345"/>
            </a:xfrm>
            <a:custGeom>
              <a:avLst/>
              <a:gdLst/>
              <a:ahLst/>
              <a:cxnLst/>
              <a:rect l="l" t="t" r="r" b="b"/>
              <a:pathLst>
                <a:path w="211452" h="347345">
                  <a:moveTo>
                    <a:pt x="6350" y="251460"/>
                  </a:moveTo>
                  <a:lnTo>
                    <a:pt x="0" y="347091"/>
                  </a:lnTo>
                  <a:lnTo>
                    <a:pt x="80391" y="294767"/>
                  </a:lnTo>
                  <a:lnTo>
                    <a:pt x="76916" y="292735"/>
                  </a:lnTo>
                  <a:lnTo>
                    <a:pt x="48514" y="292735"/>
                  </a:lnTo>
                  <a:lnTo>
                    <a:pt x="23875" y="278256"/>
                  </a:lnTo>
                  <a:lnTo>
                    <a:pt x="31088" y="265929"/>
                  </a:lnTo>
                  <a:lnTo>
                    <a:pt x="6350" y="251460"/>
                  </a:lnTo>
                  <a:close/>
                </a:path>
                <a:path w="211452" h="347345">
                  <a:moveTo>
                    <a:pt x="31088" y="265929"/>
                  </a:moveTo>
                  <a:lnTo>
                    <a:pt x="23875" y="278256"/>
                  </a:lnTo>
                  <a:lnTo>
                    <a:pt x="48514" y="292735"/>
                  </a:lnTo>
                  <a:lnTo>
                    <a:pt x="55760" y="280360"/>
                  </a:lnTo>
                  <a:lnTo>
                    <a:pt x="31088" y="265929"/>
                  </a:lnTo>
                  <a:close/>
                </a:path>
                <a:path w="211452" h="347345">
                  <a:moveTo>
                    <a:pt x="55760" y="280360"/>
                  </a:moveTo>
                  <a:lnTo>
                    <a:pt x="48514" y="292735"/>
                  </a:lnTo>
                  <a:lnTo>
                    <a:pt x="76916" y="292735"/>
                  </a:lnTo>
                  <a:lnTo>
                    <a:pt x="55760" y="280360"/>
                  </a:lnTo>
                  <a:close/>
                </a:path>
                <a:path w="211452" h="347345">
                  <a:moveTo>
                    <a:pt x="186690" y="0"/>
                  </a:moveTo>
                  <a:lnTo>
                    <a:pt x="31088" y="265929"/>
                  </a:lnTo>
                  <a:lnTo>
                    <a:pt x="55760" y="280360"/>
                  </a:lnTo>
                  <a:lnTo>
                    <a:pt x="211455" y="1447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19239" y="4460367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134365" y="0"/>
                  </a:moveTo>
                  <a:lnTo>
                    <a:pt x="91862" y="6593"/>
                  </a:lnTo>
                  <a:lnTo>
                    <a:pt x="54973" y="24952"/>
                  </a:lnTo>
                  <a:lnTo>
                    <a:pt x="25899" y="52943"/>
                  </a:lnTo>
                  <a:lnTo>
                    <a:pt x="6841" y="88432"/>
                  </a:lnTo>
                  <a:lnTo>
                    <a:pt x="0" y="129285"/>
                  </a:lnTo>
                  <a:lnTo>
                    <a:pt x="6841" y="170126"/>
                  </a:lnTo>
                  <a:lnTo>
                    <a:pt x="25899" y="205583"/>
                  </a:lnTo>
                  <a:lnTo>
                    <a:pt x="54973" y="233536"/>
                  </a:lnTo>
                  <a:lnTo>
                    <a:pt x="91862" y="251864"/>
                  </a:lnTo>
                  <a:lnTo>
                    <a:pt x="134365" y="258444"/>
                  </a:lnTo>
                  <a:lnTo>
                    <a:pt x="176882" y="251864"/>
                  </a:lnTo>
                  <a:lnTo>
                    <a:pt x="213802" y="233536"/>
                  </a:lnTo>
                  <a:lnTo>
                    <a:pt x="242914" y="205583"/>
                  </a:lnTo>
                  <a:lnTo>
                    <a:pt x="262004" y="170126"/>
                  </a:lnTo>
                  <a:lnTo>
                    <a:pt x="268858" y="129285"/>
                  </a:lnTo>
                  <a:lnTo>
                    <a:pt x="262004" y="88432"/>
                  </a:lnTo>
                  <a:lnTo>
                    <a:pt x="242914" y="52943"/>
                  </a:lnTo>
                  <a:lnTo>
                    <a:pt x="213802" y="24952"/>
                  </a:lnTo>
                  <a:lnTo>
                    <a:pt x="176882" y="6593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19239" y="4460367"/>
              <a:ext cx="269240" cy="258445"/>
            </a:xfrm>
            <a:custGeom>
              <a:avLst/>
              <a:gdLst/>
              <a:ahLst/>
              <a:cxnLst/>
              <a:rect l="l" t="t" r="r" b="b"/>
              <a:pathLst>
                <a:path w="269240" h="258445">
                  <a:moveTo>
                    <a:pt x="0" y="129285"/>
                  </a:moveTo>
                  <a:lnTo>
                    <a:pt x="6841" y="88432"/>
                  </a:lnTo>
                  <a:lnTo>
                    <a:pt x="25899" y="52943"/>
                  </a:lnTo>
                  <a:lnTo>
                    <a:pt x="54973" y="24952"/>
                  </a:lnTo>
                  <a:lnTo>
                    <a:pt x="91862" y="6593"/>
                  </a:lnTo>
                  <a:lnTo>
                    <a:pt x="134365" y="0"/>
                  </a:lnTo>
                  <a:lnTo>
                    <a:pt x="176882" y="6593"/>
                  </a:lnTo>
                  <a:lnTo>
                    <a:pt x="213802" y="24952"/>
                  </a:lnTo>
                  <a:lnTo>
                    <a:pt x="242914" y="52943"/>
                  </a:lnTo>
                  <a:lnTo>
                    <a:pt x="262004" y="88432"/>
                  </a:lnTo>
                  <a:lnTo>
                    <a:pt x="268858" y="129285"/>
                  </a:lnTo>
                  <a:lnTo>
                    <a:pt x="262004" y="170126"/>
                  </a:lnTo>
                  <a:lnTo>
                    <a:pt x="242914" y="205583"/>
                  </a:lnTo>
                  <a:lnTo>
                    <a:pt x="213802" y="233536"/>
                  </a:lnTo>
                  <a:lnTo>
                    <a:pt x="176882" y="251864"/>
                  </a:lnTo>
                  <a:lnTo>
                    <a:pt x="134365" y="258444"/>
                  </a:lnTo>
                  <a:lnTo>
                    <a:pt x="91862" y="251864"/>
                  </a:lnTo>
                  <a:lnTo>
                    <a:pt x="54973" y="233536"/>
                  </a:lnTo>
                  <a:lnTo>
                    <a:pt x="25899" y="205583"/>
                  </a:lnTo>
                  <a:lnTo>
                    <a:pt x="6841" y="170126"/>
                  </a:lnTo>
                  <a:lnTo>
                    <a:pt x="0" y="129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03288" y="4161408"/>
              <a:ext cx="231140" cy="309245"/>
            </a:xfrm>
            <a:custGeom>
              <a:avLst/>
              <a:gdLst/>
              <a:ahLst/>
              <a:cxnLst/>
              <a:rect l="l" t="t" r="r" b="b"/>
              <a:pathLst>
                <a:path w="231140" h="309245">
                  <a:moveTo>
                    <a:pt x="168650" y="248204"/>
                  </a:moveTo>
                  <a:lnTo>
                    <a:pt x="145541" y="265049"/>
                  </a:lnTo>
                  <a:lnTo>
                    <a:pt x="230758" y="308991"/>
                  </a:lnTo>
                  <a:lnTo>
                    <a:pt x="222480" y="259715"/>
                  </a:lnTo>
                  <a:lnTo>
                    <a:pt x="177037" y="259715"/>
                  </a:lnTo>
                  <a:lnTo>
                    <a:pt x="168650" y="248204"/>
                  </a:lnTo>
                  <a:close/>
                </a:path>
                <a:path w="231140" h="309245">
                  <a:moveTo>
                    <a:pt x="191724" y="231385"/>
                  </a:moveTo>
                  <a:lnTo>
                    <a:pt x="168650" y="248204"/>
                  </a:lnTo>
                  <a:lnTo>
                    <a:pt x="177037" y="259715"/>
                  </a:lnTo>
                  <a:lnTo>
                    <a:pt x="200151" y="242951"/>
                  </a:lnTo>
                  <a:lnTo>
                    <a:pt x="191724" y="231385"/>
                  </a:lnTo>
                  <a:close/>
                </a:path>
                <a:path w="231140" h="309245">
                  <a:moveTo>
                    <a:pt x="214883" y="214503"/>
                  </a:moveTo>
                  <a:lnTo>
                    <a:pt x="191724" y="231385"/>
                  </a:lnTo>
                  <a:lnTo>
                    <a:pt x="200151" y="242951"/>
                  </a:lnTo>
                  <a:lnTo>
                    <a:pt x="177037" y="259715"/>
                  </a:lnTo>
                  <a:lnTo>
                    <a:pt x="222480" y="259715"/>
                  </a:lnTo>
                  <a:lnTo>
                    <a:pt x="214883" y="214503"/>
                  </a:lnTo>
                  <a:close/>
                </a:path>
                <a:path w="231140" h="309245">
                  <a:moveTo>
                    <a:pt x="23113" y="0"/>
                  </a:moveTo>
                  <a:lnTo>
                    <a:pt x="0" y="16764"/>
                  </a:lnTo>
                  <a:lnTo>
                    <a:pt x="168650" y="248204"/>
                  </a:lnTo>
                  <a:lnTo>
                    <a:pt x="191724" y="231385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100"/>
              </a:spcBef>
            </a:pPr>
            <a:r>
              <a:rPr sz="3600"/>
              <a:t>Balanced</a:t>
            </a:r>
            <a:r>
              <a:rPr sz="3600" spc="-85"/>
              <a:t> </a:t>
            </a:r>
            <a:r>
              <a:rPr sz="3600"/>
              <a:t>Binary</a:t>
            </a:r>
            <a:r>
              <a:rPr sz="3600" spc="-70"/>
              <a:t> </a:t>
            </a:r>
            <a:r>
              <a:rPr sz="3600" spc="-10"/>
              <a:t>Trees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3119" y="2354707"/>
            <a:ext cx="3578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Yüksekliği ayarlanmış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ağaçlardır.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19" y="2750947"/>
            <a:ext cx="547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Bütün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altağacın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916" y="3086176"/>
            <a:ext cx="5179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altağacın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yüksekliği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fark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916" y="3421760"/>
            <a:ext cx="4057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balanced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3818001"/>
            <a:ext cx="5293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Complete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tree’ler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zamanda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balanced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916" y="4153280"/>
            <a:ext cx="1523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tree’dir.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4549597"/>
            <a:ext cx="5142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balanced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tree,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complete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916" y="4885182"/>
            <a:ext cx="2222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olmayabilir.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(Neden?)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4825" y="3465829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200" spc="-5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5214" y="4196588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200" spc="-5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083" y="4196588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200" spc="-25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1367" y="2934207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200" spc="-2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8636" y="3170682"/>
            <a:ext cx="527050" cy="290195"/>
          </a:xfrm>
          <a:custGeom>
            <a:avLst/>
            <a:gdLst/>
            <a:ahLst/>
            <a:cxnLst/>
            <a:rect l="l" t="t" r="r" b="b"/>
            <a:pathLst>
              <a:path w="527050" h="290195">
                <a:moveTo>
                  <a:pt x="526542" y="0"/>
                </a:moveTo>
                <a:lnTo>
                  <a:pt x="0" y="290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34401" y="3465829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200" spc="-25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9026" y="3170682"/>
            <a:ext cx="1369695" cy="1021080"/>
          </a:xfrm>
          <a:custGeom>
            <a:avLst/>
            <a:gdLst/>
            <a:ahLst/>
            <a:cxnLst/>
            <a:rect l="l" t="t" r="r" b="b"/>
            <a:pathLst>
              <a:path w="1369695" h="1021078">
                <a:moveTo>
                  <a:pt x="716152" y="0"/>
                </a:moveTo>
                <a:lnTo>
                  <a:pt x="1369187" y="290067"/>
                </a:lnTo>
              </a:path>
              <a:path w="1369695" h="1021078">
                <a:moveTo>
                  <a:pt x="189610" y="531494"/>
                </a:moveTo>
                <a:lnTo>
                  <a:pt x="0" y="1020952"/>
                </a:lnTo>
              </a:path>
              <a:path w="1369695" h="1021078">
                <a:moveTo>
                  <a:pt x="189610" y="531494"/>
                </a:moveTo>
                <a:lnTo>
                  <a:pt x="610870" y="1020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28991" y="4196588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200" spc="-25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02930" y="3702177"/>
            <a:ext cx="105410" cy="489584"/>
          </a:xfrm>
          <a:custGeom>
            <a:avLst/>
            <a:gdLst/>
            <a:ahLst/>
            <a:cxnLst/>
            <a:rect l="l" t="t" r="r" b="b"/>
            <a:pathLst>
              <a:path w="105409" h="489584">
                <a:moveTo>
                  <a:pt x="105283" y="0"/>
                </a:moveTo>
                <a:lnTo>
                  <a:pt x="0" y="4894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43726" y="4925186"/>
            <a:ext cx="548005" cy="2330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200" spc="-5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17538" y="4430776"/>
            <a:ext cx="189865" cy="489584"/>
          </a:xfrm>
          <a:custGeom>
            <a:avLst/>
            <a:gdLst/>
            <a:ahLst/>
            <a:cxnLst/>
            <a:rect l="l" t="t" r="r" b="b"/>
            <a:pathLst>
              <a:path w="189865" h="489584">
                <a:moveTo>
                  <a:pt x="189483" y="0"/>
                </a:moveTo>
                <a:lnTo>
                  <a:pt x="0" y="4894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64" y="985773"/>
            <a:ext cx="4987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8405" algn="l"/>
              </a:tabLst>
            </a:pPr>
            <a:r>
              <a:rPr sz="3600" spc="-20"/>
              <a:t>Heap</a:t>
            </a:r>
            <a:r>
              <a:rPr sz="3600"/>
              <a:t>	</a:t>
            </a:r>
            <a:r>
              <a:rPr sz="3600" spc="-35"/>
              <a:t>Tree</a:t>
            </a:r>
            <a:r>
              <a:rPr sz="3600" spc="-170"/>
              <a:t> </a:t>
            </a:r>
            <a:r>
              <a:rPr sz="3600"/>
              <a:t>(Kümele</a:t>
            </a:r>
            <a:r>
              <a:rPr sz="3600" spc="-150"/>
              <a:t> </a:t>
            </a:r>
            <a:r>
              <a:rPr sz="3600" spc="-10"/>
              <a:t>Ağacı)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1863089"/>
            <a:ext cx="6829425" cy="367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79400" indent="-27432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oluşturulurken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değerleri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olan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yukarıya,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olanların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aşağıya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eklenmesine dayanan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tamamlanmış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ağaçtır.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Böylece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0.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düzeyde,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kökte,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bulunurken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yaprakların</a:t>
            </a:r>
            <a:endParaRPr sz="19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i="1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.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düzeyde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değerler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Yani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büyükten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küçüğe</a:t>
            </a:r>
            <a:endParaRPr sz="1900">
              <a:latin typeface="Calibri"/>
              <a:cs typeface="Calibri"/>
            </a:endParaRPr>
          </a:p>
          <a:p>
            <a:pPr marL="286385" marR="484505">
              <a:lnSpc>
                <a:spcPct val="100000"/>
              </a:lnSpc>
              <a:spcBef>
                <a:spcPts val="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vardır;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tersi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küçükten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büyüğe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yapılabilir.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Aksi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belirtilmediği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sürece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sayısal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veriler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endParaRPr sz="19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büyükten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küçüğe,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sözcükler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alfabetik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sıralamaya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19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Kümeleme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bilgisayar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biliminde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bazı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problemlerin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için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uygundur;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hatta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birebir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uyuşmaktadır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denilebilir.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Üstelik,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hem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bellek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alanı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hem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yürütme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zamanı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açısından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getirisi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1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1596" y="1828037"/>
            <a:ext cx="4768850" cy="42716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74320">
              <a:lnSpc>
                <a:spcPts val="2380"/>
              </a:lnSpc>
              <a:spcBef>
                <a:spcPts val="39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Bağlı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listeler,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yığıtlar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kuyruklar </a:t>
            </a:r>
            <a:r>
              <a:rPr sz="2200">
                <a:latin typeface="Calibri"/>
                <a:cs typeface="Calibri"/>
              </a:rPr>
              <a:t>doğrusal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(linear)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veri</a:t>
            </a:r>
            <a:r>
              <a:rPr sz="2200" spc="-25">
                <a:latin typeface="Calibri"/>
                <a:cs typeface="Calibri"/>
              </a:rPr>
              <a:t> yapılarıdır.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Ağaçlar </a:t>
            </a:r>
            <a:r>
              <a:rPr sz="2200">
                <a:latin typeface="Calibri"/>
                <a:cs typeface="Calibri"/>
              </a:rPr>
              <a:t>ise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doğrusal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olmayan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belirli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niteliklere </a:t>
            </a:r>
            <a:r>
              <a:rPr sz="2200">
                <a:latin typeface="Calibri"/>
                <a:cs typeface="Calibri"/>
              </a:rPr>
              <a:t>sahip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iki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boyutlu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veri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yapılarıdır.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200">
              <a:latin typeface="Calibri"/>
              <a:cs typeface="Calibri"/>
            </a:endParaRPr>
          </a:p>
          <a:p>
            <a:pPr marL="584200" marR="179070" indent="-274955">
              <a:lnSpc>
                <a:spcPts val="2050"/>
              </a:lnSpc>
              <a:spcBef>
                <a:spcPts val="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Ağaçlar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hiyerarşik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ilişkileri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göstermek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için </a:t>
            </a:r>
            <a:r>
              <a:rPr sz="1900" spc="-10">
                <a:latin typeface="Calibri"/>
                <a:cs typeface="Calibri"/>
              </a:rPr>
              <a:t>kullanılır.</a:t>
            </a:r>
            <a:endParaRPr sz="1900">
              <a:latin typeface="Calibri"/>
              <a:cs typeface="Calibri"/>
            </a:endParaRPr>
          </a:p>
          <a:p>
            <a:pPr marL="309245">
              <a:lnSpc>
                <a:spcPts val="2165"/>
              </a:lnSpc>
              <a:spcBef>
                <a:spcPts val="20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Her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ağaç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node’lar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ve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kenarlardan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(edge)</a:t>
            </a:r>
            <a:endParaRPr sz="1900">
              <a:latin typeface="Calibri"/>
              <a:cs typeface="Calibri"/>
            </a:endParaRPr>
          </a:p>
          <a:p>
            <a:pPr marL="584200">
              <a:lnSpc>
                <a:spcPts val="2165"/>
              </a:lnSpc>
            </a:pPr>
            <a:r>
              <a:rPr sz="1900" spc="-10">
                <a:latin typeface="Calibri"/>
                <a:cs typeface="Calibri"/>
              </a:rPr>
              <a:t>oluşur.</a:t>
            </a:r>
            <a:endParaRPr sz="19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2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Herbir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node(düğüm) </a:t>
            </a:r>
            <a:r>
              <a:rPr sz="1900">
                <a:latin typeface="Calibri"/>
                <a:cs typeface="Calibri"/>
              </a:rPr>
              <a:t>bir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nesneyi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gösterir.</a:t>
            </a:r>
            <a:endParaRPr sz="1900">
              <a:latin typeface="Calibri"/>
              <a:cs typeface="Calibri"/>
            </a:endParaRPr>
          </a:p>
          <a:p>
            <a:pPr marL="584200" marR="81915" indent="-274955">
              <a:lnSpc>
                <a:spcPts val="2050"/>
              </a:lnSpc>
              <a:spcBef>
                <a:spcPts val="49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Herbir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kenar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(bağlantı)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iki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node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arasındaki </a:t>
            </a:r>
            <a:r>
              <a:rPr sz="1900">
                <a:latin typeface="Calibri"/>
                <a:cs typeface="Calibri"/>
              </a:rPr>
              <a:t>ilişkiyi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gösterir.</a:t>
            </a:r>
            <a:endParaRPr sz="1900">
              <a:latin typeface="Calibri"/>
              <a:cs typeface="Calibri"/>
            </a:endParaRPr>
          </a:p>
          <a:p>
            <a:pPr marL="584200" marR="294005" indent="-274955">
              <a:lnSpc>
                <a:spcPts val="2050"/>
              </a:lnSpc>
              <a:spcBef>
                <a:spcPts val="45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Arama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işlemi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bağlı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dizilere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göre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çok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hızlı yapılır.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425" y="1844675"/>
            <a:ext cx="2466975" cy="2419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64" y="650570"/>
            <a:ext cx="4987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8405" algn="l"/>
              </a:tabLst>
            </a:pPr>
            <a:r>
              <a:rPr sz="3600" spc="-20"/>
              <a:t>Heap</a:t>
            </a:r>
            <a:r>
              <a:rPr sz="3600"/>
              <a:t>	</a:t>
            </a:r>
            <a:r>
              <a:rPr sz="3600" spc="-20"/>
              <a:t>Tree</a:t>
            </a:r>
            <a:r>
              <a:rPr sz="3600" spc="-140"/>
              <a:t> </a:t>
            </a:r>
            <a:r>
              <a:rPr sz="3600"/>
              <a:t>(Kümele</a:t>
            </a:r>
            <a:r>
              <a:rPr sz="3600" spc="-125"/>
              <a:t> </a:t>
            </a:r>
            <a:r>
              <a:rPr sz="3600" spc="-10"/>
              <a:t>Ağacı)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6071" y="1297783"/>
            <a:ext cx="7325995" cy="1854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zaman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çocuklarından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sahiptir.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ikisi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fark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düzey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hariç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düzeyler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düğümlerle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doludur.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düzeyde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oluşan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boşluklar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taraftadır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Sıralama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işlemlerinde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3175" y="3213100"/>
            <a:ext cx="6251575" cy="3206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692" y="650570"/>
            <a:ext cx="4387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Trie</a:t>
            </a:r>
            <a:r>
              <a:rPr sz="3600" spc="-150"/>
              <a:t> </a:t>
            </a:r>
            <a:r>
              <a:rPr sz="3600" spc="-10"/>
              <a:t>Ağacı/Sözlük</a:t>
            </a:r>
            <a:r>
              <a:rPr sz="3600" spc="-150"/>
              <a:t> </a:t>
            </a:r>
            <a:r>
              <a:rPr sz="3600" spc="-10"/>
              <a:t>Ağacı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6071" y="1358011"/>
            <a:ext cx="7421880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sözlükte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bulunan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sözcükleri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tutmak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hızlı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yapabilmek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amacıyla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düşünülmüştür;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bellek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gereksinimi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arttırmadan,</a:t>
            </a:r>
            <a:endParaRPr sz="2000">
              <a:latin typeface="Calibri"/>
              <a:cs typeface="Calibri"/>
            </a:endParaRPr>
          </a:p>
          <a:p>
            <a:pPr marL="285115" marR="448309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belki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azaltarak,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onbinlerce,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yüzbinlerce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sözcük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bulunan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sözlükte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10-15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çevrim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yapılarak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aranan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sözcüğün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bulunması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belirli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karakter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uyuşanının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bulunması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kullanılmaktadır.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sıkıştırma,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kodlama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kurulmasına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dayalı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algoritmalarda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dilin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sözlüğünü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oluşturmada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kullanılmaktadır.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576" y="4149661"/>
            <a:ext cx="4392549" cy="2243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343662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Ödev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888" rIns="0" bIns="0" rtlCol="0">
            <a:spAutoFit/>
          </a:bodyPr>
          <a:lstStyle/>
          <a:p>
            <a:pPr marL="28638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000000"/>
                </a:solidFill>
              </a:rPr>
              <a:t>Aşağıda</a:t>
            </a:r>
            <a:r>
              <a:rPr sz="2400" spc="-5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verilen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ağaç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yapılarını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araştırınız.</a:t>
            </a:r>
            <a:r>
              <a:rPr sz="2400" spc="-70">
                <a:solidFill>
                  <a:srgbClr val="000000"/>
                </a:solidFill>
              </a:rPr>
              <a:t> </a:t>
            </a:r>
            <a:r>
              <a:rPr sz="2400" spc="-25">
                <a:solidFill>
                  <a:srgbClr val="000000"/>
                </a:solidFill>
              </a:rPr>
              <a:t>Bu </a:t>
            </a:r>
            <a:r>
              <a:rPr sz="2400" spc="-10">
                <a:solidFill>
                  <a:srgbClr val="000000"/>
                </a:solidFill>
              </a:rPr>
              <a:t>ağaçlara</a:t>
            </a:r>
            <a:r>
              <a:rPr sz="2400" spc="-6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ait</a:t>
            </a:r>
            <a:r>
              <a:rPr sz="2400" spc="-5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bilgileri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 spc="-20">
                <a:solidFill>
                  <a:srgbClr val="000000"/>
                </a:solidFill>
              </a:rPr>
              <a:t>Word</a:t>
            </a:r>
            <a:r>
              <a:rPr sz="2400" spc="-4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ve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Powerpoint</a:t>
            </a:r>
            <a:endParaRPr sz="2400">
              <a:latin typeface="Segoe UI Symbol"/>
              <a:cs typeface="Segoe UI Symbol"/>
            </a:endParaRPr>
          </a:p>
          <a:p>
            <a:pPr marL="286385">
              <a:lnSpc>
                <a:spcPct val="100000"/>
              </a:lnSpc>
            </a:pPr>
            <a:r>
              <a:rPr sz="2400">
                <a:solidFill>
                  <a:srgbClr val="000000"/>
                </a:solidFill>
              </a:rPr>
              <a:t>ortamında</a:t>
            </a:r>
            <a:r>
              <a:rPr sz="2400" spc="-7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hazırlayıp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getiriniz.</a:t>
            </a:r>
            <a:endParaRPr sz="2400"/>
          </a:p>
          <a:p>
            <a:pPr marL="310515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000000"/>
                </a:solidFill>
              </a:rPr>
              <a:t>Sözlük</a:t>
            </a:r>
            <a:r>
              <a:rPr sz="2200" spc="450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Ağaçları</a:t>
            </a:r>
            <a:endParaRPr sz="2200">
              <a:latin typeface="Segoe UI Symbol"/>
              <a:cs typeface="Segoe UI Symbol"/>
            </a:endParaRPr>
          </a:p>
          <a:p>
            <a:pPr marL="310515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000000"/>
                </a:solidFill>
              </a:rPr>
              <a:t>Kodlama</a:t>
            </a:r>
            <a:r>
              <a:rPr sz="2200" spc="-40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Ağaçları</a:t>
            </a:r>
            <a:endParaRPr sz="2200">
              <a:latin typeface="Segoe UI Symbol"/>
              <a:cs typeface="Segoe UI Symbol"/>
            </a:endParaRPr>
          </a:p>
          <a:p>
            <a:pPr marL="31051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000000"/>
                </a:solidFill>
              </a:rPr>
              <a:t>Sıkıştırma</a:t>
            </a:r>
            <a:r>
              <a:rPr sz="2200" spc="-20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Ağaçları</a:t>
            </a:r>
            <a:endParaRPr sz="2200">
              <a:latin typeface="Segoe UI Symbol"/>
              <a:cs typeface="Segoe UI Symbol"/>
            </a:endParaRPr>
          </a:p>
          <a:p>
            <a:pPr marL="31051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000000"/>
                </a:solidFill>
              </a:rPr>
              <a:t>Bağıntı</a:t>
            </a:r>
            <a:r>
              <a:rPr sz="2200" spc="-25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Ağaçları</a:t>
            </a:r>
            <a:endParaRPr sz="2200">
              <a:latin typeface="Segoe UI Symbol"/>
              <a:cs typeface="Segoe UI Symbol"/>
            </a:endParaRPr>
          </a:p>
          <a:p>
            <a:pPr marL="31051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/>
              <a:t>Kümele</a:t>
            </a:r>
            <a:r>
              <a:rPr sz="2200" spc="-40"/>
              <a:t> </a:t>
            </a:r>
            <a:r>
              <a:rPr sz="2200" spc="-20"/>
              <a:t>Ağacı</a:t>
            </a:r>
            <a:endParaRPr sz="2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888" y="1107694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Geçiş</a:t>
            </a:r>
            <a:r>
              <a:rPr sz="3600" spc="-70"/>
              <a:t> </a:t>
            </a:r>
            <a:r>
              <a:rPr sz="3600" spc="-10"/>
              <a:t>İşlemleri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1414486"/>
            <a:ext cx="6425565" cy="405892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2045"/>
              </a:spcBef>
            </a:pPr>
            <a:r>
              <a:rPr sz="2800" b="1">
                <a:solidFill>
                  <a:srgbClr val="93C500"/>
                </a:solidFill>
                <a:latin typeface="Calibri"/>
                <a:cs typeface="Calibri"/>
              </a:rPr>
              <a:t>İkili</a:t>
            </a:r>
            <a:r>
              <a:rPr sz="2800" b="1" spc="-8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93C500"/>
                </a:solidFill>
                <a:latin typeface="Calibri"/>
                <a:cs typeface="Calibri"/>
              </a:rPr>
              <a:t>Ağaçlar</a:t>
            </a:r>
            <a:r>
              <a:rPr sz="28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93C500"/>
                </a:solidFill>
                <a:latin typeface="Calibri"/>
                <a:cs typeface="Calibri"/>
              </a:rPr>
              <a:t>Üzerindeki</a:t>
            </a:r>
            <a:r>
              <a:rPr sz="2800" b="1" spc="-8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93C500"/>
                </a:solidFill>
                <a:latin typeface="Calibri"/>
                <a:cs typeface="Calibri"/>
              </a:rPr>
              <a:t>Geçiş</a:t>
            </a:r>
            <a:r>
              <a:rPr sz="2800" b="1" spc="-6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93C500"/>
                </a:solidFill>
                <a:latin typeface="Calibri"/>
                <a:cs typeface="Calibri"/>
              </a:rPr>
              <a:t>İşlemleri</a:t>
            </a:r>
            <a:endParaRPr sz="2800">
              <a:latin typeface="Calibri"/>
              <a:cs typeface="Calibri"/>
            </a:endParaRPr>
          </a:p>
          <a:p>
            <a:pPr marL="286385" marR="36830" indent="-274320">
              <a:lnSpc>
                <a:spcPct val="90000"/>
              </a:lnSpc>
              <a:spcBef>
                <a:spcPts val="1964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Geçiş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(traverse)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düğümlere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uğrayarak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gerçekleştirilir.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geçiş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işlemleri,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bilgilerin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listelenmesi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veya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amaçlarla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Doğrusal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yapılarında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baştan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sona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ts val="2595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dolaşmak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kolaydır.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düğümleri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doğrusal</a:t>
            </a:r>
            <a:endParaRPr sz="2400">
              <a:latin typeface="Calibri"/>
              <a:cs typeface="Calibri"/>
            </a:endParaRPr>
          </a:p>
          <a:p>
            <a:pPr marL="286385" marR="1035685">
              <a:lnSpc>
                <a:spcPts val="2590"/>
              </a:lnSpc>
              <a:spcBef>
                <a:spcPts val="185"/>
              </a:spcBef>
            </a:pP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yapılarıdır.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nedenle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farklı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algoritmalar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uygulanır.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25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60"/>
              <a:t> </a:t>
            </a:r>
            <a:r>
              <a:rPr/>
              <a:t>Ağaçlar</a:t>
            </a:r>
            <a:r>
              <a:rPr spc="-90"/>
              <a:t> </a:t>
            </a:r>
            <a:r>
              <a:rPr/>
              <a:t>Üzerindeki</a:t>
            </a:r>
            <a:r>
              <a:rPr spc="-50"/>
              <a:t> </a:t>
            </a:r>
            <a:r>
              <a:rPr/>
              <a:t>Geçiş</a:t>
            </a:r>
            <a:r>
              <a:rPr spc="-50"/>
              <a:t> </a:t>
            </a:r>
            <a:r>
              <a:rPr spc="-10"/>
              <a:t>İşlemleri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070" y="2328798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469" y="2572639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469" y="2792095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6469" y="3011551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070" y="3234004"/>
            <a:ext cx="18097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6469" y="3478148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6469" y="3697604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6469" y="3917060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070" y="4139565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6469" y="4383404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6469" y="4603241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469" y="4822697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070" y="5045202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6469" y="5289041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6469" y="5508447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45" y="2273934"/>
            <a:ext cx="562991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Preorder</a:t>
            </a:r>
            <a:r>
              <a:rPr sz="18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(depth-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18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order)</a:t>
            </a:r>
            <a:r>
              <a:rPr sz="18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Dolaşma</a:t>
            </a:r>
            <a:r>
              <a:rPr sz="18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FF0000"/>
                </a:solidFill>
                <a:latin typeface="Calibri"/>
                <a:cs typeface="Calibri"/>
              </a:rPr>
              <a:t>(Traversal)</a:t>
            </a:r>
            <a:r>
              <a:rPr sz="18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(Önce</a:t>
            </a:r>
            <a:r>
              <a:rPr sz="18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FF0000"/>
                </a:solidFill>
                <a:latin typeface="Calibri"/>
                <a:cs typeface="Calibri"/>
              </a:rPr>
              <a:t>Kök)</a:t>
            </a:r>
            <a:endParaRPr sz="1800">
              <a:latin typeface="Calibri"/>
              <a:cs typeface="Calibri"/>
            </a:endParaRPr>
          </a:p>
          <a:p>
            <a:pPr marL="256540">
              <a:lnSpc>
                <a:spcPts val="1725"/>
              </a:lnSpc>
            </a:pP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Köke</a:t>
            </a:r>
            <a:r>
              <a:rPr sz="1600" b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uğra</a:t>
            </a:r>
            <a:r>
              <a:rPr sz="16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(visit)</a:t>
            </a:r>
            <a:endParaRPr sz="1600">
              <a:latin typeface="Calibri"/>
              <a:cs typeface="Calibri"/>
            </a:endParaRPr>
          </a:p>
          <a:p>
            <a:pPr marL="256540" marR="2421255">
              <a:lnSpc>
                <a:spcPts val="1730"/>
              </a:lnSpc>
              <a:spcBef>
                <a:spcPts val="120"/>
              </a:spcBef>
            </a:pP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6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preorder</a:t>
            </a:r>
            <a:r>
              <a:rPr sz="1600" b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6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dolaş.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preorder</a:t>
            </a: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600" b="1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Inorder</a:t>
            </a:r>
            <a:r>
              <a:rPr sz="18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(Symmetric</a:t>
            </a:r>
            <a:r>
              <a:rPr sz="1800" b="1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order)</a:t>
            </a:r>
            <a:r>
              <a:rPr sz="18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Dolaşma(Ortada</a:t>
            </a:r>
            <a:r>
              <a:rPr sz="18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FF0000"/>
                </a:solidFill>
                <a:latin typeface="Calibri"/>
                <a:cs typeface="Calibri"/>
              </a:rPr>
              <a:t>Kök)</a:t>
            </a:r>
            <a:endParaRPr sz="1800">
              <a:latin typeface="Calibri"/>
              <a:cs typeface="Calibri"/>
            </a:endParaRPr>
          </a:p>
          <a:p>
            <a:pPr marL="256540" marR="2635885">
              <a:lnSpc>
                <a:spcPts val="1730"/>
              </a:lnSpc>
              <a:spcBef>
                <a:spcPts val="114"/>
              </a:spcBef>
            </a:pP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inorder'a</a:t>
            </a:r>
            <a:r>
              <a:rPr sz="1600" b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 Köke</a:t>
            </a:r>
            <a:r>
              <a:rPr sz="1600" b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uğra</a:t>
            </a:r>
            <a:r>
              <a:rPr sz="16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(visit)</a:t>
            </a:r>
            <a:endParaRPr sz="1600">
              <a:latin typeface="Calibri"/>
              <a:cs typeface="Calibri"/>
            </a:endParaRPr>
          </a:p>
          <a:p>
            <a:pPr marL="256540">
              <a:lnSpc>
                <a:spcPts val="1595"/>
              </a:lnSpc>
            </a:pP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inorder'a</a:t>
            </a: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6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Postorder</a:t>
            </a:r>
            <a:r>
              <a:rPr sz="18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Dolaşma</a:t>
            </a:r>
            <a:r>
              <a:rPr sz="18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(Sonra</a:t>
            </a:r>
            <a:r>
              <a:rPr sz="18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FF0000"/>
                </a:solidFill>
                <a:latin typeface="Calibri"/>
                <a:cs typeface="Calibri"/>
              </a:rPr>
              <a:t>Kök)</a:t>
            </a:r>
            <a:endParaRPr sz="1800">
              <a:latin typeface="Calibri"/>
              <a:cs typeface="Calibri"/>
            </a:endParaRPr>
          </a:p>
          <a:p>
            <a:pPr marL="256540" marR="2336165">
              <a:lnSpc>
                <a:spcPct val="90100"/>
              </a:lnSpc>
              <a:spcBef>
                <a:spcPts val="95"/>
              </a:spcBef>
            </a:pP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16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postorder'a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 göre</a:t>
            </a:r>
            <a:r>
              <a:rPr sz="16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16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postorder'a</a:t>
            </a:r>
            <a:r>
              <a:rPr sz="16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6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dolaş. Köke</a:t>
            </a:r>
            <a:r>
              <a:rPr sz="1600" b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uğra</a:t>
            </a:r>
            <a:r>
              <a:rPr sz="16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(visit)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18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18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Dolaşma</a:t>
            </a:r>
            <a:r>
              <a:rPr sz="18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(Genişliğine</a:t>
            </a:r>
            <a:r>
              <a:rPr sz="18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dolaşma)</a:t>
            </a:r>
            <a:endParaRPr sz="1800">
              <a:latin typeface="Calibri"/>
              <a:cs typeface="Calibri"/>
            </a:endParaRPr>
          </a:p>
          <a:p>
            <a:pPr marL="256540">
              <a:lnSpc>
                <a:spcPts val="1725"/>
              </a:lnSpc>
            </a:pPr>
            <a:r>
              <a:rPr sz="1600" b="1" spc="-10">
                <a:solidFill>
                  <a:srgbClr val="3D3C2C"/>
                </a:solidFill>
                <a:latin typeface="Calibri"/>
                <a:cs typeface="Calibri"/>
              </a:rPr>
              <a:t>Köke</a:t>
            </a:r>
            <a:r>
              <a:rPr sz="1600" b="1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uğra</a:t>
            </a:r>
            <a:endParaRPr sz="1600">
              <a:latin typeface="Calibri"/>
              <a:cs typeface="Calibri"/>
            </a:endParaRPr>
          </a:p>
          <a:p>
            <a:pPr marL="256540">
              <a:lnSpc>
                <a:spcPts val="1825"/>
              </a:lnSpc>
            </a:pP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Soldan</a:t>
            </a:r>
            <a:r>
              <a:rPr sz="16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16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b="1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b="1" spc="-20">
                <a:solidFill>
                  <a:srgbClr val="3D3C2C"/>
                </a:solidFill>
                <a:latin typeface="Calibri"/>
                <a:cs typeface="Calibri"/>
              </a:rPr>
              <a:t>dolaş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2488565">
              <a:lnSpc>
                <a:spcPct val="100000"/>
              </a:lnSpc>
              <a:spcBef>
                <a:spcPts val="100"/>
              </a:spcBef>
            </a:pPr>
            <a:r>
              <a:rPr sz="3600"/>
              <a:t>Preorder</a:t>
            </a:r>
            <a:r>
              <a:rPr sz="3600" spc="-170"/>
              <a:t> </a:t>
            </a:r>
            <a:r>
              <a:rPr sz="3600" spc="-10"/>
              <a:t>Geçişi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5398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8265" indent="-273050">
              <a:lnSpc>
                <a:spcPct val="100000"/>
              </a:lnSpc>
              <a:spcBef>
                <a:spcPts val="100"/>
              </a:spcBef>
              <a:tabLst>
                <a:tab pos="1515110" algn="l"/>
              </a:tabLst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Preorder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	geçişte,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onun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neslinden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önce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Uygulama: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yapılandırılmış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belgenin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yazdırılması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8887" y="3859212"/>
            <a:ext cx="7129780" cy="2378075"/>
            <a:chOff x="1258887" y="3859212"/>
            <a:chExt cx="7129780" cy="237807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58887" y="3860800"/>
              <a:ext cx="3371850" cy="1647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59401" y="3859212"/>
              <a:ext cx="3529329" cy="2378075"/>
            </a:xfrm>
            <a:custGeom>
              <a:avLst/>
              <a:gdLst/>
              <a:ahLst/>
              <a:cxnLst/>
              <a:rect l="l" t="t" r="r" b="b"/>
              <a:pathLst>
                <a:path w="3529329" h="2378075">
                  <a:moveTo>
                    <a:pt x="3528949" y="0"/>
                  </a:moveTo>
                  <a:lnTo>
                    <a:pt x="0" y="0"/>
                  </a:lnTo>
                  <a:lnTo>
                    <a:pt x="0" y="2378075"/>
                  </a:lnTo>
                  <a:lnTo>
                    <a:pt x="3528949" y="2378075"/>
                  </a:lnTo>
                  <a:lnTo>
                    <a:pt x="35289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9401" y="3859212"/>
            <a:ext cx="3529329" cy="2378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10">
                <a:solidFill>
                  <a:srgbClr val="C00000"/>
                </a:solidFill>
                <a:latin typeface="Comic Sans MS"/>
                <a:cs typeface="Comic Sans MS"/>
              </a:rPr>
              <a:t>OnceKok</a:t>
            </a:r>
            <a:r>
              <a:rPr sz="1600" spc="-10">
                <a:solidFill>
                  <a:srgbClr val="3333CC"/>
                </a:solidFill>
                <a:latin typeface="Comic Sans MS"/>
                <a:cs typeface="Comic Sans MS"/>
              </a:rPr>
              <a:t>(IkiliAgacDugumu</a:t>
            </a:r>
            <a:r>
              <a:rPr sz="1600" spc="8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20">
                <a:solidFill>
                  <a:srgbClr val="3333CC"/>
                </a:solidFill>
                <a:latin typeface="Comic Sans MS"/>
                <a:cs typeface="Comic Sans MS"/>
              </a:rPr>
              <a:t>kok)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{</a:t>
            </a:r>
            <a:endParaRPr sz="1600">
              <a:latin typeface="Comic Sans MS"/>
              <a:cs typeface="Comic Sans MS"/>
            </a:endParaRPr>
          </a:p>
          <a:p>
            <a:pPr marL="332740" marR="320675">
              <a:lnSpc>
                <a:spcPct val="120000"/>
              </a:lnSpc>
            </a:pPr>
            <a:r>
              <a:rPr sz="1600">
                <a:latin typeface="Comic Sans MS"/>
                <a:cs typeface="Comic Sans MS"/>
              </a:rPr>
              <a:t>if</a:t>
            </a:r>
            <a:r>
              <a:rPr sz="1600" spc="-2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(kok</a:t>
            </a:r>
            <a:r>
              <a:rPr sz="1600" spc="-3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==</a:t>
            </a:r>
            <a:r>
              <a:rPr sz="1600" spc="-3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null) </a:t>
            </a:r>
            <a:r>
              <a:rPr sz="1600" spc="-10">
                <a:latin typeface="Comic Sans MS"/>
                <a:cs typeface="Comic Sans MS"/>
              </a:rPr>
              <a:t>return; System.out.print(kok.veri+"</a:t>
            </a:r>
            <a:r>
              <a:rPr sz="1600" spc="80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"); </a:t>
            </a:r>
            <a:r>
              <a:rPr sz="1600" spc="-10">
                <a:latin typeface="Comic Sans MS"/>
                <a:cs typeface="Comic Sans MS"/>
              </a:rPr>
              <a:t>OnceKok(kok.sol); OnceKok(kok.sag);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}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295" y="985773"/>
            <a:ext cx="310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Postorder</a:t>
            </a:r>
            <a:r>
              <a:rPr sz="3600" spc="-114"/>
              <a:t> </a:t>
            </a:r>
            <a:r>
              <a:rPr sz="3600" spc="-10"/>
              <a:t>Geçişi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1766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85115" indent="-273050">
              <a:lnSpc>
                <a:spcPct val="100000"/>
              </a:lnSpc>
              <a:spcBef>
                <a:spcPts val="100"/>
              </a:spcBef>
              <a:tabLst>
                <a:tab pos="2630170" algn="l"/>
              </a:tabLst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Postorder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geçişte,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	bir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onun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neslinden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Uygulama: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klasör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onun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klasörlerindeki dosyaların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kullandıkları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alanın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hesaplanması.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" y="3789426"/>
            <a:ext cx="3343275" cy="1647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87900" y="3765550"/>
            <a:ext cx="3456304" cy="21844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10">
                <a:solidFill>
                  <a:srgbClr val="C00000"/>
                </a:solidFill>
                <a:latin typeface="Comic Sans MS"/>
                <a:cs typeface="Comic Sans MS"/>
              </a:rPr>
              <a:t>SonraKok</a:t>
            </a:r>
            <a:r>
              <a:rPr sz="1600" spc="-10">
                <a:solidFill>
                  <a:srgbClr val="3333CC"/>
                </a:solidFill>
                <a:latin typeface="Comic Sans MS"/>
                <a:cs typeface="Comic Sans MS"/>
              </a:rPr>
              <a:t>(IkiliAgacDugumu</a:t>
            </a:r>
            <a:r>
              <a:rPr sz="1600" spc="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20">
                <a:solidFill>
                  <a:srgbClr val="3333CC"/>
                </a:solidFill>
                <a:latin typeface="Comic Sans MS"/>
                <a:cs typeface="Comic Sans MS"/>
              </a:rPr>
              <a:t>kok)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4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{</a:t>
            </a:r>
            <a:endParaRPr sz="1600">
              <a:latin typeface="Comic Sans MS"/>
              <a:cs typeface="Comic Sans MS"/>
            </a:endParaRPr>
          </a:p>
          <a:p>
            <a:pPr marL="332740" marR="247650">
              <a:lnSpc>
                <a:spcPct val="120000"/>
              </a:lnSpc>
            </a:pPr>
            <a:r>
              <a:rPr sz="1600">
                <a:latin typeface="Comic Sans MS"/>
                <a:cs typeface="Comic Sans MS"/>
              </a:rPr>
              <a:t>if</a:t>
            </a:r>
            <a:r>
              <a:rPr sz="1600" spc="-25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(kok</a:t>
            </a:r>
            <a:r>
              <a:rPr sz="1600" spc="-25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==</a:t>
            </a:r>
            <a:r>
              <a:rPr sz="1600" spc="-3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null)</a:t>
            </a:r>
            <a:r>
              <a:rPr sz="1600" spc="-5">
                <a:latin typeface="Comic Sans MS"/>
                <a:cs typeface="Comic Sans MS"/>
              </a:rPr>
              <a:t> </a:t>
            </a:r>
            <a:r>
              <a:rPr sz="1600" spc="-10">
                <a:latin typeface="Comic Sans MS"/>
                <a:cs typeface="Comic Sans MS"/>
              </a:rPr>
              <a:t>return; SonraKok(kok.sol); SonraKok(kok.sag); System.out.print(kok.veri+"</a:t>
            </a:r>
            <a:r>
              <a:rPr sz="1600" spc="80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");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}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985773"/>
            <a:ext cx="265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Inorder</a:t>
            </a:r>
            <a:r>
              <a:rPr sz="3600" spc="-175"/>
              <a:t> </a:t>
            </a:r>
            <a:r>
              <a:rPr sz="3600" spc="-10"/>
              <a:t>Geçişi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858517"/>
            <a:ext cx="650176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Inorder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geçişte,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ağaçtan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Uygulama: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çizmek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x(v)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inorder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sıralaması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(rank)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3541267"/>
            <a:ext cx="272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y(v)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v’nin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derinliği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975" y="4198937"/>
            <a:ext cx="2743200" cy="1809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0725" y="3716401"/>
            <a:ext cx="3641725" cy="216090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>
                <a:solidFill>
                  <a:srgbClr val="C00000"/>
                </a:solidFill>
                <a:latin typeface="Comic Sans MS"/>
                <a:cs typeface="Comic Sans MS"/>
              </a:rPr>
              <a:t>OrtadaKok</a:t>
            </a:r>
            <a:r>
              <a:rPr sz="1600" spc="-12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600">
                <a:solidFill>
                  <a:srgbClr val="3333CC"/>
                </a:solidFill>
                <a:latin typeface="Comic Sans MS"/>
                <a:cs typeface="Comic Sans MS"/>
              </a:rPr>
              <a:t>(IkiliAgacDugumu</a:t>
            </a:r>
            <a:r>
              <a:rPr sz="1600" spc="-8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600" spc="-20">
                <a:solidFill>
                  <a:srgbClr val="3333CC"/>
                </a:solidFill>
                <a:latin typeface="Comic Sans MS"/>
                <a:cs typeface="Comic Sans MS"/>
              </a:rPr>
              <a:t>kok)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{</a:t>
            </a:r>
            <a:endParaRPr sz="1600">
              <a:latin typeface="Comic Sans MS"/>
              <a:cs typeface="Comic Sans MS"/>
            </a:endParaRPr>
          </a:p>
          <a:p>
            <a:pPr marL="332740" marR="1219835">
              <a:lnSpc>
                <a:spcPct val="120000"/>
              </a:lnSpc>
            </a:pPr>
            <a:r>
              <a:rPr sz="1600">
                <a:latin typeface="Comic Sans MS"/>
                <a:cs typeface="Comic Sans MS"/>
              </a:rPr>
              <a:t>if</a:t>
            </a:r>
            <a:r>
              <a:rPr sz="1600" spc="-2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(kok</a:t>
            </a:r>
            <a:r>
              <a:rPr sz="1600" spc="-25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==</a:t>
            </a:r>
            <a:r>
              <a:rPr sz="1600" spc="-3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null) </a:t>
            </a:r>
            <a:r>
              <a:rPr sz="1600" spc="-10">
                <a:latin typeface="Comic Sans MS"/>
                <a:cs typeface="Comic Sans MS"/>
              </a:rPr>
              <a:t>return; OrtadaKok(kok.sol);</a:t>
            </a:r>
            <a:endParaRPr sz="1600">
              <a:latin typeface="Comic Sans MS"/>
              <a:cs typeface="Comic Sans MS"/>
            </a:endParaRPr>
          </a:p>
          <a:p>
            <a:pPr marL="332740">
              <a:lnSpc>
                <a:spcPct val="100000"/>
              </a:lnSpc>
              <a:spcBef>
                <a:spcPts val="385"/>
              </a:spcBef>
            </a:pPr>
            <a:r>
              <a:rPr sz="1600" spc="-10">
                <a:latin typeface="Comic Sans MS"/>
                <a:cs typeface="Comic Sans MS"/>
              </a:rPr>
              <a:t>System.out.print(kok.veri+"</a:t>
            </a:r>
            <a:r>
              <a:rPr sz="1600" spc="30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");</a:t>
            </a:r>
            <a:endParaRPr sz="1600">
              <a:latin typeface="Comic Sans MS"/>
              <a:cs typeface="Comic Sans MS"/>
            </a:endParaRPr>
          </a:p>
          <a:p>
            <a:pPr marL="332740">
              <a:lnSpc>
                <a:spcPct val="100000"/>
              </a:lnSpc>
              <a:spcBef>
                <a:spcPts val="385"/>
              </a:spcBef>
            </a:pPr>
            <a:r>
              <a:rPr sz="1600" spc="-10">
                <a:latin typeface="Comic Sans MS"/>
                <a:cs typeface="Comic Sans MS"/>
              </a:rPr>
              <a:t>OrtadaKok(kok.sag);</a:t>
            </a:r>
            <a:endParaRPr sz="16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384"/>
              </a:spcBef>
            </a:pPr>
            <a:r>
              <a:rPr sz="1600" spc="-50">
                <a:solidFill>
                  <a:srgbClr val="3333CC"/>
                </a:solidFill>
                <a:latin typeface="Comic Sans MS"/>
                <a:cs typeface="Comic Sans MS"/>
              </a:rPr>
              <a:t>}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274" rIns="0" bIns="0" rtlCol="0">
            <a:spAutoFit/>
          </a:bodyPr>
          <a:lstStyle/>
          <a:p>
            <a:pPr marL="1147445">
              <a:lnSpc>
                <a:spcPct val="100000"/>
              </a:lnSpc>
              <a:spcBef>
                <a:spcPts val="95"/>
              </a:spcBef>
            </a:pPr>
            <a:r>
              <a:rPr sz="2800"/>
              <a:t>İkili</a:t>
            </a:r>
            <a:r>
              <a:rPr sz="2800" spc="-80"/>
              <a:t> </a:t>
            </a:r>
            <a:r>
              <a:rPr sz="2800"/>
              <a:t>Ağaçlar</a:t>
            </a:r>
            <a:r>
              <a:rPr sz="2800" spc="-55"/>
              <a:t> </a:t>
            </a:r>
            <a:r>
              <a:rPr sz="2800" spc="-10"/>
              <a:t>Üzerindeki</a:t>
            </a:r>
            <a:r>
              <a:rPr sz="2800" spc="-80"/>
              <a:t> </a:t>
            </a:r>
            <a:r>
              <a:rPr sz="2800"/>
              <a:t>Geçiş</a:t>
            </a:r>
            <a:r>
              <a:rPr sz="2800" spc="-65"/>
              <a:t> </a:t>
            </a:r>
            <a:r>
              <a:rPr sz="2800" spc="-10"/>
              <a:t>İşlemleri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22325" y="2271712"/>
            <a:ext cx="7355205" cy="2962275"/>
            <a:chOff x="822325" y="2271712"/>
            <a:chExt cx="7355205" cy="2962275"/>
          </a:xfrm>
        </p:grpSpPr>
        <p:sp>
          <p:nvSpPr>
            <p:cNvPr id="4" name="object 4"/>
            <p:cNvSpPr/>
            <p:nvPr/>
          </p:nvSpPr>
          <p:spPr>
            <a:xfrm>
              <a:off x="827087" y="2276475"/>
              <a:ext cx="7345680" cy="2952750"/>
            </a:xfrm>
            <a:custGeom>
              <a:avLst/>
              <a:gdLst/>
              <a:ahLst/>
              <a:cxnLst/>
              <a:rect l="l" t="t" r="r" b="b"/>
              <a:pathLst>
                <a:path w="7345680" h="2952750">
                  <a:moveTo>
                    <a:pt x="0" y="2952750"/>
                  </a:moveTo>
                  <a:lnTo>
                    <a:pt x="7345299" y="2952750"/>
                  </a:lnTo>
                  <a:lnTo>
                    <a:pt x="7345299" y="0"/>
                  </a:lnTo>
                  <a:lnTo>
                    <a:pt x="0" y="0"/>
                  </a:lnTo>
                  <a:lnTo>
                    <a:pt x="0" y="2952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2276" y="25162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30">
                  <a:moveTo>
                    <a:pt x="189611" y="0"/>
                  </a:moveTo>
                  <a:lnTo>
                    <a:pt x="139185" y="6322"/>
                  </a:lnTo>
                  <a:lnTo>
                    <a:pt x="93885" y="24162"/>
                  </a:lnTo>
                  <a:lnTo>
                    <a:pt x="55514" y="51831"/>
                  </a:lnTo>
                  <a:lnTo>
                    <a:pt x="25875" y="87639"/>
                  </a:lnTo>
                  <a:lnTo>
                    <a:pt x="6769" y="129895"/>
                  </a:lnTo>
                  <a:lnTo>
                    <a:pt x="0" y="176911"/>
                  </a:lnTo>
                  <a:lnTo>
                    <a:pt x="6769" y="223979"/>
                  </a:lnTo>
                  <a:lnTo>
                    <a:pt x="25875" y="266271"/>
                  </a:lnTo>
                  <a:lnTo>
                    <a:pt x="55514" y="302101"/>
                  </a:lnTo>
                  <a:lnTo>
                    <a:pt x="93885" y="329781"/>
                  </a:lnTo>
                  <a:lnTo>
                    <a:pt x="139185" y="347626"/>
                  </a:lnTo>
                  <a:lnTo>
                    <a:pt x="189611" y="353949"/>
                  </a:lnTo>
                  <a:lnTo>
                    <a:pt x="240045" y="347626"/>
                  </a:lnTo>
                  <a:lnTo>
                    <a:pt x="285369" y="329781"/>
                  </a:lnTo>
                  <a:lnTo>
                    <a:pt x="323770" y="302101"/>
                  </a:lnTo>
                  <a:lnTo>
                    <a:pt x="353441" y="266271"/>
                  </a:lnTo>
                  <a:lnTo>
                    <a:pt x="372570" y="223979"/>
                  </a:lnTo>
                  <a:lnTo>
                    <a:pt x="379349" y="176911"/>
                  </a:lnTo>
                  <a:lnTo>
                    <a:pt x="372570" y="129895"/>
                  </a:lnTo>
                  <a:lnTo>
                    <a:pt x="353441" y="87639"/>
                  </a:lnTo>
                  <a:lnTo>
                    <a:pt x="323770" y="51831"/>
                  </a:lnTo>
                  <a:lnTo>
                    <a:pt x="285369" y="24162"/>
                  </a:lnTo>
                  <a:lnTo>
                    <a:pt x="240045" y="6322"/>
                  </a:lnTo>
                  <a:lnTo>
                    <a:pt x="1896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2276" y="25162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30">
                  <a:moveTo>
                    <a:pt x="0" y="176911"/>
                  </a:moveTo>
                  <a:lnTo>
                    <a:pt x="6769" y="129895"/>
                  </a:lnTo>
                  <a:lnTo>
                    <a:pt x="25875" y="87639"/>
                  </a:lnTo>
                  <a:lnTo>
                    <a:pt x="55514" y="51831"/>
                  </a:lnTo>
                  <a:lnTo>
                    <a:pt x="93885" y="24162"/>
                  </a:lnTo>
                  <a:lnTo>
                    <a:pt x="139185" y="6322"/>
                  </a:lnTo>
                  <a:lnTo>
                    <a:pt x="189611" y="0"/>
                  </a:lnTo>
                  <a:lnTo>
                    <a:pt x="240045" y="6322"/>
                  </a:lnTo>
                  <a:lnTo>
                    <a:pt x="285369" y="24162"/>
                  </a:lnTo>
                  <a:lnTo>
                    <a:pt x="323770" y="51831"/>
                  </a:lnTo>
                  <a:lnTo>
                    <a:pt x="353441" y="87639"/>
                  </a:lnTo>
                  <a:lnTo>
                    <a:pt x="372570" y="129895"/>
                  </a:lnTo>
                  <a:lnTo>
                    <a:pt x="379349" y="176911"/>
                  </a:lnTo>
                  <a:lnTo>
                    <a:pt x="372570" y="223979"/>
                  </a:lnTo>
                  <a:lnTo>
                    <a:pt x="353441" y="266271"/>
                  </a:lnTo>
                  <a:lnTo>
                    <a:pt x="323770" y="302101"/>
                  </a:lnTo>
                  <a:lnTo>
                    <a:pt x="285369" y="329781"/>
                  </a:lnTo>
                  <a:lnTo>
                    <a:pt x="240045" y="347626"/>
                  </a:lnTo>
                  <a:lnTo>
                    <a:pt x="189611" y="353949"/>
                  </a:lnTo>
                  <a:lnTo>
                    <a:pt x="139185" y="347626"/>
                  </a:lnTo>
                  <a:lnTo>
                    <a:pt x="93885" y="329781"/>
                  </a:lnTo>
                  <a:lnTo>
                    <a:pt x="55514" y="302101"/>
                  </a:lnTo>
                  <a:lnTo>
                    <a:pt x="25875" y="266271"/>
                  </a:lnTo>
                  <a:lnTo>
                    <a:pt x="6769" y="223979"/>
                  </a:lnTo>
                  <a:lnTo>
                    <a:pt x="0" y="1769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225" y="32067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189737" y="0"/>
                  </a:moveTo>
                  <a:lnTo>
                    <a:pt x="139303" y="6322"/>
                  </a:lnTo>
                  <a:lnTo>
                    <a:pt x="93980" y="24167"/>
                  </a:lnTo>
                  <a:lnTo>
                    <a:pt x="55578" y="51847"/>
                  </a:lnTo>
                  <a:lnTo>
                    <a:pt x="25907" y="87677"/>
                  </a:lnTo>
                  <a:lnTo>
                    <a:pt x="6778" y="129969"/>
                  </a:lnTo>
                  <a:lnTo>
                    <a:pt x="0" y="177037"/>
                  </a:lnTo>
                  <a:lnTo>
                    <a:pt x="6778" y="224106"/>
                  </a:lnTo>
                  <a:lnTo>
                    <a:pt x="25907" y="266398"/>
                  </a:lnTo>
                  <a:lnTo>
                    <a:pt x="55578" y="302228"/>
                  </a:lnTo>
                  <a:lnTo>
                    <a:pt x="93980" y="329908"/>
                  </a:lnTo>
                  <a:lnTo>
                    <a:pt x="139303" y="347753"/>
                  </a:lnTo>
                  <a:lnTo>
                    <a:pt x="189737" y="354075"/>
                  </a:lnTo>
                  <a:lnTo>
                    <a:pt x="240172" y="347753"/>
                  </a:lnTo>
                  <a:lnTo>
                    <a:pt x="285495" y="329908"/>
                  </a:lnTo>
                  <a:lnTo>
                    <a:pt x="323897" y="302228"/>
                  </a:lnTo>
                  <a:lnTo>
                    <a:pt x="353568" y="266398"/>
                  </a:lnTo>
                  <a:lnTo>
                    <a:pt x="372697" y="224106"/>
                  </a:lnTo>
                  <a:lnTo>
                    <a:pt x="379475" y="177037"/>
                  </a:lnTo>
                  <a:lnTo>
                    <a:pt x="372697" y="129969"/>
                  </a:lnTo>
                  <a:lnTo>
                    <a:pt x="353568" y="87677"/>
                  </a:lnTo>
                  <a:lnTo>
                    <a:pt x="323897" y="51847"/>
                  </a:lnTo>
                  <a:lnTo>
                    <a:pt x="285495" y="24167"/>
                  </a:lnTo>
                  <a:lnTo>
                    <a:pt x="240172" y="6322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3225" y="32067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0" y="177037"/>
                  </a:moveTo>
                  <a:lnTo>
                    <a:pt x="6778" y="129969"/>
                  </a:lnTo>
                  <a:lnTo>
                    <a:pt x="25907" y="87677"/>
                  </a:lnTo>
                  <a:lnTo>
                    <a:pt x="55578" y="51847"/>
                  </a:lnTo>
                  <a:lnTo>
                    <a:pt x="93980" y="24167"/>
                  </a:lnTo>
                  <a:lnTo>
                    <a:pt x="139303" y="6322"/>
                  </a:lnTo>
                  <a:lnTo>
                    <a:pt x="189737" y="0"/>
                  </a:lnTo>
                  <a:lnTo>
                    <a:pt x="240172" y="6322"/>
                  </a:lnTo>
                  <a:lnTo>
                    <a:pt x="285495" y="24167"/>
                  </a:lnTo>
                  <a:lnTo>
                    <a:pt x="323897" y="51847"/>
                  </a:lnTo>
                  <a:lnTo>
                    <a:pt x="353568" y="87677"/>
                  </a:lnTo>
                  <a:lnTo>
                    <a:pt x="372697" y="129969"/>
                  </a:lnTo>
                  <a:lnTo>
                    <a:pt x="379475" y="177037"/>
                  </a:lnTo>
                  <a:lnTo>
                    <a:pt x="372697" y="224106"/>
                  </a:lnTo>
                  <a:lnTo>
                    <a:pt x="353568" y="266398"/>
                  </a:lnTo>
                  <a:lnTo>
                    <a:pt x="323897" y="302228"/>
                  </a:lnTo>
                  <a:lnTo>
                    <a:pt x="285495" y="329908"/>
                  </a:lnTo>
                  <a:lnTo>
                    <a:pt x="240172" y="347753"/>
                  </a:lnTo>
                  <a:lnTo>
                    <a:pt x="189737" y="354075"/>
                  </a:lnTo>
                  <a:lnTo>
                    <a:pt x="139303" y="347753"/>
                  </a:lnTo>
                  <a:lnTo>
                    <a:pt x="93980" y="329908"/>
                  </a:lnTo>
                  <a:lnTo>
                    <a:pt x="55578" y="302228"/>
                  </a:lnTo>
                  <a:lnTo>
                    <a:pt x="25907" y="266398"/>
                  </a:lnTo>
                  <a:lnTo>
                    <a:pt x="6778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5551" y="32067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29" h="354329">
                  <a:moveTo>
                    <a:pt x="189611" y="0"/>
                  </a:moveTo>
                  <a:lnTo>
                    <a:pt x="139185" y="6322"/>
                  </a:lnTo>
                  <a:lnTo>
                    <a:pt x="93885" y="24167"/>
                  </a:lnTo>
                  <a:lnTo>
                    <a:pt x="55514" y="51847"/>
                  </a:lnTo>
                  <a:lnTo>
                    <a:pt x="25875" y="87677"/>
                  </a:lnTo>
                  <a:lnTo>
                    <a:pt x="6769" y="129969"/>
                  </a:lnTo>
                  <a:lnTo>
                    <a:pt x="0" y="177037"/>
                  </a:lnTo>
                  <a:lnTo>
                    <a:pt x="6769" y="224106"/>
                  </a:lnTo>
                  <a:lnTo>
                    <a:pt x="25875" y="266398"/>
                  </a:lnTo>
                  <a:lnTo>
                    <a:pt x="55514" y="302228"/>
                  </a:lnTo>
                  <a:lnTo>
                    <a:pt x="93885" y="329908"/>
                  </a:lnTo>
                  <a:lnTo>
                    <a:pt x="139185" y="347753"/>
                  </a:lnTo>
                  <a:lnTo>
                    <a:pt x="189611" y="354075"/>
                  </a:lnTo>
                  <a:lnTo>
                    <a:pt x="240045" y="347753"/>
                  </a:lnTo>
                  <a:lnTo>
                    <a:pt x="285368" y="329908"/>
                  </a:lnTo>
                  <a:lnTo>
                    <a:pt x="323770" y="302228"/>
                  </a:lnTo>
                  <a:lnTo>
                    <a:pt x="353440" y="266398"/>
                  </a:lnTo>
                  <a:lnTo>
                    <a:pt x="372570" y="224106"/>
                  </a:lnTo>
                  <a:lnTo>
                    <a:pt x="379349" y="177037"/>
                  </a:lnTo>
                  <a:lnTo>
                    <a:pt x="372570" y="129969"/>
                  </a:lnTo>
                  <a:lnTo>
                    <a:pt x="353441" y="87677"/>
                  </a:lnTo>
                  <a:lnTo>
                    <a:pt x="323770" y="51847"/>
                  </a:lnTo>
                  <a:lnTo>
                    <a:pt x="285369" y="24167"/>
                  </a:lnTo>
                  <a:lnTo>
                    <a:pt x="240045" y="6322"/>
                  </a:lnTo>
                  <a:lnTo>
                    <a:pt x="1896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5551" y="32067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29" h="354329">
                  <a:moveTo>
                    <a:pt x="0" y="177037"/>
                  </a:moveTo>
                  <a:lnTo>
                    <a:pt x="6769" y="129969"/>
                  </a:lnTo>
                  <a:lnTo>
                    <a:pt x="25875" y="87677"/>
                  </a:lnTo>
                  <a:lnTo>
                    <a:pt x="55514" y="51847"/>
                  </a:lnTo>
                  <a:lnTo>
                    <a:pt x="93885" y="24167"/>
                  </a:lnTo>
                  <a:lnTo>
                    <a:pt x="139185" y="6322"/>
                  </a:lnTo>
                  <a:lnTo>
                    <a:pt x="189611" y="0"/>
                  </a:lnTo>
                  <a:lnTo>
                    <a:pt x="240045" y="6322"/>
                  </a:lnTo>
                  <a:lnTo>
                    <a:pt x="285369" y="24167"/>
                  </a:lnTo>
                  <a:lnTo>
                    <a:pt x="323770" y="51847"/>
                  </a:lnTo>
                  <a:lnTo>
                    <a:pt x="353441" y="87677"/>
                  </a:lnTo>
                  <a:lnTo>
                    <a:pt x="372570" y="129969"/>
                  </a:lnTo>
                  <a:lnTo>
                    <a:pt x="379349" y="177037"/>
                  </a:lnTo>
                  <a:lnTo>
                    <a:pt x="372570" y="224106"/>
                  </a:lnTo>
                  <a:lnTo>
                    <a:pt x="353440" y="266398"/>
                  </a:lnTo>
                  <a:lnTo>
                    <a:pt x="323770" y="302228"/>
                  </a:lnTo>
                  <a:lnTo>
                    <a:pt x="285368" y="329908"/>
                  </a:lnTo>
                  <a:lnTo>
                    <a:pt x="240045" y="347753"/>
                  </a:lnTo>
                  <a:lnTo>
                    <a:pt x="189611" y="354075"/>
                  </a:lnTo>
                  <a:lnTo>
                    <a:pt x="139185" y="347753"/>
                  </a:lnTo>
                  <a:lnTo>
                    <a:pt x="93885" y="329908"/>
                  </a:lnTo>
                  <a:lnTo>
                    <a:pt x="55514" y="302228"/>
                  </a:lnTo>
                  <a:lnTo>
                    <a:pt x="25875" y="266398"/>
                  </a:lnTo>
                  <a:lnTo>
                    <a:pt x="6769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112" y="3952875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189712" y="0"/>
                  </a:moveTo>
                  <a:lnTo>
                    <a:pt x="139279" y="6322"/>
                  </a:lnTo>
                  <a:lnTo>
                    <a:pt x="93961" y="24167"/>
                  </a:lnTo>
                  <a:lnTo>
                    <a:pt x="55565" y="51847"/>
                  </a:lnTo>
                  <a:lnTo>
                    <a:pt x="25901" y="87677"/>
                  </a:lnTo>
                  <a:lnTo>
                    <a:pt x="6776" y="129969"/>
                  </a:lnTo>
                  <a:lnTo>
                    <a:pt x="0" y="177037"/>
                  </a:lnTo>
                  <a:lnTo>
                    <a:pt x="6776" y="224106"/>
                  </a:lnTo>
                  <a:lnTo>
                    <a:pt x="25901" y="266398"/>
                  </a:lnTo>
                  <a:lnTo>
                    <a:pt x="55565" y="302228"/>
                  </a:lnTo>
                  <a:lnTo>
                    <a:pt x="93961" y="329908"/>
                  </a:lnTo>
                  <a:lnTo>
                    <a:pt x="139279" y="347753"/>
                  </a:lnTo>
                  <a:lnTo>
                    <a:pt x="189712" y="354075"/>
                  </a:lnTo>
                  <a:lnTo>
                    <a:pt x="240140" y="347753"/>
                  </a:lnTo>
                  <a:lnTo>
                    <a:pt x="285455" y="329908"/>
                  </a:lnTo>
                  <a:lnTo>
                    <a:pt x="323848" y="302228"/>
                  </a:lnTo>
                  <a:lnTo>
                    <a:pt x="353511" y="266398"/>
                  </a:lnTo>
                  <a:lnTo>
                    <a:pt x="372635" y="224106"/>
                  </a:lnTo>
                  <a:lnTo>
                    <a:pt x="379412" y="177037"/>
                  </a:lnTo>
                  <a:lnTo>
                    <a:pt x="372635" y="129969"/>
                  </a:lnTo>
                  <a:lnTo>
                    <a:pt x="353511" y="87677"/>
                  </a:lnTo>
                  <a:lnTo>
                    <a:pt x="323848" y="51847"/>
                  </a:lnTo>
                  <a:lnTo>
                    <a:pt x="285455" y="24167"/>
                  </a:lnTo>
                  <a:lnTo>
                    <a:pt x="240140" y="6322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112" y="3952875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0" y="177037"/>
                  </a:moveTo>
                  <a:lnTo>
                    <a:pt x="6776" y="129969"/>
                  </a:lnTo>
                  <a:lnTo>
                    <a:pt x="25901" y="87677"/>
                  </a:lnTo>
                  <a:lnTo>
                    <a:pt x="55565" y="51847"/>
                  </a:lnTo>
                  <a:lnTo>
                    <a:pt x="93961" y="24167"/>
                  </a:lnTo>
                  <a:lnTo>
                    <a:pt x="139279" y="6322"/>
                  </a:lnTo>
                  <a:lnTo>
                    <a:pt x="189712" y="0"/>
                  </a:lnTo>
                  <a:lnTo>
                    <a:pt x="240140" y="6322"/>
                  </a:lnTo>
                  <a:lnTo>
                    <a:pt x="285455" y="24167"/>
                  </a:lnTo>
                  <a:lnTo>
                    <a:pt x="323848" y="51847"/>
                  </a:lnTo>
                  <a:lnTo>
                    <a:pt x="353511" y="87677"/>
                  </a:lnTo>
                  <a:lnTo>
                    <a:pt x="372635" y="129969"/>
                  </a:lnTo>
                  <a:lnTo>
                    <a:pt x="379412" y="177037"/>
                  </a:lnTo>
                  <a:lnTo>
                    <a:pt x="372635" y="224106"/>
                  </a:lnTo>
                  <a:lnTo>
                    <a:pt x="353511" y="266398"/>
                  </a:lnTo>
                  <a:lnTo>
                    <a:pt x="323848" y="302228"/>
                  </a:lnTo>
                  <a:lnTo>
                    <a:pt x="285455" y="329908"/>
                  </a:lnTo>
                  <a:lnTo>
                    <a:pt x="240140" y="347753"/>
                  </a:lnTo>
                  <a:lnTo>
                    <a:pt x="189712" y="354075"/>
                  </a:lnTo>
                  <a:lnTo>
                    <a:pt x="139279" y="347753"/>
                  </a:lnTo>
                  <a:lnTo>
                    <a:pt x="93961" y="329908"/>
                  </a:lnTo>
                  <a:lnTo>
                    <a:pt x="55565" y="302228"/>
                  </a:lnTo>
                  <a:lnTo>
                    <a:pt x="25901" y="266398"/>
                  </a:lnTo>
                  <a:lnTo>
                    <a:pt x="6776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6200" y="4713351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189737" y="0"/>
                  </a:moveTo>
                  <a:lnTo>
                    <a:pt x="139303" y="6322"/>
                  </a:lnTo>
                  <a:lnTo>
                    <a:pt x="93980" y="24162"/>
                  </a:lnTo>
                  <a:lnTo>
                    <a:pt x="55578" y="51831"/>
                  </a:lnTo>
                  <a:lnTo>
                    <a:pt x="25907" y="87639"/>
                  </a:lnTo>
                  <a:lnTo>
                    <a:pt x="6778" y="129895"/>
                  </a:lnTo>
                  <a:lnTo>
                    <a:pt x="0" y="176911"/>
                  </a:lnTo>
                  <a:lnTo>
                    <a:pt x="6778" y="223979"/>
                  </a:lnTo>
                  <a:lnTo>
                    <a:pt x="25908" y="266271"/>
                  </a:lnTo>
                  <a:lnTo>
                    <a:pt x="55578" y="302101"/>
                  </a:lnTo>
                  <a:lnTo>
                    <a:pt x="93980" y="329781"/>
                  </a:lnTo>
                  <a:lnTo>
                    <a:pt x="139303" y="347626"/>
                  </a:lnTo>
                  <a:lnTo>
                    <a:pt x="189737" y="353949"/>
                  </a:lnTo>
                  <a:lnTo>
                    <a:pt x="240172" y="347626"/>
                  </a:lnTo>
                  <a:lnTo>
                    <a:pt x="285495" y="329781"/>
                  </a:lnTo>
                  <a:lnTo>
                    <a:pt x="323897" y="302101"/>
                  </a:lnTo>
                  <a:lnTo>
                    <a:pt x="353568" y="266271"/>
                  </a:lnTo>
                  <a:lnTo>
                    <a:pt x="372697" y="223979"/>
                  </a:lnTo>
                  <a:lnTo>
                    <a:pt x="379475" y="176911"/>
                  </a:lnTo>
                  <a:lnTo>
                    <a:pt x="372697" y="129895"/>
                  </a:lnTo>
                  <a:lnTo>
                    <a:pt x="353568" y="87639"/>
                  </a:lnTo>
                  <a:lnTo>
                    <a:pt x="323897" y="51831"/>
                  </a:lnTo>
                  <a:lnTo>
                    <a:pt x="285495" y="24162"/>
                  </a:lnTo>
                  <a:lnTo>
                    <a:pt x="240172" y="6322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6200" y="4713351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0" y="176911"/>
                  </a:moveTo>
                  <a:lnTo>
                    <a:pt x="6778" y="129895"/>
                  </a:lnTo>
                  <a:lnTo>
                    <a:pt x="25907" y="87639"/>
                  </a:lnTo>
                  <a:lnTo>
                    <a:pt x="55578" y="51831"/>
                  </a:lnTo>
                  <a:lnTo>
                    <a:pt x="93980" y="24162"/>
                  </a:lnTo>
                  <a:lnTo>
                    <a:pt x="139303" y="6322"/>
                  </a:lnTo>
                  <a:lnTo>
                    <a:pt x="189737" y="0"/>
                  </a:lnTo>
                  <a:lnTo>
                    <a:pt x="240172" y="6322"/>
                  </a:lnTo>
                  <a:lnTo>
                    <a:pt x="285495" y="24162"/>
                  </a:lnTo>
                  <a:lnTo>
                    <a:pt x="323897" y="51831"/>
                  </a:lnTo>
                  <a:lnTo>
                    <a:pt x="353568" y="87639"/>
                  </a:lnTo>
                  <a:lnTo>
                    <a:pt x="372697" y="129895"/>
                  </a:lnTo>
                  <a:lnTo>
                    <a:pt x="379475" y="176911"/>
                  </a:lnTo>
                  <a:lnTo>
                    <a:pt x="372697" y="223979"/>
                  </a:lnTo>
                  <a:lnTo>
                    <a:pt x="353568" y="266271"/>
                  </a:lnTo>
                  <a:lnTo>
                    <a:pt x="323897" y="302101"/>
                  </a:lnTo>
                  <a:lnTo>
                    <a:pt x="285495" y="329781"/>
                  </a:lnTo>
                  <a:lnTo>
                    <a:pt x="240172" y="347626"/>
                  </a:lnTo>
                  <a:lnTo>
                    <a:pt x="189737" y="353949"/>
                  </a:lnTo>
                  <a:lnTo>
                    <a:pt x="139303" y="347626"/>
                  </a:lnTo>
                  <a:lnTo>
                    <a:pt x="93980" y="329781"/>
                  </a:lnTo>
                  <a:lnTo>
                    <a:pt x="55578" y="302101"/>
                  </a:lnTo>
                  <a:lnTo>
                    <a:pt x="25908" y="266271"/>
                  </a:lnTo>
                  <a:lnTo>
                    <a:pt x="6778" y="223979"/>
                  </a:lnTo>
                  <a:lnTo>
                    <a:pt x="0" y="1769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6850" y="3967098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29" h="354329">
                  <a:moveTo>
                    <a:pt x="189737" y="0"/>
                  </a:moveTo>
                  <a:lnTo>
                    <a:pt x="139303" y="6331"/>
                  </a:lnTo>
                  <a:lnTo>
                    <a:pt x="93980" y="24195"/>
                  </a:lnTo>
                  <a:lnTo>
                    <a:pt x="55578" y="51895"/>
                  </a:lnTo>
                  <a:lnTo>
                    <a:pt x="25908" y="87733"/>
                  </a:lnTo>
                  <a:lnTo>
                    <a:pt x="6778" y="130013"/>
                  </a:lnTo>
                  <a:lnTo>
                    <a:pt x="0" y="177037"/>
                  </a:lnTo>
                  <a:lnTo>
                    <a:pt x="6778" y="224106"/>
                  </a:lnTo>
                  <a:lnTo>
                    <a:pt x="25907" y="266398"/>
                  </a:lnTo>
                  <a:lnTo>
                    <a:pt x="55578" y="302228"/>
                  </a:lnTo>
                  <a:lnTo>
                    <a:pt x="93979" y="329908"/>
                  </a:lnTo>
                  <a:lnTo>
                    <a:pt x="139303" y="347753"/>
                  </a:lnTo>
                  <a:lnTo>
                    <a:pt x="189737" y="354075"/>
                  </a:lnTo>
                  <a:lnTo>
                    <a:pt x="240172" y="347753"/>
                  </a:lnTo>
                  <a:lnTo>
                    <a:pt x="285495" y="329908"/>
                  </a:lnTo>
                  <a:lnTo>
                    <a:pt x="323897" y="302228"/>
                  </a:lnTo>
                  <a:lnTo>
                    <a:pt x="353567" y="266398"/>
                  </a:lnTo>
                  <a:lnTo>
                    <a:pt x="372697" y="224106"/>
                  </a:lnTo>
                  <a:lnTo>
                    <a:pt x="379475" y="177037"/>
                  </a:lnTo>
                  <a:lnTo>
                    <a:pt x="372697" y="130013"/>
                  </a:lnTo>
                  <a:lnTo>
                    <a:pt x="353568" y="87733"/>
                  </a:lnTo>
                  <a:lnTo>
                    <a:pt x="323897" y="51895"/>
                  </a:lnTo>
                  <a:lnTo>
                    <a:pt x="285496" y="24195"/>
                  </a:lnTo>
                  <a:lnTo>
                    <a:pt x="240172" y="6331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850" y="3967098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29" h="354329">
                  <a:moveTo>
                    <a:pt x="0" y="177037"/>
                  </a:moveTo>
                  <a:lnTo>
                    <a:pt x="6778" y="130013"/>
                  </a:lnTo>
                  <a:lnTo>
                    <a:pt x="25908" y="87733"/>
                  </a:lnTo>
                  <a:lnTo>
                    <a:pt x="55578" y="51895"/>
                  </a:lnTo>
                  <a:lnTo>
                    <a:pt x="93980" y="24195"/>
                  </a:lnTo>
                  <a:lnTo>
                    <a:pt x="139303" y="6331"/>
                  </a:lnTo>
                  <a:lnTo>
                    <a:pt x="189737" y="0"/>
                  </a:lnTo>
                  <a:lnTo>
                    <a:pt x="240172" y="6331"/>
                  </a:lnTo>
                  <a:lnTo>
                    <a:pt x="285496" y="24195"/>
                  </a:lnTo>
                  <a:lnTo>
                    <a:pt x="323897" y="51895"/>
                  </a:lnTo>
                  <a:lnTo>
                    <a:pt x="353568" y="87733"/>
                  </a:lnTo>
                  <a:lnTo>
                    <a:pt x="372697" y="130013"/>
                  </a:lnTo>
                  <a:lnTo>
                    <a:pt x="379475" y="177037"/>
                  </a:lnTo>
                  <a:lnTo>
                    <a:pt x="372697" y="224106"/>
                  </a:lnTo>
                  <a:lnTo>
                    <a:pt x="353567" y="266398"/>
                  </a:lnTo>
                  <a:lnTo>
                    <a:pt x="323897" y="302228"/>
                  </a:lnTo>
                  <a:lnTo>
                    <a:pt x="285495" y="329908"/>
                  </a:lnTo>
                  <a:lnTo>
                    <a:pt x="240172" y="347753"/>
                  </a:lnTo>
                  <a:lnTo>
                    <a:pt x="189737" y="354075"/>
                  </a:lnTo>
                  <a:lnTo>
                    <a:pt x="139303" y="347753"/>
                  </a:lnTo>
                  <a:lnTo>
                    <a:pt x="93979" y="329908"/>
                  </a:lnTo>
                  <a:lnTo>
                    <a:pt x="55578" y="302228"/>
                  </a:lnTo>
                  <a:lnTo>
                    <a:pt x="25907" y="266398"/>
                  </a:lnTo>
                  <a:lnTo>
                    <a:pt x="6778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0475" y="4714875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189611" y="0"/>
                  </a:moveTo>
                  <a:lnTo>
                    <a:pt x="139185" y="6322"/>
                  </a:lnTo>
                  <a:lnTo>
                    <a:pt x="93885" y="24167"/>
                  </a:lnTo>
                  <a:lnTo>
                    <a:pt x="55514" y="51847"/>
                  </a:lnTo>
                  <a:lnTo>
                    <a:pt x="25875" y="87677"/>
                  </a:lnTo>
                  <a:lnTo>
                    <a:pt x="6769" y="129969"/>
                  </a:lnTo>
                  <a:lnTo>
                    <a:pt x="0" y="177037"/>
                  </a:lnTo>
                  <a:lnTo>
                    <a:pt x="6769" y="224106"/>
                  </a:lnTo>
                  <a:lnTo>
                    <a:pt x="25875" y="266398"/>
                  </a:lnTo>
                  <a:lnTo>
                    <a:pt x="55514" y="302228"/>
                  </a:lnTo>
                  <a:lnTo>
                    <a:pt x="93885" y="329908"/>
                  </a:lnTo>
                  <a:lnTo>
                    <a:pt x="139185" y="347753"/>
                  </a:lnTo>
                  <a:lnTo>
                    <a:pt x="189611" y="354075"/>
                  </a:lnTo>
                  <a:lnTo>
                    <a:pt x="240045" y="347753"/>
                  </a:lnTo>
                  <a:lnTo>
                    <a:pt x="285369" y="329908"/>
                  </a:lnTo>
                  <a:lnTo>
                    <a:pt x="323770" y="302228"/>
                  </a:lnTo>
                  <a:lnTo>
                    <a:pt x="353441" y="266398"/>
                  </a:lnTo>
                  <a:lnTo>
                    <a:pt x="372570" y="224106"/>
                  </a:lnTo>
                  <a:lnTo>
                    <a:pt x="379349" y="177037"/>
                  </a:lnTo>
                  <a:lnTo>
                    <a:pt x="372570" y="129969"/>
                  </a:lnTo>
                  <a:lnTo>
                    <a:pt x="353441" y="87677"/>
                  </a:lnTo>
                  <a:lnTo>
                    <a:pt x="323770" y="51847"/>
                  </a:lnTo>
                  <a:lnTo>
                    <a:pt x="285369" y="24167"/>
                  </a:lnTo>
                  <a:lnTo>
                    <a:pt x="240045" y="6322"/>
                  </a:lnTo>
                  <a:lnTo>
                    <a:pt x="1896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0475" y="4714875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0" y="177037"/>
                  </a:moveTo>
                  <a:lnTo>
                    <a:pt x="6769" y="129969"/>
                  </a:lnTo>
                  <a:lnTo>
                    <a:pt x="25875" y="87677"/>
                  </a:lnTo>
                  <a:lnTo>
                    <a:pt x="55514" y="51847"/>
                  </a:lnTo>
                  <a:lnTo>
                    <a:pt x="93885" y="24167"/>
                  </a:lnTo>
                  <a:lnTo>
                    <a:pt x="139185" y="6322"/>
                  </a:lnTo>
                  <a:lnTo>
                    <a:pt x="189611" y="0"/>
                  </a:lnTo>
                  <a:lnTo>
                    <a:pt x="240045" y="6322"/>
                  </a:lnTo>
                  <a:lnTo>
                    <a:pt x="285369" y="24167"/>
                  </a:lnTo>
                  <a:lnTo>
                    <a:pt x="323770" y="51847"/>
                  </a:lnTo>
                  <a:lnTo>
                    <a:pt x="353441" y="87677"/>
                  </a:lnTo>
                  <a:lnTo>
                    <a:pt x="372570" y="129969"/>
                  </a:lnTo>
                  <a:lnTo>
                    <a:pt x="379349" y="177037"/>
                  </a:lnTo>
                  <a:lnTo>
                    <a:pt x="372570" y="224106"/>
                  </a:lnTo>
                  <a:lnTo>
                    <a:pt x="353441" y="266398"/>
                  </a:lnTo>
                  <a:lnTo>
                    <a:pt x="323770" y="302228"/>
                  </a:lnTo>
                  <a:lnTo>
                    <a:pt x="285369" y="329908"/>
                  </a:lnTo>
                  <a:lnTo>
                    <a:pt x="240045" y="347753"/>
                  </a:lnTo>
                  <a:lnTo>
                    <a:pt x="189611" y="354075"/>
                  </a:lnTo>
                  <a:lnTo>
                    <a:pt x="139185" y="347753"/>
                  </a:lnTo>
                  <a:lnTo>
                    <a:pt x="93885" y="329908"/>
                  </a:lnTo>
                  <a:lnTo>
                    <a:pt x="55514" y="302228"/>
                  </a:lnTo>
                  <a:lnTo>
                    <a:pt x="25875" y="266398"/>
                  </a:lnTo>
                  <a:lnTo>
                    <a:pt x="6769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7525" y="4700523"/>
              <a:ext cx="377825" cy="354330"/>
            </a:xfrm>
            <a:custGeom>
              <a:avLst/>
              <a:gdLst/>
              <a:ahLst/>
              <a:cxnLst/>
              <a:rect l="l" t="t" r="r" b="b"/>
              <a:pathLst>
                <a:path w="377825" h="354329">
                  <a:moveTo>
                    <a:pt x="188975" y="0"/>
                  </a:moveTo>
                  <a:lnTo>
                    <a:pt x="138729" y="6331"/>
                  </a:lnTo>
                  <a:lnTo>
                    <a:pt x="93584" y="24195"/>
                  </a:lnTo>
                  <a:lnTo>
                    <a:pt x="55340" y="51895"/>
                  </a:lnTo>
                  <a:lnTo>
                    <a:pt x="25795" y="87733"/>
                  </a:lnTo>
                  <a:lnTo>
                    <a:pt x="6748" y="130013"/>
                  </a:lnTo>
                  <a:lnTo>
                    <a:pt x="0" y="177037"/>
                  </a:lnTo>
                  <a:lnTo>
                    <a:pt x="6748" y="224106"/>
                  </a:lnTo>
                  <a:lnTo>
                    <a:pt x="25795" y="266398"/>
                  </a:lnTo>
                  <a:lnTo>
                    <a:pt x="55340" y="302228"/>
                  </a:lnTo>
                  <a:lnTo>
                    <a:pt x="93584" y="329908"/>
                  </a:lnTo>
                  <a:lnTo>
                    <a:pt x="138729" y="347753"/>
                  </a:lnTo>
                  <a:lnTo>
                    <a:pt x="188975" y="354075"/>
                  </a:lnTo>
                  <a:lnTo>
                    <a:pt x="239168" y="347753"/>
                  </a:lnTo>
                  <a:lnTo>
                    <a:pt x="284277" y="329908"/>
                  </a:lnTo>
                  <a:lnTo>
                    <a:pt x="322500" y="302228"/>
                  </a:lnTo>
                  <a:lnTo>
                    <a:pt x="352034" y="266398"/>
                  </a:lnTo>
                  <a:lnTo>
                    <a:pt x="371076" y="224106"/>
                  </a:lnTo>
                  <a:lnTo>
                    <a:pt x="377825" y="177037"/>
                  </a:lnTo>
                  <a:lnTo>
                    <a:pt x="371076" y="130013"/>
                  </a:lnTo>
                  <a:lnTo>
                    <a:pt x="352034" y="87733"/>
                  </a:lnTo>
                  <a:lnTo>
                    <a:pt x="322500" y="51895"/>
                  </a:lnTo>
                  <a:lnTo>
                    <a:pt x="284277" y="24195"/>
                  </a:lnTo>
                  <a:lnTo>
                    <a:pt x="239168" y="633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5" y="4700523"/>
              <a:ext cx="377825" cy="354330"/>
            </a:xfrm>
            <a:custGeom>
              <a:avLst/>
              <a:gdLst/>
              <a:ahLst/>
              <a:cxnLst/>
              <a:rect l="l" t="t" r="r" b="b"/>
              <a:pathLst>
                <a:path w="377825" h="354329">
                  <a:moveTo>
                    <a:pt x="0" y="177037"/>
                  </a:moveTo>
                  <a:lnTo>
                    <a:pt x="6748" y="130013"/>
                  </a:lnTo>
                  <a:lnTo>
                    <a:pt x="25795" y="87733"/>
                  </a:lnTo>
                  <a:lnTo>
                    <a:pt x="55340" y="51895"/>
                  </a:lnTo>
                  <a:lnTo>
                    <a:pt x="93584" y="24195"/>
                  </a:lnTo>
                  <a:lnTo>
                    <a:pt x="138729" y="6331"/>
                  </a:lnTo>
                  <a:lnTo>
                    <a:pt x="188975" y="0"/>
                  </a:lnTo>
                  <a:lnTo>
                    <a:pt x="239168" y="6331"/>
                  </a:lnTo>
                  <a:lnTo>
                    <a:pt x="284277" y="24195"/>
                  </a:lnTo>
                  <a:lnTo>
                    <a:pt x="322500" y="51895"/>
                  </a:lnTo>
                  <a:lnTo>
                    <a:pt x="352034" y="87733"/>
                  </a:lnTo>
                  <a:lnTo>
                    <a:pt x="371076" y="130013"/>
                  </a:lnTo>
                  <a:lnTo>
                    <a:pt x="377825" y="177037"/>
                  </a:lnTo>
                  <a:lnTo>
                    <a:pt x="371076" y="224106"/>
                  </a:lnTo>
                  <a:lnTo>
                    <a:pt x="352034" y="266398"/>
                  </a:lnTo>
                  <a:lnTo>
                    <a:pt x="322500" y="302228"/>
                  </a:lnTo>
                  <a:lnTo>
                    <a:pt x="284277" y="329908"/>
                  </a:lnTo>
                  <a:lnTo>
                    <a:pt x="239168" y="347753"/>
                  </a:lnTo>
                  <a:lnTo>
                    <a:pt x="188975" y="354075"/>
                  </a:lnTo>
                  <a:lnTo>
                    <a:pt x="138729" y="347753"/>
                  </a:lnTo>
                  <a:lnTo>
                    <a:pt x="93584" y="329908"/>
                  </a:lnTo>
                  <a:lnTo>
                    <a:pt x="55340" y="302228"/>
                  </a:lnTo>
                  <a:lnTo>
                    <a:pt x="25795" y="266398"/>
                  </a:lnTo>
                  <a:lnTo>
                    <a:pt x="6748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6825" y="39814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189737" y="0"/>
                  </a:moveTo>
                  <a:lnTo>
                    <a:pt x="139303" y="6322"/>
                  </a:lnTo>
                  <a:lnTo>
                    <a:pt x="93980" y="24167"/>
                  </a:lnTo>
                  <a:lnTo>
                    <a:pt x="55578" y="51847"/>
                  </a:lnTo>
                  <a:lnTo>
                    <a:pt x="25907" y="87677"/>
                  </a:lnTo>
                  <a:lnTo>
                    <a:pt x="6778" y="129969"/>
                  </a:lnTo>
                  <a:lnTo>
                    <a:pt x="0" y="177037"/>
                  </a:lnTo>
                  <a:lnTo>
                    <a:pt x="6778" y="224106"/>
                  </a:lnTo>
                  <a:lnTo>
                    <a:pt x="25907" y="266398"/>
                  </a:lnTo>
                  <a:lnTo>
                    <a:pt x="55578" y="302228"/>
                  </a:lnTo>
                  <a:lnTo>
                    <a:pt x="93980" y="329908"/>
                  </a:lnTo>
                  <a:lnTo>
                    <a:pt x="139303" y="347753"/>
                  </a:lnTo>
                  <a:lnTo>
                    <a:pt x="189737" y="354075"/>
                  </a:lnTo>
                  <a:lnTo>
                    <a:pt x="240172" y="347753"/>
                  </a:lnTo>
                  <a:lnTo>
                    <a:pt x="285495" y="329908"/>
                  </a:lnTo>
                  <a:lnTo>
                    <a:pt x="323897" y="302228"/>
                  </a:lnTo>
                  <a:lnTo>
                    <a:pt x="353568" y="266398"/>
                  </a:lnTo>
                  <a:lnTo>
                    <a:pt x="372697" y="224106"/>
                  </a:lnTo>
                  <a:lnTo>
                    <a:pt x="379475" y="177037"/>
                  </a:lnTo>
                  <a:lnTo>
                    <a:pt x="372697" y="129969"/>
                  </a:lnTo>
                  <a:lnTo>
                    <a:pt x="353568" y="87677"/>
                  </a:lnTo>
                  <a:lnTo>
                    <a:pt x="323897" y="51847"/>
                  </a:lnTo>
                  <a:lnTo>
                    <a:pt x="285495" y="24167"/>
                  </a:lnTo>
                  <a:lnTo>
                    <a:pt x="240172" y="6322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6825" y="3981450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0" y="177037"/>
                  </a:moveTo>
                  <a:lnTo>
                    <a:pt x="6778" y="129969"/>
                  </a:lnTo>
                  <a:lnTo>
                    <a:pt x="25907" y="87677"/>
                  </a:lnTo>
                  <a:lnTo>
                    <a:pt x="55578" y="51847"/>
                  </a:lnTo>
                  <a:lnTo>
                    <a:pt x="93980" y="24167"/>
                  </a:lnTo>
                  <a:lnTo>
                    <a:pt x="139303" y="6322"/>
                  </a:lnTo>
                  <a:lnTo>
                    <a:pt x="189737" y="0"/>
                  </a:lnTo>
                  <a:lnTo>
                    <a:pt x="240172" y="6322"/>
                  </a:lnTo>
                  <a:lnTo>
                    <a:pt x="285495" y="24167"/>
                  </a:lnTo>
                  <a:lnTo>
                    <a:pt x="323897" y="51847"/>
                  </a:lnTo>
                  <a:lnTo>
                    <a:pt x="353568" y="87677"/>
                  </a:lnTo>
                  <a:lnTo>
                    <a:pt x="372697" y="129969"/>
                  </a:lnTo>
                  <a:lnTo>
                    <a:pt x="379475" y="177037"/>
                  </a:lnTo>
                  <a:lnTo>
                    <a:pt x="372697" y="224106"/>
                  </a:lnTo>
                  <a:lnTo>
                    <a:pt x="353568" y="266398"/>
                  </a:lnTo>
                  <a:lnTo>
                    <a:pt x="323897" y="302228"/>
                  </a:lnTo>
                  <a:lnTo>
                    <a:pt x="285495" y="329908"/>
                  </a:lnTo>
                  <a:lnTo>
                    <a:pt x="240172" y="347753"/>
                  </a:lnTo>
                  <a:lnTo>
                    <a:pt x="189737" y="354075"/>
                  </a:lnTo>
                  <a:lnTo>
                    <a:pt x="139303" y="347753"/>
                  </a:lnTo>
                  <a:lnTo>
                    <a:pt x="93980" y="329908"/>
                  </a:lnTo>
                  <a:lnTo>
                    <a:pt x="55578" y="302228"/>
                  </a:lnTo>
                  <a:lnTo>
                    <a:pt x="25907" y="266398"/>
                  </a:lnTo>
                  <a:lnTo>
                    <a:pt x="6778" y="224106"/>
                  </a:lnTo>
                  <a:lnTo>
                    <a:pt x="0" y="177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2126" y="2563812"/>
              <a:ext cx="252729" cy="236854"/>
            </a:xfrm>
            <a:custGeom>
              <a:avLst/>
              <a:gdLst/>
              <a:ahLst/>
              <a:cxnLst/>
              <a:rect l="l" t="t" r="r" b="b"/>
              <a:pathLst>
                <a:path w="252728" h="236853">
                  <a:moveTo>
                    <a:pt x="252412" y="0"/>
                  </a:moveTo>
                  <a:lnTo>
                    <a:pt x="0" y="0"/>
                  </a:lnTo>
                  <a:lnTo>
                    <a:pt x="0" y="236537"/>
                  </a:lnTo>
                  <a:lnTo>
                    <a:pt x="252412" y="236537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05785" y="2558034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43075" y="2779712"/>
            <a:ext cx="1555750" cy="709930"/>
            <a:chOff x="1743075" y="2779712"/>
            <a:chExt cx="1555750" cy="709930"/>
          </a:xfrm>
        </p:grpSpPr>
        <p:sp>
          <p:nvSpPr>
            <p:cNvPr id="26" name="object 26"/>
            <p:cNvSpPr/>
            <p:nvPr/>
          </p:nvSpPr>
          <p:spPr>
            <a:xfrm>
              <a:off x="1995550" y="2784475"/>
              <a:ext cx="1298575" cy="485775"/>
            </a:xfrm>
            <a:custGeom>
              <a:avLst/>
              <a:gdLst/>
              <a:ahLst/>
              <a:cxnLst/>
              <a:rect l="l" t="t" r="r" b="b"/>
              <a:pathLst>
                <a:path w="1298575" h="485775">
                  <a:moveTo>
                    <a:pt x="490474" y="0"/>
                  </a:moveTo>
                  <a:lnTo>
                    <a:pt x="0" y="463550"/>
                  </a:lnTo>
                </a:path>
                <a:path w="1298575" h="485775">
                  <a:moveTo>
                    <a:pt x="1298448" y="485648"/>
                  </a:moveTo>
                  <a:lnTo>
                    <a:pt x="811149" y="207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3075" y="3254375"/>
              <a:ext cx="252729" cy="234950"/>
            </a:xfrm>
            <a:custGeom>
              <a:avLst/>
              <a:gdLst/>
              <a:ahLst/>
              <a:cxnLst/>
              <a:rect l="l" t="t" r="r" b="b"/>
              <a:pathLst>
                <a:path w="252728" h="234950">
                  <a:moveTo>
                    <a:pt x="252412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252412" y="234950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15083" y="3248659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3750" y="3254375"/>
            <a:ext cx="254000" cy="234950"/>
          </a:xfrm>
          <a:custGeom>
            <a:avLst/>
            <a:gdLst/>
            <a:ahLst/>
            <a:cxnLst/>
            <a:rect l="l" t="t" r="r" b="b"/>
            <a:pathLst>
              <a:path w="254000" h="234950">
                <a:moveTo>
                  <a:pt x="254000" y="0"/>
                </a:moveTo>
                <a:lnTo>
                  <a:pt x="0" y="0"/>
                </a:lnTo>
                <a:lnTo>
                  <a:pt x="0" y="234950"/>
                </a:lnTo>
                <a:lnTo>
                  <a:pt x="254000" y="234950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05885" y="3248659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9962" y="3511613"/>
            <a:ext cx="733425" cy="725805"/>
            <a:chOff x="969962" y="3511613"/>
            <a:chExt cx="733425" cy="725805"/>
          </a:xfrm>
        </p:grpSpPr>
        <p:sp>
          <p:nvSpPr>
            <p:cNvPr id="32" name="object 32"/>
            <p:cNvSpPr/>
            <p:nvPr/>
          </p:nvSpPr>
          <p:spPr>
            <a:xfrm>
              <a:off x="1208087" y="3516376"/>
              <a:ext cx="490855" cy="465455"/>
            </a:xfrm>
            <a:custGeom>
              <a:avLst/>
              <a:gdLst/>
              <a:ahLst/>
              <a:cxnLst/>
              <a:rect l="l" t="t" r="r" b="b"/>
              <a:pathLst>
                <a:path w="490855" h="465454">
                  <a:moveTo>
                    <a:pt x="490537" y="0"/>
                  </a:moveTo>
                  <a:lnTo>
                    <a:pt x="0" y="4650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962" y="4000436"/>
              <a:ext cx="252729" cy="236854"/>
            </a:xfrm>
            <a:custGeom>
              <a:avLst/>
              <a:gdLst/>
              <a:ahLst/>
              <a:cxnLst/>
              <a:rect l="l" t="t" r="r" b="b"/>
              <a:pathLst>
                <a:path w="252728" h="236852">
                  <a:moveTo>
                    <a:pt x="252412" y="0"/>
                  </a:moveTo>
                  <a:lnTo>
                    <a:pt x="0" y="0"/>
                  </a:lnTo>
                  <a:lnTo>
                    <a:pt x="0" y="236537"/>
                  </a:lnTo>
                  <a:lnTo>
                    <a:pt x="252412" y="236537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41806" y="3994861"/>
            <a:ext cx="123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03325" y="4273613"/>
            <a:ext cx="465455" cy="723900"/>
            <a:chOff x="1203325" y="4273613"/>
            <a:chExt cx="465455" cy="723900"/>
          </a:xfrm>
        </p:grpSpPr>
        <p:sp>
          <p:nvSpPr>
            <p:cNvPr id="36" name="object 36"/>
            <p:cNvSpPr/>
            <p:nvPr/>
          </p:nvSpPr>
          <p:spPr>
            <a:xfrm>
              <a:off x="1208087" y="4278376"/>
              <a:ext cx="222885" cy="478155"/>
            </a:xfrm>
            <a:custGeom>
              <a:avLst/>
              <a:gdLst/>
              <a:ahLst/>
              <a:cxnLst/>
              <a:rect l="l" t="t" r="r" b="b"/>
              <a:pathLst>
                <a:path w="222884" h="478154">
                  <a:moveTo>
                    <a:pt x="0" y="0"/>
                  </a:moveTo>
                  <a:lnTo>
                    <a:pt x="222313" y="4777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6050" y="4760912"/>
              <a:ext cx="252729" cy="236854"/>
            </a:xfrm>
            <a:custGeom>
              <a:avLst/>
              <a:gdLst/>
              <a:ahLst/>
              <a:cxnLst/>
              <a:rect l="l" t="t" r="r" b="b"/>
              <a:pathLst>
                <a:path w="252728" h="236852">
                  <a:moveTo>
                    <a:pt x="252412" y="0"/>
                  </a:moveTo>
                  <a:lnTo>
                    <a:pt x="0" y="0"/>
                  </a:lnTo>
                  <a:lnTo>
                    <a:pt x="0" y="236537"/>
                  </a:lnTo>
                  <a:lnTo>
                    <a:pt x="252412" y="236537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83486" y="4755642"/>
            <a:ext cx="131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573462" y="3518979"/>
            <a:ext cx="755650" cy="732790"/>
            <a:chOff x="3573462" y="3518979"/>
            <a:chExt cx="755650" cy="732790"/>
          </a:xfrm>
        </p:grpSpPr>
        <p:sp>
          <p:nvSpPr>
            <p:cNvPr id="40" name="object 40"/>
            <p:cNvSpPr/>
            <p:nvPr/>
          </p:nvSpPr>
          <p:spPr>
            <a:xfrm>
              <a:off x="3578225" y="3523741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504825" y="47574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76700" y="4014787"/>
              <a:ext cx="252729" cy="236854"/>
            </a:xfrm>
            <a:custGeom>
              <a:avLst/>
              <a:gdLst/>
              <a:ahLst/>
              <a:cxnLst/>
              <a:rect l="l" t="t" r="r" b="b"/>
              <a:pathLst>
                <a:path w="252727" h="236852">
                  <a:moveTo>
                    <a:pt x="252412" y="0"/>
                  </a:moveTo>
                  <a:lnTo>
                    <a:pt x="0" y="0"/>
                  </a:lnTo>
                  <a:lnTo>
                    <a:pt x="0" y="236537"/>
                  </a:lnTo>
                  <a:lnTo>
                    <a:pt x="252412" y="236537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56583" y="4009135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00326" y="4287837"/>
            <a:ext cx="1029969" cy="709930"/>
            <a:chOff x="2100326" y="4287837"/>
            <a:chExt cx="1029969" cy="709930"/>
          </a:xfrm>
        </p:grpSpPr>
        <p:sp>
          <p:nvSpPr>
            <p:cNvPr id="44" name="object 44"/>
            <p:cNvSpPr/>
            <p:nvPr/>
          </p:nvSpPr>
          <p:spPr>
            <a:xfrm>
              <a:off x="2308225" y="4292600"/>
              <a:ext cx="817244" cy="449580"/>
            </a:xfrm>
            <a:custGeom>
              <a:avLst/>
              <a:gdLst/>
              <a:ahLst/>
              <a:cxnLst/>
              <a:rect l="l" t="t" r="r" b="b"/>
              <a:pathLst>
                <a:path w="817244" h="449579">
                  <a:moveTo>
                    <a:pt x="266700" y="0"/>
                  </a:moveTo>
                  <a:lnTo>
                    <a:pt x="0" y="449325"/>
                  </a:lnTo>
                </a:path>
                <a:path w="817244" h="449579">
                  <a:moveTo>
                    <a:pt x="817118" y="441070"/>
                  </a:moveTo>
                  <a:lnTo>
                    <a:pt x="554482" y="342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00326" y="4762500"/>
              <a:ext cx="252729" cy="234950"/>
            </a:xfrm>
            <a:custGeom>
              <a:avLst/>
              <a:gdLst/>
              <a:ahLst/>
              <a:cxnLst/>
              <a:rect l="l" t="t" r="r" b="b"/>
              <a:pathLst>
                <a:path w="252728" h="234950">
                  <a:moveTo>
                    <a:pt x="252412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252412" y="234950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172335" y="4757166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25851" y="4748148"/>
            <a:ext cx="254000" cy="234950"/>
          </a:xfrm>
          <a:custGeom>
            <a:avLst/>
            <a:gdLst/>
            <a:ahLst/>
            <a:cxnLst/>
            <a:rect l="l" t="t" r="r" b="b"/>
            <a:pathLst>
              <a:path w="254000" h="234950">
                <a:moveTo>
                  <a:pt x="254000" y="0"/>
                </a:moveTo>
                <a:lnTo>
                  <a:pt x="0" y="0"/>
                </a:lnTo>
                <a:lnTo>
                  <a:pt x="0" y="234950"/>
                </a:lnTo>
                <a:lnTo>
                  <a:pt x="254000" y="234950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31133" y="4742815"/>
            <a:ext cx="55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606675" y="3540188"/>
            <a:ext cx="732155" cy="725805"/>
            <a:chOff x="2606675" y="3540188"/>
            <a:chExt cx="732155" cy="725805"/>
          </a:xfrm>
        </p:grpSpPr>
        <p:sp>
          <p:nvSpPr>
            <p:cNvPr id="50" name="object 50"/>
            <p:cNvSpPr/>
            <p:nvPr/>
          </p:nvSpPr>
          <p:spPr>
            <a:xfrm>
              <a:off x="2843275" y="3544951"/>
              <a:ext cx="490855" cy="465455"/>
            </a:xfrm>
            <a:custGeom>
              <a:avLst/>
              <a:gdLst/>
              <a:ahLst/>
              <a:cxnLst/>
              <a:rect l="l" t="t" r="r" b="b"/>
              <a:pathLst>
                <a:path w="490854" h="465454">
                  <a:moveTo>
                    <a:pt x="490474" y="0"/>
                  </a:moveTo>
                  <a:lnTo>
                    <a:pt x="0" y="4650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06675" y="4029011"/>
              <a:ext cx="252729" cy="236854"/>
            </a:xfrm>
            <a:custGeom>
              <a:avLst/>
              <a:gdLst/>
              <a:ahLst/>
              <a:cxnLst/>
              <a:rect l="l" t="t" r="r" b="b"/>
              <a:pathLst>
                <a:path w="252728" h="236852">
                  <a:moveTo>
                    <a:pt x="252412" y="0"/>
                  </a:moveTo>
                  <a:lnTo>
                    <a:pt x="0" y="0"/>
                  </a:lnTo>
                  <a:lnTo>
                    <a:pt x="0" y="236537"/>
                  </a:lnTo>
                  <a:lnTo>
                    <a:pt x="252412" y="236537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681604" y="4023486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solidFill>
                  <a:srgbClr val="001F5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21225" y="2751073"/>
            <a:ext cx="3451225" cy="2114550"/>
          </a:xfrm>
          <a:custGeom>
            <a:avLst/>
            <a:gdLst/>
            <a:ahLst/>
            <a:cxnLst/>
            <a:rect l="l" t="t" r="r" b="b"/>
            <a:pathLst>
              <a:path w="3451225" h="2114550">
                <a:moveTo>
                  <a:pt x="3451225" y="0"/>
                </a:moveTo>
                <a:lnTo>
                  <a:pt x="0" y="0"/>
                </a:lnTo>
                <a:lnTo>
                  <a:pt x="0" y="2114550"/>
                </a:lnTo>
                <a:lnTo>
                  <a:pt x="3451225" y="2114550"/>
                </a:lnTo>
                <a:lnTo>
                  <a:pt x="3451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39894" y="2740913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>
                <a:solidFill>
                  <a:srgbClr val="FF0000"/>
                </a:solidFill>
                <a:latin typeface="Comic Sans MS"/>
                <a:cs typeface="Comic Sans MS"/>
              </a:rPr>
              <a:t>PreOrder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39894" y="3228593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>
                <a:solidFill>
                  <a:srgbClr val="FF0000"/>
                </a:solidFill>
                <a:latin typeface="Comic Sans MS"/>
                <a:cs typeface="Comic Sans MS"/>
              </a:rPr>
              <a:t>InOrder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15046" y="2740913"/>
            <a:ext cx="21196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F0000"/>
                </a:solidFill>
                <a:latin typeface="Comic Sans MS"/>
                <a:cs typeface="Comic Sans MS"/>
              </a:rPr>
              <a:t>: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1600" b="1" spc="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G C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1600" b="1" spc="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 spc="-5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1600" b="1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sz="1600" b="1" spc="1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G B</a:t>
            </a:r>
            <a:r>
              <a:rPr sz="1600" b="1" spc="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1600" b="1" spc="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 spc="-5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39894" y="3716273"/>
            <a:ext cx="31946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F0000"/>
                </a:solidFill>
                <a:latin typeface="Comic Sans MS"/>
                <a:cs typeface="Comic Sans MS"/>
              </a:rPr>
              <a:t>PostOrder :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1600" b="1" spc="-2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B H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 spc="-6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1600" b="1">
                <a:solidFill>
                  <a:srgbClr val="FF0000"/>
                </a:solidFill>
                <a:latin typeface="Comic Sans MS"/>
                <a:cs typeface="Comic Sans MS"/>
              </a:rPr>
              <a:t>LevelOrder:</a:t>
            </a:r>
            <a:r>
              <a:rPr sz="1600" b="1" spc="4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1600" b="1" spc="-2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1600" b="1" spc="-3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1600" b="1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sz="1600" b="1" spc="-2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sz="1600" b="1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sz="1600" b="1" spc="-1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600" b="1" spc="-5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901141"/>
            <a:ext cx="596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Bağıntı</a:t>
            </a:r>
            <a:r>
              <a:rPr sz="2800" spc="-120"/>
              <a:t> </a:t>
            </a:r>
            <a:r>
              <a:rPr sz="2800"/>
              <a:t>(İfade)</a:t>
            </a:r>
            <a:r>
              <a:rPr sz="2800" spc="-95"/>
              <a:t> </a:t>
            </a:r>
            <a:r>
              <a:rPr sz="2800"/>
              <a:t>Ağaçları</a:t>
            </a:r>
            <a:r>
              <a:rPr sz="2800" spc="-105"/>
              <a:t> </a:t>
            </a:r>
            <a:r>
              <a:rPr sz="2800"/>
              <a:t>(Expression</a:t>
            </a:r>
            <a:r>
              <a:rPr sz="2800" spc="-130"/>
              <a:t> </a:t>
            </a:r>
            <a:r>
              <a:rPr sz="2800" spc="-10"/>
              <a:t>Tree)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4339" y="1625853"/>
            <a:ext cx="6703059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ts val="2735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Bağıntı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matematiksel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bağıntının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endParaRPr sz="2400">
              <a:latin typeface="Calibri"/>
              <a:cs typeface="Calibri"/>
            </a:endParaRPr>
          </a:p>
          <a:p>
            <a:pPr marL="355600" marR="57785">
              <a:lnSpc>
                <a:spcPts val="2600"/>
              </a:lnSpc>
              <a:spcBef>
                <a:spcPts val="175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tutulması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tanımlanmıştır.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aritmetik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ilişkili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ağaçtır.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60"/>
              </a:lnSpc>
              <a:tabLst>
                <a:tab pos="61468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genel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yapısı: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  <a:tabLst>
                <a:tab pos="927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Yaprak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değişken/sabit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  <a:tabLst>
                <a:tab pos="927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operatörler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tabLst>
                <a:tab pos="9271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Birçok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derleyicide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kullanılır.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Parantez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gereksinimi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yoktur.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Calibri"/>
              <a:cs typeface="Calibri"/>
            </a:endParaRPr>
          </a:p>
          <a:p>
            <a:pPr marL="355600" marR="387985" indent="-274955">
              <a:lnSpc>
                <a:spcPts val="259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(2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×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(a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−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+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(3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×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b))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aritmetik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ifadesi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için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yapısı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126" y="4465408"/>
            <a:ext cx="3024124" cy="19987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1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858517"/>
            <a:ext cx="6551295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latin typeface="Calibri"/>
                <a:cs typeface="Calibri"/>
              </a:rPr>
              <a:t>Ağaçlardaki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düğümlerden</a:t>
            </a:r>
            <a:r>
              <a:rPr sz="2400" spc="2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iki</a:t>
            </a:r>
            <a:r>
              <a:rPr sz="2400" spc="2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veya</a:t>
            </a:r>
            <a:r>
              <a:rPr sz="2400" spc="2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daha</a:t>
            </a:r>
            <a:r>
              <a:rPr sz="2400" spc="2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fazla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bağ </a:t>
            </a:r>
            <a:r>
              <a:rPr sz="2400">
                <a:latin typeface="Calibri"/>
                <a:cs typeface="Calibri"/>
              </a:rPr>
              <a:t>çıkabilir.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İkili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ağaçlar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(binary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trees),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düğümlerinde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85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fazla</a:t>
            </a:r>
            <a:r>
              <a:rPr sz="2400" spc="90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iki</a:t>
            </a:r>
            <a:r>
              <a:rPr sz="2400" spc="90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bağ</a:t>
            </a:r>
            <a:r>
              <a:rPr sz="2400" spc="85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içeren</a:t>
            </a:r>
            <a:r>
              <a:rPr sz="2400" spc="85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(0,1</a:t>
            </a:r>
            <a:r>
              <a:rPr sz="2400" spc="85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veya</a:t>
            </a:r>
            <a:r>
              <a:rPr sz="2400" spc="85">
                <a:latin typeface="Calibri"/>
                <a:cs typeface="Calibri"/>
              </a:rPr>
              <a:t>  </a:t>
            </a:r>
            <a:r>
              <a:rPr sz="2400">
                <a:latin typeface="Calibri"/>
                <a:cs typeface="Calibri"/>
              </a:rPr>
              <a:t>2)</a:t>
            </a:r>
            <a:r>
              <a:rPr sz="2400" spc="90">
                <a:latin typeface="Calibri"/>
                <a:cs typeface="Calibri"/>
              </a:rPr>
              <a:t>  </a:t>
            </a:r>
            <a:r>
              <a:rPr sz="2400" spc="-10">
                <a:latin typeface="Calibri"/>
                <a:cs typeface="Calibri"/>
              </a:rPr>
              <a:t>ağaçlardır. </a:t>
            </a:r>
            <a:r>
              <a:rPr sz="2400">
                <a:latin typeface="Calibri"/>
                <a:cs typeface="Calibri"/>
              </a:rPr>
              <a:t>Ağacın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üstteki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düğümüne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kök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(root)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adı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verilir.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 spc="-10">
                <a:latin typeface="Calibri"/>
                <a:cs typeface="Calibri"/>
              </a:rPr>
              <a:t>Uygulamaları: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0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20">
                <a:latin typeface="Calibri"/>
                <a:cs typeface="Calibri"/>
              </a:rPr>
              <a:t>Organizasyon </a:t>
            </a:r>
            <a:r>
              <a:rPr sz="2200" spc="-10">
                <a:latin typeface="Calibri"/>
                <a:cs typeface="Calibri"/>
              </a:rPr>
              <a:t>şeması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Dosya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sistemleri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latin typeface="Calibri"/>
                <a:cs typeface="Calibri"/>
              </a:rPr>
              <a:t>Programlama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ortamları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1601470">
              <a:lnSpc>
                <a:spcPct val="100000"/>
              </a:lnSpc>
              <a:spcBef>
                <a:spcPts val="100"/>
              </a:spcBef>
            </a:pPr>
            <a:r>
              <a:rPr sz="3600"/>
              <a:t>Bağıntı</a:t>
            </a:r>
            <a:r>
              <a:rPr sz="3600" spc="-150"/>
              <a:t> </a:t>
            </a:r>
            <a:r>
              <a:rPr sz="3600" spc="-10"/>
              <a:t>Ağaçlarında</a:t>
            </a:r>
            <a:r>
              <a:rPr sz="3600" spc="-145"/>
              <a:t> </a:t>
            </a:r>
            <a:r>
              <a:rPr sz="3600" spc="-10"/>
              <a:t>Geçiş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66469" y="2825623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469" y="3664077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469" y="4502353"/>
            <a:ext cx="2146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2240996"/>
            <a:ext cx="4634230" cy="25552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774065" algn="l"/>
              </a:tabLst>
            </a:pPr>
            <a:r>
              <a:rPr sz="1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600" spc="-30">
                <a:latin typeface="Calibri"/>
                <a:cs typeface="Calibri"/>
              </a:rPr>
              <a:t>preOrder,</a:t>
            </a:r>
            <a:r>
              <a:rPr sz="2600" spc="-8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(prefix)-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800" spc="-25">
                <a:solidFill>
                  <a:srgbClr val="0000FF"/>
                </a:solidFill>
                <a:latin typeface="Calibri"/>
                <a:cs typeface="Calibri"/>
              </a:rPr>
              <a:t>Ön-</a:t>
            </a:r>
            <a:r>
              <a:rPr sz="2800" spc="-20">
                <a:solidFill>
                  <a:srgbClr val="0000FF"/>
                </a:solidFill>
                <a:latin typeface="Calibri"/>
                <a:cs typeface="Calibri"/>
              </a:rPr>
              <a:t>takı</a:t>
            </a:r>
            <a:endParaRPr sz="2800">
              <a:latin typeface="Calibri"/>
              <a:cs typeface="Calibri"/>
            </a:endParaRPr>
          </a:p>
          <a:p>
            <a:pPr marL="1017905">
              <a:lnSpc>
                <a:spcPct val="100000"/>
              </a:lnSpc>
              <a:spcBef>
                <a:spcPts val="310"/>
              </a:spcBef>
            </a:pPr>
            <a:r>
              <a:rPr sz="2200">
                <a:latin typeface="Calibri"/>
                <a:cs typeface="Calibri"/>
              </a:rPr>
              <a:t>+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*</a:t>
            </a:r>
            <a:r>
              <a:rPr sz="2200" spc="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2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3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/ 8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74065" algn="l"/>
              </a:tabLst>
            </a:pPr>
            <a:r>
              <a:rPr sz="1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600" spc="-25">
                <a:latin typeface="Calibri"/>
                <a:cs typeface="Calibri"/>
              </a:rPr>
              <a:t>inOrder,</a:t>
            </a:r>
            <a:r>
              <a:rPr sz="2600" spc="-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(infix)-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0000FF"/>
                </a:solidFill>
                <a:latin typeface="Calibri"/>
                <a:cs typeface="Calibri"/>
              </a:rPr>
              <a:t>İç-</a:t>
            </a:r>
            <a:r>
              <a:rPr sz="2800" spc="-20">
                <a:solidFill>
                  <a:srgbClr val="0000FF"/>
                </a:solidFill>
                <a:latin typeface="Calibri"/>
                <a:cs typeface="Calibri"/>
              </a:rPr>
              <a:t>takı</a:t>
            </a:r>
            <a:endParaRPr sz="2800">
              <a:latin typeface="Calibri"/>
              <a:cs typeface="Calibri"/>
            </a:endParaRPr>
          </a:p>
          <a:p>
            <a:pPr marL="1017905">
              <a:lnSpc>
                <a:spcPct val="100000"/>
              </a:lnSpc>
              <a:spcBef>
                <a:spcPts val="310"/>
              </a:spcBef>
            </a:pPr>
            <a:r>
              <a:rPr sz="2200">
                <a:latin typeface="Calibri"/>
                <a:cs typeface="Calibri"/>
              </a:rPr>
              <a:t>2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* 3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+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8</a:t>
            </a:r>
            <a:r>
              <a:rPr sz="2200" spc="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/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74065" algn="l"/>
              </a:tabLst>
            </a:pPr>
            <a:r>
              <a:rPr sz="1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600" spc="-30">
                <a:latin typeface="Calibri"/>
                <a:cs typeface="Calibri"/>
              </a:rPr>
              <a:t>postOrder,</a:t>
            </a:r>
            <a:r>
              <a:rPr sz="2600" spc="-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(postfix)</a:t>
            </a:r>
            <a:r>
              <a:rPr sz="2600" spc="-60">
                <a:latin typeface="Calibri"/>
                <a:cs typeface="Calibri"/>
              </a:rPr>
              <a:t> </a:t>
            </a:r>
            <a:r>
              <a:rPr sz="2800" spc="-25">
                <a:solidFill>
                  <a:srgbClr val="0000FF"/>
                </a:solidFill>
                <a:latin typeface="Calibri"/>
                <a:cs typeface="Calibri"/>
              </a:rPr>
              <a:t>Son-</a:t>
            </a:r>
            <a:r>
              <a:rPr sz="2800" spc="-20">
                <a:solidFill>
                  <a:srgbClr val="0000FF"/>
                </a:solidFill>
                <a:latin typeface="Calibri"/>
                <a:cs typeface="Calibri"/>
              </a:rPr>
              <a:t>takı</a:t>
            </a:r>
            <a:endParaRPr sz="2800">
              <a:latin typeface="Calibri"/>
              <a:cs typeface="Calibri"/>
            </a:endParaRPr>
          </a:p>
          <a:p>
            <a:pPr marL="1017905">
              <a:lnSpc>
                <a:spcPct val="100000"/>
              </a:lnSpc>
              <a:spcBef>
                <a:spcPts val="315"/>
              </a:spcBef>
            </a:pPr>
            <a:r>
              <a:rPr sz="2200">
                <a:latin typeface="Calibri"/>
                <a:cs typeface="Calibri"/>
              </a:rPr>
              <a:t>2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3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*</a:t>
            </a:r>
            <a:r>
              <a:rPr sz="2200" spc="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8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4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/</a:t>
            </a:r>
            <a:r>
              <a:rPr sz="2200" spc="5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070" y="4885182"/>
            <a:ext cx="24955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9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6469" y="5307329"/>
            <a:ext cx="2146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6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45" y="4761478"/>
            <a:ext cx="1602740" cy="83946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spc="-10">
                <a:latin typeface="Calibri"/>
                <a:cs typeface="Calibri"/>
              </a:rPr>
              <a:t>levelOrder,</a:t>
            </a:r>
            <a:endParaRPr sz="26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  <a:spcBef>
                <a:spcPts val="290"/>
              </a:spcBef>
            </a:pPr>
            <a:r>
              <a:rPr sz="2200">
                <a:latin typeface="Calibri"/>
                <a:cs typeface="Calibri"/>
              </a:rPr>
              <a:t>+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*</a:t>
            </a:r>
            <a:r>
              <a:rPr sz="2200" spc="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/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2 3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8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 spc="-5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12481" y="4644516"/>
            <a:ext cx="695325" cy="741045"/>
            <a:chOff x="7912481" y="4644516"/>
            <a:chExt cx="695325" cy="741045"/>
          </a:xfrm>
        </p:grpSpPr>
        <p:sp>
          <p:nvSpPr>
            <p:cNvPr id="11" name="object 11"/>
            <p:cNvSpPr/>
            <p:nvPr/>
          </p:nvSpPr>
          <p:spPr>
            <a:xfrm>
              <a:off x="8272018" y="5038597"/>
              <a:ext cx="333375" cy="344170"/>
            </a:xfrm>
            <a:custGeom>
              <a:avLst/>
              <a:gdLst/>
              <a:ahLst/>
              <a:cxnLst/>
              <a:rect l="l" t="t" r="r" b="b"/>
              <a:pathLst>
                <a:path w="333375" h="344170">
                  <a:moveTo>
                    <a:pt x="170814" y="0"/>
                  </a:moveTo>
                  <a:lnTo>
                    <a:pt x="165988" y="0"/>
                  </a:lnTo>
                  <a:lnTo>
                    <a:pt x="143763" y="1015"/>
                  </a:lnTo>
                  <a:lnTo>
                    <a:pt x="102234" y="12953"/>
                  </a:lnTo>
                  <a:lnTo>
                    <a:pt x="65531" y="33781"/>
                  </a:lnTo>
                  <a:lnTo>
                    <a:pt x="35686" y="64643"/>
                  </a:lnTo>
                  <a:lnTo>
                    <a:pt x="13461" y="101472"/>
                  </a:lnTo>
                  <a:lnTo>
                    <a:pt x="1904" y="143128"/>
                  </a:lnTo>
                  <a:lnTo>
                    <a:pt x="0" y="165988"/>
                  </a:lnTo>
                  <a:lnTo>
                    <a:pt x="0" y="170941"/>
                  </a:lnTo>
                  <a:lnTo>
                    <a:pt x="4825" y="216661"/>
                  </a:lnTo>
                  <a:lnTo>
                    <a:pt x="21208" y="256412"/>
                  </a:lnTo>
                  <a:lnTo>
                    <a:pt x="46354" y="291210"/>
                  </a:lnTo>
                  <a:lnTo>
                    <a:pt x="79121" y="319023"/>
                  </a:lnTo>
                  <a:lnTo>
                    <a:pt x="117728" y="336930"/>
                  </a:lnTo>
                  <a:lnTo>
                    <a:pt x="160147" y="343915"/>
                  </a:lnTo>
                  <a:lnTo>
                    <a:pt x="165988" y="343915"/>
                  </a:lnTo>
                  <a:lnTo>
                    <a:pt x="209296" y="337946"/>
                  </a:lnTo>
                  <a:lnTo>
                    <a:pt x="248920" y="321055"/>
                  </a:lnTo>
                  <a:lnTo>
                    <a:pt x="282701" y="295274"/>
                  </a:lnTo>
                  <a:lnTo>
                    <a:pt x="308736" y="261365"/>
                  </a:lnTo>
                  <a:lnTo>
                    <a:pt x="326135" y="221614"/>
                  </a:lnTo>
                  <a:lnTo>
                    <a:pt x="332866" y="176910"/>
                  </a:lnTo>
                  <a:lnTo>
                    <a:pt x="332866" y="170941"/>
                  </a:lnTo>
                  <a:lnTo>
                    <a:pt x="327025" y="126237"/>
                  </a:lnTo>
                  <a:lnTo>
                    <a:pt x="310641" y="86487"/>
                  </a:lnTo>
                  <a:lnTo>
                    <a:pt x="285623" y="51688"/>
                  </a:lnTo>
                  <a:lnTo>
                    <a:pt x="253746" y="24891"/>
                  </a:lnTo>
                  <a:lnTo>
                    <a:pt x="214122" y="6984"/>
                  </a:lnTo>
                  <a:lnTo>
                    <a:pt x="1708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5021" y="4647056"/>
              <a:ext cx="690245" cy="735965"/>
            </a:xfrm>
            <a:custGeom>
              <a:avLst/>
              <a:gdLst/>
              <a:ahLst/>
              <a:cxnLst/>
              <a:rect l="l" t="t" r="r" b="b"/>
              <a:pathLst>
                <a:path w="690245" h="735964">
                  <a:moveTo>
                    <a:pt x="522985" y="391541"/>
                  </a:moveTo>
                  <a:lnTo>
                    <a:pt x="479551" y="397510"/>
                  </a:lnTo>
                  <a:lnTo>
                    <a:pt x="439927" y="413385"/>
                  </a:lnTo>
                  <a:lnTo>
                    <a:pt x="407161" y="440309"/>
                  </a:lnTo>
                  <a:lnTo>
                    <a:pt x="381126" y="474091"/>
                  </a:lnTo>
                  <a:lnTo>
                    <a:pt x="363727" y="513842"/>
                  </a:lnTo>
                  <a:lnTo>
                    <a:pt x="356997" y="557530"/>
                  </a:lnTo>
                  <a:lnTo>
                    <a:pt x="356997" y="562483"/>
                  </a:lnTo>
                  <a:lnTo>
                    <a:pt x="361823" y="608203"/>
                  </a:lnTo>
                  <a:lnTo>
                    <a:pt x="378205" y="647954"/>
                  </a:lnTo>
                  <a:lnTo>
                    <a:pt x="403351" y="682752"/>
                  </a:lnTo>
                  <a:lnTo>
                    <a:pt x="436118" y="710565"/>
                  </a:lnTo>
                  <a:lnTo>
                    <a:pt x="474725" y="728472"/>
                  </a:lnTo>
                  <a:lnTo>
                    <a:pt x="517144" y="735457"/>
                  </a:lnTo>
                  <a:lnTo>
                    <a:pt x="522985" y="735457"/>
                  </a:lnTo>
                  <a:lnTo>
                    <a:pt x="566293" y="729488"/>
                  </a:lnTo>
                  <a:lnTo>
                    <a:pt x="605917" y="712597"/>
                  </a:lnTo>
                  <a:lnTo>
                    <a:pt x="639699" y="686816"/>
                  </a:lnTo>
                  <a:lnTo>
                    <a:pt x="665733" y="652907"/>
                  </a:lnTo>
                  <a:lnTo>
                    <a:pt x="683132" y="613156"/>
                  </a:lnTo>
                  <a:lnTo>
                    <a:pt x="689863" y="568452"/>
                  </a:lnTo>
                  <a:lnTo>
                    <a:pt x="689863" y="562483"/>
                  </a:lnTo>
                  <a:lnTo>
                    <a:pt x="684022" y="517779"/>
                  </a:lnTo>
                  <a:lnTo>
                    <a:pt x="667638" y="478028"/>
                  </a:lnTo>
                  <a:lnTo>
                    <a:pt x="642620" y="443230"/>
                  </a:lnTo>
                  <a:lnTo>
                    <a:pt x="610743" y="416433"/>
                  </a:lnTo>
                  <a:lnTo>
                    <a:pt x="571119" y="398526"/>
                  </a:lnTo>
                  <a:lnTo>
                    <a:pt x="527811" y="391541"/>
                  </a:lnTo>
                  <a:lnTo>
                    <a:pt x="522985" y="391541"/>
                  </a:lnTo>
                  <a:close/>
                </a:path>
                <a:path w="690245" h="735964">
                  <a:moveTo>
                    <a:pt x="0" y="0"/>
                  </a:moveTo>
                  <a:lnTo>
                    <a:pt x="401320" y="413385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7173" y="505244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77744" y="3664744"/>
            <a:ext cx="2339975" cy="1781810"/>
            <a:chOff x="5577744" y="3664744"/>
            <a:chExt cx="2339975" cy="1781810"/>
          </a:xfrm>
        </p:grpSpPr>
        <p:sp>
          <p:nvSpPr>
            <p:cNvPr id="15" name="object 15"/>
            <p:cNvSpPr/>
            <p:nvPr/>
          </p:nvSpPr>
          <p:spPr>
            <a:xfrm>
              <a:off x="5580125" y="5040630"/>
              <a:ext cx="1463675" cy="403860"/>
            </a:xfrm>
            <a:custGeom>
              <a:avLst/>
              <a:gdLst/>
              <a:ahLst/>
              <a:cxnLst/>
              <a:rect l="l" t="t" r="r" b="b"/>
              <a:pathLst>
                <a:path w="1463675" h="403860">
                  <a:moveTo>
                    <a:pt x="165862" y="0"/>
                  </a:moveTo>
                  <a:lnTo>
                    <a:pt x="122427" y="5969"/>
                  </a:lnTo>
                  <a:lnTo>
                    <a:pt x="82931" y="21844"/>
                  </a:lnTo>
                  <a:lnTo>
                    <a:pt x="50164" y="48641"/>
                  </a:lnTo>
                  <a:lnTo>
                    <a:pt x="24002" y="82550"/>
                  </a:lnTo>
                  <a:lnTo>
                    <a:pt x="6731" y="122301"/>
                  </a:lnTo>
                  <a:lnTo>
                    <a:pt x="0" y="165989"/>
                  </a:lnTo>
                  <a:lnTo>
                    <a:pt x="0" y="170942"/>
                  </a:lnTo>
                  <a:lnTo>
                    <a:pt x="4699" y="216662"/>
                  </a:lnTo>
                  <a:lnTo>
                    <a:pt x="21209" y="256413"/>
                  </a:lnTo>
                  <a:lnTo>
                    <a:pt x="46227" y="291211"/>
                  </a:lnTo>
                  <a:lnTo>
                    <a:pt x="78994" y="319024"/>
                  </a:lnTo>
                  <a:lnTo>
                    <a:pt x="117601" y="336931"/>
                  </a:lnTo>
                  <a:lnTo>
                    <a:pt x="160147" y="343916"/>
                  </a:lnTo>
                  <a:lnTo>
                    <a:pt x="165862" y="343916"/>
                  </a:lnTo>
                  <a:lnTo>
                    <a:pt x="209296" y="337947"/>
                  </a:lnTo>
                  <a:lnTo>
                    <a:pt x="248920" y="321056"/>
                  </a:lnTo>
                  <a:lnTo>
                    <a:pt x="281686" y="295148"/>
                  </a:lnTo>
                  <a:lnTo>
                    <a:pt x="307721" y="261366"/>
                  </a:lnTo>
                  <a:lnTo>
                    <a:pt x="326009" y="221615"/>
                  </a:lnTo>
                  <a:lnTo>
                    <a:pt x="332866" y="176911"/>
                  </a:lnTo>
                  <a:lnTo>
                    <a:pt x="332866" y="170942"/>
                  </a:lnTo>
                  <a:lnTo>
                    <a:pt x="327025" y="126238"/>
                  </a:lnTo>
                  <a:lnTo>
                    <a:pt x="310641" y="86487"/>
                  </a:lnTo>
                  <a:lnTo>
                    <a:pt x="285496" y="51689"/>
                  </a:lnTo>
                  <a:lnTo>
                    <a:pt x="252729" y="24892"/>
                  </a:lnTo>
                  <a:lnTo>
                    <a:pt x="214122" y="6985"/>
                  </a:lnTo>
                  <a:lnTo>
                    <a:pt x="170687" y="0"/>
                  </a:lnTo>
                  <a:lnTo>
                    <a:pt x="165862" y="0"/>
                  </a:lnTo>
                  <a:close/>
                </a:path>
                <a:path w="1463675" h="403860">
                  <a:moveTo>
                    <a:pt x="1296670" y="59690"/>
                  </a:moveTo>
                  <a:lnTo>
                    <a:pt x="1253235" y="65532"/>
                  </a:lnTo>
                  <a:lnTo>
                    <a:pt x="1213739" y="81534"/>
                  </a:lnTo>
                  <a:lnTo>
                    <a:pt x="1180973" y="108331"/>
                  </a:lnTo>
                  <a:lnTo>
                    <a:pt x="1154810" y="142113"/>
                  </a:lnTo>
                  <a:lnTo>
                    <a:pt x="1137539" y="181864"/>
                  </a:lnTo>
                  <a:lnTo>
                    <a:pt x="1130680" y="225552"/>
                  </a:lnTo>
                  <a:lnTo>
                    <a:pt x="1130680" y="230632"/>
                  </a:lnTo>
                  <a:lnTo>
                    <a:pt x="1135506" y="276225"/>
                  </a:lnTo>
                  <a:lnTo>
                    <a:pt x="1152017" y="316103"/>
                  </a:lnTo>
                  <a:lnTo>
                    <a:pt x="1177035" y="350774"/>
                  </a:lnTo>
                  <a:lnTo>
                    <a:pt x="1209802" y="378714"/>
                  </a:lnTo>
                  <a:lnTo>
                    <a:pt x="1248409" y="396494"/>
                  </a:lnTo>
                  <a:lnTo>
                    <a:pt x="1290954" y="403479"/>
                  </a:lnTo>
                  <a:lnTo>
                    <a:pt x="1296670" y="403479"/>
                  </a:lnTo>
                  <a:lnTo>
                    <a:pt x="1340103" y="397510"/>
                  </a:lnTo>
                  <a:lnTo>
                    <a:pt x="1379727" y="380619"/>
                  </a:lnTo>
                  <a:lnTo>
                    <a:pt x="1413382" y="354838"/>
                  </a:lnTo>
                  <a:lnTo>
                    <a:pt x="1439545" y="321056"/>
                  </a:lnTo>
                  <a:lnTo>
                    <a:pt x="1456817" y="281305"/>
                  </a:lnTo>
                  <a:lnTo>
                    <a:pt x="1463675" y="236474"/>
                  </a:lnTo>
                  <a:lnTo>
                    <a:pt x="1463675" y="230632"/>
                  </a:lnTo>
                  <a:lnTo>
                    <a:pt x="1457832" y="185801"/>
                  </a:lnTo>
                  <a:lnTo>
                    <a:pt x="1441450" y="146050"/>
                  </a:lnTo>
                  <a:lnTo>
                    <a:pt x="1416303" y="111252"/>
                  </a:lnTo>
                  <a:lnTo>
                    <a:pt x="1384553" y="84455"/>
                  </a:lnTo>
                  <a:lnTo>
                    <a:pt x="1344929" y="66548"/>
                  </a:lnTo>
                  <a:lnTo>
                    <a:pt x="1301496" y="59690"/>
                  </a:lnTo>
                  <a:lnTo>
                    <a:pt x="1296670" y="59690"/>
                  </a:lnTo>
                  <a:close/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1887" y="5073396"/>
              <a:ext cx="333375" cy="344170"/>
            </a:xfrm>
            <a:custGeom>
              <a:avLst/>
              <a:gdLst/>
              <a:ahLst/>
              <a:cxnLst/>
              <a:rect l="l" t="t" r="r" b="b"/>
              <a:pathLst>
                <a:path w="333375" h="344170">
                  <a:moveTo>
                    <a:pt x="171703" y="0"/>
                  </a:moveTo>
                  <a:lnTo>
                    <a:pt x="165988" y="0"/>
                  </a:lnTo>
                  <a:lnTo>
                    <a:pt x="143763" y="1015"/>
                  </a:lnTo>
                  <a:lnTo>
                    <a:pt x="102234" y="12953"/>
                  </a:lnTo>
                  <a:lnTo>
                    <a:pt x="65658" y="33781"/>
                  </a:lnTo>
                  <a:lnTo>
                    <a:pt x="35686" y="64642"/>
                  </a:lnTo>
                  <a:lnTo>
                    <a:pt x="14477" y="101345"/>
                  </a:lnTo>
                  <a:lnTo>
                    <a:pt x="1904" y="144144"/>
                  </a:lnTo>
                  <a:lnTo>
                    <a:pt x="0" y="165988"/>
                  </a:lnTo>
                  <a:lnTo>
                    <a:pt x="0" y="172973"/>
                  </a:lnTo>
                  <a:lnTo>
                    <a:pt x="4825" y="216661"/>
                  </a:lnTo>
                  <a:lnTo>
                    <a:pt x="21208" y="257428"/>
                  </a:lnTo>
                  <a:lnTo>
                    <a:pt x="46354" y="292226"/>
                  </a:lnTo>
                  <a:lnTo>
                    <a:pt x="79120" y="319023"/>
                  </a:lnTo>
                  <a:lnTo>
                    <a:pt x="117728" y="336930"/>
                  </a:lnTo>
                  <a:lnTo>
                    <a:pt x="161162" y="343915"/>
                  </a:lnTo>
                  <a:lnTo>
                    <a:pt x="165988" y="343915"/>
                  </a:lnTo>
                  <a:lnTo>
                    <a:pt x="210311" y="337946"/>
                  </a:lnTo>
                  <a:lnTo>
                    <a:pt x="248919" y="321055"/>
                  </a:lnTo>
                  <a:lnTo>
                    <a:pt x="282701" y="295147"/>
                  </a:lnTo>
                  <a:lnTo>
                    <a:pt x="308736" y="261365"/>
                  </a:lnTo>
                  <a:lnTo>
                    <a:pt x="326135" y="221614"/>
                  </a:lnTo>
                  <a:lnTo>
                    <a:pt x="332866" y="177926"/>
                  </a:lnTo>
                  <a:lnTo>
                    <a:pt x="332866" y="172973"/>
                  </a:lnTo>
                  <a:lnTo>
                    <a:pt x="327025" y="127253"/>
                  </a:lnTo>
                  <a:lnTo>
                    <a:pt x="311657" y="86486"/>
                  </a:lnTo>
                  <a:lnTo>
                    <a:pt x="286511" y="52704"/>
                  </a:lnTo>
                  <a:lnTo>
                    <a:pt x="253745" y="24891"/>
                  </a:lnTo>
                  <a:lnTo>
                    <a:pt x="215137" y="6984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1887" y="5073396"/>
              <a:ext cx="333375" cy="344170"/>
            </a:xfrm>
            <a:custGeom>
              <a:avLst/>
              <a:gdLst/>
              <a:ahLst/>
              <a:cxnLst/>
              <a:rect l="l" t="t" r="r" b="b"/>
              <a:pathLst>
                <a:path w="333375" h="344170">
                  <a:moveTo>
                    <a:pt x="171703" y="0"/>
                  </a:moveTo>
                  <a:lnTo>
                    <a:pt x="165988" y="0"/>
                  </a:lnTo>
                  <a:lnTo>
                    <a:pt x="143763" y="1015"/>
                  </a:lnTo>
                  <a:lnTo>
                    <a:pt x="102234" y="12953"/>
                  </a:lnTo>
                  <a:lnTo>
                    <a:pt x="65658" y="33781"/>
                  </a:lnTo>
                  <a:lnTo>
                    <a:pt x="35686" y="64642"/>
                  </a:lnTo>
                  <a:lnTo>
                    <a:pt x="14477" y="101345"/>
                  </a:lnTo>
                  <a:lnTo>
                    <a:pt x="1904" y="144144"/>
                  </a:lnTo>
                  <a:lnTo>
                    <a:pt x="0" y="165988"/>
                  </a:lnTo>
                  <a:lnTo>
                    <a:pt x="0" y="172973"/>
                  </a:lnTo>
                  <a:lnTo>
                    <a:pt x="4825" y="216661"/>
                  </a:lnTo>
                  <a:lnTo>
                    <a:pt x="21208" y="257428"/>
                  </a:lnTo>
                  <a:lnTo>
                    <a:pt x="46354" y="292226"/>
                  </a:lnTo>
                  <a:lnTo>
                    <a:pt x="79120" y="319023"/>
                  </a:lnTo>
                  <a:lnTo>
                    <a:pt x="117728" y="336930"/>
                  </a:lnTo>
                  <a:lnTo>
                    <a:pt x="161162" y="343915"/>
                  </a:lnTo>
                  <a:lnTo>
                    <a:pt x="165988" y="343915"/>
                  </a:lnTo>
                  <a:lnTo>
                    <a:pt x="210311" y="337946"/>
                  </a:lnTo>
                  <a:lnTo>
                    <a:pt x="248919" y="321055"/>
                  </a:lnTo>
                  <a:lnTo>
                    <a:pt x="282701" y="295147"/>
                  </a:lnTo>
                  <a:lnTo>
                    <a:pt x="308736" y="261365"/>
                  </a:lnTo>
                  <a:lnTo>
                    <a:pt x="326135" y="221614"/>
                  </a:lnTo>
                  <a:lnTo>
                    <a:pt x="332866" y="177926"/>
                  </a:lnTo>
                  <a:lnTo>
                    <a:pt x="332866" y="172973"/>
                  </a:lnTo>
                  <a:lnTo>
                    <a:pt x="327025" y="127253"/>
                  </a:lnTo>
                  <a:lnTo>
                    <a:pt x="311657" y="86486"/>
                  </a:lnTo>
                  <a:lnTo>
                    <a:pt x="286511" y="52704"/>
                  </a:lnTo>
                  <a:lnTo>
                    <a:pt x="253745" y="24891"/>
                  </a:lnTo>
                  <a:lnTo>
                    <a:pt x="215137" y="6984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9558" y="4353814"/>
              <a:ext cx="1809114" cy="1063625"/>
            </a:xfrm>
            <a:custGeom>
              <a:avLst/>
              <a:gdLst/>
              <a:ahLst/>
              <a:cxnLst/>
              <a:rect l="l" t="t" r="r" b="b"/>
              <a:pathLst>
                <a:path w="1809114" h="1063625">
                  <a:moveTo>
                    <a:pt x="1528317" y="719582"/>
                  </a:moveTo>
                  <a:lnTo>
                    <a:pt x="1484884" y="724535"/>
                  </a:lnTo>
                  <a:lnTo>
                    <a:pt x="1445260" y="741426"/>
                  </a:lnTo>
                  <a:lnTo>
                    <a:pt x="1412493" y="768350"/>
                  </a:lnTo>
                  <a:lnTo>
                    <a:pt x="1386459" y="801116"/>
                  </a:lnTo>
                  <a:lnTo>
                    <a:pt x="1369060" y="841883"/>
                  </a:lnTo>
                  <a:lnTo>
                    <a:pt x="1362329" y="885571"/>
                  </a:lnTo>
                  <a:lnTo>
                    <a:pt x="1362329" y="892556"/>
                  </a:lnTo>
                  <a:lnTo>
                    <a:pt x="1367155" y="936244"/>
                  </a:lnTo>
                  <a:lnTo>
                    <a:pt x="1383538" y="977011"/>
                  </a:lnTo>
                  <a:lnTo>
                    <a:pt x="1408684" y="1011809"/>
                  </a:lnTo>
                  <a:lnTo>
                    <a:pt x="1441449" y="1038606"/>
                  </a:lnTo>
                  <a:lnTo>
                    <a:pt x="1480058" y="1056513"/>
                  </a:lnTo>
                  <a:lnTo>
                    <a:pt x="1523491" y="1063498"/>
                  </a:lnTo>
                  <a:lnTo>
                    <a:pt x="1528317" y="1063498"/>
                  </a:lnTo>
                  <a:lnTo>
                    <a:pt x="1572640" y="1057529"/>
                  </a:lnTo>
                  <a:lnTo>
                    <a:pt x="1611248" y="1040638"/>
                  </a:lnTo>
                  <a:lnTo>
                    <a:pt x="1645031" y="1014730"/>
                  </a:lnTo>
                  <a:lnTo>
                    <a:pt x="1671065" y="980948"/>
                  </a:lnTo>
                  <a:lnTo>
                    <a:pt x="1688464" y="941197"/>
                  </a:lnTo>
                  <a:lnTo>
                    <a:pt x="1695195" y="897509"/>
                  </a:lnTo>
                  <a:lnTo>
                    <a:pt x="1695195" y="892556"/>
                  </a:lnTo>
                  <a:lnTo>
                    <a:pt x="1689354" y="846836"/>
                  </a:lnTo>
                  <a:lnTo>
                    <a:pt x="1673987" y="806069"/>
                  </a:lnTo>
                  <a:lnTo>
                    <a:pt x="1648840" y="772287"/>
                  </a:lnTo>
                  <a:lnTo>
                    <a:pt x="1616074" y="744474"/>
                  </a:lnTo>
                  <a:lnTo>
                    <a:pt x="1577466" y="726567"/>
                  </a:lnTo>
                  <a:lnTo>
                    <a:pt x="1534033" y="719582"/>
                  </a:lnTo>
                  <a:lnTo>
                    <a:pt x="1528317" y="719582"/>
                  </a:lnTo>
                  <a:close/>
                </a:path>
                <a:path w="1809114" h="1063625">
                  <a:moveTo>
                    <a:pt x="544194" y="0"/>
                  </a:moveTo>
                  <a:lnTo>
                    <a:pt x="500761" y="5968"/>
                  </a:lnTo>
                  <a:lnTo>
                    <a:pt x="461137" y="21971"/>
                  </a:lnTo>
                  <a:lnTo>
                    <a:pt x="428370" y="48768"/>
                  </a:lnTo>
                  <a:lnTo>
                    <a:pt x="402336" y="82550"/>
                  </a:lnTo>
                  <a:lnTo>
                    <a:pt x="384937" y="122300"/>
                  </a:lnTo>
                  <a:lnTo>
                    <a:pt x="378205" y="165988"/>
                  </a:lnTo>
                  <a:lnTo>
                    <a:pt x="378205" y="170942"/>
                  </a:lnTo>
                  <a:lnTo>
                    <a:pt x="383031" y="215773"/>
                  </a:lnTo>
                  <a:lnTo>
                    <a:pt x="399414" y="256412"/>
                  </a:lnTo>
                  <a:lnTo>
                    <a:pt x="424433" y="291211"/>
                  </a:lnTo>
                  <a:lnTo>
                    <a:pt x="457326" y="318135"/>
                  </a:lnTo>
                  <a:lnTo>
                    <a:pt x="495935" y="336042"/>
                  </a:lnTo>
                  <a:lnTo>
                    <a:pt x="539368" y="342900"/>
                  </a:lnTo>
                  <a:lnTo>
                    <a:pt x="544194" y="342900"/>
                  </a:lnTo>
                  <a:lnTo>
                    <a:pt x="588517" y="336931"/>
                  </a:lnTo>
                  <a:lnTo>
                    <a:pt x="627126" y="320040"/>
                  </a:lnTo>
                  <a:lnTo>
                    <a:pt x="660908" y="294259"/>
                  </a:lnTo>
                  <a:lnTo>
                    <a:pt x="686942" y="260477"/>
                  </a:lnTo>
                  <a:lnTo>
                    <a:pt x="704341" y="220725"/>
                  </a:lnTo>
                  <a:lnTo>
                    <a:pt x="711072" y="176022"/>
                  </a:lnTo>
                  <a:lnTo>
                    <a:pt x="711072" y="170942"/>
                  </a:lnTo>
                  <a:lnTo>
                    <a:pt x="705231" y="126237"/>
                  </a:lnTo>
                  <a:lnTo>
                    <a:pt x="688847" y="86487"/>
                  </a:lnTo>
                  <a:lnTo>
                    <a:pt x="663829" y="51688"/>
                  </a:lnTo>
                  <a:lnTo>
                    <a:pt x="631951" y="24892"/>
                  </a:lnTo>
                  <a:lnTo>
                    <a:pt x="592327" y="6985"/>
                  </a:lnTo>
                  <a:lnTo>
                    <a:pt x="549020" y="0"/>
                  </a:lnTo>
                  <a:lnTo>
                    <a:pt x="544194" y="0"/>
                  </a:lnTo>
                  <a:close/>
                </a:path>
                <a:path w="1809114" h="1063625">
                  <a:moveTo>
                    <a:pt x="399414" y="321056"/>
                  </a:moveTo>
                  <a:lnTo>
                    <a:pt x="0" y="733552"/>
                  </a:lnTo>
                </a:path>
                <a:path w="1809114" h="1063625">
                  <a:moveTo>
                    <a:pt x="1809114" y="386715"/>
                  </a:moveTo>
                  <a:lnTo>
                    <a:pt x="1671065" y="750569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13498" y="3667125"/>
              <a:ext cx="333375" cy="344170"/>
            </a:xfrm>
            <a:custGeom>
              <a:avLst/>
              <a:gdLst/>
              <a:ahLst/>
              <a:cxnLst/>
              <a:rect l="l" t="t" r="r" b="b"/>
              <a:pathLst>
                <a:path w="333375" h="344170">
                  <a:moveTo>
                    <a:pt x="170815" y="0"/>
                  </a:moveTo>
                  <a:lnTo>
                    <a:pt x="165989" y="0"/>
                  </a:lnTo>
                  <a:lnTo>
                    <a:pt x="143764" y="1016"/>
                  </a:lnTo>
                  <a:lnTo>
                    <a:pt x="102234" y="12954"/>
                  </a:lnTo>
                  <a:lnTo>
                    <a:pt x="65658" y="33781"/>
                  </a:lnTo>
                  <a:lnTo>
                    <a:pt x="35686" y="64643"/>
                  </a:lnTo>
                  <a:lnTo>
                    <a:pt x="13461" y="101345"/>
                  </a:lnTo>
                  <a:lnTo>
                    <a:pt x="1904" y="143129"/>
                  </a:lnTo>
                  <a:lnTo>
                    <a:pt x="0" y="165988"/>
                  </a:lnTo>
                  <a:lnTo>
                    <a:pt x="0" y="170942"/>
                  </a:lnTo>
                  <a:lnTo>
                    <a:pt x="4825" y="216662"/>
                  </a:lnTo>
                  <a:lnTo>
                    <a:pt x="21208" y="256412"/>
                  </a:lnTo>
                  <a:lnTo>
                    <a:pt x="46354" y="291211"/>
                  </a:lnTo>
                  <a:lnTo>
                    <a:pt x="79121" y="319024"/>
                  </a:lnTo>
                  <a:lnTo>
                    <a:pt x="117728" y="336931"/>
                  </a:lnTo>
                  <a:lnTo>
                    <a:pt x="160147" y="343916"/>
                  </a:lnTo>
                  <a:lnTo>
                    <a:pt x="165989" y="343916"/>
                  </a:lnTo>
                  <a:lnTo>
                    <a:pt x="209423" y="337947"/>
                  </a:lnTo>
                  <a:lnTo>
                    <a:pt x="248920" y="321056"/>
                  </a:lnTo>
                  <a:lnTo>
                    <a:pt x="282701" y="295148"/>
                  </a:lnTo>
                  <a:lnTo>
                    <a:pt x="308736" y="261366"/>
                  </a:lnTo>
                  <a:lnTo>
                    <a:pt x="326135" y="221614"/>
                  </a:lnTo>
                  <a:lnTo>
                    <a:pt x="332867" y="176911"/>
                  </a:lnTo>
                  <a:lnTo>
                    <a:pt x="332867" y="170942"/>
                  </a:lnTo>
                  <a:lnTo>
                    <a:pt x="327025" y="126237"/>
                  </a:lnTo>
                  <a:lnTo>
                    <a:pt x="310642" y="86487"/>
                  </a:lnTo>
                  <a:lnTo>
                    <a:pt x="285623" y="51688"/>
                  </a:lnTo>
                  <a:lnTo>
                    <a:pt x="253746" y="24892"/>
                  </a:lnTo>
                  <a:lnTo>
                    <a:pt x="214249" y="6985"/>
                  </a:lnTo>
                  <a:lnTo>
                    <a:pt x="170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0814" y="3667125"/>
              <a:ext cx="725805" cy="1455420"/>
            </a:xfrm>
            <a:custGeom>
              <a:avLst/>
              <a:gdLst/>
              <a:ahLst/>
              <a:cxnLst/>
              <a:rect l="l" t="t" r="r" b="b"/>
              <a:pathLst>
                <a:path w="725804" h="1455420">
                  <a:moveTo>
                    <a:pt x="558673" y="0"/>
                  </a:moveTo>
                  <a:lnTo>
                    <a:pt x="515238" y="5968"/>
                  </a:lnTo>
                  <a:lnTo>
                    <a:pt x="475614" y="21843"/>
                  </a:lnTo>
                  <a:lnTo>
                    <a:pt x="442849" y="48641"/>
                  </a:lnTo>
                  <a:lnTo>
                    <a:pt x="416813" y="82550"/>
                  </a:lnTo>
                  <a:lnTo>
                    <a:pt x="399414" y="122300"/>
                  </a:lnTo>
                  <a:lnTo>
                    <a:pt x="392683" y="165988"/>
                  </a:lnTo>
                  <a:lnTo>
                    <a:pt x="392683" y="170942"/>
                  </a:lnTo>
                  <a:lnTo>
                    <a:pt x="397509" y="216662"/>
                  </a:lnTo>
                  <a:lnTo>
                    <a:pt x="413892" y="256412"/>
                  </a:lnTo>
                  <a:lnTo>
                    <a:pt x="439038" y="291211"/>
                  </a:lnTo>
                  <a:lnTo>
                    <a:pt x="471804" y="319024"/>
                  </a:lnTo>
                  <a:lnTo>
                    <a:pt x="510412" y="336931"/>
                  </a:lnTo>
                  <a:lnTo>
                    <a:pt x="552830" y="343916"/>
                  </a:lnTo>
                  <a:lnTo>
                    <a:pt x="558673" y="343916"/>
                  </a:lnTo>
                  <a:lnTo>
                    <a:pt x="602106" y="337947"/>
                  </a:lnTo>
                  <a:lnTo>
                    <a:pt x="641603" y="321056"/>
                  </a:lnTo>
                  <a:lnTo>
                    <a:pt x="675385" y="295148"/>
                  </a:lnTo>
                  <a:lnTo>
                    <a:pt x="701420" y="261366"/>
                  </a:lnTo>
                  <a:lnTo>
                    <a:pt x="718819" y="221614"/>
                  </a:lnTo>
                  <a:lnTo>
                    <a:pt x="725551" y="176911"/>
                  </a:lnTo>
                  <a:lnTo>
                    <a:pt x="725551" y="170942"/>
                  </a:lnTo>
                  <a:lnTo>
                    <a:pt x="719708" y="126237"/>
                  </a:lnTo>
                  <a:lnTo>
                    <a:pt x="703326" y="86487"/>
                  </a:lnTo>
                  <a:lnTo>
                    <a:pt x="678306" y="51688"/>
                  </a:lnTo>
                  <a:lnTo>
                    <a:pt x="646429" y="24892"/>
                  </a:lnTo>
                  <a:lnTo>
                    <a:pt x="606932" y="6985"/>
                  </a:lnTo>
                  <a:lnTo>
                    <a:pt x="563499" y="0"/>
                  </a:lnTo>
                  <a:lnTo>
                    <a:pt x="558673" y="0"/>
                  </a:lnTo>
                  <a:close/>
                </a:path>
                <a:path w="725804" h="1455420">
                  <a:moveTo>
                    <a:pt x="428370" y="311023"/>
                  </a:moveTo>
                  <a:lnTo>
                    <a:pt x="27939" y="721487"/>
                  </a:lnTo>
                </a:path>
                <a:path w="725804" h="1455420">
                  <a:moveTo>
                    <a:pt x="0" y="954151"/>
                  </a:moveTo>
                  <a:lnTo>
                    <a:pt x="234441" y="1455039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82153" y="4354830"/>
              <a:ext cx="333375" cy="344170"/>
            </a:xfrm>
            <a:custGeom>
              <a:avLst/>
              <a:gdLst/>
              <a:ahLst/>
              <a:cxnLst/>
              <a:rect l="l" t="t" r="r" b="b"/>
              <a:pathLst>
                <a:path w="333375" h="344170">
                  <a:moveTo>
                    <a:pt x="170815" y="0"/>
                  </a:moveTo>
                  <a:lnTo>
                    <a:pt x="165989" y="0"/>
                  </a:lnTo>
                  <a:lnTo>
                    <a:pt x="143764" y="1016"/>
                  </a:lnTo>
                  <a:lnTo>
                    <a:pt x="102235" y="12954"/>
                  </a:lnTo>
                  <a:lnTo>
                    <a:pt x="65531" y="33782"/>
                  </a:lnTo>
                  <a:lnTo>
                    <a:pt x="35687" y="64643"/>
                  </a:lnTo>
                  <a:lnTo>
                    <a:pt x="13462" y="101473"/>
                  </a:lnTo>
                  <a:lnTo>
                    <a:pt x="1904" y="143129"/>
                  </a:lnTo>
                  <a:lnTo>
                    <a:pt x="0" y="165989"/>
                  </a:lnTo>
                  <a:lnTo>
                    <a:pt x="0" y="170942"/>
                  </a:lnTo>
                  <a:lnTo>
                    <a:pt x="4825" y="216662"/>
                  </a:lnTo>
                  <a:lnTo>
                    <a:pt x="21209" y="256413"/>
                  </a:lnTo>
                  <a:lnTo>
                    <a:pt x="46227" y="291211"/>
                  </a:lnTo>
                  <a:lnTo>
                    <a:pt x="79121" y="319024"/>
                  </a:lnTo>
                  <a:lnTo>
                    <a:pt x="117728" y="336931"/>
                  </a:lnTo>
                  <a:lnTo>
                    <a:pt x="160147" y="343916"/>
                  </a:lnTo>
                  <a:lnTo>
                    <a:pt x="165989" y="343916"/>
                  </a:lnTo>
                  <a:lnTo>
                    <a:pt x="209296" y="337947"/>
                  </a:lnTo>
                  <a:lnTo>
                    <a:pt x="248920" y="321056"/>
                  </a:lnTo>
                  <a:lnTo>
                    <a:pt x="282701" y="295275"/>
                  </a:lnTo>
                  <a:lnTo>
                    <a:pt x="308737" y="261366"/>
                  </a:lnTo>
                  <a:lnTo>
                    <a:pt x="326136" y="221615"/>
                  </a:lnTo>
                  <a:lnTo>
                    <a:pt x="332867" y="176911"/>
                  </a:lnTo>
                  <a:lnTo>
                    <a:pt x="332867" y="170942"/>
                  </a:lnTo>
                  <a:lnTo>
                    <a:pt x="327025" y="126238"/>
                  </a:lnTo>
                  <a:lnTo>
                    <a:pt x="310642" y="86487"/>
                  </a:lnTo>
                  <a:lnTo>
                    <a:pt x="285623" y="51689"/>
                  </a:lnTo>
                  <a:lnTo>
                    <a:pt x="253746" y="24892"/>
                  </a:lnTo>
                  <a:lnTo>
                    <a:pt x="214122" y="6985"/>
                  </a:lnTo>
                  <a:lnTo>
                    <a:pt x="170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7409" y="3965321"/>
              <a:ext cx="697865" cy="733425"/>
            </a:xfrm>
            <a:custGeom>
              <a:avLst/>
              <a:gdLst/>
              <a:ahLst/>
              <a:cxnLst/>
              <a:rect l="l" t="t" r="r" b="b"/>
              <a:pathLst>
                <a:path w="697865" h="733425">
                  <a:moveTo>
                    <a:pt x="530733" y="389508"/>
                  </a:moveTo>
                  <a:lnTo>
                    <a:pt x="487299" y="395477"/>
                  </a:lnTo>
                  <a:lnTo>
                    <a:pt x="447675" y="411352"/>
                  </a:lnTo>
                  <a:lnTo>
                    <a:pt x="414909" y="438276"/>
                  </a:lnTo>
                  <a:lnTo>
                    <a:pt x="388874" y="472058"/>
                  </a:lnTo>
                  <a:lnTo>
                    <a:pt x="371475" y="511809"/>
                  </a:lnTo>
                  <a:lnTo>
                    <a:pt x="364744" y="555497"/>
                  </a:lnTo>
                  <a:lnTo>
                    <a:pt x="364744" y="560451"/>
                  </a:lnTo>
                  <a:lnTo>
                    <a:pt x="369570" y="606170"/>
                  </a:lnTo>
                  <a:lnTo>
                    <a:pt x="385953" y="645921"/>
                  </a:lnTo>
                  <a:lnTo>
                    <a:pt x="410972" y="680719"/>
                  </a:lnTo>
                  <a:lnTo>
                    <a:pt x="443865" y="708532"/>
                  </a:lnTo>
                  <a:lnTo>
                    <a:pt x="482473" y="726439"/>
                  </a:lnTo>
                  <a:lnTo>
                    <a:pt x="524891" y="733424"/>
                  </a:lnTo>
                  <a:lnTo>
                    <a:pt x="530733" y="733424"/>
                  </a:lnTo>
                  <a:lnTo>
                    <a:pt x="574040" y="727455"/>
                  </a:lnTo>
                  <a:lnTo>
                    <a:pt x="613664" y="710564"/>
                  </a:lnTo>
                  <a:lnTo>
                    <a:pt x="647446" y="684783"/>
                  </a:lnTo>
                  <a:lnTo>
                    <a:pt x="673481" y="650874"/>
                  </a:lnTo>
                  <a:lnTo>
                    <a:pt x="690880" y="611123"/>
                  </a:lnTo>
                  <a:lnTo>
                    <a:pt x="697611" y="566419"/>
                  </a:lnTo>
                  <a:lnTo>
                    <a:pt x="697611" y="560451"/>
                  </a:lnTo>
                  <a:lnTo>
                    <a:pt x="691769" y="515746"/>
                  </a:lnTo>
                  <a:lnTo>
                    <a:pt x="675386" y="475995"/>
                  </a:lnTo>
                  <a:lnTo>
                    <a:pt x="650367" y="441197"/>
                  </a:lnTo>
                  <a:lnTo>
                    <a:pt x="618490" y="414400"/>
                  </a:lnTo>
                  <a:lnTo>
                    <a:pt x="578866" y="396493"/>
                  </a:lnTo>
                  <a:lnTo>
                    <a:pt x="535559" y="389508"/>
                  </a:lnTo>
                  <a:lnTo>
                    <a:pt x="530733" y="389508"/>
                  </a:lnTo>
                  <a:close/>
                </a:path>
                <a:path w="697865" h="733425">
                  <a:moveTo>
                    <a:pt x="0" y="0"/>
                  </a:moveTo>
                  <a:lnTo>
                    <a:pt x="401320" y="413384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3193" y="3689350"/>
            <a:ext cx="14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3650" y="4387341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0296" y="507619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0533" y="510616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3931" y="5136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0142" y="4405071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/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Arama</a:t>
            </a:r>
            <a:r>
              <a:rPr sz="3600" spc="-135"/>
              <a:t> </a:t>
            </a:r>
            <a:r>
              <a:rPr sz="3600" spc="-10"/>
              <a:t>Ağaçları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1828037"/>
            <a:ext cx="6521450" cy="4233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631190" indent="-274320">
              <a:lnSpc>
                <a:spcPts val="2380"/>
              </a:lnSpc>
              <a:spcBef>
                <a:spcPts val="39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veri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yapısı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içerisine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çok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sayıda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(anahtar,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değer) </a:t>
            </a:r>
            <a:r>
              <a:rPr sz="2200">
                <a:latin typeface="Calibri"/>
                <a:cs typeface="Calibri"/>
              </a:rPr>
              <a:t>çiftleri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saklamak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istediğimizi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varsayalım.</a:t>
            </a: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ts val="2380"/>
              </a:lnSpc>
              <a:spcBef>
                <a:spcPts val="52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Aşağıdaki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işlemleri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etkili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şekilde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yerine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getirebilecek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veri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yapısına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ihtiyacımız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var.</a:t>
            </a:r>
            <a:endParaRPr sz="22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spcBef>
                <a:spcPts val="20"/>
              </a:spcBef>
              <a:tabLst>
                <a:tab pos="8782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solidFill>
                  <a:srgbClr val="C00000"/>
                </a:solidFill>
                <a:latin typeface="Calibri"/>
                <a:cs typeface="Calibri"/>
              </a:rPr>
              <a:t>Ekle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20">
                <a:solidFill>
                  <a:srgbClr val="FD9F21"/>
                </a:solidFill>
                <a:latin typeface="Calibri"/>
                <a:cs typeface="Calibri"/>
              </a:rPr>
              <a:t>anahtar,</a:t>
            </a:r>
            <a:r>
              <a:rPr sz="2000" spc="-2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70685A"/>
                </a:solidFill>
                <a:latin typeface="Calibri"/>
                <a:cs typeface="Calibri"/>
              </a:rPr>
              <a:t>değer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tabLst>
                <a:tab pos="8782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solidFill>
                  <a:srgbClr val="C00000"/>
                </a:solidFill>
                <a:latin typeface="Calibri"/>
                <a:cs typeface="Calibri"/>
              </a:rPr>
              <a:t>Sil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20">
                <a:solidFill>
                  <a:srgbClr val="FD9F21"/>
                </a:solidFill>
                <a:latin typeface="Calibri"/>
                <a:cs typeface="Calibri"/>
              </a:rPr>
              <a:t>anahtar,</a:t>
            </a:r>
            <a:r>
              <a:rPr sz="20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D9F21"/>
                </a:solidFill>
                <a:latin typeface="Calibri"/>
                <a:cs typeface="Calibri"/>
              </a:rPr>
              <a:t>değer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tabLst>
                <a:tab pos="8782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Bul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10">
                <a:solidFill>
                  <a:srgbClr val="FD9F21"/>
                </a:solidFill>
                <a:latin typeface="Calibri"/>
                <a:cs typeface="Calibri"/>
              </a:rPr>
              <a:t>anahtar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tabLst>
                <a:tab pos="8782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Min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tabLst>
                <a:tab pos="8782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20">
                <a:solidFill>
                  <a:srgbClr val="C00000"/>
                </a:solidFill>
                <a:latin typeface="Calibri"/>
                <a:cs typeface="Calibri"/>
              </a:rPr>
              <a:t>Max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Alternatif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veri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yapıları?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5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Dizi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kullanmak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4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Bağlantılı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liste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kullanmak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267" y="970915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Arama</a:t>
            </a:r>
            <a:r>
              <a:rPr sz="3600" spc="-135"/>
              <a:t> </a:t>
            </a:r>
            <a:r>
              <a:rPr sz="3600" spc="-10"/>
              <a:t>Ağaçları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462212" y="3260788"/>
            <a:ext cx="681355" cy="450850"/>
            <a:chOff x="2462212" y="3260788"/>
            <a:chExt cx="681355" cy="450850"/>
          </a:xfrm>
        </p:grpSpPr>
        <p:sp>
          <p:nvSpPr>
            <p:cNvPr id="4" name="object 4"/>
            <p:cNvSpPr/>
            <p:nvPr/>
          </p:nvSpPr>
          <p:spPr>
            <a:xfrm>
              <a:off x="2466975" y="3265551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30" h="441325">
                  <a:moveTo>
                    <a:pt x="671512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671512" y="441325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6975" y="3265551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30" h="441325">
                  <a:moveTo>
                    <a:pt x="0" y="441325"/>
                  </a:moveTo>
                  <a:lnTo>
                    <a:pt x="671512" y="441325"/>
                  </a:lnTo>
                  <a:lnTo>
                    <a:pt x="671512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2847" y="333336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6312" y="3260788"/>
            <a:ext cx="682625" cy="450850"/>
            <a:chOff x="3516312" y="3260788"/>
            <a:chExt cx="682625" cy="450850"/>
          </a:xfrm>
        </p:grpSpPr>
        <p:sp>
          <p:nvSpPr>
            <p:cNvPr id="8" name="object 8"/>
            <p:cNvSpPr/>
            <p:nvPr/>
          </p:nvSpPr>
          <p:spPr>
            <a:xfrm>
              <a:off x="3521075" y="3265551"/>
              <a:ext cx="673100" cy="441325"/>
            </a:xfrm>
            <a:custGeom>
              <a:avLst/>
              <a:gdLst/>
              <a:ahLst/>
              <a:cxnLst/>
              <a:rect l="l" t="t" r="r" b="b"/>
              <a:pathLst>
                <a:path w="673100" h="441325">
                  <a:moveTo>
                    <a:pt x="673100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673100" y="441325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1075" y="3265551"/>
              <a:ext cx="673100" cy="441325"/>
            </a:xfrm>
            <a:custGeom>
              <a:avLst/>
              <a:gdLst/>
              <a:ahLst/>
              <a:cxnLst/>
              <a:rect l="l" t="t" r="r" b="b"/>
              <a:pathLst>
                <a:path w="673100" h="441325">
                  <a:moveTo>
                    <a:pt x="0" y="441325"/>
                  </a:moveTo>
                  <a:lnTo>
                    <a:pt x="673100" y="441325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8597" y="333336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63" y="3270313"/>
            <a:ext cx="682625" cy="450850"/>
            <a:chOff x="4572063" y="3270313"/>
            <a:chExt cx="682625" cy="450850"/>
          </a:xfrm>
        </p:grpSpPr>
        <p:sp>
          <p:nvSpPr>
            <p:cNvPr id="12" name="object 12"/>
            <p:cNvSpPr/>
            <p:nvPr/>
          </p:nvSpPr>
          <p:spPr>
            <a:xfrm>
              <a:off x="4576826" y="3275076"/>
              <a:ext cx="673100" cy="441325"/>
            </a:xfrm>
            <a:custGeom>
              <a:avLst/>
              <a:gdLst/>
              <a:ahLst/>
              <a:cxnLst/>
              <a:rect l="l" t="t" r="r" b="b"/>
              <a:pathLst>
                <a:path w="673100" h="441325">
                  <a:moveTo>
                    <a:pt x="673100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673100" y="441325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6826" y="3275076"/>
              <a:ext cx="673100" cy="441325"/>
            </a:xfrm>
            <a:custGeom>
              <a:avLst/>
              <a:gdLst/>
              <a:ahLst/>
              <a:cxnLst/>
              <a:rect l="l" t="t" r="r" b="b"/>
              <a:pathLst>
                <a:path w="673100" h="441325">
                  <a:moveTo>
                    <a:pt x="0" y="441325"/>
                  </a:moveTo>
                  <a:lnTo>
                    <a:pt x="673100" y="441325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24476" y="33428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4987" y="3270313"/>
            <a:ext cx="681355" cy="450850"/>
            <a:chOff x="5614987" y="3270313"/>
            <a:chExt cx="681355" cy="450850"/>
          </a:xfrm>
        </p:grpSpPr>
        <p:sp>
          <p:nvSpPr>
            <p:cNvPr id="16" name="object 16"/>
            <p:cNvSpPr/>
            <p:nvPr/>
          </p:nvSpPr>
          <p:spPr>
            <a:xfrm>
              <a:off x="5619750" y="3275076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29" h="441325">
                  <a:moveTo>
                    <a:pt x="671512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671512" y="441325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9750" y="3275076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29" h="441325">
                  <a:moveTo>
                    <a:pt x="0" y="441325"/>
                  </a:moveTo>
                  <a:lnTo>
                    <a:pt x="671512" y="441325"/>
                  </a:lnTo>
                  <a:lnTo>
                    <a:pt x="671512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67780" y="33428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46862" y="3270313"/>
            <a:ext cx="681355" cy="450850"/>
            <a:chOff x="6646862" y="3270313"/>
            <a:chExt cx="681355" cy="450850"/>
          </a:xfrm>
        </p:grpSpPr>
        <p:sp>
          <p:nvSpPr>
            <p:cNvPr id="20" name="object 20"/>
            <p:cNvSpPr/>
            <p:nvPr/>
          </p:nvSpPr>
          <p:spPr>
            <a:xfrm>
              <a:off x="6651625" y="3275076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29" h="441325">
                  <a:moveTo>
                    <a:pt x="671512" y="0"/>
                  </a:moveTo>
                  <a:lnTo>
                    <a:pt x="0" y="0"/>
                  </a:lnTo>
                  <a:lnTo>
                    <a:pt x="0" y="441325"/>
                  </a:lnTo>
                  <a:lnTo>
                    <a:pt x="671512" y="441325"/>
                  </a:lnTo>
                  <a:lnTo>
                    <a:pt x="67151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51625" y="3275076"/>
              <a:ext cx="671830" cy="441325"/>
            </a:xfrm>
            <a:custGeom>
              <a:avLst/>
              <a:gdLst/>
              <a:ahLst/>
              <a:cxnLst/>
              <a:rect l="l" t="t" r="r" b="b"/>
              <a:pathLst>
                <a:path w="671829" h="441325">
                  <a:moveTo>
                    <a:pt x="0" y="441325"/>
                  </a:moveTo>
                  <a:lnTo>
                    <a:pt x="671512" y="441325"/>
                  </a:lnTo>
                  <a:lnTo>
                    <a:pt x="671512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98385" y="33428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0608" y="3391103"/>
            <a:ext cx="4581525" cy="191770"/>
          </a:xfrm>
          <a:custGeom>
            <a:avLst/>
            <a:gdLst/>
            <a:ahLst/>
            <a:cxnLst/>
            <a:rect l="l" t="t" r="r" b="b"/>
            <a:pathLst>
              <a:path w="4581525" h="191770">
                <a:moveTo>
                  <a:pt x="383921" y="86029"/>
                </a:moveTo>
                <a:lnTo>
                  <a:pt x="241681" y="2463"/>
                </a:lnTo>
                <a:lnTo>
                  <a:pt x="234480" y="0"/>
                </a:lnTo>
                <a:lnTo>
                  <a:pt x="227164" y="457"/>
                </a:lnTo>
                <a:lnTo>
                  <a:pt x="220560" y="3594"/>
                </a:lnTo>
                <a:lnTo>
                  <a:pt x="215519" y="9194"/>
                </a:lnTo>
                <a:lnTo>
                  <a:pt x="213042" y="16319"/>
                </a:lnTo>
                <a:lnTo>
                  <a:pt x="213512" y="23596"/>
                </a:lnTo>
                <a:lnTo>
                  <a:pt x="216687" y="30187"/>
                </a:lnTo>
                <a:lnTo>
                  <a:pt x="222377" y="35229"/>
                </a:lnTo>
                <a:lnTo>
                  <a:pt x="275755" y="66624"/>
                </a:lnTo>
                <a:lnTo>
                  <a:pt x="127" y="65709"/>
                </a:lnTo>
                <a:lnTo>
                  <a:pt x="0" y="103809"/>
                </a:lnTo>
                <a:lnTo>
                  <a:pt x="275501" y="104724"/>
                </a:lnTo>
                <a:lnTo>
                  <a:pt x="221996" y="135686"/>
                </a:lnTo>
                <a:lnTo>
                  <a:pt x="216369" y="140741"/>
                </a:lnTo>
                <a:lnTo>
                  <a:pt x="213182" y="147332"/>
                </a:lnTo>
                <a:lnTo>
                  <a:pt x="212686" y="154609"/>
                </a:lnTo>
                <a:lnTo>
                  <a:pt x="215138" y="161721"/>
                </a:lnTo>
                <a:lnTo>
                  <a:pt x="220116" y="167411"/>
                </a:lnTo>
                <a:lnTo>
                  <a:pt x="226669" y="170599"/>
                </a:lnTo>
                <a:lnTo>
                  <a:pt x="233972" y="171107"/>
                </a:lnTo>
                <a:lnTo>
                  <a:pt x="241173" y="168706"/>
                </a:lnTo>
                <a:lnTo>
                  <a:pt x="351243" y="104952"/>
                </a:lnTo>
                <a:lnTo>
                  <a:pt x="383921" y="86029"/>
                </a:lnTo>
                <a:close/>
              </a:path>
              <a:path w="4581525" h="191770">
                <a:moveTo>
                  <a:pt x="1451229" y="96062"/>
                </a:moveTo>
                <a:lnTo>
                  <a:pt x="1308989" y="12496"/>
                </a:lnTo>
                <a:lnTo>
                  <a:pt x="1301788" y="10033"/>
                </a:lnTo>
                <a:lnTo>
                  <a:pt x="1294472" y="10490"/>
                </a:lnTo>
                <a:lnTo>
                  <a:pt x="1287868" y="13627"/>
                </a:lnTo>
                <a:lnTo>
                  <a:pt x="1282827" y="19227"/>
                </a:lnTo>
                <a:lnTo>
                  <a:pt x="1280350" y="26352"/>
                </a:lnTo>
                <a:lnTo>
                  <a:pt x="1280820" y="33629"/>
                </a:lnTo>
                <a:lnTo>
                  <a:pt x="1283995" y="40220"/>
                </a:lnTo>
                <a:lnTo>
                  <a:pt x="1289685" y="45262"/>
                </a:lnTo>
                <a:lnTo>
                  <a:pt x="1343063" y="76657"/>
                </a:lnTo>
                <a:lnTo>
                  <a:pt x="1067435" y="75742"/>
                </a:lnTo>
                <a:lnTo>
                  <a:pt x="1067308" y="113842"/>
                </a:lnTo>
                <a:lnTo>
                  <a:pt x="1342809" y="114757"/>
                </a:lnTo>
                <a:lnTo>
                  <a:pt x="1289304" y="145719"/>
                </a:lnTo>
                <a:lnTo>
                  <a:pt x="1283614" y="150761"/>
                </a:lnTo>
                <a:lnTo>
                  <a:pt x="1280426" y="157314"/>
                </a:lnTo>
                <a:lnTo>
                  <a:pt x="1279918" y="164592"/>
                </a:lnTo>
                <a:lnTo>
                  <a:pt x="1282319" y="171767"/>
                </a:lnTo>
                <a:lnTo>
                  <a:pt x="1287360" y="177444"/>
                </a:lnTo>
                <a:lnTo>
                  <a:pt x="1293952" y="180632"/>
                </a:lnTo>
                <a:lnTo>
                  <a:pt x="1301229" y="181140"/>
                </a:lnTo>
                <a:lnTo>
                  <a:pt x="1308354" y="178739"/>
                </a:lnTo>
                <a:lnTo>
                  <a:pt x="1418526" y="114985"/>
                </a:lnTo>
                <a:lnTo>
                  <a:pt x="1451229" y="96062"/>
                </a:lnTo>
                <a:close/>
              </a:path>
              <a:path w="4581525" h="191770">
                <a:moveTo>
                  <a:pt x="2494407" y="96062"/>
                </a:moveTo>
                <a:lnTo>
                  <a:pt x="2352167" y="12496"/>
                </a:lnTo>
                <a:lnTo>
                  <a:pt x="2345042" y="10033"/>
                </a:lnTo>
                <a:lnTo>
                  <a:pt x="2337765" y="10490"/>
                </a:lnTo>
                <a:lnTo>
                  <a:pt x="2331174" y="13627"/>
                </a:lnTo>
                <a:lnTo>
                  <a:pt x="2326132" y="19227"/>
                </a:lnTo>
                <a:lnTo>
                  <a:pt x="2323655" y="26352"/>
                </a:lnTo>
                <a:lnTo>
                  <a:pt x="2324112" y="33629"/>
                </a:lnTo>
                <a:lnTo>
                  <a:pt x="2327249" y="40220"/>
                </a:lnTo>
                <a:lnTo>
                  <a:pt x="2332863" y="45262"/>
                </a:lnTo>
                <a:lnTo>
                  <a:pt x="2386304" y="76657"/>
                </a:lnTo>
                <a:lnTo>
                  <a:pt x="2110740" y="75742"/>
                </a:lnTo>
                <a:lnTo>
                  <a:pt x="2110613" y="113842"/>
                </a:lnTo>
                <a:lnTo>
                  <a:pt x="2386114" y="114757"/>
                </a:lnTo>
                <a:lnTo>
                  <a:pt x="2332609" y="145719"/>
                </a:lnTo>
                <a:lnTo>
                  <a:pt x="2326919" y="150761"/>
                </a:lnTo>
                <a:lnTo>
                  <a:pt x="2323731" y="157314"/>
                </a:lnTo>
                <a:lnTo>
                  <a:pt x="2323223" y="164592"/>
                </a:lnTo>
                <a:lnTo>
                  <a:pt x="2325624" y="171767"/>
                </a:lnTo>
                <a:lnTo>
                  <a:pt x="2330666" y="177444"/>
                </a:lnTo>
                <a:lnTo>
                  <a:pt x="2337257" y="180632"/>
                </a:lnTo>
                <a:lnTo>
                  <a:pt x="2344534" y="181140"/>
                </a:lnTo>
                <a:lnTo>
                  <a:pt x="2351659" y="178739"/>
                </a:lnTo>
                <a:lnTo>
                  <a:pt x="2461730" y="114985"/>
                </a:lnTo>
                <a:lnTo>
                  <a:pt x="2494407" y="96062"/>
                </a:lnTo>
                <a:close/>
              </a:path>
              <a:path w="4581525" h="191770">
                <a:moveTo>
                  <a:pt x="3537712" y="106095"/>
                </a:moveTo>
                <a:lnTo>
                  <a:pt x="3395472" y="22402"/>
                </a:lnTo>
                <a:lnTo>
                  <a:pt x="3388347" y="20002"/>
                </a:lnTo>
                <a:lnTo>
                  <a:pt x="3381070" y="20459"/>
                </a:lnTo>
                <a:lnTo>
                  <a:pt x="3374479" y="23609"/>
                </a:lnTo>
                <a:lnTo>
                  <a:pt x="3369437" y="29260"/>
                </a:lnTo>
                <a:lnTo>
                  <a:pt x="3366960" y="36385"/>
                </a:lnTo>
                <a:lnTo>
                  <a:pt x="3367417" y="43662"/>
                </a:lnTo>
                <a:lnTo>
                  <a:pt x="3370554" y="50253"/>
                </a:lnTo>
                <a:lnTo>
                  <a:pt x="3376168" y="55295"/>
                </a:lnTo>
                <a:lnTo>
                  <a:pt x="3429609" y="86690"/>
                </a:lnTo>
                <a:lnTo>
                  <a:pt x="3154045" y="85775"/>
                </a:lnTo>
                <a:lnTo>
                  <a:pt x="3153918" y="123875"/>
                </a:lnTo>
                <a:lnTo>
                  <a:pt x="3429419" y="124790"/>
                </a:lnTo>
                <a:lnTo>
                  <a:pt x="3375914" y="155752"/>
                </a:lnTo>
                <a:lnTo>
                  <a:pt x="3370224" y="160794"/>
                </a:lnTo>
                <a:lnTo>
                  <a:pt x="3367036" y="167347"/>
                </a:lnTo>
                <a:lnTo>
                  <a:pt x="3366528" y="174612"/>
                </a:lnTo>
                <a:lnTo>
                  <a:pt x="3368929" y="181787"/>
                </a:lnTo>
                <a:lnTo>
                  <a:pt x="3373958" y="187477"/>
                </a:lnTo>
                <a:lnTo>
                  <a:pt x="3380511" y="190665"/>
                </a:lnTo>
                <a:lnTo>
                  <a:pt x="3387788" y="191173"/>
                </a:lnTo>
                <a:lnTo>
                  <a:pt x="3394964" y="188772"/>
                </a:lnTo>
                <a:lnTo>
                  <a:pt x="3505035" y="125018"/>
                </a:lnTo>
                <a:lnTo>
                  <a:pt x="3537712" y="106095"/>
                </a:lnTo>
                <a:close/>
              </a:path>
              <a:path w="4581525" h="191770">
                <a:moveTo>
                  <a:pt x="4581017" y="96062"/>
                </a:moveTo>
                <a:lnTo>
                  <a:pt x="4438764" y="12496"/>
                </a:lnTo>
                <a:lnTo>
                  <a:pt x="4431652" y="10033"/>
                </a:lnTo>
                <a:lnTo>
                  <a:pt x="4424375" y="10490"/>
                </a:lnTo>
                <a:lnTo>
                  <a:pt x="4417784" y="13627"/>
                </a:lnTo>
                <a:lnTo>
                  <a:pt x="4412742" y="19227"/>
                </a:lnTo>
                <a:lnTo>
                  <a:pt x="4410265" y="26352"/>
                </a:lnTo>
                <a:lnTo>
                  <a:pt x="4410722" y="33629"/>
                </a:lnTo>
                <a:lnTo>
                  <a:pt x="4413859" y="40220"/>
                </a:lnTo>
                <a:lnTo>
                  <a:pt x="4419473" y="45262"/>
                </a:lnTo>
                <a:lnTo>
                  <a:pt x="4472914" y="76657"/>
                </a:lnTo>
                <a:lnTo>
                  <a:pt x="4197350" y="75742"/>
                </a:lnTo>
                <a:lnTo>
                  <a:pt x="4197223" y="113842"/>
                </a:lnTo>
                <a:lnTo>
                  <a:pt x="4472660" y="114757"/>
                </a:lnTo>
                <a:lnTo>
                  <a:pt x="4419219" y="145719"/>
                </a:lnTo>
                <a:lnTo>
                  <a:pt x="4413529" y="150761"/>
                </a:lnTo>
                <a:lnTo>
                  <a:pt x="4410341" y="157314"/>
                </a:lnTo>
                <a:lnTo>
                  <a:pt x="4409833" y="164592"/>
                </a:lnTo>
                <a:lnTo>
                  <a:pt x="4412234" y="171767"/>
                </a:lnTo>
                <a:lnTo>
                  <a:pt x="4417263" y="177444"/>
                </a:lnTo>
                <a:lnTo>
                  <a:pt x="4423816" y="180632"/>
                </a:lnTo>
                <a:lnTo>
                  <a:pt x="4431093" y="181140"/>
                </a:lnTo>
                <a:lnTo>
                  <a:pt x="4438269" y="178739"/>
                </a:lnTo>
                <a:lnTo>
                  <a:pt x="4548340" y="114985"/>
                </a:lnTo>
                <a:lnTo>
                  <a:pt x="4581017" y="9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14094" y="3321761"/>
            <a:ext cx="541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>
                <a:latin typeface="Calibri"/>
                <a:cs typeface="Calibri"/>
              </a:rPr>
              <a:t>head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35275" y="2441575"/>
            <a:ext cx="4796155" cy="520700"/>
          </a:xfrm>
          <a:custGeom>
            <a:avLst/>
            <a:gdLst/>
            <a:ahLst/>
            <a:cxnLst/>
            <a:rect l="l" t="t" r="r" b="b"/>
            <a:pathLst>
              <a:path w="4796155" h="520700">
                <a:moveTo>
                  <a:pt x="0" y="520700"/>
                </a:moveTo>
                <a:lnTo>
                  <a:pt x="685800" y="520700"/>
                </a:lnTo>
                <a:lnTo>
                  <a:pt x="6858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  <a:path w="4796155" h="520700">
                <a:moveTo>
                  <a:pt x="685800" y="520700"/>
                </a:moveTo>
                <a:lnTo>
                  <a:pt x="1371600" y="520700"/>
                </a:lnTo>
                <a:lnTo>
                  <a:pt x="1371600" y="0"/>
                </a:lnTo>
                <a:lnTo>
                  <a:pt x="685800" y="0"/>
                </a:lnTo>
                <a:lnTo>
                  <a:pt x="685800" y="520700"/>
                </a:lnTo>
                <a:close/>
              </a:path>
              <a:path w="4796155" h="520700">
                <a:moveTo>
                  <a:pt x="1371600" y="520700"/>
                </a:moveTo>
                <a:lnTo>
                  <a:pt x="2060575" y="520700"/>
                </a:lnTo>
                <a:lnTo>
                  <a:pt x="2060575" y="0"/>
                </a:lnTo>
                <a:lnTo>
                  <a:pt x="1371600" y="0"/>
                </a:lnTo>
                <a:lnTo>
                  <a:pt x="1371600" y="520700"/>
                </a:lnTo>
                <a:close/>
              </a:path>
              <a:path w="4796155" h="520700">
                <a:moveTo>
                  <a:pt x="2060575" y="520700"/>
                </a:moveTo>
                <a:lnTo>
                  <a:pt x="2746375" y="520700"/>
                </a:lnTo>
                <a:lnTo>
                  <a:pt x="2746375" y="0"/>
                </a:lnTo>
                <a:lnTo>
                  <a:pt x="2060575" y="0"/>
                </a:lnTo>
                <a:lnTo>
                  <a:pt x="2060575" y="520700"/>
                </a:lnTo>
                <a:close/>
              </a:path>
              <a:path w="4796155" h="520700">
                <a:moveTo>
                  <a:pt x="2746375" y="520700"/>
                </a:moveTo>
                <a:lnTo>
                  <a:pt x="3432175" y="520700"/>
                </a:lnTo>
                <a:lnTo>
                  <a:pt x="3432175" y="0"/>
                </a:lnTo>
                <a:lnTo>
                  <a:pt x="2746375" y="0"/>
                </a:lnTo>
                <a:lnTo>
                  <a:pt x="2746375" y="520700"/>
                </a:lnTo>
                <a:close/>
              </a:path>
              <a:path w="4796155" h="520700">
                <a:moveTo>
                  <a:pt x="3421126" y="520700"/>
                </a:moveTo>
                <a:lnTo>
                  <a:pt x="4106926" y="520700"/>
                </a:lnTo>
                <a:lnTo>
                  <a:pt x="4106926" y="0"/>
                </a:lnTo>
                <a:lnTo>
                  <a:pt x="3421126" y="0"/>
                </a:lnTo>
                <a:lnTo>
                  <a:pt x="3421126" y="520700"/>
                </a:lnTo>
                <a:close/>
              </a:path>
              <a:path w="4796155" h="520700">
                <a:moveTo>
                  <a:pt x="4106926" y="520700"/>
                </a:moveTo>
                <a:lnTo>
                  <a:pt x="4795901" y="520700"/>
                </a:lnTo>
                <a:lnTo>
                  <a:pt x="4795901" y="0"/>
                </a:lnTo>
                <a:lnTo>
                  <a:pt x="4106926" y="0"/>
                </a:lnTo>
                <a:lnTo>
                  <a:pt x="4106926" y="520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42669" y="1538985"/>
            <a:ext cx="590550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Yandaki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değerleri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saklayalım: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9,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7,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4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1660"/>
              </a:spcBef>
              <a:tabLst>
                <a:tab pos="892175" algn="l"/>
                <a:tab pos="1579245" algn="l"/>
                <a:tab pos="2254250" algn="l"/>
                <a:tab pos="2976880" algn="l"/>
                <a:tab pos="3665854" algn="l"/>
              </a:tabLst>
            </a:pPr>
            <a:r>
              <a:rPr sz="1800" spc="-50">
                <a:latin typeface="Calibri"/>
                <a:cs typeface="Calibri"/>
              </a:rPr>
              <a:t>0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1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2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3</a:t>
            </a:r>
            <a:r>
              <a:rPr sz="1800"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4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75" baseline="3086">
                <a:latin typeface="Calibri"/>
                <a:cs typeface="Calibri"/>
              </a:rPr>
              <a:t>5</a:t>
            </a:r>
            <a:endParaRPr sz="2700" baseline="3086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1005"/>
              </a:spcBef>
              <a:tabLst>
                <a:tab pos="879475" algn="l"/>
                <a:tab pos="1553845" algn="l"/>
                <a:tab pos="2243455" algn="l"/>
                <a:tab pos="2929255" algn="l"/>
              </a:tabLst>
            </a:pPr>
            <a:r>
              <a:rPr sz="2000" spc="-50">
                <a:latin typeface="Calibri"/>
                <a:cs typeface="Calibri"/>
              </a:rPr>
              <a:t>3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0">
                <a:latin typeface="Calibri"/>
                <a:cs typeface="Calibri"/>
              </a:rPr>
              <a:t>9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0">
                <a:latin typeface="Calibri"/>
                <a:cs typeface="Calibri"/>
              </a:rPr>
              <a:t>1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0">
                <a:latin typeface="Calibri"/>
                <a:cs typeface="Calibri"/>
              </a:rPr>
              <a:t>7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3486" y="2128265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N-</a:t>
            </a: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3944" y="2540888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5383" y="6002528"/>
            <a:ext cx="737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140" algn="l"/>
              </a:tabLst>
            </a:pP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Bul/Ekle/Sil</a:t>
            </a:r>
            <a:r>
              <a:rPr sz="24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işlemlerinin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hepsini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O(logN)</a:t>
            </a:r>
            <a:r>
              <a:rPr sz="24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yapabilir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miyiz?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68412" y="4613909"/>
            <a:ext cx="1510030" cy="38100"/>
          </a:xfrm>
          <a:custGeom>
            <a:avLst/>
            <a:gdLst/>
            <a:ahLst/>
            <a:cxnLst/>
            <a:rect l="l" t="t" r="r" b="b"/>
            <a:pathLst>
              <a:path w="1510030" h="38100">
                <a:moveTo>
                  <a:pt x="0" y="38100"/>
                </a:moveTo>
                <a:lnTo>
                  <a:pt x="1509712" y="38100"/>
                </a:lnTo>
                <a:lnTo>
                  <a:pt x="1509712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8412" y="5033771"/>
            <a:ext cx="1510030" cy="12700"/>
          </a:xfrm>
          <a:custGeom>
            <a:avLst/>
            <a:gdLst/>
            <a:ahLst/>
            <a:cxnLst/>
            <a:rect l="l" t="t" r="r" b="b"/>
            <a:pathLst>
              <a:path w="1510030" h="12700">
                <a:moveTo>
                  <a:pt x="0" y="12700"/>
                </a:moveTo>
                <a:lnTo>
                  <a:pt x="1509712" y="12700"/>
                </a:lnTo>
                <a:lnTo>
                  <a:pt x="15097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8412" y="5441060"/>
            <a:ext cx="1510030" cy="12700"/>
          </a:xfrm>
          <a:custGeom>
            <a:avLst/>
            <a:gdLst/>
            <a:ahLst/>
            <a:cxnLst/>
            <a:rect l="l" t="t" r="r" b="b"/>
            <a:pathLst>
              <a:path w="1510030" h="12700">
                <a:moveTo>
                  <a:pt x="0" y="12700"/>
                </a:moveTo>
                <a:lnTo>
                  <a:pt x="1509712" y="12700"/>
                </a:lnTo>
                <a:lnTo>
                  <a:pt x="15097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268475" y="3927475"/>
            <a:ext cx="1510030" cy="1933575"/>
            <a:chOff x="1268475" y="3927475"/>
            <a:chExt cx="1510030" cy="1933575"/>
          </a:xfrm>
        </p:grpSpPr>
        <p:sp>
          <p:nvSpPr>
            <p:cNvPr id="34" name="object 34"/>
            <p:cNvSpPr/>
            <p:nvPr/>
          </p:nvSpPr>
          <p:spPr>
            <a:xfrm>
              <a:off x="1274825" y="3933888"/>
              <a:ext cx="1497330" cy="699135"/>
            </a:xfrm>
            <a:custGeom>
              <a:avLst/>
              <a:gdLst/>
              <a:ahLst/>
              <a:cxnLst/>
              <a:rect l="l" t="t" r="r" b="b"/>
              <a:pathLst>
                <a:path w="1497330" h="699135">
                  <a:moveTo>
                    <a:pt x="1496949" y="0"/>
                  </a:moveTo>
                  <a:lnTo>
                    <a:pt x="0" y="0"/>
                  </a:lnTo>
                  <a:lnTo>
                    <a:pt x="0" y="699071"/>
                  </a:lnTo>
                  <a:lnTo>
                    <a:pt x="1496949" y="699071"/>
                  </a:lnTo>
                  <a:lnTo>
                    <a:pt x="1496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74825" y="4632858"/>
              <a:ext cx="1497330" cy="407670"/>
            </a:xfrm>
            <a:custGeom>
              <a:avLst/>
              <a:gdLst/>
              <a:ahLst/>
              <a:cxnLst/>
              <a:rect l="l" t="t" r="r" b="b"/>
              <a:pathLst>
                <a:path w="1497330" h="407670">
                  <a:moveTo>
                    <a:pt x="1496949" y="0"/>
                  </a:moveTo>
                  <a:lnTo>
                    <a:pt x="0" y="0"/>
                  </a:lnTo>
                  <a:lnTo>
                    <a:pt x="0" y="407263"/>
                  </a:lnTo>
                  <a:lnTo>
                    <a:pt x="1496949" y="407263"/>
                  </a:lnTo>
                  <a:lnTo>
                    <a:pt x="149694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4825" y="5040147"/>
              <a:ext cx="1497330" cy="407670"/>
            </a:xfrm>
            <a:custGeom>
              <a:avLst/>
              <a:gdLst/>
              <a:ahLst/>
              <a:cxnLst/>
              <a:rect l="l" t="t" r="r" b="b"/>
              <a:pathLst>
                <a:path w="1497330" h="407670">
                  <a:moveTo>
                    <a:pt x="1496949" y="0"/>
                  </a:moveTo>
                  <a:lnTo>
                    <a:pt x="0" y="0"/>
                  </a:lnTo>
                  <a:lnTo>
                    <a:pt x="0" y="407263"/>
                  </a:lnTo>
                  <a:lnTo>
                    <a:pt x="1496949" y="407263"/>
                  </a:lnTo>
                  <a:lnTo>
                    <a:pt x="14969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4825" y="5447436"/>
              <a:ext cx="1497330" cy="407670"/>
            </a:xfrm>
            <a:custGeom>
              <a:avLst/>
              <a:gdLst/>
              <a:ahLst/>
              <a:cxnLst/>
              <a:rect l="l" t="t" r="r" b="b"/>
              <a:pathLst>
                <a:path w="1497330" h="407670">
                  <a:moveTo>
                    <a:pt x="1496949" y="0"/>
                  </a:moveTo>
                  <a:lnTo>
                    <a:pt x="0" y="0"/>
                  </a:lnTo>
                  <a:lnTo>
                    <a:pt x="0" y="407263"/>
                  </a:lnTo>
                  <a:lnTo>
                    <a:pt x="1496949" y="407263"/>
                  </a:lnTo>
                  <a:lnTo>
                    <a:pt x="149694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74825" y="3927475"/>
              <a:ext cx="1497330" cy="1933575"/>
            </a:xfrm>
            <a:custGeom>
              <a:avLst/>
              <a:gdLst/>
              <a:ahLst/>
              <a:cxnLst/>
              <a:rect l="l" t="t" r="r" b="b"/>
              <a:pathLst>
                <a:path w="1497330" h="1933575">
                  <a:moveTo>
                    <a:pt x="0" y="0"/>
                  </a:moveTo>
                  <a:lnTo>
                    <a:pt x="0" y="1933575"/>
                  </a:lnTo>
                </a:path>
                <a:path w="1497330" h="1933575">
                  <a:moveTo>
                    <a:pt x="1496949" y="0"/>
                  </a:moveTo>
                  <a:lnTo>
                    <a:pt x="1496949" y="19335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268412" y="3933825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097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8412" y="5854700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097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274825" y="3933825"/>
          <a:ext cx="1496695" cy="1920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Operasyon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Bul</a:t>
                      </a:r>
                      <a:r>
                        <a:rPr sz="2000" spc="-15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(Arama)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Ekle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2854325" y="4615815"/>
            <a:ext cx="1308100" cy="38100"/>
          </a:xfrm>
          <a:custGeom>
            <a:avLst/>
            <a:gdLst/>
            <a:ahLst/>
            <a:cxnLst/>
            <a:rect l="l" t="t" r="r" b="b"/>
            <a:pathLst>
              <a:path w="1308100" h="38100">
                <a:moveTo>
                  <a:pt x="0" y="38100"/>
                </a:moveTo>
                <a:lnTo>
                  <a:pt x="1308100" y="38100"/>
                </a:lnTo>
                <a:lnTo>
                  <a:pt x="130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4325" y="5035677"/>
            <a:ext cx="1308100" cy="12700"/>
          </a:xfrm>
          <a:custGeom>
            <a:avLst/>
            <a:gdLst/>
            <a:ahLst/>
            <a:cxnLst/>
            <a:rect l="l" t="t" r="r" b="b"/>
            <a:pathLst>
              <a:path w="1308100" h="12700">
                <a:moveTo>
                  <a:pt x="0" y="12700"/>
                </a:moveTo>
                <a:lnTo>
                  <a:pt x="1308100" y="12700"/>
                </a:lnTo>
                <a:lnTo>
                  <a:pt x="130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54325" y="5442839"/>
            <a:ext cx="1308100" cy="12700"/>
          </a:xfrm>
          <a:custGeom>
            <a:avLst/>
            <a:gdLst/>
            <a:ahLst/>
            <a:cxnLst/>
            <a:rect l="l" t="t" r="r" b="b"/>
            <a:pathLst>
              <a:path w="1308100" h="12700">
                <a:moveTo>
                  <a:pt x="0" y="12700"/>
                </a:moveTo>
                <a:lnTo>
                  <a:pt x="1308100" y="12700"/>
                </a:lnTo>
                <a:lnTo>
                  <a:pt x="130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2854325" y="3927475"/>
            <a:ext cx="1308100" cy="1935480"/>
            <a:chOff x="2854325" y="3927475"/>
            <a:chExt cx="1308100" cy="1935480"/>
          </a:xfrm>
        </p:grpSpPr>
        <p:sp>
          <p:nvSpPr>
            <p:cNvPr id="46" name="object 46"/>
            <p:cNvSpPr/>
            <p:nvPr/>
          </p:nvSpPr>
          <p:spPr>
            <a:xfrm>
              <a:off x="2860675" y="3933875"/>
              <a:ext cx="1295400" cy="701040"/>
            </a:xfrm>
            <a:custGeom>
              <a:avLst/>
              <a:gdLst/>
              <a:ahLst/>
              <a:cxnLst/>
              <a:rect l="l" t="t" r="r" b="b"/>
              <a:pathLst>
                <a:path w="1295400" h="701039">
                  <a:moveTo>
                    <a:pt x="1295400" y="0"/>
                  </a:moveTo>
                  <a:lnTo>
                    <a:pt x="0" y="0"/>
                  </a:lnTo>
                  <a:lnTo>
                    <a:pt x="0" y="700989"/>
                  </a:lnTo>
                  <a:lnTo>
                    <a:pt x="1295400" y="70098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60675" y="4634865"/>
              <a:ext cx="1295400" cy="407670"/>
            </a:xfrm>
            <a:custGeom>
              <a:avLst/>
              <a:gdLst/>
              <a:ahLst/>
              <a:cxnLst/>
              <a:rect l="l" t="t" r="r" b="b"/>
              <a:pathLst>
                <a:path w="1295400" h="407670">
                  <a:moveTo>
                    <a:pt x="12954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95400" y="40716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60675" y="5042027"/>
              <a:ext cx="1295400" cy="407670"/>
            </a:xfrm>
            <a:custGeom>
              <a:avLst/>
              <a:gdLst/>
              <a:ahLst/>
              <a:cxnLst/>
              <a:rect l="l" t="t" r="r" b="b"/>
              <a:pathLst>
                <a:path w="1295400" h="407670">
                  <a:moveTo>
                    <a:pt x="12954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95400" y="40716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60675" y="5449125"/>
              <a:ext cx="1295400" cy="407670"/>
            </a:xfrm>
            <a:custGeom>
              <a:avLst/>
              <a:gdLst/>
              <a:ahLst/>
              <a:cxnLst/>
              <a:rect l="l" t="t" r="r" b="b"/>
              <a:pathLst>
                <a:path w="1295400" h="407670">
                  <a:moveTo>
                    <a:pt x="12954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95400" y="40716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60675" y="3927475"/>
              <a:ext cx="1295400" cy="1935480"/>
            </a:xfrm>
            <a:custGeom>
              <a:avLst/>
              <a:gdLst/>
              <a:ahLst/>
              <a:cxnLst/>
              <a:rect l="l" t="t" r="r" b="b"/>
              <a:pathLst>
                <a:path w="1295400" h="1935479">
                  <a:moveTo>
                    <a:pt x="0" y="0"/>
                  </a:moveTo>
                  <a:lnTo>
                    <a:pt x="0" y="1935162"/>
                  </a:lnTo>
                </a:path>
                <a:path w="1295400" h="1935479">
                  <a:moveTo>
                    <a:pt x="1295400" y="0"/>
                  </a:moveTo>
                  <a:lnTo>
                    <a:pt x="1295400" y="193516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854325" y="3933825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4325" y="585628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860675" y="3933825"/>
          <a:ext cx="1295400" cy="192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Sırasız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Dizi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4267200" y="4615815"/>
            <a:ext cx="1390650" cy="38100"/>
          </a:xfrm>
          <a:custGeom>
            <a:avLst/>
            <a:gdLst/>
            <a:ahLst/>
            <a:cxnLst/>
            <a:rect l="l" t="t" r="r" b="b"/>
            <a:pathLst>
              <a:path w="1390650" h="38100">
                <a:moveTo>
                  <a:pt x="0" y="38100"/>
                </a:moveTo>
                <a:lnTo>
                  <a:pt x="1390650" y="38100"/>
                </a:lnTo>
                <a:lnTo>
                  <a:pt x="139065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7200" y="5035677"/>
            <a:ext cx="1390650" cy="12700"/>
          </a:xfrm>
          <a:custGeom>
            <a:avLst/>
            <a:gdLst/>
            <a:ahLst/>
            <a:cxnLst/>
            <a:rect l="l" t="t" r="r" b="b"/>
            <a:pathLst>
              <a:path w="1390650" h="12700">
                <a:moveTo>
                  <a:pt x="0" y="12700"/>
                </a:moveTo>
                <a:lnTo>
                  <a:pt x="1390650" y="12700"/>
                </a:lnTo>
                <a:lnTo>
                  <a:pt x="13906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67200" y="5442839"/>
            <a:ext cx="1390650" cy="12700"/>
          </a:xfrm>
          <a:custGeom>
            <a:avLst/>
            <a:gdLst/>
            <a:ahLst/>
            <a:cxnLst/>
            <a:rect l="l" t="t" r="r" b="b"/>
            <a:pathLst>
              <a:path w="1390650" h="12700">
                <a:moveTo>
                  <a:pt x="0" y="12700"/>
                </a:moveTo>
                <a:lnTo>
                  <a:pt x="1390650" y="12700"/>
                </a:lnTo>
                <a:lnTo>
                  <a:pt x="13906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267200" y="3927475"/>
            <a:ext cx="1390650" cy="1935480"/>
            <a:chOff x="4267200" y="3927475"/>
            <a:chExt cx="1390650" cy="1935480"/>
          </a:xfrm>
        </p:grpSpPr>
        <p:sp>
          <p:nvSpPr>
            <p:cNvPr id="58" name="object 58"/>
            <p:cNvSpPr/>
            <p:nvPr/>
          </p:nvSpPr>
          <p:spPr>
            <a:xfrm>
              <a:off x="4273550" y="3933875"/>
              <a:ext cx="1377950" cy="701040"/>
            </a:xfrm>
            <a:custGeom>
              <a:avLst/>
              <a:gdLst/>
              <a:ahLst/>
              <a:cxnLst/>
              <a:rect l="l" t="t" r="r" b="b"/>
              <a:pathLst>
                <a:path w="1377950" h="701039">
                  <a:moveTo>
                    <a:pt x="1377950" y="0"/>
                  </a:moveTo>
                  <a:lnTo>
                    <a:pt x="0" y="0"/>
                  </a:lnTo>
                  <a:lnTo>
                    <a:pt x="0" y="700989"/>
                  </a:lnTo>
                  <a:lnTo>
                    <a:pt x="1377950" y="700989"/>
                  </a:lnTo>
                  <a:lnTo>
                    <a:pt x="137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73550" y="4634865"/>
              <a:ext cx="1377950" cy="407670"/>
            </a:xfrm>
            <a:custGeom>
              <a:avLst/>
              <a:gdLst/>
              <a:ahLst/>
              <a:cxnLst/>
              <a:rect l="l" t="t" r="r" b="b"/>
              <a:pathLst>
                <a:path w="1377950" h="407670">
                  <a:moveTo>
                    <a:pt x="13779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377950" y="407162"/>
                  </a:lnTo>
                  <a:lnTo>
                    <a:pt x="137795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3550" y="5042027"/>
              <a:ext cx="1377950" cy="407670"/>
            </a:xfrm>
            <a:custGeom>
              <a:avLst/>
              <a:gdLst/>
              <a:ahLst/>
              <a:cxnLst/>
              <a:rect l="l" t="t" r="r" b="b"/>
              <a:pathLst>
                <a:path w="1377950" h="407670">
                  <a:moveTo>
                    <a:pt x="13779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377950" y="407162"/>
                  </a:lnTo>
                  <a:lnTo>
                    <a:pt x="137795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3550" y="5449125"/>
              <a:ext cx="1377950" cy="407670"/>
            </a:xfrm>
            <a:custGeom>
              <a:avLst/>
              <a:gdLst/>
              <a:ahLst/>
              <a:cxnLst/>
              <a:rect l="l" t="t" r="r" b="b"/>
              <a:pathLst>
                <a:path w="1377950" h="407670">
                  <a:moveTo>
                    <a:pt x="13779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377950" y="407162"/>
                  </a:lnTo>
                  <a:lnTo>
                    <a:pt x="137795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73550" y="3927475"/>
              <a:ext cx="1377950" cy="1935480"/>
            </a:xfrm>
            <a:custGeom>
              <a:avLst/>
              <a:gdLst/>
              <a:ahLst/>
              <a:cxnLst/>
              <a:rect l="l" t="t" r="r" b="b"/>
              <a:pathLst>
                <a:path w="1377950" h="1935479">
                  <a:moveTo>
                    <a:pt x="0" y="0"/>
                  </a:moveTo>
                  <a:lnTo>
                    <a:pt x="0" y="1935162"/>
                  </a:lnTo>
                </a:path>
                <a:path w="1377950" h="1935479">
                  <a:moveTo>
                    <a:pt x="1377950" y="0"/>
                  </a:moveTo>
                  <a:lnTo>
                    <a:pt x="1377950" y="193516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4267200" y="3933825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7200" y="5856287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273550" y="3933825"/>
          <a:ext cx="1377950" cy="192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Sıralı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Dizi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>
                          <a:latin typeface="Calibri"/>
                          <a:cs typeface="Calibri"/>
                        </a:rPr>
                        <a:t>O(logN)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5789676" y="4641215"/>
            <a:ext cx="1301750" cy="38100"/>
          </a:xfrm>
          <a:custGeom>
            <a:avLst/>
            <a:gdLst/>
            <a:ahLst/>
            <a:cxnLst/>
            <a:rect l="l" t="t" r="r" b="b"/>
            <a:pathLst>
              <a:path w="1301750" h="38100">
                <a:moveTo>
                  <a:pt x="0" y="38100"/>
                </a:moveTo>
                <a:lnTo>
                  <a:pt x="1301750" y="38100"/>
                </a:lnTo>
                <a:lnTo>
                  <a:pt x="130175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89676" y="5061077"/>
            <a:ext cx="1301750" cy="12700"/>
          </a:xfrm>
          <a:custGeom>
            <a:avLst/>
            <a:gdLst/>
            <a:ahLst/>
            <a:cxnLst/>
            <a:rect l="l" t="t" r="r" b="b"/>
            <a:pathLst>
              <a:path w="1301750" h="12700">
                <a:moveTo>
                  <a:pt x="0" y="12700"/>
                </a:moveTo>
                <a:lnTo>
                  <a:pt x="1301750" y="12700"/>
                </a:lnTo>
                <a:lnTo>
                  <a:pt x="13017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89676" y="5468239"/>
            <a:ext cx="1301750" cy="12700"/>
          </a:xfrm>
          <a:custGeom>
            <a:avLst/>
            <a:gdLst/>
            <a:ahLst/>
            <a:cxnLst/>
            <a:rect l="l" t="t" r="r" b="b"/>
            <a:pathLst>
              <a:path w="1301750" h="12700">
                <a:moveTo>
                  <a:pt x="0" y="12700"/>
                </a:moveTo>
                <a:lnTo>
                  <a:pt x="1301750" y="12700"/>
                </a:lnTo>
                <a:lnTo>
                  <a:pt x="13017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789676" y="3952875"/>
            <a:ext cx="1301750" cy="1935480"/>
            <a:chOff x="5789676" y="3952875"/>
            <a:chExt cx="1301750" cy="1935480"/>
          </a:xfrm>
        </p:grpSpPr>
        <p:sp>
          <p:nvSpPr>
            <p:cNvPr id="70" name="object 70"/>
            <p:cNvSpPr/>
            <p:nvPr/>
          </p:nvSpPr>
          <p:spPr>
            <a:xfrm>
              <a:off x="5796026" y="3959275"/>
              <a:ext cx="1289050" cy="701040"/>
            </a:xfrm>
            <a:custGeom>
              <a:avLst/>
              <a:gdLst/>
              <a:ahLst/>
              <a:cxnLst/>
              <a:rect l="l" t="t" r="r" b="b"/>
              <a:pathLst>
                <a:path w="1289050" h="701039">
                  <a:moveTo>
                    <a:pt x="1289050" y="0"/>
                  </a:moveTo>
                  <a:lnTo>
                    <a:pt x="0" y="0"/>
                  </a:lnTo>
                  <a:lnTo>
                    <a:pt x="0" y="700989"/>
                  </a:lnTo>
                  <a:lnTo>
                    <a:pt x="1289050" y="700989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96026" y="4660265"/>
              <a:ext cx="1289050" cy="407670"/>
            </a:xfrm>
            <a:custGeom>
              <a:avLst/>
              <a:gdLst/>
              <a:ahLst/>
              <a:cxnLst/>
              <a:rect l="l" t="t" r="r" b="b"/>
              <a:pathLst>
                <a:path w="1289050" h="407670">
                  <a:moveTo>
                    <a:pt x="12890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89050" y="407162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96026" y="5067427"/>
              <a:ext cx="1289050" cy="407670"/>
            </a:xfrm>
            <a:custGeom>
              <a:avLst/>
              <a:gdLst/>
              <a:ahLst/>
              <a:cxnLst/>
              <a:rect l="l" t="t" r="r" b="b"/>
              <a:pathLst>
                <a:path w="1289050" h="407670">
                  <a:moveTo>
                    <a:pt x="12890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89050" y="407162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96026" y="5474525"/>
              <a:ext cx="1289050" cy="407670"/>
            </a:xfrm>
            <a:custGeom>
              <a:avLst/>
              <a:gdLst/>
              <a:ahLst/>
              <a:cxnLst/>
              <a:rect l="l" t="t" r="r" b="b"/>
              <a:pathLst>
                <a:path w="1289050" h="407670">
                  <a:moveTo>
                    <a:pt x="128905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89050" y="407162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96026" y="3952875"/>
              <a:ext cx="1289050" cy="1935480"/>
            </a:xfrm>
            <a:custGeom>
              <a:avLst/>
              <a:gdLst/>
              <a:ahLst/>
              <a:cxnLst/>
              <a:rect l="l" t="t" r="r" b="b"/>
              <a:pathLst>
                <a:path w="1289050" h="1935479">
                  <a:moveTo>
                    <a:pt x="0" y="0"/>
                  </a:moveTo>
                  <a:lnTo>
                    <a:pt x="0" y="1935162"/>
                  </a:lnTo>
                </a:path>
                <a:path w="1289050" h="1935479">
                  <a:moveTo>
                    <a:pt x="1289050" y="0"/>
                  </a:moveTo>
                  <a:lnTo>
                    <a:pt x="1289050" y="193516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5789676" y="395922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89676" y="5881687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7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5796026" y="3959225"/>
          <a:ext cx="1289050" cy="192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403860" marR="307340" indent="-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Sırasız 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7175500" y="4615815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0" y="38100"/>
                </a:moveTo>
                <a:lnTo>
                  <a:pt x="1219200" y="38100"/>
                </a:lnTo>
                <a:lnTo>
                  <a:pt x="12192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75500" y="5035677"/>
            <a:ext cx="1219200" cy="12700"/>
          </a:xfrm>
          <a:custGeom>
            <a:avLst/>
            <a:gdLst/>
            <a:ahLst/>
            <a:cxnLst/>
            <a:rect l="l" t="t" r="r" b="b"/>
            <a:pathLst>
              <a:path w="1219200" h="12700">
                <a:moveTo>
                  <a:pt x="0" y="12700"/>
                </a:moveTo>
                <a:lnTo>
                  <a:pt x="1219200" y="12700"/>
                </a:lnTo>
                <a:lnTo>
                  <a:pt x="1219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75500" y="5442839"/>
            <a:ext cx="1219200" cy="12700"/>
          </a:xfrm>
          <a:custGeom>
            <a:avLst/>
            <a:gdLst/>
            <a:ahLst/>
            <a:cxnLst/>
            <a:rect l="l" t="t" r="r" b="b"/>
            <a:pathLst>
              <a:path w="1219200" h="12700">
                <a:moveTo>
                  <a:pt x="0" y="12700"/>
                </a:moveTo>
                <a:lnTo>
                  <a:pt x="1219200" y="12700"/>
                </a:lnTo>
                <a:lnTo>
                  <a:pt x="1219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7175500" y="3927475"/>
            <a:ext cx="1219200" cy="1935480"/>
            <a:chOff x="7175500" y="3927475"/>
            <a:chExt cx="1219200" cy="1935480"/>
          </a:xfrm>
        </p:grpSpPr>
        <p:sp>
          <p:nvSpPr>
            <p:cNvPr id="82" name="object 82"/>
            <p:cNvSpPr/>
            <p:nvPr/>
          </p:nvSpPr>
          <p:spPr>
            <a:xfrm>
              <a:off x="7181850" y="3933875"/>
              <a:ext cx="1206500" cy="701040"/>
            </a:xfrm>
            <a:custGeom>
              <a:avLst/>
              <a:gdLst/>
              <a:ahLst/>
              <a:cxnLst/>
              <a:rect l="l" t="t" r="r" b="b"/>
              <a:pathLst>
                <a:path w="1206500" h="701039">
                  <a:moveTo>
                    <a:pt x="1206500" y="0"/>
                  </a:moveTo>
                  <a:lnTo>
                    <a:pt x="0" y="0"/>
                  </a:lnTo>
                  <a:lnTo>
                    <a:pt x="0" y="700989"/>
                  </a:lnTo>
                  <a:lnTo>
                    <a:pt x="1206500" y="700989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181850" y="4634865"/>
              <a:ext cx="1206500" cy="407670"/>
            </a:xfrm>
            <a:custGeom>
              <a:avLst/>
              <a:gdLst/>
              <a:ahLst/>
              <a:cxnLst/>
              <a:rect l="l" t="t" r="r" b="b"/>
              <a:pathLst>
                <a:path w="1206500" h="407670">
                  <a:moveTo>
                    <a:pt x="12065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06500" y="407162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81850" y="5042027"/>
              <a:ext cx="1206500" cy="407670"/>
            </a:xfrm>
            <a:custGeom>
              <a:avLst/>
              <a:gdLst/>
              <a:ahLst/>
              <a:cxnLst/>
              <a:rect l="l" t="t" r="r" b="b"/>
              <a:pathLst>
                <a:path w="1206500" h="407670">
                  <a:moveTo>
                    <a:pt x="12065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06500" y="407162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81850" y="5449125"/>
              <a:ext cx="1206500" cy="407670"/>
            </a:xfrm>
            <a:custGeom>
              <a:avLst/>
              <a:gdLst/>
              <a:ahLst/>
              <a:cxnLst/>
              <a:rect l="l" t="t" r="r" b="b"/>
              <a:pathLst>
                <a:path w="1206500" h="407670">
                  <a:moveTo>
                    <a:pt x="1206500" y="0"/>
                  </a:moveTo>
                  <a:lnTo>
                    <a:pt x="0" y="0"/>
                  </a:lnTo>
                  <a:lnTo>
                    <a:pt x="0" y="407162"/>
                  </a:lnTo>
                  <a:lnTo>
                    <a:pt x="1206500" y="407162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81850" y="3927475"/>
              <a:ext cx="1206500" cy="1935480"/>
            </a:xfrm>
            <a:custGeom>
              <a:avLst/>
              <a:gdLst/>
              <a:ahLst/>
              <a:cxnLst/>
              <a:rect l="l" t="t" r="r" b="b"/>
              <a:pathLst>
                <a:path w="1206500" h="1935479">
                  <a:moveTo>
                    <a:pt x="0" y="0"/>
                  </a:moveTo>
                  <a:lnTo>
                    <a:pt x="0" y="1935162"/>
                  </a:lnTo>
                </a:path>
                <a:path w="1206500" h="1935479">
                  <a:moveTo>
                    <a:pt x="1206500" y="0"/>
                  </a:moveTo>
                  <a:lnTo>
                    <a:pt x="1206500" y="193516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7175500" y="393382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75500" y="585628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7181850" y="3933825"/>
          <a:ext cx="1206500" cy="1921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Sıralı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object 9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Kullanılan</a:t>
            </a:r>
            <a:r>
              <a:rPr sz="3600" spc="-145"/>
              <a:t> </a:t>
            </a:r>
            <a:r>
              <a:rPr sz="3600" spc="-10"/>
              <a:t>Verimli</a:t>
            </a:r>
            <a:r>
              <a:rPr sz="3600" spc="-170"/>
              <a:t> </a:t>
            </a:r>
            <a:r>
              <a:rPr sz="3600"/>
              <a:t>Arama</a:t>
            </a:r>
            <a:r>
              <a:rPr sz="3600" spc="-150"/>
              <a:t> </a:t>
            </a:r>
            <a:r>
              <a:rPr sz="3600" spc="-10"/>
              <a:t>Ağaçları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88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/>
              <a:t>Fikir:</a:t>
            </a:r>
            <a:r>
              <a:rPr sz="2400" spc="-75"/>
              <a:t> </a:t>
            </a:r>
            <a:r>
              <a:rPr sz="2400" spc="-10"/>
              <a:t>Verileri</a:t>
            </a:r>
            <a:r>
              <a:rPr sz="2400" spc="-65"/>
              <a:t> </a:t>
            </a:r>
            <a:r>
              <a:rPr sz="2400"/>
              <a:t>arama</a:t>
            </a:r>
            <a:r>
              <a:rPr sz="2400" spc="-60"/>
              <a:t> </a:t>
            </a:r>
            <a:r>
              <a:rPr sz="2400"/>
              <a:t>ağacı</a:t>
            </a:r>
            <a:r>
              <a:rPr sz="2400" spc="-80"/>
              <a:t> </a:t>
            </a:r>
            <a:r>
              <a:rPr sz="2400"/>
              <a:t>yapısına</a:t>
            </a:r>
            <a:r>
              <a:rPr sz="2400" spc="-70"/>
              <a:t> </a:t>
            </a:r>
            <a:r>
              <a:rPr sz="2400" spc="-20"/>
              <a:t>göre</a:t>
            </a:r>
            <a:endParaRPr sz="2400">
              <a:latin typeface="Segoe UI Symbol"/>
              <a:cs typeface="Segoe UI Symbol"/>
            </a:endParaRPr>
          </a:p>
          <a:p>
            <a:pPr marL="286385">
              <a:lnSpc>
                <a:spcPct val="100000"/>
              </a:lnSpc>
            </a:pPr>
            <a:r>
              <a:rPr sz="2400" spc="-10"/>
              <a:t>düzenlersek</a:t>
            </a:r>
            <a:r>
              <a:rPr sz="2400" spc="-75"/>
              <a:t> </a:t>
            </a:r>
            <a:r>
              <a:rPr sz="2400"/>
              <a:t>arama</a:t>
            </a:r>
            <a:r>
              <a:rPr sz="2400" spc="-80"/>
              <a:t> </a:t>
            </a:r>
            <a:r>
              <a:rPr sz="2400"/>
              <a:t>işlemi</a:t>
            </a:r>
            <a:r>
              <a:rPr sz="2400" spc="-65"/>
              <a:t> </a:t>
            </a:r>
            <a:r>
              <a:rPr sz="2400"/>
              <a:t>daha</a:t>
            </a:r>
            <a:r>
              <a:rPr sz="2400" spc="-65"/>
              <a:t> </a:t>
            </a:r>
            <a:r>
              <a:rPr sz="2400"/>
              <a:t>verimli</a:t>
            </a:r>
            <a:r>
              <a:rPr sz="2400" spc="-70"/>
              <a:t> </a:t>
            </a:r>
            <a:r>
              <a:rPr sz="2400" spc="-10"/>
              <a:t>olacaktır.</a:t>
            </a:r>
            <a:endParaRPr sz="2400"/>
          </a:p>
          <a:p>
            <a:pPr marL="629285">
              <a:lnSpc>
                <a:spcPct val="100000"/>
              </a:lnSpc>
              <a:spcBef>
                <a:spcPts val="509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İkili</a:t>
            </a:r>
            <a:r>
              <a:rPr spc="-40"/>
              <a:t> </a:t>
            </a:r>
            <a:r>
              <a:rPr/>
              <a:t>Arama</a:t>
            </a:r>
            <a:r>
              <a:rPr spc="-45"/>
              <a:t> </a:t>
            </a:r>
            <a:r>
              <a:rPr/>
              <a:t>Ağacı</a:t>
            </a:r>
            <a:r>
              <a:rPr spc="-50"/>
              <a:t> </a:t>
            </a:r>
            <a:r>
              <a:rPr/>
              <a:t>(Binary</a:t>
            </a:r>
            <a:r>
              <a:rPr spc="-50"/>
              <a:t> </a:t>
            </a:r>
            <a:r>
              <a:rPr/>
              <a:t>search</a:t>
            </a:r>
            <a:r>
              <a:rPr spc="-40"/>
              <a:t> </a:t>
            </a:r>
            <a:r>
              <a:rPr/>
              <a:t>tree</a:t>
            </a:r>
            <a:r>
              <a:rPr spc="-35"/>
              <a:t> </a:t>
            </a:r>
            <a:r>
              <a:rPr spc="-10"/>
              <a:t>(BST))</a:t>
            </a:r>
            <a:endParaRPr sz="1500">
              <a:latin typeface="Segoe UI Symbol"/>
              <a:cs typeface="Segoe UI Symbol"/>
            </a:endParaRPr>
          </a:p>
          <a:p>
            <a:pPr marL="6292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AVL</a:t>
            </a:r>
            <a:r>
              <a:rPr spc="-50"/>
              <a:t> </a:t>
            </a:r>
            <a:r>
              <a:rPr spc="-10"/>
              <a:t>Ağacı</a:t>
            </a:r>
            <a:endParaRPr sz="1500">
              <a:latin typeface="Segoe UI Symbol"/>
              <a:cs typeface="Segoe UI Symbol"/>
            </a:endParaRPr>
          </a:p>
          <a:p>
            <a:pPr marL="6292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Splay</a:t>
            </a:r>
            <a:r>
              <a:rPr spc="-40"/>
              <a:t> </a:t>
            </a:r>
            <a:r>
              <a:rPr spc="-20"/>
              <a:t>Ağacı</a:t>
            </a:r>
            <a:endParaRPr sz="1500">
              <a:latin typeface="Segoe UI Symbol"/>
              <a:cs typeface="Segoe UI Symbol"/>
            </a:endParaRPr>
          </a:p>
          <a:p>
            <a:pPr marL="6292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10"/>
              <a:t>2-3-</a:t>
            </a:r>
            <a:r>
              <a:rPr/>
              <a:t>4</a:t>
            </a:r>
            <a:r>
              <a:rPr spc="5"/>
              <a:t> </a:t>
            </a:r>
            <a:r>
              <a:rPr spc="-10"/>
              <a:t>Ağacı</a:t>
            </a:r>
            <a:endParaRPr sz="1500">
              <a:latin typeface="Segoe UI Symbol"/>
              <a:cs typeface="Segoe UI Symbol"/>
            </a:endParaRPr>
          </a:p>
          <a:p>
            <a:pPr marL="6292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pc="-20"/>
              <a:t>Red-</a:t>
            </a:r>
            <a:r>
              <a:rPr/>
              <a:t>Black</a:t>
            </a:r>
            <a:r>
              <a:rPr spc="-5"/>
              <a:t> </a:t>
            </a:r>
            <a:r>
              <a:rPr spc="-20"/>
              <a:t>Ağacı</a:t>
            </a:r>
            <a:endParaRPr sz="1500">
              <a:latin typeface="Segoe UI Symbol"/>
              <a:cs typeface="Segoe UI Symbol"/>
            </a:endParaRPr>
          </a:p>
          <a:p>
            <a:pPr marL="6292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B</a:t>
            </a:r>
            <a:r>
              <a:rPr spc="-25"/>
              <a:t> </a:t>
            </a:r>
            <a:r>
              <a:rPr/>
              <a:t>Ağacı</a:t>
            </a:r>
            <a:r>
              <a:rPr spc="-25"/>
              <a:t> </a:t>
            </a:r>
            <a:r>
              <a:rPr/>
              <a:t>ve</a:t>
            </a:r>
            <a:r>
              <a:rPr spc="-10"/>
              <a:t> </a:t>
            </a:r>
            <a:r>
              <a:rPr/>
              <a:t>B+</a:t>
            </a:r>
            <a:r>
              <a:rPr spc="-15"/>
              <a:t> </a:t>
            </a:r>
            <a:r>
              <a:rPr spc="-10"/>
              <a:t>Ağacı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785240"/>
            <a:ext cx="6293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60"/>
              <a:t> </a:t>
            </a:r>
            <a:r>
              <a:rPr/>
              <a:t>Arama</a:t>
            </a:r>
            <a:r>
              <a:rPr spc="-70"/>
              <a:t> </a:t>
            </a:r>
            <a:r>
              <a:rPr/>
              <a:t>Ağacı</a:t>
            </a:r>
            <a:r>
              <a:rPr spc="-75"/>
              <a:t> </a:t>
            </a:r>
            <a:r>
              <a:rPr/>
              <a:t>(</a:t>
            </a:r>
            <a:r>
              <a:rPr>
                <a:solidFill>
                  <a:srgbClr val="FF0000"/>
                </a:solidFill>
              </a:rPr>
              <a:t>B</a:t>
            </a:r>
            <a:r>
              <a:rPr/>
              <a:t>inary</a:t>
            </a:r>
            <a:r>
              <a:rPr spc="-55"/>
              <a:t> </a:t>
            </a:r>
            <a:r>
              <a:rPr>
                <a:solidFill>
                  <a:srgbClr val="FF0000"/>
                </a:solidFill>
              </a:rPr>
              <a:t>S</a:t>
            </a:r>
            <a:r>
              <a:rPr/>
              <a:t>earch</a:t>
            </a:r>
            <a:r>
              <a:rPr spc="-50"/>
              <a:t> </a:t>
            </a:r>
            <a:r>
              <a:rPr spc="-10">
                <a:solidFill>
                  <a:srgbClr val="FF0000"/>
                </a:solidFill>
              </a:rPr>
              <a:t>T</a:t>
            </a:r>
            <a:r>
              <a:rPr spc="-10"/>
              <a:t>ree)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8637" y="3797363"/>
            <a:ext cx="4012565" cy="2715895"/>
            <a:chOff x="528637" y="3797363"/>
            <a:chExt cx="4012565" cy="2715895"/>
          </a:xfrm>
        </p:grpSpPr>
        <p:sp>
          <p:nvSpPr>
            <p:cNvPr id="4" name="object 4"/>
            <p:cNvSpPr/>
            <p:nvPr/>
          </p:nvSpPr>
          <p:spPr>
            <a:xfrm>
              <a:off x="2727975" y="4459573"/>
              <a:ext cx="1808480" cy="2049145"/>
            </a:xfrm>
            <a:custGeom>
              <a:avLst/>
              <a:gdLst/>
              <a:ahLst/>
              <a:cxnLst/>
              <a:rect l="l" t="t" r="r" b="b"/>
              <a:pathLst>
                <a:path w="1808479" h="2049145">
                  <a:moveTo>
                    <a:pt x="450738" y="0"/>
                  </a:moveTo>
                  <a:lnTo>
                    <a:pt x="409896" y="3448"/>
                  </a:lnTo>
                  <a:lnTo>
                    <a:pt x="372221" y="23018"/>
                  </a:lnTo>
                  <a:lnTo>
                    <a:pt x="39227" y="291242"/>
                  </a:lnTo>
                  <a:lnTo>
                    <a:pt x="12094" y="323844"/>
                  </a:lnTo>
                  <a:lnTo>
                    <a:pt x="0" y="362981"/>
                  </a:lnTo>
                  <a:lnTo>
                    <a:pt x="3454" y="403810"/>
                  </a:lnTo>
                  <a:lnTo>
                    <a:pt x="22971" y="441483"/>
                  </a:lnTo>
                  <a:lnTo>
                    <a:pt x="1285859" y="2009667"/>
                  </a:lnTo>
                  <a:lnTo>
                    <a:pt x="1318533" y="2036807"/>
                  </a:lnTo>
                  <a:lnTo>
                    <a:pt x="1357709" y="2048902"/>
                  </a:lnTo>
                  <a:lnTo>
                    <a:pt x="1398551" y="2045430"/>
                  </a:lnTo>
                  <a:lnTo>
                    <a:pt x="1436227" y="2025872"/>
                  </a:lnTo>
                  <a:lnTo>
                    <a:pt x="1769221" y="1757699"/>
                  </a:lnTo>
                  <a:lnTo>
                    <a:pt x="1796353" y="1725063"/>
                  </a:lnTo>
                  <a:lnTo>
                    <a:pt x="1808448" y="1685910"/>
                  </a:lnTo>
                  <a:lnTo>
                    <a:pt x="1804993" y="1645079"/>
                  </a:lnTo>
                  <a:lnTo>
                    <a:pt x="1785477" y="1607407"/>
                  </a:lnTo>
                  <a:lnTo>
                    <a:pt x="522589" y="39274"/>
                  </a:lnTo>
                  <a:lnTo>
                    <a:pt x="489914" y="12124"/>
                  </a:lnTo>
                  <a:lnTo>
                    <a:pt x="450738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75" y="4459573"/>
              <a:ext cx="1808480" cy="2049145"/>
            </a:xfrm>
            <a:custGeom>
              <a:avLst/>
              <a:gdLst/>
              <a:ahLst/>
              <a:cxnLst/>
              <a:rect l="l" t="t" r="r" b="b"/>
              <a:pathLst>
                <a:path w="1808479" h="2049145">
                  <a:moveTo>
                    <a:pt x="22971" y="441483"/>
                  </a:moveTo>
                  <a:lnTo>
                    <a:pt x="3454" y="403810"/>
                  </a:lnTo>
                  <a:lnTo>
                    <a:pt x="0" y="362981"/>
                  </a:lnTo>
                  <a:lnTo>
                    <a:pt x="12094" y="323844"/>
                  </a:lnTo>
                  <a:lnTo>
                    <a:pt x="39227" y="291242"/>
                  </a:lnTo>
                  <a:lnTo>
                    <a:pt x="372221" y="23018"/>
                  </a:lnTo>
                  <a:lnTo>
                    <a:pt x="409896" y="3448"/>
                  </a:lnTo>
                  <a:lnTo>
                    <a:pt x="450738" y="0"/>
                  </a:lnTo>
                  <a:lnTo>
                    <a:pt x="489914" y="12124"/>
                  </a:lnTo>
                  <a:lnTo>
                    <a:pt x="522589" y="39274"/>
                  </a:lnTo>
                  <a:lnTo>
                    <a:pt x="1785477" y="1607407"/>
                  </a:lnTo>
                  <a:lnTo>
                    <a:pt x="1804993" y="1645079"/>
                  </a:lnTo>
                  <a:lnTo>
                    <a:pt x="1808448" y="1685910"/>
                  </a:lnTo>
                  <a:lnTo>
                    <a:pt x="1796353" y="1725063"/>
                  </a:lnTo>
                  <a:lnTo>
                    <a:pt x="1769221" y="1757699"/>
                  </a:lnTo>
                  <a:lnTo>
                    <a:pt x="1436227" y="2025872"/>
                  </a:lnTo>
                  <a:lnTo>
                    <a:pt x="1398551" y="2045430"/>
                  </a:lnTo>
                  <a:lnTo>
                    <a:pt x="1357709" y="2048902"/>
                  </a:lnTo>
                  <a:lnTo>
                    <a:pt x="1318533" y="2036807"/>
                  </a:lnTo>
                  <a:lnTo>
                    <a:pt x="1285859" y="2009667"/>
                  </a:lnTo>
                  <a:lnTo>
                    <a:pt x="22971" y="4414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46600"/>
              <a:ext cx="2273300" cy="1744980"/>
            </a:xfrm>
            <a:custGeom>
              <a:avLst/>
              <a:gdLst/>
              <a:ahLst/>
              <a:cxnLst/>
              <a:rect l="l" t="t" r="r" b="b"/>
              <a:pathLst>
                <a:path w="2273300" h="1744979">
                  <a:moveTo>
                    <a:pt x="1762379" y="0"/>
                  </a:moveTo>
                  <a:lnTo>
                    <a:pt x="510959" y="0"/>
                  </a:lnTo>
                  <a:lnTo>
                    <a:pt x="0" y="510920"/>
                  </a:lnTo>
                  <a:lnTo>
                    <a:pt x="0" y="1233703"/>
                  </a:lnTo>
                  <a:lnTo>
                    <a:pt x="510959" y="1744662"/>
                  </a:lnTo>
                  <a:lnTo>
                    <a:pt x="1762379" y="1744662"/>
                  </a:lnTo>
                  <a:lnTo>
                    <a:pt x="2273300" y="1233703"/>
                  </a:lnTo>
                  <a:lnTo>
                    <a:pt x="2273300" y="510920"/>
                  </a:lnTo>
                  <a:lnTo>
                    <a:pt x="176237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4546600"/>
              <a:ext cx="2273300" cy="1744980"/>
            </a:xfrm>
            <a:custGeom>
              <a:avLst/>
              <a:gdLst/>
              <a:ahLst/>
              <a:cxnLst/>
              <a:rect l="l" t="t" r="r" b="b"/>
              <a:pathLst>
                <a:path w="2273300" h="1744979">
                  <a:moveTo>
                    <a:pt x="0" y="510920"/>
                  </a:moveTo>
                  <a:lnTo>
                    <a:pt x="510959" y="0"/>
                  </a:lnTo>
                  <a:lnTo>
                    <a:pt x="1762379" y="0"/>
                  </a:lnTo>
                  <a:lnTo>
                    <a:pt x="2273300" y="510920"/>
                  </a:lnTo>
                  <a:lnTo>
                    <a:pt x="2273300" y="1233703"/>
                  </a:lnTo>
                  <a:lnTo>
                    <a:pt x="1762379" y="1744662"/>
                  </a:lnTo>
                  <a:lnTo>
                    <a:pt x="510959" y="1744662"/>
                  </a:lnTo>
                  <a:lnTo>
                    <a:pt x="0" y="1233703"/>
                  </a:lnTo>
                  <a:lnTo>
                    <a:pt x="0" y="510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3676" y="38021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399" y="0"/>
                  </a:moveTo>
                  <a:lnTo>
                    <a:pt x="216674" y="4172"/>
                  </a:lnTo>
                  <a:lnTo>
                    <a:pt x="165717" y="16140"/>
                  </a:lnTo>
                  <a:lnTo>
                    <a:pt x="119614" y="35080"/>
                  </a:lnTo>
                  <a:lnTo>
                    <a:pt x="79454" y="60166"/>
                  </a:lnTo>
                  <a:lnTo>
                    <a:pt x="46324" y="90574"/>
                  </a:lnTo>
                  <a:lnTo>
                    <a:pt x="21314" y="125479"/>
                  </a:lnTo>
                  <a:lnTo>
                    <a:pt x="5509" y="164058"/>
                  </a:lnTo>
                  <a:lnTo>
                    <a:pt x="0" y="205486"/>
                  </a:lnTo>
                  <a:lnTo>
                    <a:pt x="5509" y="246918"/>
                  </a:lnTo>
                  <a:lnTo>
                    <a:pt x="21314" y="285511"/>
                  </a:lnTo>
                  <a:lnTo>
                    <a:pt x="46324" y="320437"/>
                  </a:lnTo>
                  <a:lnTo>
                    <a:pt x="79454" y="350869"/>
                  </a:lnTo>
                  <a:lnTo>
                    <a:pt x="119614" y="375978"/>
                  </a:lnTo>
                  <a:lnTo>
                    <a:pt x="165717" y="394938"/>
                  </a:lnTo>
                  <a:lnTo>
                    <a:pt x="216674" y="406920"/>
                  </a:lnTo>
                  <a:lnTo>
                    <a:pt x="271399" y="411099"/>
                  </a:lnTo>
                  <a:lnTo>
                    <a:pt x="326128" y="406920"/>
                  </a:lnTo>
                  <a:lnTo>
                    <a:pt x="377100" y="394938"/>
                  </a:lnTo>
                  <a:lnTo>
                    <a:pt x="423223" y="375978"/>
                  </a:lnTo>
                  <a:lnTo>
                    <a:pt x="463407" y="350869"/>
                  </a:lnTo>
                  <a:lnTo>
                    <a:pt x="496559" y="320437"/>
                  </a:lnTo>
                  <a:lnTo>
                    <a:pt x="521590" y="285511"/>
                  </a:lnTo>
                  <a:lnTo>
                    <a:pt x="537409" y="246918"/>
                  </a:lnTo>
                  <a:lnTo>
                    <a:pt x="542925" y="205486"/>
                  </a:lnTo>
                  <a:lnTo>
                    <a:pt x="537409" y="164058"/>
                  </a:lnTo>
                  <a:lnTo>
                    <a:pt x="521590" y="125479"/>
                  </a:lnTo>
                  <a:lnTo>
                    <a:pt x="496559" y="90574"/>
                  </a:lnTo>
                  <a:lnTo>
                    <a:pt x="463407" y="60166"/>
                  </a:lnTo>
                  <a:lnTo>
                    <a:pt x="423223" y="35080"/>
                  </a:lnTo>
                  <a:lnTo>
                    <a:pt x="377100" y="16140"/>
                  </a:lnTo>
                  <a:lnTo>
                    <a:pt x="326128" y="4172"/>
                  </a:lnTo>
                  <a:lnTo>
                    <a:pt x="27139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3676" y="38021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486"/>
                  </a:moveTo>
                  <a:lnTo>
                    <a:pt x="5509" y="164058"/>
                  </a:lnTo>
                  <a:lnTo>
                    <a:pt x="21314" y="125479"/>
                  </a:lnTo>
                  <a:lnTo>
                    <a:pt x="46324" y="90574"/>
                  </a:lnTo>
                  <a:lnTo>
                    <a:pt x="79454" y="60166"/>
                  </a:lnTo>
                  <a:lnTo>
                    <a:pt x="119614" y="35080"/>
                  </a:lnTo>
                  <a:lnTo>
                    <a:pt x="165717" y="16140"/>
                  </a:lnTo>
                  <a:lnTo>
                    <a:pt x="216674" y="4172"/>
                  </a:lnTo>
                  <a:lnTo>
                    <a:pt x="271399" y="0"/>
                  </a:lnTo>
                  <a:lnTo>
                    <a:pt x="326128" y="4172"/>
                  </a:lnTo>
                  <a:lnTo>
                    <a:pt x="377100" y="16140"/>
                  </a:lnTo>
                  <a:lnTo>
                    <a:pt x="423223" y="35080"/>
                  </a:lnTo>
                  <a:lnTo>
                    <a:pt x="463407" y="60166"/>
                  </a:lnTo>
                  <a:lnTo>
                    <a:pt x="496559" y="90574"/>
                  </a:lnTo>
                  <a:lnTo>
                    <a:pt x="521590" y="125479"/>
                  </a:lnTo>
                  <a:lnTo>
                    <a:pt x="537409" y="164058"/>
                  </a:lnTo>
                  <a:lnTo>
                    <a:pt x="542925" y="205486"/>
                  </a:lnTo>
                  <a:lnTo>
                    <a:pt x="537409" y="246918"/>
                  </a:lnTo>
                  <a:lnTo>
                    <a:pt x="521590" y="285511"/>
                  </a:lnTo>
                  <a:lnTo>
                    <a:pt x="496559" y="320437"/>
                  </a:lnTo>
                  <a:lnTo>
                    <a:pt x="463407" y="350869"/>
                  </a:lnTo>
                  <a:lnTo>
                    <a:pt x="423223" y="375978"/>
                  </a:lnTo>
                  <a:lnTo>
                    <a:pt x="377100" y="394938"/>
                  </a:lnTo>
                  <a:lnTo>
                    <a:pt x="326128" y="406920"/>
                  </a:lnTo>
                  <a:lnTo>
                    <a:pt x="271399" y="411099"/>
                  </a:lnTo>
                  <a:lnTo>
                    <a:pt x="216674" y="406920"/>
                  </a:lnTo>
                  <a:lnTo>
                    <a:pt x="165717" y="394938"/>
                  </a:lnTo>
                  <a:lnTo>
                    <a:pt x="119614" y="375978"/>
                  </a:lnTo>
                  <a:lnTo>
                    <a:pt x="79454" y="350869"/>
                  </a:lnTo>
                  <a:lnTo>
                    <a:pt x="46324" y="320437"/>
                  </a:lnTo>
                  <a:lnTo>
                    <a:pt x="21314" y="285511"/>
                  </a:lnTo>
                  <a:lnTo>
                    <a:pt x="5509" y="246918"/>
                  </a:lnTo>
                  <a:lnTo>
                    <a:pt x="0" y="2054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3954" y="38433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1612" y="4668837"/>
            <a:ext cx="551180" cy="421005"/>
            <a:chOff x="1471612" y="4668837"/>
            <a:chExt cx="551180" cy="421005"/>
          </a:xfrm>
        </p:grpSpPr>
        <p:sp>
          <p:nvSpPr>
            <p:cNvPr id="12" name="object 12"/>
            <p:cNvSpPr/>
            <p:nvPr/>
          </p:nvSpPr>
          <p:spPr>
            <a:xfrm>
              <a:off x="1476375" y="4673600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270637" y="0"/>
                  </a:moveTo>
                  <a:lnTo>
                    <a:pt x="216091" y="4178"/>
                  </a:lnTo>
                  <a:lnTo>
                    <a:pt x="165288" y="16160"/>
                  </a:lnTo>
                  <a:lnTo>
                    <a:pt x="119316" y="35120"/>
                  </a:lnTo>
                  <a:lnTo>
                    <a:pt x="79263" y="60229"/>
                  </a:lnTo>
                  <a:lnTo>
                    <a:pt x="46217" y="90661"/>
                  </a:lnTo>
                  <a:lnTo>
                    <a:pt x="21266" y="125587"/>
                  </a:lnTo>
                  <a:lnTo>
                    <a:pt x="5497" y="164180"/>
                  </a:lnTo>
                  <a:lnTo>
                    <a:pt x="0" y="205612"/>
                  </a:lnTo>
                  <a:lnTo>
                    <a:pt x="5497" y="247045"/>
                  </a:lnTo>
                  <a:lnTo>
                    <a:pt x="21266" y="285638"/>
                  </a:lnTo>
                  <a:lnTo>
                    <a:pt x="46217" y="320564"/>
                  </a:lnTo>
                  <a:lnTo>
                    <a:pt x="79263" y="350996"/>
                  </a:lnTo>
                  <a:lnTo>
                    <a:pt x="119316" y="376105"/>
                  </a:lnTo>
                  <a:lnTo>
                    <a:pt x="165288" y="395065"/>
                  </a:lnTo>
                  <a:lnTo>
                    <a:pt x="216091" y="407047"/>
                  </a:lnTo>
                  <a:lnTo>
                    <a:pt x="270637" y="411225"/>
                  </a:lnTo>
                  <a:lnTo>
                    <a:pt x="325188" y="407047"/>
                  </a:lnTo>
                  <a:lnTo>
                    <a:pt x="376005" y="395065"/>
                  </a:lnTo>
                  <a:lnTo>
                    <a:pt x="421997" y="376105"/>
                  </a:lnTo>
                  <a:lnTo>
                    <a:pt x="462073" y="350996"/>
                  </a:lnTo>
                  <a:lnTo>
                    <a:pt x="495142" y="320564"/>
                  </a:lnTo>
                  <a:lnTo>
                    <a:pt x="520114" y="285638"/>
                  </a:lnTo>
                  <a:lnTo>
                    <a:pt x="535897" y="247045"/>
                  </a:lnTo>
                  <a:lnTo>
                    <a:pt x="541401" y="205612"/>
                  </a:lnTo>
                  <a:lnTo>
                    <a:pt x="535897" y="164180"/>
                  </a:lnTo>
                  <a:lnTo>
                    <a:pt x="520114" y="125587"/>
                  </a:lnTo>
                  <a:lnTo>
                    <a:pt x="495142" y="90661"/>
                  </a:lnTo>
                  <a:lnTo>
                    <a:pt x="462073" y="60229"/>
                  </a:lnTo>
                  <a:lnTo>
                    <a:pt x="421997" y="35120"/>
                  </a:lnTo>
                  <a:lnTo>
                    <a:pt x="376005" y="16160"/>
                  </a:lnTo>
                  <a:lnTo>
                    <a:pt x="325188" y="4178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6375" y="4673600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0" y="205612"/>
                  </a:moveTo>
                  <a:lnTo>
                    <a:pt x="5497" y="164180"/>
                  </a:lnTo>
                  <a:lnTo>
                    <a:pt x="21266" y="125587"/>
                  </a:lnTo>
                  <a:lnTo>
                    <a:pt x="46217" y="90661"/>
                  </a:lnTo>
                  <a:lnTo>
                    <a:pt x="79263" y="60229"/>
                  </a:lnTo>
                  <a:lnTo>
                    <a:pt x="119316" y="35120"/>
                  </a:lnTo>
                  <a:lnTo>
                    <a:pt x="165288" y="16160"/>
                  </a:lnTo>
                  <a:lnTo>
                    <a:pt x="216091" y="4178"/>
                  </a:lnTo>
                  <a:lnTo>
                    <a:pt x="270637" y="0"/>
                  </a:lnTo>
                  <a:lnTo>
                    <a:pt x="325188" y="4178"/>
                  </a:lnTo>
                  <a:lnTo>
                    <a:pt x="376005" y="16160"/>
                  </a:lnTo>
                  <a:lnTo>
                    <a:pt x="421997" y="35120"/>
                  </a:lnTo>
                  <a:lnTo>
                    <a:pt x="462073" y="60229"/>
                  </a:lnTo>
                  <a:lnTo>
                    <a:pt x="495142" y="90661"/>
                  </a:lnTo>
                  <a:lnTo>
                    <a:pt x="520114" y="125587"/>
                  </a:lnTo>
                  <a:lnTo>
                    <a:pt x="535897" y="164180"/>
                  </a:lnTo>
                  <a:lnTo>
                    <a:pt x="541401" y="205612"/>
                  </a:lnTo>
                  <a:lnTo>
                    <a:pt x="535897" y="247045"/>
                  </a:lnTo>
                  <a:lnTo>
                    <a:pt x="520114" y="285638"/>
                  </a:lnTo>
                  <a:lnTo>
                    <a:pt x="495142" y="320564"/>
                  </a:lnTo>
                  <a:lnTo>
                    <a:pt x="462073" y="350996"/>
                  </a:lnTo>
                  <a:lnTo>
                    <a:pt x="421997" y="376105"/>
                  </a:lnTo>
                  <a:lnTo>
                    <a:pt x="376005" y="395065"/>
                  </a:lnTo>
                  <a:lnTo>
                    <a:pt x="325188" y="407047"/>
                  </a:lnTo>
                  <a:lnTo>
                    <a:pt x="270637" y="411225"/>
                  </a:lnTo>
                  <a:lnTo>
                    <a:pt x="216091" y="407047"/>
                  </a:lnTo>
                  <a:lnTo>
                    <a:pt x="165288" y="395065"/>
                  </a:lnTo>
                  <a:lnTo>
                    <a:pt x="119316" y="376105"/>
                  </a:lnTo>
                  <a:lnTo>
                    <a:pt x="79263" y="350996"/>
                  </a:lnTo>
                  <a:lnTo>
                    <a:pt x="46217" y="320564"/>
                  </a:lnTo>
                  <a:lnTo>
                    <a:pt x="21266" y="285638"/>
                  </a:lnTo>
                  <a:lnTo>
                    <a:pt x="5497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76526" y="47150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6387" y="4648136"/>
            <a:ext cx="551180" cy="421005"/>
            <a:chOff x="2846387" y="4648136"/>
            <a:chExt cx="551180" cy="421005"/>
          </a:xfrm>
        </p:grpSpPr>
        <p:sp>
          <p:nvSpPr>
            <p:cNvPr id="16" name="object 16"/>
            <p:cNvSpPr/>
            <p:nvPr/>
          </p:nvSpPr>
          <p:spPr>
            <a:xfrm>
              <a:off x="2851150" y="4652898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4" h="411479">
                  <a:moveTo>
                    <a:pt x="270637" y="0"/>
                  </a:moveTo>
                  <a:lnTo>
                    <a:pt x="216091" y="4178"/>
                  </a:lnTo>
                  <a:lnTo>
                    <a:pt x="165288" y="16160"/>
                  </a:lnTo>
                  <a:lnTo>
                    <a:pt x="119316" y="35120"/>
                  </a:lnTo>
                  <a:lnTo>
                    <a:pt x="79263" y="60229"/>
                  </a:lnTo>
                  <a:lnTo>
                    <a:pt x="46217" y="90661"/>
                  </a:lnTo>
                  <a:lnTo>
                    <a:pt x="21266" y="125587"/>
                  </a:lnTo>
                  <a:lnTo>
                    <a:pt x="5497" y="164180"/>
                  </a:lnTo>
                  <a:lnTo>
                    <a:pt x="0" y="205612"/>
                  </a:lnTo>
                  <a:lnTo>
                    <a:pt x="5497" y="247045"/>
                  </a:lnTo>
                  <a:lnTo>
                    <a:pt x="21266" y="285638"/>
                  </a:lnTo>
                  <a:lnTo>
                    <a:pt x="46217" y="320564"/>
                  </a:lnTo>
                  <a:lnTo>
                    <a:pt x="79263" y="350996"/>
                  </a:lnTo>
                  <a:lnTo>
                    <a:pt x="119316" y="376105"/>
                  </a:lnTo>
                  <a:lnTo>
                    <a:pt x="165288" y="395065"/>
                  </a:lnTo>
                  <a:lnTo>
                    <a:pt x="216091" y="407047"/>
                  </a:lnTo>
                  <a:lnTo>
                    <a:pt x="270637" y="411225"/>
                  </a:lnTo>
                  <a:lnTo>
                    <a:pt x="325188" y="407047"/>
                  </a:lnTo>
                  <a:lnTo>
                    <a:pt x="376005" y="395065"/>
                  </a:lnTo>
                  <a:lnTo>
                    <a:pt x="421997" y="376105"/>
                  </a:lnTo>
                  <a:lnTo>
                    <a:pt x="462073" y="350996"/>
                  </a:lnTo>
                  <a:lnTo>
                    <a:pt x="495142" y="320564"/>
                  </a:lnTo>
                  <a:lnTo>
                    <a:pt x="520114" y="285638"/>
                  </a:lnTo>
                  <a:lnTo>
                    <a:pt x="535897" y="247045"/>
                  </a:lnTo>
                  <a:lnTo>
                    <a:pt x="541401" y="205612"/>
                  </a:lnTo>
                  <a:lnTo>
                    <a:pt x="535897" y="164180"/>
                  </a:lnTo>
                  <a:lnTo>
                    <a:pt x="520114" y="125587"/>
                  </a:lnTo>
                  <a:lnTo>
                    <a:pt x="495142" y="90661"/>
                  </a:lnTo>
                  <a:lnTo>
                    <a:pt x="462073" y="60229"/>
                  </a:lnTo>
                  <a:lnTo>
                    <a:pt x="421997" y="35120"/>
                  </a:lnTo>
                  <a:lnTo>
                    <a:pt x="376005" y="16160"/>
                  </a:lnTo>
                  <a:lnTo>
                    <a:pt x="325188" y="4178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1150" y="4652898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4" h="411479">
                  <a:moveTo>
                    <a:pt x="0" y="205612"/>
                  </a:moveTo>
                  <a:lnTo>
                    <a:pt x="5497" y="164180"/>
                  </a:lnTo>
                  <a:lnTo>
                    <a:pt x="21266" y="125587"/>
                  </a:lnTo>
                  <a:lnTo>
                    <a:pt x="46217" y="90661"/>
                  </a:lnTo>
                  <a:lnTo>
                    <a:pt x="79263" y="60229"/>
                  </a:lnTo>
                  <a:lnTo>
                    <a:pt x="119316" y="35120"/>
                  </a:lnTo>
                  <a:lnTo>
                    <a:pt x="165288" y="16160"/>
                  </a:lnTo>
                  <a:lnTo>
                    <a:pt x="216091" y="4178"/>
                  </a:lnTo>
                  <a:lnTo>
                    <a:pt x="270637" y="0"/>
                  </a:lnTo>
                  <a:lnTo>
                    <a:pt x="325188" y="4178"/>
                  </a:lnTo>
                  <a:lnTo>
                    <a:pt x="376005" y="16160"/>
                  </a:lnTo>
                  <a:lnTo>
                    <a:pt x="421997" y="35120"/>
                  </a:lnTo>
                  <a:lnTo>
                    <a:pt x="462073" y="60229"/>
                  </a:lnTo>
                  <a:lnTo>
                    <a:pt x="495142" y="90661"/>
                  </a:lnTo>
                  <a:lnTo>
                    <a:pt x="520114" y="125587"/>
                  </a:lnTo>
                  <a:lnTo>
                    <a:pt x="535897" y="164180"/>
                  </a:lnTo>
                  <a:lnTo>
                    <a:pt x="541401" y="205612"/>
                  </a:lnTo>
                  <a:lnTo>
                    <a:pt x="535897" y="247045"/>
                  </a:lnTo>
                  <a:lnTo>
                    <a:pt x="520114" y="285638"/>
                  </a:lnTo>
                  <a:lnTo>
                    <a:pt x="495142" y="320564"/>
                  </a:lnTo>
                  <a:lnTo>
                    <a:pt x="462073" y="350996"/>
                  </a:lnTo>
                  <a:lnTo>
                    <a:pt x="421997" y="376105"/>
                  </a:lnTo>
                  <a:lnTo>
                    <a:pt x="376005" y="395065"/>
                  </a:lnTo>
                  <a:lnTo>
                    <a:pt x="325188" y="407047"/>
                  </a:lnTo>
                  <a:lnTo>
                    <a:pt x="270637" y="411225"/>
                  </a:lnTo>
                  <a:lnTo>
                    <a:pt x="216091" y="407047"/>
                  </a:lnTo>
                  <a:lnTo>
                    <a:pt x="165288" y="395065"/>
                  </a:lnTo>
                  <a:lnTo>
                    <a:pt x="119316" y="376105"/>
                  </a:lnTo>
                  <a:lnTo>
                    <a:pt x="79263" y="350996"/>
                  </a:lnTo>
                  <a:lnTo>
                    <a:pt x="46217" y="320564"/>
                  </a:lnTo>
                  <a:lnTo>
                    <a:pt x="21266" y="285638"/>
                  </a:lnTo>
                  <a:lnTo>
                    <a:pt x="5497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51429" y="46946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0762" y="5554662"/>
            <a:ext cx="551180" cy="419100"/>
            <a:chOff x="3560762" y="5554662"/>
            <a:chExt cx="551180" cy="419100"/>
          </a:xfrm>
        </p:grpSpPr>
        <p:sp>
          <p:nvSpPr>
            <p:cNvPr id="20" name="object 20"/>
            <p:cNvSpPr/>
            <p:nvPr/>
          </p:nvSpPr>
          <p:spPr>
            <a:xfrm>
              <a:off x="3565525" y="5559425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4" h="409575">
                  <a:moveTo>
                    <a:pt x="270637" y="0"/>
                  </a:moveTo>
                  <a:lnTo>
                    <a:pt x="216091" y="4160"/>
                  </a:lnTo>
                  <a:lnTo>
                    <a:pt x="165288" y="16092"/>
                  </a:lnTo>
                  <a:lnTo>
                    <a:pt x="119316" y="34973"/>
                  </a:lnTo>
                  <a:lnTo>
                    <a:pt x="79263" y="59978"/>
                  </a:lnTo>
                  <a:lnTo>
                    <a:pt x="46217" y="90286"/>
                  </a:lnTo>
                  <a:lnTo>
                    <a:pt x="21266" y="125072"/>
                  </a:lnTo>
                  <a:lnTo>
                    <a:pt x="5497" y="163514"/>
                  </a:lnTo>
                  <a:lnTo>
                    <a:pt x="0" y="204787"/>
                  </a:lnTo>
                  <a:lnTo>
                    <a:pt x="5497" y="246060"/>
                  </a:lnTo>
                  <a:lnTo>
                    <a:pt x="21266" y="284502"/>
                  </a:lnTo>
                  <a:lnTo>
                    <a:pt x="46217" y="319288"/>
                  </a:lnTo>
                  <a:lnTo>
                    <a:pt x="79263" y="349596"/>
                  </a:lnTo>
                  <a:lnTo>
                    <a:pt x="119316" y="374601"/>
                  </a:lnTo>
                  <a:lnTo>
                    <a:pt x="165288" y="393482"/>
                  </a:lnTo>
                  <a:lnTo>
                    <a:pt x="216091" y="405414"/>
                  </a:lnTo>
                  <a:lnTo>
                    <a:pt x="270637" y="409575"/>
                  </a:lnTo>
                  <a:lnTo>
                    <a:pt x="325188" y="405414"/>
                  </a:lnTo>
                  <a:lnTo>
                    <a:pt x="376005" y="393482"/>
                  </a:lnTo>
                  <a:lnTo>
                    <a:pt x="421997" y="374601"/>
                  </a:lnTo>
                  <a:lnTo>
                    <a:pt x="462073" y="349596"/>
                  </a:lnTo>
                  <a:lnTo>
                    <a:pt x="495142" y="319288"/>
                  </a:lnTo>
                  <a:lnTo>
                    <a:pt x="520114" y="284502"/>
                  </a:lnTo>
                  <a:lnTo>
                    <a:pt x="535897" y="246060"/>
                  </a:lnTo>
                  <a:lnTo>
                    <a:pt x="541401" y="204787"/>
                  </a:lnTo>
                  <a:lnTo>
                    <a:pt x="535897" y="163514"/>
                  </a:lnTo>
                  <a:lnTo>
                    <a:pt x="520114" y="125072"/>
                  </a:lnTo>
                  <a:lnTo>
                    <a:pt x="495142" y="90286"/>
                  </a:lnTo>
                  <a:lnTo>
                    <a:pt x="462073" y="59978"/>
                  </a:lnTo>
                  <a:lnTo>
                    <a:pt x="421997" y="34973"/>
                  </a:lnTo>
                  <a:lnTo>
                    <a:pt x="376005" y="16092"/>
                  </a:lnTo>
                  <a:lnTo>
                    <a:pt x="325188" y="4160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5525" y="5559425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4" h="409575">
                  <a:moveTo>
                    <a:pt x="0" y="204787"/>
                  </a:moveTo>
                  <a:lnTo>
                    <a:pt x="5497" y="163514"/>
                  </a:lnTo>
                  <a:lnTo>
                    <a:pt x="21266" y="125072"/>
                  </a:lnTo>
                  <a:lnTo>
                    <a:pt x="46217" y="90286"/>
                  </a:lnTo>
                  <a:lnTo>
                    <a:pt x="79263" y="59978"/>
                  </a:lnTo>
                  <a:lnTo>
                    <a:pt x="119316" y="34973"/>
                  </a:lnTo>
                  <a:lnTo>
                    <a:pt x="165288" y="16092"/>
                  </a:lnTo>
                  <a:lnTo>
                    <a:pt x="216091" y="4160"/>
                  </a:lnTo>
                  <a:lnTo>
                    <a:pt x="270637" y="0"/>
                  </a:lnTo>
                  <a:lnTo>
                    <a:pt x="325188" y="4160"/>
                  </a:lnTo>
                  <a:lnTo>
                    <a:pt x="376005" y="16092"/>
                  </a:lnTo>
                  <a:lnTo>
                    <a:pt x="421997" y="34973"/>
                  </a:lnTo>
                  <a:lnTo>
                    <a:pt x="462073" y="59978"/>
                  </a:lnTo>
                  <a:lnTo>
                    <a:pt x="495142" y="90286"/>
                  </a:lnTo>
                  <a:lnTo>
                    <a:pt x="520114" y="125072"/>
                  </a:lnTo>
                  <a:lnTo>
                    <a:pt x="535897" y="163514"/>
                  </a:lnTo>
                  <a:lnTo>
                    <a:pt x="541401" y="204787"/>
                  </a:lnTo>
                  <a:lnTo>
                    <a:pt x="535897" y="246060"/>
                  </a:lnTo>
                  <a:lnTo>
                    <a:pt x="520114" y="284502"/>
                  </a:lnTo>
                  <a:lnTo>
                    <a:pt x="495142" y="319288"/>
                  </a:lnTo>
                  <a:lnTo>
                    <a:pt x="462073" y="349596"/>
                  </a:lnTo>
                  <a:lnTo>
                    <a:pt x="421997" y="374601"/>
                  </a:lnTo>
                  <a:lnTo>
                    <a:pt x="376005" y="393482"/>
                  </a:lnTo>
                  <a:lnTo>
                    <a:pt x="325188" y="405414"/>
                  </a:lnTo>
                  <a:lnTo>
                    <a:pt x="270637" y="409575"/>
                  </a:lnTo>
                  <a:lnTo>
                    <a:pt x="216091" y="405414"/>
                  </a:lnTo>
                  <a:lnTo>
                    <a:pt x="165288" y="393482"/>
                  </a:lnTo>
                  <a:lnTo>
                    <a:pt x="119316" y="374601"/>
                  </a:lnTo>
                  <a:lnTo>
                    <a:pt x="79263" y="349596"/>
                  </a:lnTo>
                  <a:lnTo>
                    <a:pt x="46217" y="319288"/>
                  </a:lnTo>
                  <a:lnTo>
                    <a:pt x="21266" y="284502"/>
                  </a:lnTo>
                  <a:lnTo>
                    <a:pt x="5497" y="246060"/>
                  </a:lnTo>
                  <a:lnTo>
                    <a:pt x="0" y="2047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65930" y="56004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2962" y="3505580"/>
            <a:ext cx="2868930" cy="2503170"/>
            <a:chOff x="842962" y="3505580"/>
            <a:chExt cx="2868930" cy="2503170"/>
          </a:xfrm>
        </p:grpSpPr>
        <p:sp>
          <p:nvSpPr>
            <p:cNvPr id="24" name="object 24"/>
            <p:cNvSpPr/>
            <p:nvPr/>
          </p:nvSpPr>
          <p:spPr>
            <a:xfrm>
              <a:off x="1827276" y="3505580"/>
              <a:ext cx="1884680" cy="2076450"/>
            </a:xfrm>
            <a:custGeom>
              <a:avLst/>
              <a:gdLst/>
              <a:ahLst/>
              <a:cxnLst/>
              <a:rect l="l" t="t" r="r" b="b"/>
              <a:pathLst>
                <a:path w="1884679" h="2076450">
                  <a:moveTo>
                    <a:pt x="493395" y="656717"/>
                  </a:moveTo>
                  <a:lnTo>
                    <a:pt x="471678" y="637921"/>
                  </a:lnTo>
                  <a:lnTo>
                    <a:pt x="45313" y="1130401"/>
                  </a:lnTo>
                  <a:lnTo>
                    <a:pt x="23622" y="1111631"/>
                  </a:lnTo>
                  <a:lnTo>
                    <a:pt x="0" y="1204468"/>
                  </a:lnTo>
                  <a:lnTo>
                    <a:pt x="88519" y="1167765"/>
                  </a:lnTo>
                  <a:lnTo>
                    <a:pt x="79413" y="1159891"/>
                  </a:lnTo>
                  <a:lnTo>
                    <a:pt x="66903" y="1149070"/>
                  </a:lnTo>
                  <a:lnTo>
                    <a:pt x="493395" y="656717"/>
                  </a:lnTo>
                  <a:close/>
                </a:path>
                <a:path w="1884679" h="2076450">
                  <a:moveTo>
                    <a:pt x="862203" y="11938"/>
                  </a:moveTo>
                  <a:lnTo>
                    <a:pt x="836295" y="0"/>
                  </a:lnTo>
                  <a:lnTo>
                    <a:pt x="738860" y="211150"/>
                  </a:lnTo>
                  <a:lnTo>
                    <a:pt x="712851" y="199136"/>
                  </a:lnTo>
                  <a:lnTo>
                    <a:pt x="715899" y="294894"/>
                  </a:lnTo>
                  <a:lnTo>
                    <a:pt x="789584" y="235966"/>
                  </a:lnTo>
                  <a:lnTo>
                    <a:pt x="790702" y="235077"/>
                  </a:lnTo>
                  <a:lnTo>
                    <a:pt x="764755" y="223113"/>
                  </a:lnTo>
                  <a:lnTo>
                    <a:pt x="862203" y="11938"/>
                  </a:lnTo>
                  <a:close/>
                </a:path>
                <a:path w="1884679" h="2076450">
                  <a:moveTo>
                    <a:pt x="1193673" y="1169543"/>
                  </a:moveTo>
                  <a:lnTo>
                    <a:pt x="1183830" y="1122426"/>
                  </a:lnTo>
                  <a:lnTo>
                    <a:pt x="1174115" y="1075817"/>
                  </a:lnTo>
                  <a:lnTo>
                    <a:pt x="1151661" y="1093597"/>
                  </a:lnTo>
                  <a:lnTo>
                    <a:pt x="830326" y="687705"/>
                  </a:lnTo>
                  <a:lnTo>
                    <a:pt x="807847" y="705358"/>
                  </a:lnTo>
                  <a:lnTo>
                    <a:pt x="1129334" y="1111288"/>
                  </a:lnTo>
                  <a:lnTo>
                    <a:pt x="1106932" y="1129030"/>
                  </a:lnTo>
                  <a:lnTo>
                    <a:pt x="1193673" y="1169543"/>
                  </a:lnTo>
                  <a:close/>
                </a:path>
                <a:path w="1884679" h="2076450">
                  <a:moveTo>
                    <a:pt x="1884299" y="2076069"/>
                  </a:moveTo>
                  <a:lnTo>
                    <a:pt x="1873084" y="2030984"/>
                  </a:lnTo>
                  <a:lnTo>
                    <a:pt x="1861185" y="1983105"/>
                  </a:lnTo>
                  <a:lnTo>
                    <a:pt x="1839493" y="2001634"/>
                  </a:lnTo>
                  <a:lnTo>
                    <a:pt x="1438021" y="1531747"/>
                  </a:lnTo>
                  <a:lnTo>
                    <a:pt x="1416177" y="1550416"/>
                  </a:lnTo>
                  <a:lnTo>
                    <a:pt x="1817763" y="2020176"/>
                  </a:lnTo>
                  <a:lnTo>
                    <a:pt x="1796034" y="2038731"/>
                  </a:lnTo>
                  <a:lnTo>
                    <a:pt x="1884299" y="2076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7725" y="5594350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5" h="409575">
                  <a:moveTo>
                    <a:pt x="270675" y="0"/>
                  </a:moveTo>
                  <a:lnTo>
                    <a:pt x="216124" y="4160"/>
                  </a:lnTo>
                  <a:lnTo>
                    <a:pt x="165315" y="16092"/>
                  </a:lnTo>
                  <a:lnTo>
                    <a:pt x="119337" y="34973"/>
                  </a:lnTo>
                  <a:lnTo>
                    <a:pt x="79278" y="59978"/>
                  </a:lnTo>
                  <a:lnTo>
                    <a:pt x="46226" y="90286"/>
                  </a:lnTo>
                  <a:lnTo>
                    <a:pt x="21270" y="125072"/>
                  </a:lnTo>
                  <a:lnTo>
                    <a:pt x="5499" y="163514"/>
                  </a:lnTo>
                  <a:lnTo>
                    <a:pt x="0" y="204787"/>
                  </a:lnTo>
                  <a:lnTo>
                    <a:pt x="5499" y="246060"/>
                  </a:lnTo>
                  <a:lnTo>
                    <a:pt x="21270" y="284502"/>
                  </a:lnTo>
                  <a:lnTo>
                    <a:pt x="46226" y="319288"/>
                  </a:lnTo>
                  <a:lnTo>
                    <a:pt x="79278" y="349596"/>
                  </a:lnTo>
                  <a:lnTo>
                    <a:pt x="119337" y="374601"/>
                  </a:lnTo>
                  <a:lnTo>
                    <a:pt x="165315" y="393482"/>
                  </a:lnTo>
                  <a:lnTo>
                    <a:pt x="216124" y="405414"/>
                  </a:lnTo>
                  <a:lnTo>
                    <a:pt x="270675" y="409575"/>
                  </a:lnTo>
                  <a:lnTo>
                    <a:pt x="325224" y="405414"/>
                  </a:lnTo>
                  <a:lnTo>
                    <a:pt x="376037" y="393482"/>
                  </a:lnTo>
                  <a:lnTo>
                    <a:pt x="422023" y="374601"/>
                  </a:lnTo>
                  <a:lnTo>
                    <a:pt x="462092" y="349596"/>
                  </a:lnTo>
                  <a:lnTo>
                    <a:pt x="495155" y="319288"/>
                  </a:lnTo>
                  <a:lnTo>
                    <a:pt x="520120" y="284502"/>
                  </a:lnTo>
                  <a:lnTo>
                    <a:pt x="535899" y="246060"/>
                  </a:lnTo>
                  <a:lnTo>
                    <a:pt x="541401" y="204787"/>
                  </a:lnTo>
                  <a:lnTo>
                    <a:pt x="535899" y="163514"/>
                  </a:lnTo>
                  <a:lnTo>
                    <a:pt x="520120" y="125072"/>
                  </a:lnTo>
                  <a:lnTo>
                    <a:pt x="495155" y="90286"/>
                  </a:lnTo>
                  <a:lnTo>
                    <a:pt x="462092" y="59978"/>
                  </a:lnTo>
                  <a:lnTo>
                    <a:pt x="422023" y="34973"/>
                  </a:lnTo>
                  <a:lnTo>
                    <a:pt x="376037" y="16092"/>
                  </a:lnTo>
                  <a:lnTo>
                    <a:pt x="325224" y="4160"/>
                  </a:lnTo>
                  <a:lnTo>
                    <a:pt x="2706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7725" y="5594350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5" h="409575">
                  <a:moveTo>
                    <a:pt x="0" y="204787"/>
                  </a:moveTo>
                  <a:lnTo>
                    <a:pt x="5499" y="163514"/>
                  </a:lnTo>
                  <a:lnTo>
                    <a:pt x="21270" y="125072"/>
                  </a:lnTo>
                  <a:lnTo>
                    <a:pt x="46226" y="90286"/>
                  </a:lnTo>
                  <a:lnTo>
                    <a:pt x="79278" y="59978"/>
                  </a:lnTo>
                  <a:lnTo>
                    <a:pt x="119337" y="34973"/>
                  </a:lnTo>
                  <a:lnTo>
                    <a:pt x="165315" y="16092"/>
                  </a:lnTo>
                  <a:lnTo>
                    <a:pt x="216124" y="4160"/>
                  </a:lnTo>
                  <a:lnTo>
                    <a:pt x="270675" y="0"/>
                  </a:lnTo>
                  <a:lnTo>
                    <a:pt x="325224" y="4160"/>
                  </a:lnTo>
                  <a:lnTo>
                    <a:pt x="376037" y="16092"/>
                  </a:lnTo>
                  <a:lnTo>
                    <a:pt x="422023" y="34973"/>
                  </a:lnTo>
                  <a:lnTo>
                    <a:pt x="462092" y="59978"/>
                  </a:lnTo>
                  <a:lnTo>
                    <a:pt x="495155" y="90286"/>
                  </a:lnTo>
                  <a:lnTo>
                    <a:pt x="520120" y="125072"/>
                  </a:lnTo>
                  <a:lnTo>
                    <a:pt x="535899" y="163514"/>
                  </a:lnTo>
                  <a:lnTo>
                    <a:pt x="541401" y="204787"/>
                  </a:lnTo>
                  <a:lnTo>
                    <a:pt x="535899" y="246060"/>
                  </a:lnTo>
                  <a:lnTo>
                    <a:pt x="520120" y="284502"/>
                  </a:lnTo>
                  <a:lnTo>
                    <a:pt x="495155" y="319288"/>
                  </a:lnTo>
                  <a:lnTo>
                    <a:pt x="462092" y="349596"/>
                  </a:lnTo>
                  <a:lnTo>
                    <a:pt x="422023" y="374601"/>
                  </a:lnTo>
                  <a:lnTo>
                    <a:pt x="376037" y="393482"/>
                  </a:lnTo>
                  <a:lnTo>
                    <a:pt x="325224" y="405414"/>
                  </a:lnTo>
                  <a:lnTo>
                    <a:pt x="270675" y="409575"/>
                  </a:lnTo>
                  <a:lnTo>
                    <a:pt x="216124" y="405414"/>
                  </a:lnTo>
                  <a:lnTo>
                    <a:pt x="165315" y="393482"/>
                  </a:lnTo>
                  <a:lnTo>
                    <a:pt x="119337" y="374601"/>
                  </a:lnTo>
                  <a:lnTo>
                    <a:pt x="79278" y="349596"/>
                  </a:lnTo>
                  <a:lnTo>
                    <a:pt x="46226" y="319288"/>
                  </a:lnTo>
                  <a:lnTo>
                    <a:pt x="21270" y="284502"/>
                  </a:lnTo>
                  <a:lnTo>
                    <a:pt x="5499" y="246060"/>
                  </a:lnTo>
                  <a:lnTo>
                    <a:pt x="0" y="2047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47699" y="56352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69987" y="5075428"/>
            <a:ext cx="1456055" cy="916305"/>
            <a:chOff x="1169987" y="5075428"/>
            <a:chExt cx="1456055" cy="916305"/>
          </a:xfrm>
        </p:grpSpPr>
        <p:sp>
          <p:nvSpPr>
            <p:cNvPr id="29" name="object 29"/>
            <p:cNvSpPr/>
            <p:nvPr/>
          </p:nvSpPr>
          <p:spPr>
            <a:xfrm>
              <a:off x="1169987" y="5075428"/>
              <a:ext cx="494030" cy="567055"/>
            </a:xfrm>
            <a:custGeom>
              <a:avLst/>
              <a:gdLst/>
              <a:ahLst/>
              <a:cxnLst/>
              <a:rect l="l" t="t" r="r" b="b"/>
              <a:pathLst>
                <a:path w="494030" h="567054">
                  <a:moveTo>
                    <a:pt x="23723" y="473710"/>
                  </a:moveTo>
                  <a:lnTo>
                    <a:pt x="0" y="566547"/>
                  </a:lnTo>
                  <a:lnTo>
                    <a:pt x="88518" y="529805"/>
                  </a:lnTo>
                  <a:lnTo>
                    <a:pt x="79379" y="521893"/>
                  </a:lnTo>
                  <a:lnTo>
                    <a:pt x="57569" y="521893"/>
                  </a:lnTo>
                  <a:lnTo>
                    <a:pt x="35966" y="503174"/>
                  </a:lnTo>
                  <a:lnTo>
                    <a:pt x="45303" y="492392"/>
                  </a:lnTo>
                  <a:lnTo>
                    <a:pt x="23723" y="473710"/>
                  </a:lnTo>
                  <a:close/>
                </a:path>
                <a:path w="494030" h="567054">
                  <a:moveTo>
                    <a:pt x="45303" y="492392"/>
                  </a:moveTo>
                  <a:lnTo>
                    <a:pt x="35966" y="503174"/>
                  </a:lnTo>
                  <a:lnTo>
                    <a:pt x="57569" y="521893"/>
                  </a:lnTo>
                  <a:lnTo>
                    <a:pt x="66915" y="511103"/>
                  </a:lnTo>
                  <a:lnTo>
                    <a:pt x="45303" y="492392"/>
                  </a:lnTo>
                  <a:close/>
                </a:path>
                <a:path w="494030" h="567054">
                  <a:moveTo>
                    <a:pt x="66915" y="511103"/>
                  </a:moveTo>
                  <a:lnTo>
                    <a:pt x="57569" y="521893"/>
                  </a:lnTo>
                  <a:lnTo>
                    <a:pt x="79379" y="521893"/>
                  </a:lnTo>
                  <a:lnTo>
                    <a:pt x="66915" y="511103"/>
                  </a:lnTo>
                  <a:close/>
                </a:path>
                <a:path w="494030" h="567054">
                  <a:moveTo>
                    <a:pt x="471741" y="0"/>
                  </a:moveTo>
                  <a:lnTo>
                    <a:pt x="45303" y="492392"/>
                  </a:lnTo>
                  <a:lnTo>
                    <a:pt x="66915" y="511103"/>
                  </a:lnTo>
                  <a:lnTo>
                    <a:pt x="493458" y="18669"/>
                  </a:lnTo>
                  <a:lnTo>
                    <a:pt x="471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9625" y="5575300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270637" y="0"/>
                  </a:moveTo>
                  <a:lnTo>
                    <a:pt x="216091" y="4176"/>
                  </a:lnTo>
                  <a:lnTo>
                    <a:pt x="165288" y="16154"/>
                  </a:lnTo>
                  <a:lnTo>
                    <a:pt x="119316" y="35109"/>
                  </a:lnTo>
                  <a:lnTo>
                    <a:pt x="79263" y="60212"/>
                  </a:lnTo>
                  <a:lnTo>
                    <a:pt x="46217" y="90638"/>
                  </a:lnTo>
                  <a:lnTo>
                    <a:pt x="21266" y="125560"/>
                  </a:lnTo>
                  <a:lnTo>
                    <a:pt x="5497" y="164152"/>
                  </a:lnTo>
                  <a:lnTo>
                    <a:pt x="0" y="205587"/>
                  </a:lnTo>
                  <a:lnTo>
                    <a:pt x="5497" y="247018"/>
                  </a:lnTo>
                  <a:lnTo>
                    <a:pt x="21266" y="285607"/>
                  </a:lnTo>
                  <a:lnTo>
                    <a:pt x="46217" y="320527"/>
                  </a:lnTo>
                  <a:lnTo>
                    <a:pt x="79263" y="350951"/>
                  </a:lnTo>
                  <a:lnTo>
                    <a:pt x="119316" y="376054"/>
                  </a:lnTo>
                  <a:lnTo>
                    <a:pt x="165288" y="395007"/>
                  </a:lnTo>
                  <a:lnTo>
                    <a:pt x="216091" y="406986"/>
                  </a:lnTo>
                  <a:lnTo>
                    <a:pt x="270637" y="411162"/>
                  </a:lnTo>
                  <a:lnTo>
                    <a:pt x="325188" y="406986"/>
                  </a:lnTo>
                  <a:lnTo>
                    <a:pt x="376005" y="395007"/>
                  </a:lnTo>
                  <a:lnTo>
                    <a:pt x="421997" y="376054"/>
                  </a:lnTo>
                  <a:lnTo>
                    <a:pt x="462073" y="350951"/>
                  </a:lnTo>
                  <a:lnTo>
                    <a:pt x="495142" y="320527"/>
                  </a:lnTo>
                  <a:lnTo>
                    <a:pt x="520114" y="285607"/>
                  </a:lnTo>
                  <a:lnTo>
                    <a:pt x="535897" y="247018"/>
                  </a:lnTo>
                  <a:lnTo>
                    <a:pt x="541401" y="205587"/>
                  </a:lnTo>
                  <a:lnTo>
                    <a:pt x="535897" y="164152"/>
                  </a:lnTo>
                  <a:lnTo>
                    <a:pt x="520114" y="125560"/>
                  </a:lnTo>
                  <a:lnTo>
                    <a:pt x="495142" y="90638"/>
                  </a:lnTo>
                  <a:lnTo>
                    <a:pt x="462073" y="60212"/>
                  </a:lnTo>
                  <a:lnTo>
                    <a:pt x="421997" y="35109"/>
                  </a:lnTo>
                  <a:lnTo>
                    <a:pt x="376005" y="16154"/>
                  </a:lnTo>
                  <a:lnTo>
                    <a:pt x="325188" y="4176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9625" y="5575300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0" y="205587"/>
                  </a:moveTo>
                  <a:lnTo>
                    <a:pt x="5497" y="164152"/>
                  </a:lnTo>
                  <a:lnTo>
                    <a:pt x="21266" y="125560"/>
                  </a:lnTo>
                  <a:lnTo>
                    <a:pt x="46217" y="90638"/>
                  </a:lnTo>
                  <a:lnTo>
                    <a:pt x="79263" y="60212"/>
                  </a:lnTo>
                  <a:lnTo>
                    <a:pt x="119316" y="35109"/>
                  </a:lnTo>
                  <a:lnTo>
                    <a:pt x="165288" y="16154"/>
                  </a:lnTo>
                  <a:lnTo>
                    <a:pt x="216091" y="4176"/>
                  </a:lnTo>
                  <a:lnTo>
                    <a:pt x="270637" y="0"/>
                  </a:lnTo>
                  <a:lnTo>
                    <a:pt x="325188" y="4176"/>
                  </a:lnTo>
                  <a:lnTo>
                    <a:pt x="376005" y="16154"/>
                  </a:lnTo>
                  <a:lnTo>
                    <a:pt x="421997" y="35109"/>
                  </a:lnTo>
                  <a:lnTo>
                    <a:pt x="462073" y="60212"/>
                  </a:lnTo>
                  <a:lnTo>
                    <a:pt x="495142" y="90638"/>
                  </a:lnTo>
                  <a:lnTo>
                    <a:pt x="520114" y="125560"/>
                  </a:lnTo>
                  <a:lnTo>
                    <a:pt x="535897" y="164152"/>
                  </a:lnTo>
                  <a:lnTo>
                    <a:pt x="541401" y="205587"/>
                  </a:lnTo>
                  <a:lnTo>
                    <a:pt x="535897" y="247018"/>
                  </a:lnTo>
                  <a:lnTo>
                    <a:pt x="520114" y="285607"/>
                  </a:lnTo>
                  <a:lnTo>
                    <a:pt x="495142" y="320527"/>
                  </a:lnTo>
                  <a:lnTo>
                    <a:pt x="462073" y="350951"/>
                  </a:lnTo>
                  <a:lnTo>
                    <a:pt x="421997" y="376054"/>
                  </a:lnTo>
                  <a:lnTo>
                    <a:pt x="376005" y="395007"/>
                  </a:lnTo>
                  <a:lnTo>
                    <a:pt x="325188" y="406986"/>
                  </a:lnTo>
                  <a:lnTo>
                    <a:pt x="270637" y="411162"/>
                  </a:lnTo>
                  <a:lnTo>
                    <a:pt x="216091" y="406986"/>
                  </a:lnTo>
                  <a:lnTo>
                    <a:pt x="165288" y="395007"/>
                  </a:lnTo>
                  <a:lnTo>
                    <a:pt x="119316" y="376054"/>
                  </a:lnTo>
                  <a:lnTo>
                    <a:pt x="79263" y="350951"/>
                  </a:lnTo>
                  <a:lnTo>
                    <a:pt x="46217" y="320527"/>
                  </a:lnTo>
                  <a:lnTo>
                    <a:pt x="21266" y="285607"/>
                  </a:lnTo>
                  <a:lnTo>
                    <a:pt x="5497" y="247018"/>
                  </a:lnTo>
                  <a:lnTo>
                    <a:pt x="0" y="205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79650" y="56169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82520" y="3621087"/>
            <a:ext cx="6421755" cy="2981325"/>
            <a:chOff x="1882520" y="3621087"/>
            <a:chExt cx="6421755" cy="2981325"/>
          </a:xfrm>
        </p:grpSpPr>
        <p:sp>
          <p:nvSpPr>
            <p:cNvPr id="34" name="object 34"/>
            <p:cNvSpPr/>
            <p:nvPr/>
          </p:nvSpPr>
          <p:spPr>
            <a:xfrm>
              <a:off x="1882520" y="5042788"/>
              <a:ext cx="419734" cy="550545"/>
            </a:xfrm>
            <a:custGeom>
              <a:avLst/>
              <a:gdLst/>
              <a:ahLst/>
              <a:cxnLst/>
              <a:rect l="l" t="t" r="r" b="b"/>
              <a:pathLst>
                <a:path w="419734" h="550545">
                  <a:moveTo>
                    <a:pt x="356380" y="490089"/>
                  </a:moveTo>
                  <a:lnTo>
                    <a:pt x="333502" y="507365"/>
                  </a:lnTo>
                  <a:lnTo>
                    <a:pt x="419354" y="549973"/>
                  </a:lnTo>
                  <a:lnTo>
                    <a:pt x="410414" y="501523"/>
                  </a:lnTo>
                  <a:lnTo>
                    <a:pt x="364998" y="501523"/>
                  </a:lnTo>
                  <a:lnTo>
                    <a:pt x="356380" y="490089"/>
                  </a:lnTo>
                  <a:close/>
                </a:path>
                <a:path w="419734" h="550545">
                  <a:moveTo>
                    <a:pt x="379104" y="472930"/>
                  </a:moveTo>
                  <a:lnTo>
                    <a:pt x="356380" y="490089"/>
                  </a:lnTo>
                  <a:lnTo>
                    <a:pt x="364998" y="501523"/>
                  </a:lnTo>
                  <a:lnTo>
                    <a:pt x="387731" y="484378"/>
                  </a:lnTo>
                  <a:lnTo>
                    <a:pt x="379104" y="472930"/>
                  </a:lnTo>
                  <a:close/>
                </a:path>
                <a:path w="419734" h="550545">
                  <a:moveTo>
                    <a:pt x="401955" y="455676"/>
                  </a:moveTo>
                  <a:lnTo>
                    <a:pt x="379104" y="472930"/>
                  </a:lnTo>
                  <a:lnTo>
                    <a:pt x="387731" y="484378"/>
                  </a:lnTo>
                  <a:lnTo>
                    <a:pt x="364998" y="501523"/>
                  </a:lnTo>
                  <a:lnTo>
                    <a:pt x="410414" y="501523"/>
                  </a:lnTo>
                  <a:lnTo>
                    <a:pt x="401955" y="455676"/>
                  </a:lnTo>
                  <a:close/>
                </a:path>
                <a:path w="419734" h="550545">
                  <a:moveTo>
                    <a:pt x="22733" y="0"/>
                  </a:moveTo>
                  <a:lnTo>
                    <a:pt x="0" y="17272"/>
                  </a:lnTo>
                  <a:lnTo>
                    <a:pt x="356380" y="490089"/>
                  </a:lnTo>
                  <a:lnTo>
                    <a:pt x="379104" y="472930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8325" y="4119498"/>
              <a:ext cx="3151505" cy="2478405"/>
            </a:xfrm>
            <a:custGeom>
              <a:avLst/>
              <a:gdLst/>
              <a:ahLst/>
              <a:cxnLst/>
              <a:rect l="l" t="t" r="r" b="b"/>
              <a:pathLst>
                <a:path w="3151504" h="2478404">
                  <a:moveTo>
                    <a:pt x="2425319" y="0"/>
                  </a:moveTo>
                  <a:lnTo>
                    <a:pt x="725677" y="0"/>
                  </a:lnTo>
                  <a:lnTo>
                    <a:pt x="0" y="725805"/>
                  </a:lnTo>
                  <a:lnTo>
                    <a:pt x="0" y="1752396"/>
                  </a:lnTo>
                  <a:lnTo>
                    <a:pt x="725677" y="2478151"/>
                  </a:lnTo>
                  <a:lnTo>
                    <a:pt x="2425319" y="2478151"/>
                  </a:lnTo>
                  <a:lnTo>
                    <a:pt x="3151124" y="1752396"/>
                  </a:lnTo>
                  <a:lnTo>
                    <a:pt x="3151124" y="725805"/>
                  </a:lnTo>
                  <a:lnTo>
                    <a:pt x="2425319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8325" y="4119498"/>
              <a:ext cx="3151505" cy="2478405"/>
            </a:xfrm>
            <a:custGeom>
              <a:avLst/>
              <a:gdLst/>
              <a:ahLst/>
              <a:cxnLst/>
              <a:rect l="l" t="t" r="r" b="b"/>
              <a:pathLst>
                <a:path w="3151504" h="2478404">
                  <a:moveTo>
                    <a:pt x="0" y="725805"/>
                  </a:moveTo>
                  <a:lnTo>
                    <a:pt x="725677" y="0"/>
                  </a:lnTo>
                  <a:lnTo>
                    <a:pt x="2425319" y="0"/>
                  </a:lnTo>
                  <a:lnTo>
                    <a:pt x="3151124" y="725805"/>
                  </a:lnTo>
                  <a:lnTo>
                    <a:pt x="3151124" y="1752396"/>
                  </a:lnTo>
                  <a:lnTo>
                    <a:pt x="2425319" y="2478151"/>
                  </a:lnTo>
                  <a:lnTo>
                    <a:pt x="725677" y="2478151"/>
                  </a:lnTo>
                  <a:lnTo>
                    <a:pt x="0" y="1752396"/>
                  </a:lnTo>
                  <a:lnTo>
                    <a:pt x="0" y="725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72124" y="36258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525" y="0"/>
                  </a:moveTo>
                  <a:lnTo>
                    <a:pt x="216796" y="4178"/>
                  </a:lnTo>
                  <a:lnTo>
                    <a:pt x="165824" y="16160"/>
                  </a:lnTo>
                  <a:lnTo>
                    <a:pt x="119701" y="35120"/>
                  </a:lnTo>
                  <a:lnTo>
                    <a:pt x="79517" y="60229"/>
                  </a:lnTo>
                  <a:lnTo>
                    <a:pt x="46365" y="90661"/>
                  </a:lnTo>
                  <a:lnTo>
                    <a:pt x="21334" y="125587"/>
                  </a:lnTo>
                  <a:lnTo>
                    <a:pt x="5515" y="164180"/>
                  </a:lnTo>
                  <a:lnTo>
                    <a:pt x="0" y="205612"/>
                  </a:lnTo>
                  <a:lnTo>
                    <a:pt x="5515" y="247045"/>
                  </a:lnTo>
                  <a:lnTo>
                    <a:pt x="21334" y="285638"/>
                  </a:lnTo>
                  <a:lnTo>
                    <a:pt x="46365" y="320564"/>
                  </a:lnTo>
                  <a:lnTo>
                    <a:pt x="79517" y="350996"/>
                  </a:lnTo>
                  <a:lnTo>
                    <a:pt x="119701" y="376105"/>
                  </a:lnTo>
                  <a:lnTo>
                    <a:pt x="165824" y="395065"/>
                  </a:lnTo>
                  <a:lnTo>
                    <a:pt x="216796" y="407047"/>
                  </a:lnTo>
                  <a:lnTo>
                    <a:pt x="271525" y="411225"/>
                  </a:lnTo>
                  <a:lnTo>
                    <a:pt x="326213" y="407047"/>
                  </a:lnTo>
                  <a:lnTo>
                    <a:pt x="377154" y="395065"/>
                  </a:lnTo>
                  <a:lnTo>
                    <a:pt x="423254" y="376105"/>
                  </a:lnTo>
                  <a:lnTo>
                    <a:pt x="463423" y="350996"/>
                  </a:lnTo>
                  <a:lnTo>
                    <a:pt x="496566" y="320564"/>
                  </a:lnTo>
                  <a:lnTo>
                    <a:pt x="521592" y="285638"/>
                  </a:lnTo>
                  <a:lnTo>
                    <a:pt x="537409" y="247045"/>
                  </a:lnTo>
                  <a:lnTo>
                    <a:pt x="542925" y="205612"/>
                  </a:lnTo>
                  <a:lnTo>
                    <a:pt x="537409" y="164180"/>
                  </a:lnTo>
                  <a:lnTo>
                    <a:pt x="521592" y="125587"/>
                  </a:lnTo>
                  <a:lnTo>
                    <a:pt x="496566" y="90661"/>
                  </a:lnTo>
                  <a:lnTo>
                    <a:pt x="463423" y="60229"/>
                  </a:lnTo>
                  <a:lnTo>
                    <a:pt x="423254" y="35120"/>
                  </a:lnTo>
                  <a:lnTo>
                    <a:pt x="377154" y="16160"/>
                  </a:lnTo>
                  <a:lnTo>
                    <a:pt x="326213" y="4178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72124" y="36258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612"/>
                  </a:moveTo>
                  <a:lnTo>
                    <a:pt x="5515" y="164180"/>
                  </a:lnTo>
                  <a:lnTo>
                    <a:pt x="21334" y="125587"/>
                  </a:lnTo>
                  <a:lnTo>
                    <a:pt x="46365" y="90661"/>
                  </a:lnTo>
                  <a:lnTo>
                    <a:pt x="79517" y="60229"/>
                  </a:lnTo>
                  <a:lnTo>
                    <a:pt x="119701" y="35120"/>
                  </a:lnTo>
                  <a:lnTo>
                    <a:pt x="165824" y="16160"/>
                  </a:lnTo>
                  <a:lnTo>
                    <a:pt x="216796" y="4178"/>
                  </a:lnTo>
                  <a:lnTo>
                    <a:pt x="271525" y="0"/>
                  </a:lnTo>
                  <a:lnTo>
                    <a:pt x="326213" y="4178"/>
                  </a:lnTo>
                  <a:lnTo>
                    <a:pt x="377154" y="16160"/>
                  </a:lnTo>
                  <a:lnTo>
                    <a:pt x="423254" y="35120"/>
                  </a:lnTo>
                  <a:lnTo>
                    <a:pt x="463423" y="60229"/>
                  </a:lnTo>
                  <a:lnTo>
                    <a:pt x="496566" y="90661"/>
                  </a:lnTo>
                  <a:lnTo>
                    <a:pt x="521592" y="125587"/>
                  </a:lnTo>
                  <a:lnTo>
                    <a:pt x="537409" y="164180"/>
                  </a:lnTo>
                  <a:lnTo>
                    <a:pt x="542925" y="205612"/>
                  </a:lnTo>
                  <a:lnTo>
                    <a:pt x="537409" y="247045"/>
                  </a:lnTo>
                  <a:lnTo>
                    <a:pt x="521592" y="285638"/>
                  </a:lnTo>
                  <a:lnTo>
                    <a:pt x="496566" y="320564"/>
                  </a:lnTo>
                  <a:lnTo>
                    <a:pt x="463423" y="350996"/>
                  </a:lnTo>
                  <a:lnTo>
                    <a:pt x="423254" y="376105"/>
                  </a:lnTo>
                  <a:lnTo>
                    <a:pt x="377154" y="395065"/>
                  </a:lnTo>
                  <a:lnTo>
                    <a:pt x="326213" y="407047"/>
                  </a:lnTo>
                  <a:lnTo>
                    <a:pt x="271525" y="411225"/>
                  </a:lnTo>
                  <a:lnTo>
                    <a:pt x="216796" y="407047"/>
                  </a:lnTo>
                  <a:lnTo>
                    <a:pt x="165824" y="395065"/>
                  </a:lnTo>
                  <a:lnTo>
                    <a:pt x="119701" y="376105"/>
                  </a:lnTo>
                  <a:lnTo>
                    <a:pt x="79517" y="350996"/>
                  </a:lnTo>
                  <a:lnTo>
                    <a:pt x="46365" y="320564"/>
                  </a:lnTo>
                  <a:lnTo>
                    <a:pt x="21334" y="285638"/>
                  </a:lnTo>
                  <a:lnTo>
                    <a:pt x="5515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24000" y="5949950"/>
            <a:ext cx="46672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25">
                <a:latin typeface="Calibri"/>
                <a:cs typeface="Calibri"/>
              </a:rPr>
              <a:t>&lt;5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8275" y="6045200"/>
            <a:ext cx="466725" cy="3702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25">
                <a:latin typeface="Calibri"/>
                <a:cs typeface="Calibri"/>
              </a:rPr>
              <a:t>&gt;5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6544" y="4168520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Sol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Alt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Ağaç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05327" y="4502022"/>
            <a:ext cx="61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SağAA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73039" y="366712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2140" y="1445514"/>
            <a:ext cx="740981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94360" indent="-534035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İkili</a:t>
            </a:r>
            <a:r>
              <a:rPr sz="24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Arama</a:t>
            </a:r>
            <a:r>
              <a:rPr sz="24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Ağacı</a:t>
            </a:r>
            <a:r>
              <a:rPr sz="24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düğümdeki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değerlere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göre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düzenlenir:</a:t>
            </a:r>
            <a:endParaRPr sz="24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550"/>
              </a:spcBef>
              <a:tabLst>
                <a:tab pos="9467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Sol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değerler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düğümünden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küçüktür.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  <a:tabLst>
                <a:tab pos="9467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Sağ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değerler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düğümünden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büyüktür.</a:t>
            </a:r>
            <a:endParaRPr sz="2200">
              <a:latin typeface="Calibri"/>
              <a:cs typeface="Calibri"/>
            </a:endParaRPr>
          </a:p>
          <a:p>
            <a:pPr marL="5280660">
              <a:lnSpc>
                <a:spcPts val="1885"/>
              </a:lnSpc>
              <a:spcBef>
                <a:spcPts val="430"/>
              </a:spcBef>
            </a:pPr>
            <a:r>
              <a:rPr sz="1600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  <a:p>
            <a:pPr marL="1868805">
              <a:lnSpc>
                <a:spcPts val="1885"/>
              </a:lnSpc>
            </a:pPr>
            <a:r>
              <a:rPr sz="1600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91403" y="3353180"/>
            <a:ext cx="974725" cy="1277620"/>
            <a:chOff x="5891403" y="3353180"/>
            <a:chExt cx="974725" cy="1277620"/>
          </a:xfrm>
        </p:grpSpPr>
        <p:sp>
          <p:nvSpPr>
            <p:cNvPr id="46" name="object 46"/>
            <p:cNvSpPr/>
            <p:nvPr/>
          </p:nvSpPr>
          <p:spPr>
            <a:xfrm>
              <a:off x="5891403" y="3353180"/>
              <a:ext cx="149860" cy="295275"/>
            </a:xfrm>
            <a:custGeom>
              <a:avLst/>
              <a:gdLst/>
              <a:ahLst/>
              <a:cxnLst/>
              <a:rect l="l" t="t" r="r" b="b"/>
              <a:pathLst>
                <a:path w="149860" h="295275">
                  <a:moveTo>
                    <a:pt x="0" y="199136"/>
                  </a:moveTo>
                  <a:lnTo>
                    <a:pt x="3048" y="294894"/>
                  </a:lnTo>
                  <a:lnTo>
                    <a:pt x="76739" y="235966"/>
                  </a:lnTo>
                  <a:lnTo>
                    <a:pt x="45847" y="235966"/>
                  </a:lnTo>
                  <a:lnTo>
                    <a:pt x="19938" y="224028"/>
                  </a:lnTo>
                  <a:lnTo>
                    <a:pt x="25906" y="211096"/>
                  </a:lnTo>
                  <a:lnTo>
                    <a:pt x="0" y="199136"/>
                  </a:lnTo>
                  <a:close/>
                </a:path>
                <a:path w="149860" h="295275">
                  <a:moveTo>
                    <a:pt x="25906" y="211096"/>
                  </a:moveTo>
                  <a:lnTo>
                    <a:pt x="19938" y="224028"/>
                  </a:lnTo>
                  <a:lnTo>
                    <a:pt x="45847" y="235966"/>
                  </a:lnTo>
                  <a:lnTo>
                    <a:pt x="51811" y="223055"/>
                  </a:lnTo>
                  <a:lnTo>
                    <a:pt x="25906" y="211096"/>
                  </a:lnTo>
                  <a:close/>
                </a:path>
                <a:path w="149860" h="295275">
                  <a:moveTo>
                    <a:pt x="51811" y="223055"/>
                  </a:moveTo>
                  <a:lnTo>
                    <a:pt x="45847" y="235966"/>
                  </a:lnTo>
                  <a:lnTo>
                    <a:pt x="76739" y="235966"/>
                  </a:lnTo>
                  <a:lnTo>
                    <a:pt x="77850" y="235077"/>
                  </a:lnTo>
                  <a:lnTo>
                    <a:pt x="51811" y="223055"/>
                  </a:lnTo>
                  <a:close/>
                </a:path>
                <a:path w="149860" h="295275">
                  <a:moveTo>
                    <a:pt x="123317" y="0"/>
                  </a:moveTo>
                  <a:lnTo>
                    <a:pt x="25906" y="211096"/>
                  </a:lnTo>
                  <a:lnTo>
                    <a:pt x="51811" y="223055"/>
                  </a:lnTo>
                  <a:lnTo>
                    <a:pt x="149351" y="11938"/>
                  </a:lnTo>
                  <a:lnTo>
                    <a:pt x="12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8250" y="4214748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525" y="0"/>
                  </a:moveTo>
                  <a:lnTo>
                    <a:pt x="216796" y="4178"/>
                  </a:lnTo>
                  <a:lnTo>
                    <a:pt x="165824" y="16160"/>
                  </a:lnTo>
                  <a:lnTo>
                    <a:pt x="119701" y="35120"/>
                  </a:lnTo>
                  <a:lnTo>
                    <a:pt x="79517" y="60229"/>
                  </a:lnTo>
                  <a:lnTo>
                    <a:pt x="46365" y="90661"/>
                  </a:lnTo>
                  <a:lnTo>
                    <a:pt x="21334" y="125587"/>
                  </a:lnTo>
                  <a:lnTo>
                    <a:pt x="5515" y="164180"/>
                  </a:lnTo>
                  <a:lnTo>
                    <a:pt x="0" y="205612"/>
                  </a:lnTo>
                  <a:lnTo>
                    <a:pt x="5515" y="247045"/>
                  </a:lnTo>
                  <a:lnTo>
                    <a:pt x="21334" y="285638"/>
                  </a:lnTo>
                  <a:lnTo>
                    <a:pt x="46365" y="320564"/>
                  </a:lnTo>
                  <a:lnTo>
                    <a:pt x="79517" y="350996"/>
                  </a:lnTo>
                  <a:lnTo>
                    <a:pt x="119701" y="376105"/>
                  </a:lnTo>
                  <a:lnTo>
                    <a:pt x="165824" y="395065"/>
                  </a:lnTo>
                  <a:lnTo>
                    <a:pt x="216796" y="407047"/>
                  </a:lnTo>
                  <a:lnTo>
                    <a:pt x="271525" y="411225"/>
                  </a:lnTo>
                  <a:lnTo>
                    <a:pt x="326213" y="407047"/>
                  </a:lnTo>
                  <a:lnTo>
                    <a:pt x="377154" y="395065"/>
                  </a:lnTo>
                  <a:lnTo>
                    <a:pt x="423254" y="376105"/>
                  </a:lnTo>
                  <a:lnTo>
                    <a:pt x="463423" y="350996"/>
                  </a:lnTo>
                  <a:lnTo>
                    <a:pt x="496566" y="320564"/>
                  </a:lnTo>
                  <a:lnTo>
                    <a:pt x="521592" y="285638"/>
                  </a:lnTo>
                  <a:lnTo>
                    <a:pt x="537409" y="247045"/>
                  </a:lnTo>
                  <a:lnTo>
                    <a:pt x="542925" y="205612"/>
                  </a:lnTo>
                  <a:lnTo>
                    <a:pt x="537409" y="164180"/>
                  </a:lnTo>
                  <a:lnTo>
                    <a:pt x="521592" y="125587"/>
                  </a:lnTo>
                  <a:lnTo>
                    <a:pt x="496566" y="90661"/>
                  </a:lnTo>
                  <a:lnTo>
                    <a:pt x="463422" y="60229"/>
                  </a:lnTo>
                  <a:lnTo>
                    <a:pt x="423254" y="35120"/>
                  </a:lnTo>
                  <a:lnTo>
                    <a:pt x="377154" y="16160"/>
                  </a:lnTo>
                  <a:lnTo>
                    <a:pt x="326213" y="4178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8250" y="4214748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612"/>
                  </a:moveTo>
                  <a:lnTo>
                    <a:pt x="5515" y="164180"/>
                  </a:lnTo>
                  <a:lnTo>
                    <a:pt x="21334" y="125587"/>
                  </a:lnTo>
                  <a:lnTo>
                    <a:pt x="46365" y="90661"/>
                  </a:lnTo>
                  <a:lnTo>
                    <a:pt x="79517" y="60229"/>
                  </a:lnTo>
                  <a:lnTo>
                    <a:pt x="119701" y="35120"/>
                  </a:lnTo>
                  <a:lnTo>
                    <a:pt x="165824" y="16160"/>
                  </a:lnTo>
                  <a:lnTo>
                    <a:pt x="216796" y="4178"/>
                  </a:lnTo>
                  <a:lnTo>
                    <a:pt x="271525" y="0"/>
                  </a:lnTo>
                  <a:lnTo>
                    <a:pt x="326213" y="4178"/>
                  </a:lnTo>
                  <a:lnTo>
                    <a:pt x="377154" y="16160"/>
                  </a:lnTo>
                  <a:lnTo>
                    <a:pt x="423254" y="35120"/>
                  </a:lnTo>
                  <a:lnTo>
                    <a:pt x="463422" y="60229"/>
                  </a:lnTo>
                  <a:lnTo>
                    <a:pt x="496566" y="90661"/>
                  </a:lnTo>
                  <a:lnTo>
                    <a:pt x="521592" y="125587"/>
                  </a:lnTo>
                  <a:lnTo>
                    <a:pt x="537409" y="164180"/>
                  </a:lnTo>
                  <a:lnTo>
                    <a:pt x="542925" y="205612"/>
                  </a:lnTo>
                  <a:lnTo>
                    <a:pt x="537409" y="247045"/>
                  </a:lnTo>
                  <a:lnTo>
                    <a:pt x="521592" y="285638"/>
                  </a:lnTo>
                  <a:lnTo>
                    <a:pt x="496566" y="320564"/>
                  </a:lnTo>
                  <a:lnTo>
                    <a:pt x="463423" y="350996"/>
                  </a:lnTo>
                  <a:lnTo>
                    <a:pt x="423254" y="376105"/>
                  </a:lnTo>
                  <a:lnTo>
                    <a:pt x="377154" y="395065"/>
                  </a:lnTo>
                  <a:lnTo>
                    <a:pt x="326213" y="407047"/>
                  </a:lnTo>
                  <a:lnTo>
                    <a:pt x="271525" y="411225"/>
                  </a:lnTo>
                  <a:lnTo>
                    <a:pt x="216796" y="407047"/>
                  </a:lnTo>
                  <a:lnTo>
                    <a:pt x="165824" y="395065"/>
                  </a:lnTo>
                  <a:lnTo>
                    <a:pt x="119701" y="376105"/>
                  </a:lnTo>
                  <a:lnTo>
                    <a:pt x="79517" y="350996"/>
                  </a:lnTo>
                  <a:lnTo>
                    <a:pt x="46365" y="320564"/>
                  </a:lnTo>
                  <a:lnTo>
                    <a:pt x="21334" y="285638"/>
                  </a:lnTo>
                  <a:lnTo>
                    <a:pt x="5515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519164" y="42562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02513" y="4822888"/>
            <a:ext cx="552450" cy="421005"/>
            <a:chOff x="6902513" y="4822888"/>
            <a:chExt cx="552450" cy="421005"/>
          </a:xfrm>
        </p:grpSpPr>
        <p:sp>
          <p:nvSpPr>
            <p:cNvPr id="51" name="object 51"/>
            <p:cNvSpPr/>
            <p:nvPr/>
          </p:nvSpPr>
          <p:spPr>
            <a:xfrm>
              <a:off x="6907276" y="4827651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399" y="0"/>
                  </a:moveTo>
                  <a:lnTo>
                    <a:pt x="216674" y="4172"/>
                  </a:lnTo>
                  <a:lnTo>
                    <a:pt x="165717" y="16140"/>
                  </a:lnTo>
                  <a:lnTo>
                    <a:pt x="119614" y="35080"/>
                  </a:lnTo>
                  <a:lnTo>
                    <a:pt x="79454" y="60166"/>
                  </a:lnTo>
                  <a:lnTo>
                    <a:pt x="46324" y="90574"/>
                  </a:lnTo>
                  <a:lnTo>
                    <a:pt x="21314" y="125479"/>
                  </a:lnTo>
                  <a:lnTo>
                    <a:pt x="5509" y="164058"/>
                  </a:lnTo>
                  <a:lnTo>
                    <a:pt x="0" y="205486"/>
                  </a:lnTo>
                  <a:lnTo>
                    <a:pt x="5509" y="246918"/>
                  </a:lnTo>
                  <a:lnTo>
                    <a:pt x="21314" y="285511"/>
                  </a:lnTo>
                  <a:lnTo>
                    <a:pt x="46324" y="320437"/>
                  </a:lnTo>
                  <a:lnTo>
                    <a:pt x="79454" y="350869"/>
                  </a:lnTo>
                  <a:lnTo>
                    <a:pt x="119614" y="375978"/>
                  </a:lnTo>
                  <a:lnTo>
                    <a:pt x="165717" y="394938"/>
                  </a:lnTo>
                  <a:lnTo>
                    <a:pt x="216674" y="406920"/>
                  </a:lnTo>
                  <a:lnTo>
                    <a:pt x="271399" y="411099"/>
                  </a:lnTo>
                  <a:lnTo>
                    <a:pt x="326128" y="406920"/>
                  </a:lnTo>
                  <a:lnTo>
                    <a:pt x="377100" y="394938"/>
                  </a:lnTo>
                  <a:lnTo>
                    <a:pt x="423223" y="375978"/>
                  </a:lnTo>
                  <a:lnTo>
                    <a:pt x="463407" y="350869"/>
                  </a:lnTo>
                  <a:lnTo>
                    <a:pt x="496559" y="320437"/>
                  </a:lnTo>
                  <a:lnTo>
                    <a:pt x="521590" y="285511"/>
                  </a:lnTo>
                  <a:lnTo>
                    <a:pt x="537409" y="246918"/>
                  </a:lnTo>
                  <a:lnTo>
                    <a:pt x="542925" y="205486"/>
                  </a:lnTo>
                  <a:lnTo>
                    <a:pt x="537409" y="164058"/>
                  </a:lnTo>
                  <a:lnTo>
                    <a:pt x="521590" y="125479"/>
                  </a:lnTo>
                  <a:lnTo>
                    <a:pt x="496559" y="90574"/>
                  </a:lnTo>
                  <a:lnTo>
                    <a:pt x="463407" y="60166"/>
                  </a:lnTo>
                  <a:lnTo>
                    <a:pt x="423223" y="35080"/>
                  </a:lnTo>
                  <a:lnTo>
                    <a:pt x="377100" y="16140"/>
                  </a:lnTo>
                  <a:lnTo>
                    <a:pt x="326128" y="4172"/>
                  </a:lnTo>
                  <a:lnTo>
                    <a:pt x="27139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07276" y="4827651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486"/>
                  </a:moveTo>
                  <a:lnTo>
                    <a:pt x="5509" y="164058"/>
                  </a:lnTo>
                  <a:lnTo>
                    <a:pt x="21314" y="125479"/>
                  </a:lnTo>
                  <a:lnTo>
                    <a:pt x="46324" y="90574"/>
                  </a:lnTo>
                  <a:lnTo>
                    <a:pt x="79454" y="60166"/>
                  </a:lnTo>
                  <a:lnTo>
                    <a:pt x="119614" y="35080"/>
                  </a:lnTo>
                  <a:lnTo>
                    <a:pt x="165717" y="16140"/>
                  </a:lnTo>
                  <a:lnTo>
                    <a:pt x="216674" y="4172"/>
                  </a:lnTo>
                  <a:lnTo>
                    <a:pt x="271399" y="0"/>
                  </a:lnTo>
                  <a:lnTo>
                    <a:pt x="326128" y="4172"/>
                  </a:lnTo>
                  <a:lnTo>
                    <a:pt x="377100" y="16140"/>
                  </a:lnTo>
                  <a:lnTo>
                    <a:pt x="423223" y="35080"/>
                  </a:lnTo>
                  <a:lnTo>
                    <a:pt x="463407" y="60166"/>
                  </a:lnTo>
                  <a:lnTo>
                    <a:pt x="496559" y="90574"/>
                  </a:lnTo>
                  <a:lnTo>
                    <a:pt x="521590" y="125479"/>
                  </a:lnTo>
                  <a:lnTo>
                    <a:pt x="537409" y="164058"/>
                  </a:lnTo>
                  <a:lnTo>
                    <a:pt x="542925" y="205486"/>
                  </a:lnTo>
                  <a:lnTo>
                    <a:pt x="537409" y="246918"/>
                  </a:lnTo>
                  <a:lnTo>
                    <a:pt x="521590" y="285511"/>
                  </a:lnTo>
                  <a:lnTo>
                    <a:pt x="496559" y="320437"/>
                  </a:lnTo>
                  <a:lnTo>
                    <a:pt x="463407" y="350869"/>
                  </a:lnTo>
                  <a:lnTo>
                    <a:pt x="423223" y="375978"/>
                  </a:lnTo>
                  <a:lnTo>
                    <a:pt x="377100" y="394938"/>
                  </a:lnTo>
                  <a:lnTo>
                    <a:pt x="326128" y="406920"/>
                  </a:lnTo>
                  <a:lnTo>
                    <a:pt x="271399" y="411099"/>
                  </a:lnTo>
                  <a:lnTo>
                    <a:pt x="216674" y="406920"/>
                  </a:lnTo>
                  <a:lnTo>
                    <a:pt x="165717" y="394938"/>
                  </a:lnTo>
                  <a:lnTo>
                    <a:pt x="119614" y="375978"/>
                  </a:lnTo>
                  <a:lnTo>
                    <a:pt x="79454" y="350869"/>
                  </a:lnTo>
                  <a:lnTo>
                    <a:pt x="46324" y="320437"/>
                  </a:lnTo>
                  <a:lnTo>
                    <a:pt x="21314" y="285511"/>
                  </a:lnTo>
                  <a:lnTo>
                    <a:pt x="5509" y="246918"/>
                  </a:lnTo>
                  <a:lnTo>
                    <a:pt x="0" y="2054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08317" y="48693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540688" y="5461063"/>
            <a:ext cx="552450" cy="421005"/>
            <a:chOff x="7540688" y="5461063"/>
            <a:chExt cx="552450" cy="421005"/>
          </a:xfrm>
        </p:grpSpPr>
        <p:sp>
          <p:nvSpPr>
            <p:cNvPr id="55" name="object 55"/>
            <p:cNvSpPr/>
            <p:nvPr/>
          </p:nvSpPr>
          <p:spPr>
            <a:xfrm>
              <a:off x="7545451" y="54658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399" y="0"/>
                  </a:moveTo>
                  <a:lnTo>
                    <a:pt x="216674" y="4172"/>
                  </a:lnTo>
                  <a:lnTo>
                    <a:pt x="165717" y="16141"/>
                  </a:lnTo>
                  <a:lnTo>
                    <a:pt x="119614" y="35081"/>
                  </a:lnTo>
                  <a:lnTo>
                    <a:pt x="79454" y="60169"/>
                  </a:lnTo>
                  <a:lnTo>
                    <a:pt x="46324" y="90580"/>
                  </a:lnTo>
                  <a:lnTo>
                    <a:pt x="21314" y="125490"/>
                  </a:lnTo>
                  <a:lnTo>
                    <a:pt x="5509" y="164075"/>
                  </a:lnTo>
                  <a:lnTo>
                    <a:pt x="0" y="205511"/>
                  </a:lnTo>
                  <a:lnTo>
                    <a:pt x="5509" y="246946"/>
                  </a:lnTo>
                  <a:lnTo>
                    <a:pt x="21314" y="285538"/>
                  </a:lnTo>
                  <a:lnTo>
                    <a:pt x="46324" y="320460"/>
                  </a:lnTo>
                  <a:lnTo>
                    <a:pt x="79454" y="350886"/>
                  </a:lnTo>
                  <a:lnTo>
                    <a:pt x="119614" y="375989"/>
                  </a:lnTo>
                  <a:lnTo>
                    <a:pt x="165717" y="394944"/>
                  </a:lnTo>
                  <a:lnTo>
                    <a:pt x="216674" y="406922"/>
                  </a:lnTo>
                  <a:lnTo>
                    <a:pt x="271399" y="411099"/>
                  </a:lnTo>
                  <a:lnTo>
                    <a:pt x="326128" y="406922"/>
                  </a:lnTo>
                  <a:lnTo>
                    <a:pt x="377100" y="394944"/>
                  </a:lnTo>
                  <a:lnTo>
                    <a:pt x="423223" y="375989"/>
                  </a:lnTo>
                  <a:lnTo>
                    <a:pt x="463407" y="350886"/>
                  </a:lnTo>
                  <a:lnTo>
                    <a:pt x="496559" y="320460"/>
                  </a:lnTo>
                  <a:lnTo>
                    <a:pt x="521590" y="285538"/>
                  </a:lnTo>
                  <a:lnTo>
                    <a:pt x="537409" y="246946"/>
                  </a:lnTo>
                  <a:lnTo>
                    <a:pt x="542925" y="205511"/>
                  </a:lnTo>
                  <a:lnTo>
                    <a:pt x="537409" y="164075"/>
                  </a:lnTo>
                  <a:lnTo>
                    <a:pt x="521590" y="125490"/>
                  </a:lnTo>
                  <a:lnTo>
                    <a:pt x="496559" y="90580"/>
                  </a:lnTo>
                  <a:lnTo>
                    <a:pt x="463407" y="60169"/>
                  </a:lnTo>
                  <a:lnTo>
                    <a:pt x="423223" y="35081"/>
                  </a:lnTo>
                  <a:lnTo>
                    <a:pt x="377100" y="16141"/>
                  </a:lnTo>
                  <a:lnTo>
                    <a:pt x="326128" y="4172"/>
                  </a:lnTo>
                  <a:lnTo>
                    <a:pt x="27139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45451" y="54658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511"/>
                  </a:moveTo>
                  <a:lnTo>
                    <a:pt x="5509" y="164075"/>
                  </a:lnTo>
                  <a:lnTo>
                    <a:pt x="21314" y="125490"/>
                  </a:lnTo>
                  <a:lnTo>
                    <a:pt x="46324" y="90580"/>
                  </a:lnTo>
                  <a:lnTo>
                    <a:pt x="79454" y="60169"/>
                  </a:lnTo>
                  <a:lnTo>
                    <a:pt x="119614" y="35081"/>
                  </a:lnTo>
                  <a:lnTo>
                    <a:pt x="165717" y="16141"/>
                  </a:lnTo>
                  <a:lnTo>
                    <a:pt x="216674" y="4172"/>
                  </a:lnTo>
                  <a:lnTo>
                    <a:pt x="271399" y="0"/>
                  </a:lnTo>
                  <a:lnTo>
                    <a:pt x="326128" y="4172"/>
                  </a:lnTo>
                  <a:lnTo>
                    <a:pt x="377100" y="16141"/>
                  </a:lnTo>
                  <a:lnTo>
                    <a:pt x="423223" y="35081"/>
                  </a:lnTo>
                  <a:lnTo>
                    <a:pt x="463407" y="60169"/>
                  </a:lnTo>
                  <a:lnTo>
                    <a:pt x="496559" y="90580"/>
                  </a:lnTo>
                  <a:lnTo>
                    <a:pt x="521590" y="125490"/>
                  </a:lnTo>
                  <a:lnTo>
                    <a:pt x="537409" y="164075"/>
                  </a:lnTo>
                  <a:lnTo>
                    <a:pt x="542925" y="205511"/>
                  </a:lnTo>
                  <a:lnTo>
                    <a:pt x="537409" y="246946"/>
                  </a:lnTo>
                  <a:lnTo>
                    <a:pt x="521590" y="285538"/>
                  </a:lnTo>
                  <a:lnTo>
                    <a:pt x="496559" y="320460"/>
                  </a:lnTo>
                  <a:lnTo>
                    <a:pt x="463407" y="350886"/>
                  </a:lnTo>
                  <a:lnTo>
                    <a:pt x="423223" y="375989"/>
                  </a:lnTo>
                  <a:lnTo>
                    <a:pt x="377100" y="394944"/>
                  </a:lnTo>
                  <a:lnTo>
                    <a:pt x="326128" y="406922"/>
                  </a:lnTo>
                  <a:lnTo>
                    <a:pt x="271399" y="411099"/>
                  </a:lnTo>
                  <a:lnTo>
                    <a:pt x="216674" y="406922"/>
                  </a:lnTo>
                  <a:lnTo>
                    <a:pt x="165717" y="394944"/>
                  </a:lnTo>
                  <a:lnTo>
                    <a:pt x="119614" y="375989"/>
                  </a:lnTo>
                  <a:lnTo>
                    <a:pt x="79454" y="350886"/>
                  </a:lnTo>
                  <a:lnTo>
                    <a:pt x="46324" y="320460"/>
                  </a:lnTo>
                  <a:lnTo>
                    <a:pt x="21314" y="285538"/>
                  </a:lnTo>
                  <a:lnTo>
                    <a:pt x="5509" y="246946"/>
                  </a:lnTo>
                  <a:lnTo>
                    <a:pt x="0" y="205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746618" y="55075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361112" y="5497512"/>
            <a:ext cx="552450" cy="421005"/>
            <a:chOff x="6361112" y="5497512"/>
            <a:chExt cx="552450" cy="421005"/>
          </a:xfrm>
        </p:grpSpPr>
        <p:sp>
          <p:nvSpPr>
            <p:cNvPr id="59" name="object 59"/>
            <p:cNvSpPr/>
            <p:nvPr/>
          </p:nvSpPr>
          <p:spPr>
            <a:xfrm>
              <a:off x="6365875" y="5502275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525" y="0"/>
                  </a:moveTo>
                  <a:lnTo>
                    <a:pt x="216796" y="4176"/>
                  </a:lnTo>
                  <a:lnTo>
                    <a:pt x="165824" y="16154"/>
                  </a:lnTo>
                  <a:lnTo>
                    <a:pt x="119701" y="35109"/>
                  </a:lnTo>
                  <a:lnTo>
                    <a:pt x="79517" y="60212"/>
                  </a:lnTo>
                  <a:lnTo>
                    <a:pt x="46365" y="90638"/>
                  </a:lnTo>
                  <a:lnTo>
                    <a:pt x="21334" y="125560"/>
                  </a:lnTo>
                  <a:lnTo>
                    <a:pt x="5515" y="164152"/>
                  </a:lnTo>
                  <a:lnTo>
                    <a:pt x="0" y="205587"/>
                  </a:lnTo>
                  <a:lnTo>
                    <a:pt x="5515" y="247018"/>
                  </a:lnTo>
                  <a:lnTo>
                    <a:pt x="21334" y="285607"/>
                  </a:lnTo>
                  <a:lnTo>
                    <a:pt x="46365" y="320527"/>
                  </a:lnTo>
                  <a:lnTo>
                    <a:pt x="79517" y="350951"/>
                  </a:lnTo>
                  <a:lnTo>
                    <a:pt x="119701" y="376054"/>
                  </a:lnTo>
                  <a:lnTo>
                    <a:pt x="165824" y="395007"/>
                  </a:lnTo>
                  <a:lnTo>
                    <a:pt x="216796" y="406986"/>
                  </a:lnTo>
                  <a:lnTo>
                    <a:pt x="271525" y="411162"/>
                  </a:lnTo>
                  <a:lnTo>
                    <a:pt x="326213" y="406986"/>
                  </a:lnTo>
                  <a:lnTo>
                    <a:pt x="377154" y="395007"/>
                  </a:lnTo>
                  <a:lnTo>
                    <a:pt x="423254" y="376054"/>
                  </a:lnTo>
                  <a:lnTo>
                    <a:pt x="463423" y="350951"/>
                  </a:lnTo>
                  <a:lnTo>
                    <a:pt x="496566" y="320527"/>
                  </a:lnTo>
                  <a:lnTo>
                    <a:pt x="521592" y="285607"/>
                  </a:lnTo>
                  <a:lnTo>
                    <a:pt x="537409" y="247018"/>
                  </a:lnTo>
                  <a:lnTo>
                    <a:pt x="542925" y="205587"/>
                  </a:lnTo>
                  <a:lnTo>
                    <a:pt x="537409" y="164152"/>
                  </a:lnTo>
                  <a:lnTo>
                    <a:pt x="521592" y="125560"/>
                  </a:lnTo>
                  <a:lnTo>
                    <a:pt x="496566" y="90638"/>
                  </a:lnTo>
                  <a:lnTo>
                    <a:pt x="463422" y="60212"/>
                  </a:lnTo>
                  <a:lnTo>
                    <a:pt x="423254" y="35109"/>
                  </a:lnTo>
                  <a:lnTo>
                    <a:pt x="377154" y="16154"/>
                  </a:lnTo>
                  <a:lnTo>
                    <a:pt x="326213" y="4176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65875" y="5502275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587"/>
                  </a:moveTo>
                  <a:lnTo>
                    <a:pt x="5515" y="164152"/>
                  </a:lnTo>
                  <a:lnTo>
                    <a:pt x="21334" y="125560"/>
                  </a:lnTo>
                  <a:lnTo>
                    <a:pt x="46365" y="90638"/>
                  </a:lnTo>
                  <a:lnTo>
                    <a:pt x="79517" y="60212"/>
                  </a:lnTo>
                  <a:lnTo>
                    <a:pt x="119701" y="35109"/>
                  </a:lnTo>
                  <a:lnTo>
                    <a:pt x="165824" y="16154"/>
                  </a:lnTo>
                  <a:lnTo>
                    <a:pt x="216796" y="4176"/>
                  </a:lnTo>
                  <a:lnTo>
                    <a:pt x="271525" y="0"/>
                  </a:lnTo>
                  <a:lnTo>
                    <a:pt x="326213" y="4176"/>
                  </a:lnTo>
                  <a:lnTo>
                    <a:pt x="377154" y="16154"/>
                  </a:lnTo>
                  <a:lnTo>
                    <a:pt x="423254" y="35109"/>
                  </a:lnTo>
                  <a:lnTo>
                    <a:pt x="463422" y="60212"/>
                  </a:lnTo>
                  <a:lnTo>
                    <a:pt x="496566" y="90638"/>
                  </a:lnTo>
                  <a:lnTo>
                    <a:pt x="521592" y="125560"/>
                  </a:lnTo>
                  <a:lnTo>
                    <a:pt x="537409" y="164152"/>
                  </a:lnTo>
                  <a:lnTo>
                    <a:pt x="542925" y="205587"/>
                  </a:lnTo>
                  <a:lnTo>
                    <a:pt x="537409" y="247018"/>
                  </a:lnTo>
                  <a:lnTo>
                    <a:pt x="521592" y="285607"/>
                  </a:lnTo>
                  <a:lnTo>
                    <a:pt x="496566" y="320527"/>
                  </a:lnTo>
                  <a:lnTo>
                    <a:pt x="463423" y="350951"/>
                  </a:lnTo>
                  <a:lnTo>
                    <a:pt x="423254" y="376054"/>
                  </a:lnTo>
                  <a:lnTo>
                    <a:pt x="377154" y="395007"/>
                  </a:lnTo>
                  <a:lnTo>
                    <a:pt x="326213" y="406986"/>
                  </a:lnTo>
                  <a:lnTo>
                    <a:pt x="271525" y="411162"/>
                  </a:lnTo>
                  <a:lnTo>
                    <a:pt x="216796" y="406986"/>
                  </a:lnTo>
                  <a:lnTo>
                    <a:pt x="165824" y="395007"/>
                  </a:lnTo>
                  <a:lnTo>
                    <a:pt x="119701" y="376054"/>
                  </a:lnTo>
                  <a:lnTo>
                    <a:pt x="79517" y="350951"/>
                  </a:lnTo>
                  <a:lnTo>
                    <a:pt x="46365" y="320527"/>
                  </a:lnTo>
                  <a:lnTo>
                    <a:pt x="21334" y="285607"/>
                  </a:lnTo>
                  <a:lnTo>
                    <a:pt x="5515" y="247018"/>
                  </a:lnTo>
                  <a:lnTo>
                    <a:pt x="0" y="205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567043" y="5544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735637" y="6135687"/>
            <a:ext cx="552450" cy="421005"/>
            <a:chOff x="5735637" y="6135687"/>
            <a:chExt cx="552450" cy="421005"/>
          </a:xfrm>
        </p:grpSpPr>
        <p:sp>
          <p:nvSpPr>
            <p:cNvPr id="63" name="object 63"/>
            <p:cNvSpPr/>
            <p:nvPr/>
          </p:nvSpPr>
          <p:spPr>
            <a:xfrm>
              <a:off x="5740400" y="61404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525" y="0"/>
                  </a:moveTo>
                  <a:lnTo>
                    <a:pt x="216796" y="4176"/>
                  </a:lnTo>
                  <a:lnTo>
                    <a:pt x="165824" y="16154"/>
                  </a:lnTo>
                  <a:lnTo>
                    <a:pt x="119701" y="35109"/>
                  </a:lnTo>
                  <a:lnTo>
                    <a:pt x="79517" y="60212"/>
                  </a:lnTo>
                  <a:lnTo>
                    <a:pt x="46365" y="90638"/>
                  </a:lnTo>
                  <a:lnTo>
                    <a:pt x="21334" y="125560"/>
                  </a:lnTo>
                  <a:lnTo>
                    <a:pt x="5515" y="164152"/>
                  </a:lnTo>
                  <a:lnTo>
                    <a:pt x="0" y="205587"/>
                  </a:lnTo>
                  <a:lnTo>
                    <a:pt x="5515" y="247018"/>
                  </a:lnTo>
                  <a:lnTo>
                    <a:pt x="21334" y="285607"/>
                  </a:lnTo>
                  <a:lnTo>
                    <a:pt x="46365" y="320527"/>
                  </a:lnTo>
                  <a:lnTo>
                    <a:pt x="79517" y="350951"/>
                  </a:lnTo>
                  <a:lnTo>
                    <a:pt x="119701" y="376054"/>
                  </a:lnTo>
                  <a:lnTo>
                    <a:pt x="165824" y="395007"/>
                  </a:lnTo>
                  <a:lnTo>
                    <a:pt x="216796" y="406986"/>
                  </a:lnTo>
                  <a:lnTo>
                    <a:pt x="271525" y="411162"/>
                  </a:lnTo>
                  <a:lnTo>
                    <a:pt x="326213" y="406986"/>
                  </a:lnTo>
                  <a:lnTo>
                    <a:pt x="377154" y="395007"/>
                  </a:lnTo>
                  <a:lnTo>
                    <a:pt x="423254" y="376054"/>
                  </a:lnTo>
                  <a:lnTo>
                    <a:pt x="463423" y="350951"/>
                  </a:lnTo>
                  <a:lnTo>
                    <a:pt x="496566" y="320527"/>
                  </a:lnTo>
                  <a:lnTo>
                    <a:pt x="521592" y="285607"/>
                  </a:lnTo>
                  <a:lnTo>
                    <a:pt x="537409" y="247018"/>
                  </a:lnTo>
                  <a:lnTo>
                    <a:pt x="542925" y="205587"/>
                  </a:lnTo>
                  <a:lnTo>
                    <a:pt x="537409" y="164152"/>
                  </a:lnTo>
                  <a:lnTo>
                    <a:pt x="521592" y="125560"/>
                  </a:lnTo>
                  <a:lnTo>
                    <a:pt x="496566" y="90638"/>
                  </a:lnTo>
                  <a:lnTo>
                    <a:pt x="463423" y="60212"/>
                  </a:lnTo>
                  <a:lnTo>
                    <a:pt x="423254" y="35109"/>
                  </a:lnTo>
                  <a:lnTo>
                    <a:pt x="377154" y="16154"/>
                  </a:lnTo>
                  <a:lnTo>
                    <a:pt x="326213" y="4176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40400" y="61404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587"/>
                  </a:moveTo>
                  <a:lnTo>
                    <a:pt x="5515" y="164152"/>
                  </a:lnTo>
                  <a:lnTo>
                    <a:pt x="21334" y="125560"/>
                  </a:lnTo>
                  <a:lnTo>
                    <a:pt x="46365" y="90638"/>
                  </a:lnTo>
                  <a:lnTo>
                    <a:pt x="79517" y="60212"/>
                  </a:lnTo>
                  <a:lnTo>
                    <a:pt x="119701" y="35109"/>
                  </a:lnTo>
                  <a:lnTo>
                    <a:pt x="165824" y="16154"/>
                  </a:lnTo>
                  <a:lnTo>
                    <a:pt x="216796" y="4176"/>
                  </a:lnTo>
                  <a:lnTo>
                    <a:pt x="271525" y="0"/>
                  </a:lnTo>
                  <a:lnTo>
                    <a:pt x="326213" y="4176"/>
                  </a:lnTo>
                  <a:lnTo>
                    <a:pt x="377154" y="16154"/>
                  </a:lnTo>
                  <a:lnTo>
                    <a:pt x="423254" y="35109"/>
                  </a:lnTo>
                  <a:lnTo>
                    <a:pt x="463423" y="60212"/>
                  </a:lnTo>
                  <a:lnTo>
                    <a:pt x="496566" y="90638"/>
                  </a:lnTo>
                  <a:lnTo>
                    <a:pt x="521592" y="125560"/>
                  </a:lnTo>
                  <a:lnTo>
                    <a:pt x="537409" y="164152"/>
                  </a:lnTo>
                  <a:lnTo>
                    <a:pt x="542925" y="205587"/>
                  </a:lnTo>
                  <a:lnTo>
                    <a:pt x="537409" y="247018"/>
                  </a:lnTo>
                  <a:lnTo>
                    <a:pt x="521592" y="285607"/>
                  </a:lnTo>
                  <a:lnTo>
                    <a:pt x="496566" y="320527"/>
                  </a:lnTo>
                  <a:lnTo>
                    <a:pt x="463423" y="350951"/>
                  </a:lnTo>
                  <a:lnTo>
                    <a:pt x="423254" y="376054"/>
                  </a:lnTo>
                  <a:lnTo>
                    <a:pt x="377154" y="395007"/>
                  </a:lnTo>
                  <a:lnTo>
                    <a:pt x="326213" y="406986"/>
                  </a:lnTo>
                  <a:lnTo>
                    <a:pt x="271525" y="411162"/>
                  </a:lnTo>
                  <a:lnTo>
                    <a:pt x="216796" y="406986"/>
                  </a:lnTo>
                  <a:lnTo>
                    <a:pt x="165824" y="395007"/>
                  </a:lnTo>
                  <a:lnTo>
                    <a:pt x="119701" y="376054"/>
                  </a:lnTo>
                  <a:lnTo>
                    <a:pt x="79517" y="350951"/>
                  </a:lnTo>
                  <a:lnTo>
                    <a:pt x="46365" y="320527"/>
                  </a:lnTo>
                  <a:lnTo>
                    <a:pt x="21334" y="285607"/>
                  </a:lnTo>
                  <a:lnTo>
                    <a:pt x="5515" y="247018"/>
                  </a:lnTo>
                  <a:lnTo>
                    <a:pt x="0" y="205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41314" y="61823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7514" y="3949445"/>
            <a:ext cx="1753235" cy="2237105"/>
          </a:xfrm>
          <a:custGeom>
            <a:avLst/>
            <a:gdLst/>
            <a:ahLst/>
            <a:cxnLst/>
            <a:rect l="l" t="t" r="r" b="b"/>
            <a:pathLst>
              <a:path w="1753232" h="2237104">
                <a:moveTo>
                  <a:pt x="405511" y="312928"/>
                </a:moveTo>
                <a:lnTo>
                  <a:pt x="389890" y="281178"/>
                </a:lnTo>
                <a:lnTo>
                  <a:pt x="363220" y="226949"/>
                </a:lnTo>
                <a:lnTo>
                  <a:pt x="345859" y="249796"/>
                </a:lnTo>
                <a:lnTo>
                  <a:pt x="17272" y="0"/>
                </a:lnTo>
                <a:lnTo>
                  <a:pt x="0" y="22733"/>
                </a:lnTo>
                <a:lnTo>
                  <a:pt x="328574" y="272516"/>
                </a:lnTo>
                <a:lnTo>
                  <a:pt x="311277" y="295275"/>
                </a:lnTo>
                <a:lnTo>
                  <a:pt x="405511" y="312928"/>
                </a:lnTo>
                <a:close/>
              </a:path>
              <a:path w="1753232" h="2237104">
                <a:moveTo>
                  <a:pt x="440563" y="1896656"/>
                </a:moveTo>
                <a:lnTo>
                  <a:pt x="418084" y="1878926"/>
                </a:lnTo>
                <a:lnTo>
                  <a:pt x="195059" y="2160905"/>
                </a:lnTo>
                <a:lnTo>
                  <a:pt x="172720" y="2143214"/>
                </a:lnTo>
                <a:lnTo>
                  <a:pt x="153035" y="2237041"/>
                </a:lnTo>
                <a:lnTo>
                  <a:pt x="239903" y="2196388"/>
                </a:lnTo>
                <a:lnTo>
                  <a:pt x="231660" y="2189873"/>
                </a:lnTo>
                <a:lnTo>
                  <a:pt x="217512" y="2178685"/>
                </a:lnTo>
                <a:lnTo>
                  <a:pt x="440563" y="1896656"/>
                </a:lnTo>
                <a:close/>
              </a:path>
              <a:path w="1753232" h="2237104">
                <a:moveTo>
                  <a:pt x="1041527" y="1284732"/>
                </a:moveTo>
                <a:lnTo>
                  <a:pt x="1020445" y="1265313"/>
                </a:lnTo>
                <a:lnTo>
                  <a:pt x="802284" y="1502321"/>
                </a:lnTo>
                <a:lnTo>
                  <a:pt x="781304" y="1482979"/>
                </a:lnTo>
                <a:lnTo>
                  <a:pt x="754761" y="1575054"/>
                </a:lnTo>
                <a:lnTo>
                  <a:pt x="844296" y="1541018"/>
                </a:lnTo>
                <a:lnTo>
                  <a:pt x="834644" y="1532128"/>
                </a:lnTo>
                <a:lnTo>
                  <a:pt x="823302" y="1521688"/>
                </a:lnTo>
                <a:lnTo>
                  <a:pt x="1041527" y="1284732"/>
                </a:lnTo>
                <a:close/>
              </a:path>
              <a:path w="1753232" h="2237104">
                <a:moveTo>
                  <a:pt x="1091311" y="913003"/>
                </a:moveTo>
                <a:lnTo>
                  <a:pt x="1075728" y="880999"/>
                </a:lnTo>
                <a:lnTo>
                  <a:pt x="1049401" y="826897"/>
                </a:lnTo>
                <a:lnTo>
                  <a:pt x="1031989" y="849604"/>
                </a:lnTo>
                <a:lnTo>
                  <a:pt x="739648" y="625475"/>
                </a:lnTo>
                <a:lnTo>
                  <a:pt x="722249" y="648208"/>
                </a:lnTo>
                <a:lnTo>
                  <a:pt x="1014564" y="872324"/>
                </a:lnTo>
                <a:lnTo>
                  <a:pt x="997204" y="894969"/>
                </a:lnTo>
                <a:lnTo>
                  <a:pt x="1091311" y="913003"/>
                </a:lnTo>
                <a:close/>
              </a:path>
              <a:path w="1753232" h="2237104">
                <a:moveTo>
                  <a:pt x="1753235" y="1514729"/>
                </a:moveTo>
                <a:lnTo>
                  <a:pt x="1737715" y="1481709"/>
                </a:lnTo>
                <a:lnTo>
                  <a:pt x="1712468" y="1427988"/>
                </a:lnTo>
                <a:lnTo>
                  <a:pt x="1694776" y="1450416"/>
                </a:lnTo>
                <a:lnTo>
                  <a:pt x="1365250" y="1190752"/>
                </a:lnTo>
                <a:lnTo>
                  <a:pt x="1347597" y="1213231"/>
                </a:lnTo>
                <a:lnTo>
                  <a:pt x="1677085" y="1472857"/>
                </a:lnTo>
                <a:lnTo>
                  <a:pt x="1659382" y="1495298"/>
                </a:lnTo>
                <a:lnTo>
                  <a:pt x="1753235" y="151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53101" y="5481637"/>
            <a:ext cx="466725" cy="3683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25">
                <a:latin typeface="Calibri"/>
                <a:cs typeface="Calibri"/>
              </a:rPr>
              <a:t>&gt;2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84083" y="4149344"/>
            <a:ext cx="61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SağAA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/>
              <a:t>İkili</a:t>
            </a:r>
            <a:r>
              <a:rPr sz="4000" spc="-160"/>
              <a:t> </a:t>
            </a:r>
            <a:r>
              <a:rPr sz="4000"/>
              <a:t>Arama</a:t>
            </a:r>
            <a:r>
              <a:rPr sz="4000" spc="-165"/>
              <a:t> </a:t>
            </a:r>
            <a:r>
              <a:rPr sz="4000"/>
              <a:t>Ağacında</a:t>
            </a:r>
            <a:r>
              <a:rPr sz="4000" spc="-145"/>
              <a:t> </a:t>
            </a:r>
            <a:r>
              <a:rPr sz="4000" spc="-10"/>
              <a:t>Sıralama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436812" y="4175188"/>
            <a:ext cx="552450" cy="421005"/>
            <a:chOff x="2436812" y="4175188"/>
            <a:chExt cx="552450" cy="421005"/>
          </a:xfrm>
        </p:grpSpPr>
        <p:sp>
          <p:nvSpPr>
            <p:cNvPr id="4" name="object 4"/>
            <p:cNvSpPr/>
            <p:nvPr/>
          </p:nvSpPr>
          <p:spPr>
            <a:xfrm>
              <a:off x="2441575" y="4179951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271525" y="0"/>
                  </a:moveTo>
                  <a:lnTo>
                    <a:pt x="216796" y="4172"/>
                  </a:lnTo>
                  <a:lnTo>
                    <a:pt x="165824" y="16140"/>
                  </a:lnTo>
                  <a:lnTo>
                    <a:pt x="119701" y="35080"/>
                  </a:lnTo>
                  <a:lnTo>
                    <a:pt x="79517" y="60166"/>
                  </a:lnTo>
                  <a:lnTo>
                    <a:pt x="46365" y="90574"/>
                  </a:lnTo>
                  <a:lnTo>
                    <a:pt x="21334" y="125479"/>
                  </a:lnTo>
                  <a:lnTo>
                    <a:pt x="5515" y="164058"/>
                  </a:lnTo>
                  <a:lnTo>
                    <a:pt x="0" y="205486"/>
                  </a:lnTo>
                  <a:lnTo>
                    <a:pt x="5515" y="246918"/>
                  </a:lnTo>
                  <a:lnTo>
                    <a:pt x="21334" y="285511"/>
                  </a:lnTo>
                  <a:lnTo>
                    <a:pt x="46365" y="320437"/>
                  </a:lnTo>
                  <a:lnTo>
                    <a:pt x="79517" y="350869"/>
                  </a:lnTo>
                  <a:lnTo>
                    <a:pt x="119701" y="375978"/>
                  </a:lnTo>
                  <a:lnTo>
                    <a:pt x="165824" y="394938"/>
                  </a:lnTo>
                  <a:lnTo>
                    <a:pt x="216796" y="406920"/>
                  </a:lnTo>
                  <a:lnTo>
                    <a:pt x="271525" y="411099"/>
                  </a:lnTo>
                  <a:lnTo>
                    <a:pt x="326213" y="406920"/>
                  </a:lnTo>
                  <a:lnTo>
                    <a:pt x="377154" y="394938"/>
                  </a:lnTo>
                  <a:lnTo>
                    <a:pt x="423254" y="375978"/>
                  </a:lnTo>
                  <a:lnTo>
                    <a:pt x="463423" y="350869"/>
                  </a:lnTo>
                  <a:lnTo>
                    <a:pt x="496566" y="320437"/>
                  </a:lnTo>
                  <a:lnTo>
                    <a:pt x="521592" y="285511"/>
                  </a:lnTo>
                  <a:lnTo>
                    <a:pt x="537409" y="246918"/>
                  </a:lnTo>
                  <a:lnTo>
                    <a:pt x="542925" y="205486"/>
                  </a:lnTo>
                  <a:lnTo>
                    <a:pt x="537409" y="164058"/>
                  </a:lnTo>
                  <a:lnTo>
                    <a:pt x="521592" y="125479"/>
                  </a:lnTo>
                  <a:lnTo>
                    <a:pt x="496566" y="90574"/>
                  </a:lnTo>
                  <a:lnTo>
                    <a:pt x="463423" y="60166"/>
                  </a:lnTo>
                  <a:lnTo>
                    <a:pt x="423254" y="35080"/>
                  </a:lnTo>
                  <a:lnTo>
                    <a:pt x="377154" y="16140"/>
                  </a:lnTo>
                  <a:lnTo>
                    <a:pt x="326213" y="4172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1575" y="4179951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79">
                  <a:moveTo>
                    <a:pt x="0" y="205486"/>
                  </a:moveTo>
                  <a:lnTo>
                    <a:pt x="5515" y="164058"/>
                  </a:lnTo>
                  <a:lnTo>
                    <a:pt x="21334" y="125479"/>
                  </a:lnTo>
                  <a:lnTo>
                    <a:pt x="46365" y="90574"/>
                  </a:lnTo>
                  <a:lnTo>
                    <a:pt x="79517" y="60166"/>
                  </a:lnTo>
                  <a:lnTo>
                    <a:pt x="119701" y="35080"/>
                  </a:lnTo>
                  <a:lnTo>
                    <a:pt x="165824" y="16140"/>
                  </a:lnTo>
                  <a:lnTo>
                    <a:pt x="216796" y="4172"/>
                  </a:lnTo>
                  <a:lnTo>
                    <a:pt x="271525" y="0"/>
                  </a:lnTo>
                  <a:lnTo>
                    <a:pt x="326213" y="4172"/>
                  </a:lnTo>
                  <a:lnTo>
                    <a:pt x="377154" y="16140"/>
                  </a:lnTo>
                  <a:lnTo>
                    <a:pt x="423254" y="35080"/>
                  </a:lnTo>
                  <a:lnTo>
                    <a:pt x="463423" y="60166"/>
                  </a:lnTo>
                  <a:lnTo>
                    <a:pt x="496566" y="90574"/>
                  </a:lnTo>
                  <a:lnTo>
                    <a:pt x="521592" y="125479"/>
                  </a:lnTo>
                  <a:lnTo>
                    <a:pt x="537409" y="164058"/>
                  </a:lnTo>
                  <a:lnTo>
                    <a:pt x="542925" y="205486"/>
                  </a:lnTo>
                  <a:lnTo>
                    <a:pt x="537409" y="246918"/>
                  </a:lnTo>
                  <a:lnTo>
                    <a:pt x="521592" y="285511"/>
                  </a:lnTo>
                  <a:lnTo>
                    <a:pt x="496566" y="320437"/>
                  </a:lnTo>
                  <a:lnTo>
                    <a:pt x="463423" y="350869"/>
                  </a:lnTo>
                  <a:lnTo>
                    <a:pt x="423254" y="375978"/>
                  </a:lnTo>
                  <a:lnTo>
                    <a:pt x="377154" y="394938"/>
                  </a:lnTo>
                  <a:lnTo>
                    <a:pt x="326213" y="406920"/>
                  </a:lnTo>
                  <a:lnTo>
                    <a:pt x="271525" y="411099"/>
                  </a:lnTo>
                  <a:lnTo>
                    <a:pt x="216796" y="406920"/>
                  </a:lnTo>
                  <a:lnTo>
                    <a:pt x="165824" y="394938"/>
                  </a:lnTo>
                  <a:lnTo>
                    <a:pt x="119701" y="375978"/>
                  </a:lnTo>
                  <a:lnTo>
                    <a:pt x="79517" y="350869"/>
                  </a:lnTo>
                  <a:lnTo>
                    <a:pt x="46365" y="320437"/>
                  </a:lnTo>
                  <a:lnTo>
                    <a:pt x="21334" y="285511"/>
                  </a:lnTo>
                  <a:lnTo>
                    <a:pt x="5515" y="246918"/>
                  </a:lnTo>
                  <a:lnTo>
                    <a:pt x="0" y="2054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42107" y="42212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79638" y="5046662"/>
            <a:ext cx="551180" cy="421005"/>
            <a:chOff x="1679638" y="5046662"/>
            <a:chExt cx="551180" cy="421005"/>
          </a:xfrm>
        </p:grpSpPr>
        <p:sp>
          <p:nvSpPr>
            <p:cNvPr id="8" name="object 8"/>
            <p:cNvSpPr/>
            <p:nvPr/>
          </p:nvSpPr>
          <p:spPr>
            <a:xfrm>
              <a:off x="1684401" y="5051425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270637" y="0"/>
                  </a:moveTo>
                  <a:lnTo>
                    <a:pt x="216091" y="4178"/>
                  </a:lnTo>
                  <a:lnTo>
                    <a:pt x="165288" y="16160"/>
                  </a:lnTo>
                  <a:lnTo>
                    <a:pt x="119316" y="35120"/>
                  </a:lnTo>
                  <a:lnTo>
                    <a:pt x="79263" y="60229"/>
                  </a:lnTo>
                  <a:lnTo>
                    <a:pt x="46217" y="90661"/>
                  </a:lnTo>
                  <a:lnTo>
                    <a:pt x="21266" y="125587"/>
                  </a:lnTo>
                  <a:lnTo>
                    <a:pt x="5497" y="164180"/>
                  </a:lnTo>
                  <a:lnTo>
                    <a:pt x="0" y="205612"/>
                  </a:lnTo>
                  <a:lnTo>
                    <a:pt x="5497" y="247045"/>
                  </a:lnTo>
                  <a:lnTo>
                    <a:pt x="21266" y="285638"/>
                  </a:lnTo>
                  <a:lnTo>
                    <a:pt x="46217" y="320564"/>
                  </a:lnTo>
                  <a:lnTo>
                    <a:pt x="79263" y="350996"/>
                  </a:lnTo>
                  <a:lnTo>
                    <a:pt x="119316" y="376105"/>
                  </a:lnTo>
                  <a:lnTo>
                    <a:pt x="165288" y="395065"/>
                  </a:lnTo>
                  <a:lnTo>
                    <a:pt x="216091" y="407047"/>
                  </a:lnTo>
                  <a:lnTo>
                    <a:pt x="270637" y="411225"/>
                  </a:lnTo>
                  <a:lnTo>
                    <a:pt x="325182" y="407047"/>
                  </a:lnTo>
                  <a:lnTo>
                    <a:pt x="375985" y="395065"/>
                  </a:lnTo>
                  <a:lnTo>
                    <a:pt x="421957" y="376105"/>
                  </a:lnTo>
                  <a:lnTo>
                    <a:pt x="462010" y="350996"/>
                  </a:lnTo>
                  <a:lnTo>
                    <a:pt x="495056" y="320564"/>
                  </a:lnTo>
                  <a:lnTo>
                    <a:pt x="520007" y="285638"/>
                  </a:lnTo>
                  <a:lnTo>
                    <a:pt x="535776" y="247045"/>
                  </a:lnTo>
                  <a:lnTo>
                    <a:pt x="541274" y="205612"/>
                  </a:lnTo>
                  <a:lnTo>
                    <a:pt x="535776" y="164180"/>
                  </a:lnTo>
                  <a:lnTo>
                    <a:pt x="520007" y="125587"/>
                  </a:lnTo>
                  <a:lnTo>
                    <a:pt x="495056" y="90661"/>
                  </a:lnTo>
                  <a:lnTo>
                    <a:pt x="462010" y="60229"/>
                  </a:lnTo>
                  <a:lnTo>
                    <a:pt x="421957" y="35120"/>
                  </a:lnTo>
                  <a:lnTo>
                    <a:pt x="375985" y="16160"/>
                  </a:lnTo>
                  <a:lnTo>
                    <a:pt x="325182" y="4178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401" y="5051425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0" y="205612"/>
                  </a:moveTo>
                  <a:lnTo>
                    <a:pt x="5497" y="164180"/>
                  </a:lnTo>
                  <a:lnTo>
                    <a:pt x="21266" y="125587"/>
                  </a:lnTo>
                  <a:lnTo>
                    <a:pt x="46217" y="90661"/>
                  </a:lnTo>
                  <a:lnTo>
                    <a:pt x="79263" y="60229"/>
                  </a:lnTo>
                  <a:lnTo>
                    <a:pt x="119316" y="35120"/>
                  </a:lnTo>
                  <a:lnTo>
                    <a:pt x="165288" y="16160"/>
                  </a:lnTo>
                  <a:lnTo>
                    <a:pt x="216091" y="4178"/>
                  </a:lnTo>
                  <a:lnTo>
                    <a:pt x="270637" y="0"/>
                  </a:lnTo>
                  <a:lnTo>
                    <a:pt x="325182" y="4178"/>
                  </a:lnTo>
                  <a:lnTo>
                    <a:pt x="375985" y="16160"/>
                  </a:lnTo>
                  <a:lnTo>
                    <a:pt x="421957" y="35120"/>
                  </a:lnTo>
                  <a:lnTo>
                    <a:pt x="462010" y="60229"/>
                  </a:lnTo>
                  <a:lnTo>
                    <a:pt x="495056" y="90661"/>
                  </a:lnTo>
                  <a:lnTo>
                    <a:pt x="520007" y="125587"/>
                  </a:lnTo>
                  <a:lnTo>
                    <a:pt x="535776" y="164180"/>
                  </a:lnTo>
                  <a:lnTo>
                    <a:pt x="541274" y="205612"/>
                  </a:lnTo>
                  <a:lnTo>
                    <a:pt x="535776" y="247045"/>
                  </a:lnTo>
                  <a:lnTo>
                    <a:pt x="520007" y="285638"/>
                  </a:lnTo>
                  <a:lnTo>
                    <a:pt x="495056" y="320564"/>
                  </a:lnTo>
                  <a:lnTo>
                    <a:pt x="462010" y="350996"/>
                  </a:lnTo>
                  <a:lnTo>
                    <a:pt x="421957" y="376105"/>
                  </a:lnTo>
                  <a:lnTo>
                    <a:pt x="375985" y="395065"/>
                  </a:lnTo>
                  <a:lnTo>
                    <a:pt x="325182" y="407047"/>
                  </a:lnTo>
                  <a:lnTo>
                    <a:pt x="270637" y="411225"/>
                  </a:lnTo>
                  <a:lnTo>
                    <a:pt x="216091" y="407047"/>
                  </a:lnTo>
                  <a:lnTo>
                    <a:pt x="165288" y="395065"/>
                  </a:lnTo>
                  <a:lnTo>
                    <a:pt x="119316" y="376105"/>
                  </a:lnTo>
                  <a:lnTo>
                    <a:pt x="79263" y="350996"/>
                  </a:lnTo>
                  <a:lnTo>
                    <a:pt x="46217" y="320564"/>
                  </a:lnTo>
                  <a:lnTo>
                    <a:pt x="21266" y="285638"/>
                  </a:lnTo>
                  <a:lnTo>
                    <a:pt x="5497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84426" y="50929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4413" y="5025961"/>
            <a:ext cx="551180" cy="421005"/>
            <a:chOff x="3054413" y="5025961"/>
            <a:chExt cx="551180" cy="421005"/>
          </a:xfrm>
        </p:grpSpPr>
        <p:sp>
          <p:nvSpPr>
            <p:cNvPr id="12" name="object 12"/>
            <p:cNvSpPr/>
            <p:nvPr/>
          </p:nvSpPr>
          <p:spPr>
            <a:xfrm>
              <a:off x="3059176" y="5030723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4" h="411479">
                  <a:moveTo>
                    <a:pt x="270637" y="0"/>
                  </a:moveTo>
                  <a:lnTo>
                    <a:pt x="216091" y="4178"/>
                  </a:lnTo>
                  <a:lnTo>
                    <a:pt x="165288" y="16160"/>
                  </a:lnTo>
                  <a:lnTo>
                    <a:pt x="119316" y="35120"/>
                  </a:lnTo>
                  <a:lnTo>
                    <a:pt x="79263" y="60229"/>
                  </a:lnTo>
                  <a:lnTo>
                    <a:pt x="46217" y="90661"/>
                  </a:lnTo>
                  <a:lnTo>
                    <a:pt x="21266" y="125587"/>
                  </a:lnTo>
                  <a:lnTo>
                    <a:pt x="5497" y="164180"/>
                  </a:lnTo>
                  <a:lnTo>
                    <a:pt x="0" y="205612"/>
                  </a:lnTo>
                  <a:lnTo>
                    <a:pt x="5497" y="247045"/>
                  </a:lnTo>
                  <a:lnTo>
                    <a:pt x="21266" y="285638"/>
                  </a:lnTo>
                  <a:lnTo>
                    <a:pt x="46217" y="320564"/>
                  </a:lnTo>
                  <a:lnTo>
                    <a:pt x="79263" y="350996"/>
                  </a:lnTo>
                  <a:lnTo>
                    <a:pt x="119316" y="376105"/>
                  </a:lnTo>
                  <a:lnTo>
                    <a:pt x="165288" y="395065"/>
                  </a:lnTo>
                  <a:lnTo>
                    <a:pt x="216091" y="407047"/>
                  </a:lnTo>
                  <a:lnTo>
                    <a:pt x="270637" y="411225"/>
                  </a:lnTo>
                  <a:lnTo>
                    <a:pt x="325182" y="407047"/>
                  </a:lnTo>
                  <a:lnTo>
                    <a:pt x="375985" y="395065"/>
                  </a:lnTo>
                  <a:lnTo>
                    <a:pt x="421957" y="376105"/>
                  </a:lnTo>
                  <a:lnTo>
                    <a:pt x="462010" y="350996"/>
                  </a:lnTo>
                  <a:lnTo>
                    <a:pt x="495056" y="320564"/>
                  </a:lnTo>
                  <a:lnTo>
                    <a:pt x="520007" y="285638"/>
                  </a:lnTo>
                  <a:lnTo>
                    <a:pt x="535776" y="247045"/>
                  </a:lnTo>
                  <a:lnTo>
                    <a:pt x="541274" y="205612"/>
                  </a:lnTo>
                  <a:lnTo>
                    <a:pt x="535776" y="164180"/>
                  </a:lnTo>
                  <a:lnTo>
                    <a:pt x="520007" y="125587"/>
                  </a:lnTo>
                  <a:lnTo>
                    <a:pt x="495056" y="90661"/>
                  </a:lnTo>
                  <a:lnTo>
                    <a:pt x="462010" y="60229"/>
                  </a:lnTo>
                  <a:lnTo>
                    <a:pt x="421957" y="35120"/>
                  </a:lnTo>
                  <a:lnTo>
                    <a:pt x="375985" y="16160"/>
                  </a:lnTo>
                  <a:lnTo>
                    <a:pt x="325182" y="4178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176" y="5030723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4" h="411479">
                  <a:moveTo>
                    <a:pt x="0" y="205612"/>
                  </a:moveTo>
                  <a:lnTo>
                    <a:pt x="5497" y="164180"/>
                  </a:lnTo>
                  <a:lnTo>
                    <a:pt x="21266" y="125587"/>
                  </a:lnTo>
                  <a:lnTo>
                    <a:pt x="46217" y="90661"/>
                  </a:lnTo>
                  <a:lnTo>
                    <a:pt x="79263" y="60229"/>
                  </a:lnTo>
                  <a:lnTo>
                    <a:pt x="119316" y="35120"/>
                  </a:lnTo>
                  <a:lnTo>
                    <a:pt x="165288" y="16160"/>
                  </a:lnTo>
                  <a:lnTo>
                    <a:pt x="216091" y="4178"/>
                  </a:lnTo>
                  <a:lnTo>
                    <a:pt x="270637" y="0"/>
                  </a:lnTo>
                  <a:lnTo>
                    <a:pt x="325182" y="4178"/>
                  </a:lnTo>
                  <a:lnTo>
                    <a:pt x="375985" y="16160"/>
                  </a:lnTo>
                  <a:lnTo>
                    <a:pt x="421957" y="35120"/>
                  </a:lnTo>
                  <a:lnTo>
                    <a:pt x="462010" y="60229"/>
                  </a:lnTo>
                  <a:lnTo>
                    <a:pt x="495056" y="90661"/>
                  </a:lnTo>
                  <a:lnTo>
                    <a:pt x="520007" y="125587"/>
                  </a:lnTo>
                  <a:lnTo>
                    <a:pt x="535776" y="164180"/>
                  </a:lnTo>
                  <a:lnTo>
                    <a:pt x="541274" y="205612"/>
                  </a:lnTo>
                  <a:lnTo>
                    <a:pt x="535776" y="247045"/>
                  </a:lnTo>
                  <a:lnTo>
                    <a:pt x="520007" y="285638"/>
                  </a:lnTo>
                  <a:lnTo>
                    <a:pt x="495056" y="320564"/>
                  </a:lnTo>
                  <a:lnTo>
                    <a:pt x="462010" y="350996"/>
                  </a:lnTo>
                  <a:lnTo>
                    <a:pt x="421957" y="376105"/>
                  </a:lnTo>
                  <a:lnTo>
                    <a:pt x="375985" y="395065"/>
                  </a:lnTo>
                  <a:lnTo>
                    <a:pt x="325182" y="407047"/>
                  </a:lnTo>
                  <a:lnTo>
                    <a:pt x="270637" y="411225"/>
                  </a:lnTo>
                  <a:lnTo>
                    <a:pt x="216091" y="407047"/>
                  </a:lnTo>
                  <a:lnTo>
                    <a:pt x="165288" y="395065"/>
                  </a:lnTo>
                  <a:lnTo>
                    <a:pt x="119316" y="376105"/>
                  </a:lnTo>
                  <a:lnTo>
                    <a:pt x="79263" y="350996"/>
                  </a:lnTo>
                  <a:lnTo>
                    <a:pt x="46217" y="320564"/>
                  </a:lnTo>
                  <a:lnTo>
                    <a:pt x="21266" y="285638"/>
                  </a:lnTo>
                  <a:lnTo>
                    <a:pt x="5497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59328" y="507263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8788" y="5932487"/>
            <a:ext cx="551180" cy="419100"/>
            <a:chOff x="3768788" y="5932487"/>
            <a:chExt cx="551180" cy="419100"/>
          </a:xfrm>
        </p:grpSpPr>
        <p:sp>
          <p:nvSpPr>
            <p:cNvPr id="16" name="object 16"/>
            <p:cNvSpPr/>
            <p:nvPr/>
          </p:nvSpPr>
          <p:spPr>
            <a:xfrm>
              <a:off x="3773551" y="5937250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4" h="409575">
                  <a:moveTo>
                    <a:pt x="270637" y="0"/>
                  </a:moveTo>
                  <a:lnTo>
                    <a:pt x="216091" y="4160"/>
                  </a:lnTo>
                  <a:lnTo>
                    <a:pt x="165288" y="16092"/>
                  </a:lnTo>
                  <a:lnTo>
                    <a:pt x="119316" y="34973"/>
                  </a:lnTo>
                  <a:lnTo>
                    <a:pt x="79263" y="59978"/>
                  </a:lnTo>
                  <a:lnTo>
                    <a:pt x="46217" y="90286"/>
                  </a:lnTo>
                  <a:lnTo>
                    <a:pt x="21266" y="125072"/>
                  </a:lnTo>
                  <a:lnTo>
                    <a:pt x="5497" y="163514"/>
                  </a:lnTo>
                  <a:lnTo>
                    <a:pt x="0" y="204787"/>
                  </a:lnTo>
                  <a:lnTo>
                    <a:pt x="5497" y="246060"/>
                  </a:lnTo>
                  <a:lnTo>
                    <a:pt x="21266" y="284502"/>
                  </a:lnTo>
                  <a:lnTo>
                    <a:pt x="46217" y="319288"/>
                  </a:lnTo>
                  <a:lnTo>
                    <a:pt x="79263" y="349596"/>
                  </a:lnTo>
                  <a:lnTo>
                    <a:pt x="119316" y="374601"/>
                  </a:lnTo>
                  <a:lnTo>
                    <a:pt x="165288" y="393482"/>
                  </a:lnTo>
                  <a:lnTo>
                    <a:pt x="216091" y="405414"/>
                  </a:lnTo>
                  <a:lnTo>
                    <a:pt x="270637" y="409575"/>
                  </a:lnTo>
                  <a:lnTo>
                    <a:pt x="325182" y="405414"/>
                  </a:lnTo>
                  <a:lnTo>
                    <a:pt x="375985" y="393482"/>
                  </a:lnTo>
                  <a:lnTo>
                    <a:pt x="421957" y="374601"/>
                  </a:lnTo>
                  <a:lnTo>
                    <a:pt x="462010" y="349596"/>
                  </a:lnTo>
                  <a:lnTo>
                    <a:pt x="495056" y="319288"/>
                  </a:lnTo>
                  <a:lnTo>
                    <a:pt x="520007" y="284502"/>
                  </a:lnTo>
                  <a:lnTo>
                    <a:pt x="535776" y="246060"/>
                  </a:lnTo>
                  <a:lnTo>
                    <a:pt x="541274" y="204787"/>
                  </a:lnTo>
                  <a:lnTo>
                    <a:pt x="535776" y="163514"/>
                  </a:lnTo>
                  <a:lnTo>
                    <a:pt x="520007" y="125072"/>
                  </a:lnTo>
                  <a:lnTo>
                    <a:pt x="495056" y="90286"/>
                  </a:lnTo>
                  <a:lnTo>
                    <a:pt x="462010" y="59978"/>
                  </a:lnTo>
                  <a:lnTo>
                    <a:pt x="421957" y="34973"/>
                  </a:lnTo>
                  <a:lnTo>
                    <a:pt x="375985" y="16092"/>
                  </a:lnTo>
                  <a:lnTo>
                    <a:pt x="325182" y="4160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3551" y="5937250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4" h="409575">
                  <a:moveTo>
                    <a:pt x="0" y="204787"/>
                  </a:moveTo>
                  <a:lnTo>
                    <a:pt x="5497" y="163514"/>
                  </a:lnTo>
                  <a:lnTo>
                    <a:pt x="21266" y="125072"/>
                  </a:lnTo>
                  <a:lnTo>
                    <a:pt x="46217" y="90286"/>
                  </a:lnTo>
                  <a:lnTo>
                    <a:pt x="79263" y="59978"/>
                  </a:lnTo>
                  <a:lnTo>
                    <a:pt x="119316" y="34973"/>
                  </a:lnTo>
                  <a:lnTo>
                    <a:pt x="165288" y="16092"/>
                  </a:lnTo>
                  <a:lnTo>
                    <a:pt x="216091" y="4160"/>
                  </a:lnTo>
                  <a:lnTo>
                    <a:pt x="270637" y="0"/>
                  </a:lnTo>
                  <a:lnTo>
                    <a:pt x="325182" y="4160"/>
                  </a:lnTo>
                  <a:lnTo>
                    <a:pt x="375985" y="16092"/>
                  </a:lnTo>
                  <a:lnTo>
                    <a:pt x="421957" y="34973"/>
                  </a:lnTo>
                  <a:lnTo>
                    <a:pt x="462010" y="59978"/>
                  </a:lnTo>
                  <a:lnTo>
                    <a:pt x="495056" y="90286"/>
                  </a:lnTo>
                  <a:lnTo>
                    <a:pt x="520007" y="125072"/>
                  </a:lnTo>
                  <a:lnTo>
                    <a:pt x="535776" y="163514"/>
                  </a:lnTo>
                  <a:lnTo>
                    <a:pt x="541274" y="204787"/>
                  </a:lnTo>
                  <a:lnTo>
                    <a:pt x="535776" y="246060"/>
                  </a:lnTo>
                  <a:lnTo>
                    <a:pt x="520007" y="284502"/>
                  </a:lnTo>
                  <a:lnTo>
                    <a:pt x="495056" y="319288"/>
                  </a:lnTo>
                  <a:lnTo>
                    <a:pt x="462010" y="349596"/>
                  </a:lnTo>
                  <a:lnTo>
                    <a:pt x="421957" y="374601"/>
                  </a:lnTo>
                  <a:lnTo>
                    <a:pt x="375985" y="393482"/>
                  </a:lnTo>
                  <a:lnTo>
                    <a:pt x="325182" y="405414"/>
                  </a:lnTo>
                  <a:lnTo>
                    <a:pt x="270637" y="409575"/>
                  </a:lnTo>
                  <a:lnTo>
                    <a:pt x="216091" y="405414"/>
                  </a:lnTo>
                  <a:lnTo>
                    <a:pt x="165288" y="393482"/>
                  </a:lnTo>
                  <a:lnTo>
                    <a:pt x="119316" y="374601"/>
                  </a:lnTo>
                  <a:lnTo>
                    <a:pt x="79263" y="349596"/>
                  </a:lnTo>
                  <a:lnTo>
                    <a:pt x="46217" y="319288"/>
                  </a:lnTo>
                  <a:lnTo>
                    <a:pt x="21266" y="284502"/>
                  </a:lnTo>
                  <a:lnTo>
                    <a:pt x="5497" y="246060"/>
                  </a:lnTo>
                  <a:lnTo>
                    <a:pt x="0" y="204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4084" y="5978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5175" y="3883405"/>
            <a:ext cx="1884680" cy="2076450"/>
          </a:xfrm>
          <a:custGeom>
            <a:avLst/>
            <a:gdLst/>
            <a:ahLst/>
            <a:cxnLst/>
            <a:rect l="l" t="t" r="r" b="b"/>
            <a:pathLst>
              <a:path w="1884679" h="2076450">
                <a:moveTo>
                  <a:pt x="493395" y="656717"/>
                </a:moveTo>
                <a:lnTo>
                  <a:pt x="471805" y="637921"/>
                </a:lnTo>
                <a:lnTo>
                  <a:pt x="45351" y="1130363"/>
                </a:lnTo>
                <a:lnTo>
                  <a:pt x="23749" y="1111631"/>
                </a:lnTo>
                <a:lnTo>
                  <a:pt x="0" y="1204468"/>
                </a:lnTo>
                <a:lnTo>
                  <a:pt x="88519" y="1167765"/>
                </a:lnTo>
                <a:lnTo>
                  <a:pt x="79425" y="1159891"/>
                </a:lnTo>
                <a:lnTo>
                  <a:pt x="66916" y="1149057"/>
                </a:lnTo>
                <a:lnTo>
                  <a:pt x="493395" y="656717"/>
                </a:lnTo>
                <a:close/>
              </a:path>
              <a:path w="1884679" h="2076450">
                <a:moveTo>
                  <a:pt x="862457" y="11938"/>
                </a:moveTo>
                <a:lnTo>
                  <a:pt x="836549" y="0"/>
                </a:lnTo>
                <a:lnTo>
                  <a:pt x="739013" y="211099"/>
                </a:lnTo>
                <a:lnTo>
                  <a:pt x="713105" y="199136"/>
                </a:lnTo>
                <a:lnTo>
                  <a:pt x="716153" y="294894"/>
                </a:lnTo>
                <a:lnTo>
                  <a:pt x="789838" y="235966"/>
                </a:lnTo>
                <a:lnTo>
                  <a:pt x="790956" y="235077"/>
                </a:lnTo>
                <a:lnTo>
                  <a:pt x="765009" y="223113"/>
                </a:lnTo>
                <a:lnTo>
                  <a:pt x="862457" y="11938"/>
                </a:lnTo>
                <a:close/>
              </a:path>
              <a:path w="1884679" h="2076450">
                <a:moveTo>
                  <a:pt x="1193800" y="1169543"/>
                </a:moveTo>
                <a:lnTo>
                  <a:pt x="1183957" y="1122426"/>
                </a:lnTo>
                <a:lnTo>
                  <a:pt x="1174242" y="1075817"/>
                </a:lnTo>
                <a:lnTo>
                  <a:pt x="1151775" y="1093584"/>
                </a:lnTo>
                <a:lnTo>
                  <a:pt x="830326" y="687705"/>
                </a:lnTo>
                <a:lnTo>
                  <a:pt x="807974" y="705358"/>
                </a:lnTo>
                <a:lnTo>
                  <a:pt x="1129436" y="1111237"/>
                </a:lnTo>
                <a:lnTo>
                  <a:pt x="1106932" y="1129030"/>
                </a:lnTo>
                <a:lnTo>
                  <a:pt x="1193800" y="1169543"/>
                </a:lnTo>
                <a:close/>
              </a:path>
              <a:path w="1884679" h="2076450">
                <a:moveTo>
                  <a:pt x="1884299" y="2076069"/>
                </a:moveTo>
                <a:lnTo>
                  <a:pt x="1873161" y="2031047"/>
                </a:lnTo>
                <a:lnTo>
                  <a:pt x="1861312" y="1983054"/>
                </a:lnTo>
                <a:lnTo>
                  <a:pt x="1839569" y="2001608"/>
                </a:lnTo>
                <a:lnTo>
                  <a:pt x="1438021" y="1531747"/>
                </a:lnTo>
                <a:lnTo>
                  <a:pt x="1416304" y="1550416"/>
                </a:lnTo>
                <a:lnTo>
                  <a:pt x="1817827" y="2020150"/>
                </a:lnTo>
                <a:lnTo>
                  <a:pt x="1796034" y="2038743"/>
                </a:lnTo>
                <a:lnTo>
                  <a:pt x="1884299" y="2076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2070" y="2337942"/>
            <a:ext cx="624078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önemli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özelliklerinden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birisi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Ortada-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kök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(Inorder)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dolaşma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algoritması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ile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ulaşılmasını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sağlar.</a:t>
            </a:r>
            <a:endParaRPr sz="2400">
              <a:latin typeface="Calibri"/>
              <a:cs typeface="Calibri"/>
            </a:endParaRPr>
          </a:p>
          <a:p>
            <a:pPr marL="1566545">
              <a:lnSpc>
                <a:spcPct val="100000"/>
              </a:lnSpc>
              <a:spcBef>
                <a:spcPts val="1750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0925" y="5967412"/>
            <a:ext cx="551180" cy="419100"/>
            <a:chOff x="1050925" y="5967412"/>
            <a:chExt cx="551180" cy="419100"/>
          </a:xfrm>
        </p:grpSpPr>
        <p:sp>
          <p:nvSpPr>
            <p:cNvPr id="22" name="object 22"/>
            <p:cNvSpPr/>
            <p:nvPr/>
          </p:nvSpPr>
          <p:spPr>
            <a:xfrm>
              <a:off x="1055687" y="5972175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5" h="409575">
                  <a:moveTo>
                    <a:pt x="270700" y="0"/>
                  </a:moveTo>
                  <a:lnTo>
                    <a:pt x="216141" y="4160"/>
                  </a:lnTo>
                  <a:lnTo>
                    <a:pt x="165326" y="16092"/>
                  </a:lnTo>
                  <a:lnTo>
                    <a:pt x="119343" y="34973"/>
                  </a:lnTo>
                  <a:lnTo>
                    <a:pt x="79281" y="59978"/>
                  </a:lnTo>
                  <a:lnTo>
                    <a:pt x="46227" y="90286"/>
                  </a:lnTo>
                  <a:lnTo>
                    <a:pt x="21271" y="125072"/>
                  </a:lnTo>
                  <a:lnTo>
                    <a:pt x="5499" y="163514"/>
                  </a:lnTo>
                  <a:lnTo>
                    <a:pt x="0" y="204787"/>
                  </a:lnTo>
                  <a:lnTo>
                    <a:pt x="5499" y="246060"/>
                  </a:lnTo>
                  <a:lnTo>
                    <a:pt x="21271" y="284502"/>
                  </a:lnTo>
                  <a:lnTo>
                    <a:pt x="46227" y="319288"/>
                  </a:lnTo>
                  <a:lnTo>
                    <a:pt x="79281" y="349596"/>
                  </a:lnTo>
                  <a:lnTo>
                    <a:pt x="119343" y="374601"/>
                  </a:lnTo>
                  <a:lnTo>
                    <a:pt x="165326" y="393482"/>
                  </a:lnTo>
                  <a:lnTo>
                    <a:pt x="216141" y="405414"/>
                  </a:lnTo>
                  <a:lnTo>
                    <a:pt x="270700" y="409575"/>
                  </a:lnTo>
                  <a:lnTo>
                    <a:pt x="325246" y="405414"/>
                  </a:lnTo>
                  <a:lnTo>
                    <a:pt x="376048" y="393482"/>
                  </a:lnTo>
                  <a:lnTo>
                    <a:pt x="422020" y="374601"/>
                  </a:lnTo>
                  <a:lnTo>
                    <a:pt x="462073" y="349596"/>
                  </a:lnTo>
                  <a:lnTo>
                    <a:pt x="495119" y="319288"/>
                  </a:lnTo>
                  <a:lnTo>
                    <a:pt x="520070" y="284502"/>
                  </a:lnTo>
                  <a:lnTo>
                    <a:pt x="535839" y="246060"/>
                  </a:lnTo>
                  <a:lnTo>
                    <a:pt x="541337" y="204787"/>
                  </a:lnTo>
                  <a:lnTo>
                    <a:pt x="535839" y="163514"/>
                  </a:lnTo>
                  <a:lnTo>
                    <a:pt x="520070" y="125072"/>
                  </a:lnTo>
                  <a:lnTo>
                    <a:pt x="495119" y="90286"/>
                  </a:lnTo>
                  <a:lnTo>
                    <a:pt x="462073" y="59978"/>
                  </a:lnTo>
                  <a:lnTo>
                    <a:pt x="422020" y="34973"/>
                  </a:lnTo>
                  <a:lnTo>
                    <a:pt x="376048" y="16092"/>
                  </a:lnTo>
                  <a:lnTo>
                    <a:pt x="325246" y="4160"/>
                  </a:lnTo>
                  <a:lnTo>
                    <a:pt x="2707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5687" y="5972175"/>
              <a:ext cx="541655" cy="409575"/>
            </a:xfrm>
            <a:custGeom>
              <a:avLst/>
              <a:gdLst/>
              <a:ahLst/>
              <a:cxnLst/>
              <a:rect l="l" t="t" r="r" b="b"/>
              <a:pathLst>
                <a:path w="541655" h="409575">
                  <a:moveTo>
                    <a:pt x="0" y="204787"/>
                  </a:moveTo>
                  <a:lnTo>
                    <a:pt x="5499" y="163514"/>
                  </a:lnTo>
                  <a:lnTo>
                    <a:pt x="21271" y="125072"/>
                  </a:lnTo>
                  <a:lnTo>
                    <a:pt x="46227" y="90286"/>
                  </a:lnTo>
                  <a:lnTo>
                    <a:pt x="79281" y="59978"/>
                  </a:lnTo>
                  <a:lnTo>
                    <a:pt x="119343" y="34973"/>
                  </a:lnTo>
                  <a:lnTo>
                    <a:pt x="165326" y="16092"/>
                  </a:lnTo>
                  <a:lnTo>
                    <a:pt x="216141" y="4160"/>
                  </a:lnTo>
                  <a:lnTo>
                    <a:pt x="270700" y="0"/>
                  </a:lnTo>
                  <a:lnTo>
                    <a:pt x="325246" y="4160"/>
                  </a:lnTo>
                  <a:lnTo>
                    <a:pt x="376048" y="16092"/>
                  </a:lnTo>
                  <a:lnTo>
                    <a:pt x="422020" y="34973"/>
                  </a:lnTo>
                  <a:lnTo>
                    <a:pt x="462073" y="59978"/>
                  </a:lnTo>
                  <a:lnTo>
                    <a:pt x="495119" y="90286"/>
                  </a:lnTo>
                  <a:lnTo>
                    <a:pt x="520070" y="125072"/>
                  </a:lnTo>
                  <a:lnTo>
                    <a:pt x="535839" y="163514"/>
                  </a:lnTo>
                  <a:lnTo>
                    <a:pt x="541337" y="204787"/>
                  </a:lnTo>
                  <a:lnTo>
                    <a:pt x="535839" y="246060"/>
                  </a:lnTo>
                  <a:lnTo>
                    <a:pt x="520070" y="284502"/>
                  </a:lnTo>
                  <a:lnTo>
                    <a:pt x="495119" y="319288"/>
                  </a:lnTo>
                  <a:lnTo>
                    <a:pt x="462073" y="349596"/>
                  </a:lnTo>
                  <a:lnTo>
                    <a:pt x="422020" y="374601"/>
                  </a:lnTo>
                  <a:lnTo>
                    <a:pt x="376048" y="393482"/>
                  </a:lnTo>
                  <a:lnTo>
                    <a:pt x="325246" y="405414"/>
                  </a:lnTo>
                  <a:lnTo>
                    <a:pt x="270700" y="409575"/>
                  </a:lnTo>
                  <a:lnTo>
                    <a:pt x="216141" y="405414"/>
                  </a:lnTo>
                  <a:lnTo>
                    <a:pt x="165326" y="393482"/>
                  </a:lnTo>
                  <a:lnTo>
                    <a:pt x="119343" y="374601"/>
                  </a:lnTo>
                  <a:lnTo>
                    <a:pt x="79281" y="349596"/>
                  </a:lnTo>
                  <a:lnTo>
                    <a:pt x="46227" y="319288"/>
                  </a:lnTo>
                  <a:lnTo>
                    <a:pt x="21271" y="284502"/>
                  </a:lnTo>
                  <a:lnTo>
                    <a:pt x="5499" y="246060"/>
                  </a:lnTo>
                  <a:lnTo>
                    <a:pt x="0" y="204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55572" y="60131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77950" y="5453253"/>
            <a:ext cx="1456055" cy="916305"/>
            <a:chOff x="1377950" y="5453253"/>
            <a:chExt cx="1456055" cy="916305"/>
          </a:xfrm>
        </p:grpSpPr>
        <p:sp>
          <p:nvSpPr>
            <p:cNvPr id="26" name="object 26"/>
            <p:cNvSpPr/>
            <p:nvPr/>
          </p:nvSpPr>
          <p:spPr>
            <a:xfrm>
              <a:off x="1377950" y="5453253"/>
              <a:ext cx="493395" cy="567055"/>
            </a:xfrm>
            <a:custGeom>
              <a:avLst/>
              <a:gdLst/>
              <a:ahLst/>
              <a:cxnLst/>
              <a:rect l="l" t="t" r="r" b="b"/>
              <a:pathLst>
                <a:path w="493394" h="567054">
                  <a:moveTo>
                    <a:pt x="23749" y="473684"/>
                  </a:moveTo>
                  <a:lnTo>
                    <a:pt x="0" y="566547"/>
                  </a:lnTo>
                  <a:lnTo>
                    <a:pt x="88518" y="529805"/>
                  </a:lnTo>
                  <a:lnTo>
                    <a:pt x="79387" y="521893"/>
                  </a:lnTo>
                  <a:lnTo>
                    <a:pt x="57531" y="521893"/>
                  </a:lnTo>
                  <a:lnTo>
                    <a:pt x="35940" y="503186"/>
                  </a:lnTo>
                  <a:lnTo>
                    <a:pt x="45311" y="492368"/>
                  </a:lnTo>
                  <a:lnTo>
                    <a:pt x="23749" y="473684"/>
                  </a:lnTo>
                  <a:close/>
                </a:path>
                <a:path w="493394" h="567054">
                  <a:moveTo>
                    <a:pt x="45311" y="492368"/>
                  </a:moveTo>
                  <a:lnTo>
                    <a:pt x="35940" y="503186"/>
                  </a:lnTo>
                  <a:lnTo>
                    <a:pt x="57531" y="521893"/>
                  </a:lnTo>
                  <a:lnTo>
                    <a:pt x="66901" y="511075"/>
                  </a:lnTo>
                  <a:lnTo>
                    <a:pt x="45311" y="492368"/>
                  </a:lnTo>
                  <a:close/>
                </a:path>
                <a:path w="493394" h="567054">
                  <a:moveTo>
                    <a:pt x="66901" y="511075"/>
                  </a:moveTo>
                  <a:lnTo>
                    <a:pt x="57531" y="521893"/>
                  </a:lnTo>
                  <a:lnTo>
                    <a:pt x="79387" y="521893"/>
                  </a:lnTo>
                  <a:lnTo>
                    <a:pt x="66901" y="511075"/>
                  </a:lnTo>
                  <a:close/>
                </a:path>
                <a:path w="493394" h="567054">
                  <a:moveTo>
                    <a:pt x="471805" y="0"/>
                  </a:moveTo>
                  <a:lnTo>
                    <a:pt x="45311" y="492368"/>
                  </a:lnTo>
                  <a:lnTo>
                    <a:pt x="66901" y="511075"/>
                  </a:lnTo>
                  <a:lnTo>
                    <a:pt x="493394" y="18669"/>
                  </a:lnTo>
                  <a:lnTo>
                    <a:pt x="471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7650" y="5953125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270637" y="0"/>
                  </a:moveTo>
                  <a:lnTo>
                    <a:pt x="216091" y="4176"/>
                  </a:lnTo>
                  <a:lnTo>
                    <a:pt x="165288" y="16154"/>
                  </a:lnTo>
                  <a:lnTo>
                    <a:pt x="119316" y="35109"/>
                  </a:lnTo>
                  <a:lnTo>
                    <a:pt x="79263" y="60212"/>
                  </a:lnTo>
                  <a:lnTo>
                    <a:pt x="46217" y="90638"/>
                  </a:lnTo>
                  <a:lnTo>
                    <a:pt x="21266" y="125560"/>
                  </a:lnTo>
                  <a:lnTo>
                    <a:pt x="5497" y="164152"/>
                  </a:lnTo>
                  <a:lnTo>
                    <a:pt x="0" y="205587"/>
                  </a:lnTo>
                  <a:lnTo>
                    <a:pt x="5497" y="247018"/>
                  </a:lnTo>
                  <a:lnTo>
                    <a:pt x="21266" y="285607"/>
                  </a:lnTo>
                  <a:lnTo>
                    <a:pt x="46217" y="320527"/>
                  </a:lnTo>
                  <a:lnTo>
                    <a:pt x="79263" y="350951"/>
                  </a:lnTo>
                  <a:lnTo>
                    <a:pt x="119316" y="376054"/>
                  </a:lnTo>
                  <a:lnTo>
                    <a:pt x="165288" y="395007"/>
                  </a:lnTo>
                  <a:lnTo>
                    <a:pt x="216091" y="406986"/>
                  </a:lnTo>
                  <a:lnTo>
                    <a:pt x="270637" y="411162"/>
                  </a:lnTo>
                  <a:lnTo>
                    <a:pt x="325182" y="406986"/>
                  </a:lnTo>
                  <a:lnTo>
                    <a:pt x="375985" y="395007"/>
                  </a:lnTo>
                  <a:lnTo>
                    <a:pt x="421957" y="376054"/>
                  </a:lnTo>
                  <a:lnTo>
                    <a:pt x="462010" y="350951"/>
                  </a:lnTo>
                  <a:lnTo>
                    <a:pt x="495056" y="320527"/>
                  </a:lnTo>
                  <a:lnTo>
                    <a:pt x="520007" y="285607"/>
                  </a:lnTo>
                  <a:lnTo>
                    <a:pt x="535776" y="247018"/>
                  </a:lnTo>
                  <a:lnTo>
                    <a:pt x="541274" y="205587"/>
                  </a:lnTo>
                  <a:lnTo>
                    <a:pt x="535776" y="164152"/>
                  </a:lnTo>
                  <a:lnTo>
                    <a:pt x="520007" y="125560"/>
                  </a:lnTo>
                  <a:lnTo>
                    <a:pt x="495056" y="90638"/>
                  </a:lnTo>
                  <a:lnTo>
                    <a:pt x="462010" y="60212"/>
                  </a:lnTo>
                  <a:lnTo>
                    <a:pt x="421957" y="35109"/>
                  </a:lnTo>
                  <a:lnTo>
                    <a:pt x="375985" y="16154"/>
                  </a:lnTo>
                  <a:lnTo>
                    <a:pt x="325182" y="4176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7650" y="5953125"/>
              <a:ext cx="541655" cy="411480"/>
            </a:xfrm>
            <a:custGeom>
              <a:avLst/>
              <a:gdLst/>
              <a:ahLst/>
              <a:cxnLst/>
              <a:rect l="l" t="t" r="r" b="b"/>
              <a:pathLst>
                <a:path w="541655" h="411479">
                  <a:moveTo>
                    <a:pt x="0" y="205587"/>
                  </a:moveTo>
                  <a:lnTo>
                    <a:pt x="5497" y="164152"/>
                  </a:lnTo>
                  <a:lnTo>
                    <a:pt x="21266" y="125560"/>
                  </a:lnTo>
                  <a:lnTo>
                    <a:pt x="46217" y="90638"/>
                  </a:lnTo>
                  <a:lnTo>
                    <a:pt x="79263" y="60212"/>
                  </a:lnTo>
                  <a:lnTo>
                    <a:pt x="119316" y="35109"/>
                  </a:lnTo>
                  <a:lnTo>
                    <a:pt x="165288" y="16154"/>
                  </a:lnTo>
                  <a:lnTo>
                    <a:pt x="216091" y="4176"/>
                  </a:lnTo>
                  <a:lnTo>
                    <a:pt x="270637" y="0"/>
                  </a:lnTo>
                  <a:lnTo>
                    <a:pt x="325182" y="4176"/>
                  </a:lnTo>
                  <a:lnTo>
                    <a:pt x="375985" y="16154"/>
                  </a:lnTo>
                  <a:lnTo>
                    <a:pt x="421957" y="35109"/>
                  </a:lnTo>
                  <a:lnTo>
                    <a:pt x="462010" y="60212"/>
                  </a:lnTo>
                  <a:lnTo>
                    <a:pt x="495056" y="90638"/>
                  </a:lnTo>
                  <a:lnTo>
                    <a:pt x="520007" y="125560"/>
                  </a:lnTo>
                  <a:lnTo>
                    <a:pt x="535776" y="164152"/>
                  </a:lnTo>
                  <a:lnTo>
                    <a:pt x="541274" y="205587"/>
                  </a:lnTo>
                  <a:lnTo>
                    <a:pt x="535776" y="247018"/>
                  </a:lnTo>
                  <a:lnTo>
                    <a:pt x="520007" y="285607"/>
                  </a:lnTo>
                  <a:lnTo>
                    <a:pt x="495056" y="320527"/>
                  </a:lnTo>
                  <a:lnTo>
                    <a:pt x="462010" y="350951"/>
                  </a:lnTo>
                  <a:lnTo>
                    <a:pt x="421957" y="376054"/>
                  </a:lnTo>
                  <a:lnTo>
                    <a:pt x="375985" y="395007"/>
                  </a:lnTo>
                  <a:lnTo>
                    <a:pt x="325182" y="406986"/>
                  </a:lnTo>
                  <a:lnTo>
                    <a:pt x="270637" y="411162"/>
                  </a:lnTo>
                  <a:lnTo>
                    <a:pt x="216091" y="406986"/>
                  </a:lnTo>
                  <a:lnTo>
                    <a:pt x="165288" y="395007"/>
                  </a:lnTo>
                  <a:lnTo>
                    <a:pt x="119316" y="376054"/>
                  </a:lnTo>
                  <a:lnTo>
                    <a:pt x="79263" y="350951"/>
                  </a:lnTo>
                  <a:lnTo>
                    <a:pt x="46217" y="320527"/>
                  </a:lnTo>
                  <a:lnTo>
                    <a:pt x="21266" y="285607"/>
                  </a:lnTo>
                  <a:lnTo>
                    <a:pt x="5497" y="247018"/>
                  </a:lnTo>
                  <a:lnTo>
                    <a:pt x="0" y="205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87929" y="59949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0420" y="5420614"/>
            <a:ext cx="419734" cy="550545"/>
          </a:xfrm>
          <a:custGeom>
            <a:avLst/>
            <a:gdLst/>
            <a:ahLst/>
            <a:cxnLst/>
            <a:rect l="l" t="t" r="r" b="b"/>
            <a:pathLst>
              <a:path w="419734" h="550545">
                <a:moveTo>
                  <a:pt x="356416" y="490137"/>
                </a:moveTo>
                <a:lnTo>
                  <a:pt x="333629" y="507314"/>
                </a:lnTo>
                <a:lnTo>
                  <a:pt x="419354" y="549973"/>
                </a:lnTo>
                <a:lnTo>
                  <a:pt x="410475" y="501523"/>
                </a:lnTo>
                <a:lnTo>
                  <a:pt x="364998" y="501523"/>
                </a:lnTo>
                <a:lnTo>
                  <a:pt x="356416" y="490137"/>
                </a:lnTo>
                <a:close/>
              </a:path>
              <a:path w="419734" h="550545">
                <a:moveTo>
                  <a:pt x="379259" y="472917"/>
                </a:moveTo>
                <a:lnTo>
                  <a:pt x="356416" y="490137"/>
                </a:lnTo>
                <a:lnTo>
                  <a:pt x="364998" y="501523"/>
                </a:lnTo>
                <a:lnTo>
                  <a:pt x="387857" y="484327"/>
                </a:lnTo>
                <a:lnTo>
                  <a:pt x="379259" y="472917"/>
                </a:lnTo>
                <a:close/>
              </a:path>
              <a:path w="419734" h="550545">
                <a:moveTo>
                  <a:pt x="402081" y="455714"/>
                </a:moveTo>
                <a:lnTo>
                  <a:pt x="379259" y="472917"/>
                </a:lnTo>
                <a:lnTo>
                  <a:pt x="387857" y="484327"/>
                </a:lnTo>
                <a:lnTo>
                  <a:pt x="364998" y="501523"/>
                </a:lnTo>
                <a:lnTo>
                  <a:pt x="410475" y="501523"/>
                </a:lnTo>
                <a:lnTo>
                  <a:pt x="402081" y="455714"/>
                </a:lnTo>
                <a:close/>
              </a:path>
              <a:path w="419734" h="550545">
                <a:moveTo>
                  <a:pt x="22860" y="0"/>
                </a:moveTo>
                <a:lnTo>
                  <a:pt x="0" y="17272"/>
                </a:lnTo>
                <a:lnTo>
                  <a:pt x="356416" y="490137"/>
                </a:lnTo>
                <a:lnTo>
                  <a:pt x="379259" y="47291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91001" y="3928998"/>
            <a:ext cx="2681605" cy="911225"/>
          </a:xfrm>
          <a:prstGeom prst="rect">
            <a:avLst/>
          </a:prstGeom>
          <a:solidFill>
            <a:srgbClr val="EAF9C8"/>
          </a:solidFill>
        </p:spPr>
        <p:txBody>
          <a:bodyPr vert="horz" wrap="square" lIns="0" tIns="0" rIns="0" bIns="0" rtlCol="0">
            <a:spAutoFit/>
          </a:bodyPr>
          <a:lstStyle/>
          <a:p>
            <a:pPr marL="750570" marR="328930" indent="-414655">
              <a:lnSpc>
                <a:spcPts val="2590"/>
              </a:lnSpc>
            </a:pPr>
            <a:r>
              <a:rPr sz="1800" spc="-10">
                <a:latin typeface="Comic Sans MS"/>
                <a:cs typeface="Comic Sans MS"/>
              </a:rPr>
              <a:t>Ortada-</a:t>
            </a:r>
            <a:r>
              <a:rPr sz="1800">
                <a:latin typeface="Comic Sans MS"/>
                <a:cs typeface="Comic Sans MS"/>
              </a:rPr>
              <a:t>kök</a:t>
            </a:r>
            <a:r>
              <a:rPr sz="1800" spc="-10">
                <a:latin typeface="Comic Sans MS"/>
                <a:cs typeface="Comic Sans MS"/>
              </a:rPr>
              <a:t> sonucu </a:t>
            </a:r>
            <a:r>
              <a:rPr sz="1800">
                <a:latin typeface="Comic Sans MS"/>
                <a:cs typeface="Comic Sans MS"/>
              </a:rPr>
              <a:t>2</a:t>
            </a:r>
            <a:r>
              <a:rPr sz="1800" spc="-2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3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4</a:t>
            </a:r>
            <a:r>
              <a:rPr sz="1800" spc="-2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5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7</a:t>
            </a:r>
            <a:r>
              <a:rPr sz="1800" spc="-20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8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776985"/>
            <a:ext cx="478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80"/>
              <a:t> </a:t>
            </a:r>
            <a:r>
              <a:rPr sz="3600"/>
              <a:t>İşlemleri-</a:t>
            </a:r>
            <a:r>
              <a:rPr sz="3600" spc="-95"/>
              <a:t> </a:t>
            </a:r>
            <a:r>
              <a:rPr sz="3600" spc="-10"/>
              <a:t>Tanımlama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622988" y="1428813"/>
            <a:ext cx="2968625" cy="2005330"/>
            <a:chOff x="5622988" y="1428813"/>
            <a:chExt cx="2968625" cy="2005330"/>
          </a:xfrm>
        </p:grpSpPr>
        <p:sp>
          <p:nvSpPr>
            <p:cNvPr id="4" name="object 4"/>
            <p:cNvSpPr/>
            <p:nvPr/>
          </p:nvSpPr>
          <p:spPr>
            <a:xfrm>
              <a:off x="5627751" y="1433575"/>
              <a:ext cx="2959100" cy="1995805"/>
            </a:xfrm>
            <a:custGeom>
              <a:avLst/>
              <a:gdLst/>
              <a:ahLst/>
              <a:cxnLst/>
              <a:rect l="l" t="t" r="r" b="b"/>
              <a:pathLst>
                <a:path w="2959100" h="1995804">
                  <a:moveTo>
                    <a:pt x="2959100" y="0"/>
                  </a:moveTo>
                  <a:lnTo>
                    <a:pt x="0" y="0"/>
                  </a:lnTo>
                  <a:lnTo>
                    <a:pt x="0" y="1995424"/>
                  </a:lnTo>
                  <a:lnTo>
                    <a:pt x="2959100" y="1995424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7751" y="1433575"/>
              <a:ext cx="2959100" cy="1995805"/>
            </a:xfrm>
            <a:custGeom>
              <a:avLst/>
              <a:gdLst/>
              <a:ahLst/>
              <a:cxnLst/>
              <a:rect l="l" t="t" r="r" b="b"/>
              <a:pathLst>
                <a:path w="2959100" h="1995804">
                  <a:moveTo>
                    <a:pt x="0" y="1995424"/>
                  </a:moveTo>
                  <a:lnTo>
                    <a:pt x="2959100" y="1995424"/>
                  </a:lnTo>
                  <a:lnTo>
                    <a:pt x="2959100" y="0"/>
                  </a:lnTo>
                  <a:lnTo>
                    <a:pt x="0" y="0"/>
                  </a:lnTo>
                  <a:lnTo>
                    <a:pt x="0" y="19954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07507" y="1396869"/>
            <a:ext cx="2179320" cy="2001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>
                <a:latin typeface="Calibri"/>
                <a:cs typeface="Calibri"/>
              </a:rPr>
              <a:t>public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class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 marR="5080">
              <a:lnSpc>
                <a:spcPct val="120000"/>
              </a:lnSpc>
            </a:pPr>
            <a:r>
              <a:rPr sz="1800">
                <a:latin typeface="Calibri"/>
                <a:cs typeface="Calibri"/>
              </a:rPr>
              <a:t>public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1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sol;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int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deger;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1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sag;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1126" y="1722437"/>
            <a:ext cx="2139950" cy="687705"/>
            <a:chOff x="3421126" y="1722437"/>
            <a:chExt cx="2139950" cy="687705"/>
          </a:xfrm>
        </p:grpSpPr>
        <p:sp>
          <p:nvSpPr>
            <p:cNvPr id="8" name="object 8"/>
            <p:cNvSpPr/>
            <p:nvPr/>
          </p:nvSpPr>
          <p:spPr>
            <a:xfrm>
              <a:off x="3430651" y="1731962"/>
              <a:ext cx="2120900" cy="668655"/>
            </a:xfrm>
            <a:custGeom>
              <a:avLst/>
              <a:gdLst/>
              <a:ahLst/>
              <a:cxnLst/>
              <a:rect l="l" t="t" r="r" b="b"/>
              <a:pathLst>
                <a:path w="2120900" h="668655">
                  <a:moveTo>
                    <a:pt x="2120900" y="0"/>
                  </a:moveTo>
                  <a:lnTo>
                    <a:pt x="0" y="0"/>
                  </a:lnTo>
                  <a:lnTo>
                    <a:pt x="0" y="668337"/>
                  </a:lnTo>
                  <a:lnTo>
                    <a:pt x="2120900" y="668337"/>
                  </a:lnTo>
                  <a:lnTo>
                    <a:pt x="21209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0651" y="1731962"/>
              <a:ext cx="2120900" cy="668655"/>
            </a:xfrm>
            <a:custGeom>
              <a:avLst/>
              <a:gdLst/>
              <a:ahLst/>
              <a:cxnLst/>
              <a:rect l="l" t="t" r="r" b="b"/>
              <a:pathLst>
                <a:path w="2120900" h="668655">
                  <a:moveTo>
                    <a:pt x="0" y="668337"/>
                  </a:moveTo>
                  <a:lnTo>
                    <a:pt x="2120900" y="668337"/>
                  </a:lnTo>
                  <a:lnTo>
                    <a:pt x="2120900" y="0"/>
                  </a:lnTo>
                  <a:lnTo>
                    <a:pt x="0" y="0"/>
                  </a:lnTo>
                  <a:lnTo>
                    <a:pt x="0" y="6683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40176" y="1741487"/>
            <a:ext cx="673100" cy="64960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260"/>
              </a:spcBef>
            </a:pPr>
            <a:r>
              <a:rPr sz="2000" spc="-25">
                <a:latin typeface="Calibri"/>
                <a:cs typeface="Calibri"/>
              </a:rPr>
              <a:t>sol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0834" y="1741487"/>
            <a:ext cx="777240" cy="64960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14732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160"/>
              </a:spcBef>
            </a:pPr>
            <a:r>
              <a:rPr sz="2000" spc="-10">
                <a:latin typeface="Calibri"/>
                <a:cs typeface="Calibri"/>
              </a:rPr>
              <a:t>deger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4236" y="1741487"/>
            <a:ext cx="598170" cy="64960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60"/>
              </a:spcBef>
            </a:pPr>
            <a:r>
              <a:rPr sz="2000" spc="-25">
                <a:latin typeface="Calibri"/>
                <a:cs typeface="Calibri"/>
              </a:rPr>
              <a:t>sag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6982" y="1616328"/>
            <a:ext cx="654050" cy="164465"/>
          </a:xfrm>
          <a:custGeom>
            <a:avLst/>
            <a:gdLst/>
            <a:ahLst/>
            <a:cxnLst/>
            <a:rect l="l" t="t" r="r" b="b"/>
            <a:pathLst>
              <a:path w="654050" h="164464">
                <a:moveTo>
                  <a:pt x="566676" y="135875"/>
                </a:moveTo>
                <a:lnTo>
                  <a:pt x="561340" y="163957"/>
                </a:lnTo>
                <a:lnTo>
                  <a:pt x="650856" y="138557"/>
                </a:lnTo>
                <a:lnTo>
                  <a:pt x="580770" y="138557"/>
                </a:lnTo>
                <a:lnTo>
                  <a:pt x="566676" y="135875"/>
                </a:lnTo>
                <a:close/>
              </a:path>
              <a:path w="654050" h="164464">
                <a:moveTo>
                  <a:pt x="572010" y="107808"/>
                </a:moveTo>
                <a:lnTo>
                  <a:pt x="566676" y="135875"/>
                </a:lnTo>
                <a:lnTo>
                  <a:pt x="580770" y="138557"/>
                </a:lnTo>
                <a:lnTo>
                  <a:pt x="586105" y="110490"/>
                </a:lnTo>
                <a:lnTo>
                  <a:pt x="572010" y="107808"/>
                </a:lnTo>
                <a:close/>
              </a:path>
              <a:path w="654050" h="164464">
                <a:moveTo>
                  <a:pt x="577342" y="79756"/>
                </a:moveTo>
                <a:lnTo>
                  <a:pt x="572010" y="107808"/>
                </a:lnTo>
                <a:lnTo>
                  <a:pt x="586105" y="110490"/>
                </a:lnTo>
                <a:lnTo>
                  <a:pt x="580770" y="138557"/>
                </a:lnTo>
                <a:lnTo>
                  <a:pt x="650856" y="138557"/>
                </a:lnTo>
                <a:lnTo>
                  <a:pt x="653542" y="137795"/>
                </a:lnTo>
                <a:lnTo>
                  <a:pt x="577342" y="79756"/>
                </a:lnTo>
                <a:close/>
              </a:path>
              <a:path w="654050" h="164464">
                <a:moveTo>
                  <a:pt x="5461" y="0"/>
                </a:moveTo>
                <a:lnTo>
                  <a:pt x="0" y="28067"/>
                </a:lnTo>
                <a:lnTo>
                  <a:pt x="566676" y="135875"/>
                </a:lnTo>
                <a:lnTo>
                  <a:pt x="572010" y="107808"/>
                </a:lnTo>
                <a:lnTo>
                  <a:pt x="5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4195" y="1413458"/>
            <a:ext cx="135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6451" y="1424431"/>
            <a:ext cx="969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alibri"/>
                <a:cs typeface="Calibri"/>
              </a:rPr>
              <a:t>BST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Dugum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1187" y="1717294"/>
            <a:ext cx="4333240" cy="4736465"/>
            <a:chOff x="611187" y="1717294"/>
            <a:chExt cx="4333240" cy="4736465"/>
          </a:xfrm>
        </p:grpSpPr>
        <p:sp>
          <p:nvSpPr>
            <p:cNvPr id="17" name="object 17"/>
            <p:cNvSpPr/>
            <p:nvPr/>
          </p:nvSpPr>
          <p:spPr>
            <a:xfrm>
              <a:off x="4122801" y="1726819"/>
              <a:ext cx="812165" cy="673100"/>
            </a:xfrm>
            <a:custGeom>
              <a:avLst/>
              <a:gdLst/>
              <a:ahLst/>
              <a:cxnLst/>
              <a:rect l="l" t="t" r="r" b="b"/>
              <a:pathLst>
                <a:path w="812164" h="673100">
                  <a:moveTo>
                    <a:pt x="0" y="14604"/>
                  </a:moveTo>
                  <a:lnTo>
                    <a:pt x="8509" y="672845"/>
                  </a:lnTo>
                </a:path>
                <a:path w="812164" h="673100">
                  <a:moveTo>
                    <a:pt x="804672" y="0"/>
                  </a:moveTo>
                  <a:lnTo>
                    <a:pt x="811911" y="6582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187" y="2732087"/>
              <a:ext cx="2952750" cy="3721100"/>
            </a:xfrm>
            <a:custGeom>
              <a:avLst/>
              <a:gdLst/>
              <a:ahLst/>
              <a:cxnLst/>
              <a:rect l="l" t="t" r="r" b="b"/>
              <a:pathLst>
                <a:path w="2952750" h="3721100">
                  <a:moveTo>
                    <a:pt x="2952750" y="0"/>
                  </a:moveTo>
                  <a:lnTo>
                    <a:pt x="0" y="0"/>
                  </a:lnTo>
                  <a:lnTo>
                    <a:pt x="0" y="3721100"/>
                  </a:lnTo>
                  <a:lnTo>
                    <a:pt x="2952750" y="3721100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1187" y="2732087"/>
            <a:ext cx="2952750" cy="3721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/* İKİLİ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ARAMA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AĞACI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196215" marR="606425" indent="-105410">
              <a:lnSpc>
                <a:spcPct val="120000"/>
              </a:lnSpc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BST</a:t>
            </a:r>
            <a:r>
              <a:rPr sz="1800" spc="-50">
                <a:latin typeface="Calibri"/>
                <a:cs typeface="Calibri"/>
              </a:rPr>
              <a:t> {</a:t>
            </a:r>
            <a:r>
              <a:rPr sz="1800" spc="5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Private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18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kok;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800">
              <a:latin typeface="Calibri"/>
              <a:cs typeface="Calibri"/>
            </a:endParaRPr>
          </a:p>
          <a:p>
            <a:pPr marL="196215" marR="129539">
              <a:lnSpc>
                <a:spcPct val="120000"/>
              </a:lnSpc>
            </a:pPr>
            <a:r>
              <a:rPr sz="1800">
                <a:latin typeface="Calibri"/>
                <a:cs typeface="Calibri"/>
              </a:rPr>
              <a:t>public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BST</a:t>
            </a:r>
            <a:r>
              <a:rPr sz="1800" spc="-10">
                <a:latin typeface="Calibri"/>
                <a:cs typeface="Calibri"/>
              </a:rPr>
              <a:t>(){kok=null;}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void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Ekle</a:t>
            </a:r>
            <a:r>
              <a:rPr sz="1800">
                <a:latin typeface="Calibri"/>
                <a:cs typeface="Calibri"/>
              </a:rPr>
              <a:t>(int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deger);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void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Sil</a:t>
            </a:r>
            <a:r>
              <a:rPr sz="1800">
                <a:latin typeface="Calibri"/>
                <a:cs typeface="Calibri"/>
              </a:rPr>
              <a:t>(int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deger);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BSTNode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Bul</a:t>
            </a:r>
            <a:r>
              <a:rPr sz="1800">
                <a:latin typeface="Calibri"/>
                <a:cs typeface="Calibri"/>
              </a:rPr>
              <a:t>(int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key);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BSTNode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Min</a:t>
            </a:r>
            <a:r>
              <a:rPr sz="1800" spc="-10">
                <a:latin typeface="Calibri"/>
                <a:cs typeface="Calibri"/>
              </a:rPr>
              <a:t>(); </a:t>
            </a:r>
            <a:r>
              <a:rPr sz="1800">
                <a:latin typeface="Calibri"/>
                <a:cs typeface="Calibri"/>
              </a:rPr>
              <a:t>public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BSTNode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Max</a:t>
            </a:r>
            <a:r>
              <a:rPr sz="1800" spc="-1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1800" spc="-25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8259" y="3332226"/>
            <a:ext cx="2898775" cy="733425"/>
            <a:chOff x="3858259" y="3332226"/>
            <a:chExt cx="2898775" cy="733425"/>
          </a:xfrm>
        </p:grpSpPr>
        <p:sp>
          <p:nvSpPr>
            <p:cNvPr id="21" name="object 21"/>
            <p:cNvSpPr/>
            <p:nvPr/>
          </p:nvSpPr>
          <p:spPr>
            <a:xfrm>
              <a:off x="3858259" y="3332226"/>
              <a:ext cx="2465070" cy="603250"/>
            </a:xfrm>
            <a:custGeom>
              <a:avLst/>
              <a:gdLst/>
              <a:ahLst/>
              <a:cxnLst/>
              <a:rect l="l" t="t" r="r" b="b"/>
              <a:pathLst>
                <a:path w="2465070" h="603250">
                  <a:moveTo>
                    <a:pt x="2382405" y="559087"/>
                  </a:moveTo>
                  <a:lnTo>
                    <a:pt x="2330704" y="575563"/>
                  </a:lnTo>
                  <a:lnTo>
                    <a:pt x="2326640" y="583565"/>
                  </a:lnTo>
                  <a:lnTo>
                    <a:pt x="2328926" y="591185"/>
                  </a:lnTo>
                  <a:lnTo>
                    <a:pt x="2331339" y="598678"/>
                  </a:lnTo>
                  <a:lnTo>
                    <a:pt x="2339466" y="602869"/>
                  </a:lnTo>
                  <a:lnTo>
                    <a:pt x="2440528" y="570611"/>
                  </a:lnTo>
                  <a:lnTo>
                    <a:pt x="2434081" y="570611"/>
                  </a:lnTo>
                  <a:lnTo>
                    <a:pt x="2382405" y="559087"/>
                  </a:lnTo>
                  <a:close/>
                </a:path>
                <a:path w="2465070" h="603250">
                  <a:moveTo>
                    <a:pt x="2409458" y="550481"/>
                  </a:moveTo>
                  <a:lnTo>
                    <a:pt x="2382405" y="559087"/>
                  </a:lnTo>
                  <a:lnTo>
                    <a:pt x="2434081" y="570611"/>
                  </a:lnTo>
                  <a:lnTo>
                    <a:pt x="2434845" y="567182"/>
                  </a:lnTo>
                  <a:lnTo>
                    <a:pt x="2427478" y="567182"/>
                  </a:lnTo>
                  <a:lnTo>
                    <a:pt x="2409458" y="550481"/>
                  </a:lnTo>
                  <a:close/>
                </a:path>
                <a:path w="2465070" h="603250">
                  <a:moveTo>
                    <a:pt x="2368295" y="473329"/>
                  </a:moveTo>
                  <a:lnTo>
                    <a:pt x="2359279" y="473710"/>
                  </a:lnTo>
                  <a:lnTo>
                    <a:pt x="2353817" y="479425"/>
                  </a:lnTo>
                  <a:lnTo>
                    <a:pt x="2348484" y="485267"/>
                  </a:lnTo>
                  <a:lnTo>
                    <a:pt x="2348865" y="494284"/>
                  </a:lnTo>
                  <a:lnTo>
                    <a:pt x="2388592" y="531141"/>
                  </a:lnTo>
                  <a:lnTo>
                    <a:pt x="2440304" y="542671"/>
                  </a:lnTo>
                  <a:lnTo>
                    <a:pt x="2434081" y="570611"/>
                  </a:lnTo>
                  <a:lnTo>
                    <a:pt x="2440528" y="570611"/>
                  </a:lnTo>
                  <a:lnTo>
                    <a:pt x="2464816" y="562863"/>
                  </a:lnTo>
                  <a:lnTo>
                    <a:pt x="2368295" y="473329"/>
                  </a:lnTo>
                  <a:close/>
                </a:path>
                <a:path w="2465070" h="603250">
                  <a:moveTo>
                    <a:pt x="2432812" y="543051"/>
                  </a:moveTo>
                  <a:lnTo>
                    <a:pt x="2409458" y="550481"/>
                  </a:lnTo>
                  <a:lnTo>
                    <a:pt x="2427478" y="567182"/>
                  </a:lnTo>
                  <a:lnTo>
                    <a:pt x="2432812" y="543051"/>
                  </a:lnTo>
                  <a:close/>
                </a:path>
                <a:path w="2465070" h="603250">
                  <a:moveTo>
                    <a:pt x="2440220" y="543051"/>
                  </a:moveTo>
                  <a:lnTo>
                    <a:pt x="2432812" y="543051"/>
                  </a:lnTo>
                  <a:lnTo>
                    <a:pt x="2427478" y="567182"/>
                  </a:lnTo>
                  <a:lnTo>
                    <a:pt x="2434845" y="567182"/>
                  </a:lnTo>
                  <a:lnTo>
                    <a:pt x="2440220" y="543051"/>
                  </a:lnTo>
                  <a:close/>
                </a:path>
                <a:path w="2465070" h="603250">
                  <a:moveTo>
                    <a:pt x="6223" y="0"/>
                  </a:moveTo>
                  <a:lnTo>
                    <a:pt x="0" y="27812"/>
                  </a:lnTo>
                  <a:lnTo>
                    <a:pt x="2382405" y="559087"/>
                  </a:lnTo>
                  <a:lnTo>
                    <a:pt x="2409458" y="550481"/>
                  </a:lnTo>
                  <a:lnTo>
                    <a:pt x="2388592" y="531141"/>
                  </a:lnTo>
                  <a:lnTo>
                    <a:pt x="6223" y="0"/>
                  </a:lnTo>
                  <a:close/>
                </a:path>
                <a:path w="2465070" h="603250">
                  <a:moveTo>
                    <a:pt x="2388592" y="531141"/>
                  </a:moveTo>
                  <a:lnTo>
                    <a:pt x="2409458" y="550481"/>
                  </a:lnTo>
                  <a:lnTo>
                    <a:pt x="2432812" y="543051"/>
                  </a:lnTo>
                  <a:lnTo>
                    <a:pt x="2440220" y="543051"/>
                  </a:lnTo>
                  <a:lnTo>
                    <a:pt x="2440304" y="542671"/>
                  </a:lnTo>
                  <a:lnTo>
                    <a:pt x="2388592" y="531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3075" y="3728974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214249" y="0"/>
                  </a:moveTo>
                  <a:lnTo>
                    <a:pt x="165111" y="4382"/>
                  </a:lnTo>
                  <a:lnTo>
                    <a:pt x="120011" y="16867"/>
                  </a:lnTo>
                  <a:lnTo>
                    <a:pt x="80231" y="36459"/>
                  </a:lnTo>
                  <a:lnTo>
                    <a:pt x="47056" y="62162"/>
                  </a:lnTo>
                  <a:lnTo>
                    <a:pt x="21769" y="92982"/>
                  </a:lnTo>
                  <a:lnTo>
                    <a:pt x="5656" y="127922"/>
                  </a:lnTo>
                  <a:lnTo>
                    <a:pt x="0" y="165988"/>
                  </a:lnTo>
                  <a:lnTo>
                    <a:pt x="5656" y="204008"/>
                  </a:lnTo>
                  <a:lnTo>
                    <a:pt x="21769" y="238915"/>
                  </a:lnTo>
                  <a:lnTo>
                    <a:pt x="47056" y="269712"/>
                  </a:lnTo>
                  <a:lnTo>
                    <a:pt x="80231" y="295401"/>
                  </a:lnTo>
                  <a:lnTo>
                    <a:pt x="120011" y="314986"/>
                  </a:lnTo>
                  <a:lnTo>
                    <a:pt x="165111" y="327468"/>
                  </a:lnTo>
                  <a:lnTo>
                    <a:pt x="214249" y="331850"/>
                  </a:lnTo>
                  <a:lnTo>
                    <a:pt x="263393" y="327468"/>
                  </a:lnTo>
                  <a:lnTo>
                    <a:pt x="308511" y="314986"/>
                  </a:lnTo>
                  <a:lnTo>
                    <a:pt x="348316" y="295401"/>
                  </a:lnTo>
                  <a:lnTo>
                    <a:pt x="381518" y="269712"/>
                  </a:lnTo>
                  <a:lnTo>
                    <a:pt x="406829" y="238915"/>
                  </a:lnTo>
                  <a:lnTo>
                    <a:pt x="422961" y="204008"/>
                  </a:lnTo>
                  <a:lnTo>
                    <a:pt x="428625" y="165988"/>
                  </a:lnTo>
                  <a:lnTo>
                    <a:pt x="422961" y="127922"/>
                  </a:lnTo>
                  <a:lnTo>
                    <a:pt x="406829" y="92982"/>
                  </a:lnTo>
                  <a:lnTo>
                    <a:pt x="381518" y="62162"/>
                  </a:lnTo>
                  <a:lnTo>
                    <a:pt x="348316" y="36459"/>
                  </a:lnTo>
                  <a:lnTo>
                    <a:pt x="308511" y="16867"/>
                  </a:lnTo>
                  <a:lnTo>
                    <a:pt x="263393" y="4382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3075" y="3728974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0" y="165988"/>
                  </a:moveTo>
                  <a:lnTo>
                    <a:pt x="5656" y="127922"/>
                  </a:lnTo>
                  <a:lnTo>
                    <a:pt x="21769" y="92982"/>
                  </a:lnTo>
                  <a:lnTo>
                    <a:pt x="47056" y="62162"/>
                  </a:lnTo>
                  <a:lnTo>
                    <a:pt x="80231" y="36459"/>
                  </a:lnTo>
                  <a:lnTo>
                    <a:pt x="120011" y="16867"/>
                  </a:lnTo>
                  <a:lnTo>
                    <a:pt x="165111" y="4382"/>
                  </a:lnTo>
                  <a:lnTo>
                    <a:pt x="214249" y="0"/>
                  </a:lnTo>
                  <a:lnTo>
                    <a:pt x="263393" y="4382"/>
                  </a:lnTo>
                  <a:lnTo>
                    <a:pt x="308511" y="16867"/>
                  </a:lnTo>
                  <a:lnTo>
                    <a:pt x="348316" y="36459"/>
                  </a:lnTo>
                  <a:lnTo>
                    <a:pt x="381518" y="62162"/>
                  </a:lnTo>
                  <a:lnTo>
                    <a:pt x="406829" y="92982"/>
                  </a:lnTo>
                  <a:lnTo>
                    <a:pt x="422961" y="127922"/>
                  </a:lnTo>
                  <a:lnTo>
                    <a:pt x="428625" y="165988"/>
                  </a:lnTo>
                  <a:lnTo>
                    <a:pt x="422961" y="204008"/>
                  </a:lnTo>
                  <a:lnTo>
                    <a:pt x="406829" y="238915"/>
                  </a:lnTo>
                  <a:lnTo>
                    <a:pt x="381518" y="269712"/>
                  </a:lnTo>
                  <a:lnTo>
                    <a:pt x="348316" y="295401"/>
                  </a:lnTo>
                  <a:lnTo>
                    <a:pt x="308511" y="314986"/>
                  </a:lnTo>
                  <a:lnTo>
                    <a:pt x="263393" y="327468"/>
                  </a:lnTo>
                  <a:lnTo>
                    <a:pt x="214249" y="331850"/>
                  </a:lnTo>
                  <a:lnTo>
                    <a:pt x="165111" y="327468"/>
                  </a:lnTo>
                  <a:lnTo>
                    <a:pt x="120011" y="314986"/>
                  </a:lnTo>
                  <a:lnTo>
                    <a:pt x="80231" y="295401"/>
                  </a:lnTo>
                  <a:lnTo>
                    <a:pt x="47056" y="269712"/>
                  </a:lnTo>
                  <a:lnTo>
                    <a:pt x="21769" y="238915"/>
                  </a:lnTo>
                  <a:lnTo>
                    <a:pt x="5656" y="204008"/>
                  </a:lnTo>
                  <a:lnTo>
                    <a:pt x="0" y="1659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67602" y="37308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19838" y="4467161"/>
            <a:ext cx="438150" cy="338455"/>
            <a:chOff x="5819838" y="4467161"/>
            <a:chExt cx="438150" cy="338455"/>
          </a:xfrm>
        </p:grpSpPr>
        <p:sp>
          <p:nvSpPr>
            <p:cNvPr id="26" name="object 26"/>
            <p:cNvSpPr/>
            <p:nvPr/>
          </p:nvSpPr>
          <p:spPr>
            <a:xfrm>
              <a:off x="5824601" y="4471923"/>
              <a:ext cx="428625" cy="328930"/>
            </a:xfrm>
            <a:custGeom>
              <a:avLst/>
              <a:gdLst/>
              <a:ahLst/>
              <a:cxnLst/>
              <a:rect l="l" t="t" r="r" b="b"/>
              <a:pathLst>
                <a:path w="428625" h="328929">
                  <a:moveTo>
                    <a:pt x="214249" y="0"/>
                  </a:moveTo>
                  <a:lnTo>
                    <a:pt x="157280" y="5876"/>
                  </a:lnTo>
                  <a:lnTo>
                    <a:pt x="106096" y="22455"/>
                  </a:lnTo>
                  <a:lnTo>
                    <a:pt x="62737" y="48164"/>
                  </a:lnTo>
                  <a:lnTo>
                    <a:pt x="29242" y="81430"/>
                  </a:lnTo>
                  <a:lnTo>
                    <a:pt x="7650" y="120679"/>
                  </a:lnTo>
                  <a:lnTo>
                    <a:pt x="0" y="164337"/>
                  </a:lnTo>
                  <a:lnTo>
                    <a:pt x="7650" y="208040"/>
                  </a:lnTo>
                  <a:lnTo>
                    <a:pt x="29242" y="247301"/>
                  </a:lnTo>
                  <a:lnTo>
                    <a:pt x="62737" y="280558"/>
                  </a:lnTo>
                  <a:lnTo>
                    <a:pt x="106096" y="306248"/>
                  </a:lnTo>
                  <a:lnTo>
                    <a:pt x="157280" y="322808"/>
                  </a:lnTo>
                  <a:lnTo>
                    <a:pt x="214249" y="328675"/>
                  </a:lnTo>
                  <a:lnTo>
                    <a:pt x="271227" y="322808"/>
                  </a:lnTo>
                  <a:lnTo>
                    <a:pt x="322434" y="306248"/>
                  </a:lnTo>
                  <a:lnTo>
                    <a:pt x="365823" y="280558"/>
                  </a:lnTo>
                  <a:lnTo>
                    <a:pt x="399349" y="247301"/>
                  </a:lnTo>
                  <a:lnTo>
                    <a:pt x="420965" y="208040"/>
                  </a:lnTo>
                  <a:lnTo>
                    <a:pt x="428625" y="164337"/>
                  </a:lnTo>
                  <a:lnTo>
                    <a:pt x="420965" y="120679"/>
                  </a:lnTo>
                  <a:lnTo>
                    <a:pt x="399349" y="81430"/>
                  </a:lnTo>
                  <a:lnTo>
                    <a:pt x="365823" y="48164"/>
                  </a:lnTo>
                  <a:lnTo>
                    <a:pt x="322434" y="22455"/>
                  </a:lnTo>
                  <a:lnTo>
                    <a:pt x="271227" y="5876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4601" y="4471923"/>
              <a:ext cx="428625" cy="328930"/>
            </a:xfrm>
            <a:custGeom>
              <a:avLst/>
              <a:gdLst/>
              <a:ahLst/>
              <a:cxnLst/>
              <a:rect l="l" t="t" r="r" b="b"/>
              <a:pathLst>
                <a:path w="428625" h="328929">
                  <a:moveTo>
                    <a:pt x="0" y="164337"/>
                  </a:moveTo>
                  <a:lnTo>
                    <a:pt x="7650" y="120679"/>
                  </a:lnTo>
                  <a:lnTo>
                    <a:pt x="29242" y="81430"/>
                  </a:lnTo>
                  <a:lnTo>
                    <a:pt x="62737" y="48164"/>
                  </a:lnTo>
                  <a:lnTo>
                    <a:pt x="106096" y="22455"/>
                  </a:lnTo>
                  <a:lnTo>
                    <a:pt x="157280" y="5876"/>
                  </a:lnTo>
                  <a:lnTo>
                    <a:pt x="214249" y="0"/>
                  </a:lnTo>
                  <a:lnTo>
                    <a:pt x="271227" y="5876"/>
                  </a:lnTo>
                  <a:lnTo>
                    <a:pt x="322434" y="22455"/>
                  </a:lnTo>
                  <a:lnTo>
                    <a:pt x="365823" y="48164"/>
                  </a:lnTo>
                  <a:lnTo>
                    <a:pt x="399349" y="81430"/>
                  </a:lnTo>
                  <a:lnTo>
                    <a:pt x="420965" y="120679"/>
                  </a:lnTo>
                  <a:lnTo>
                    <a:pt x="428625" y="164337"/>
                  </a:lnTo>
                  <a:lnTo>
                    <a:pt x="420965" y="208040"/>
                  </a:lnTo>
                  <a:lnTo>
                    <a:pt x="399349" y="247301"/>
                  </a:lnTo>
                  <a:lnTo>
                    <a:pt x="365823" y="280558"/>
                  </a:lnTo>
                  <a:lnTo>
                    <a:pt x="322434" y="306248"/>
                  </a:lnTo>
                  <a:lnTo>
                    <a:pt x="271227" y="322808"/>
                  </a:lnTo>
                  <a:lnTo>
                    <a:pt x="214249" y="328675"/>
                  </a:lnTo>
                  <a:lnTo>
                    <a:pt x="157280" y="322808"/>
                  </a:lnTo>
                  <a:lnTo>
                    <a:pt x="106096" y="306248"/>
                  </a:lnTo>
                  <a:lnTo>
                    <a:pt x="62737" y="280558"/>
                  </a:lnTo>
                  <a:lnTo>
                    <a:pt x="29242" y="247301"/>
                  </a:lnTo>
                  <a:lnTo>
                    <a:pt x="7650" y="208040"/>
                  </a:lnTo>
                  <a:lnTo>
                    <a:pt x="0" y="16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69000" y="44721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80125" y="4051553"/>
            <a:ext cx="1154430" cy="741680"/>
            <a:chOff x="6080125" y="4051553"/>
            <a:chExt cx="1154430" cy="741680"/>
          </a:xfrm>
        </p:grpSpPr>
        <p:sp>
          <p:nvSpPr>
            <p:cNvPr id="30" name="object 30"/>
            <p:cNvSpPr/>
            <p:nvPr/>
          </p:nvSpPr>
          <p:spPr>
            <a:xfrm>
              <a:off x="6080125" y="4051553"/>
              <a:ext cx="393700" cy="458470"/>
            </a:xfrm>
            <a:custGeom>
              <a:avLst/>
              <a:gdLst/>
              <a:ahLst/>
              <a:cxnLst/>
              <a:rect l="l" t="t" r="r" b="b"/>
              <a:pathLst>
                <a:path w="393700" h="458470">
                  <a:moveTo>
                    <a:pt x="22987" y="365506"/>
                  </a:moveTo>
                  <a:lnTo>
                    <a:pt x="0" y="458470"/>
                  </a:lnTo>
                  <a:lnTo>
                    <a:pt x="88264" y="421005"/>
                  </a:lnTo>
                  <a:lnTo>
                    <a:pt x="79302" y="413385"/>
                  </a:lnTo>
                  <a:lnTo>
                    <a:pt x="57150" y="413385"/>
                  </a:lnTo>
                  <a:lnTo>
                    <a:pt x="35433" y="394843"/>
                  </a:lnTo>
                  <a:lnTo>
                    <a:pt x="44698" y="383964"/>
                  </a:lnTo>
                  <a:lnTo>
                    <a:pt x="22987" y="365506"/>
                  </a:lnTo>
                  <a:close/>
                </a:path>
                <a:path w="393700" h="458470">
                  <a:moveTo>
                    <a:pt x="44698" y="383964"/>
                  </a:moveTo>
                  <a:lnTo>
                    <a:pt x="35433" y="394843"/>
                  </a:lnTo>
                  <a:lnTo>
                    <a:pt x="57150" y="413385"/>
                  </a:lnTo>
                  <a:lnTo>
                    <a:pt x="66453" y="402461"/>
                  </a:lnTo>
                  <a:lnTo>
                    <a:pt x="44698" y="383964"/>
                  </a:lnTo>
                  <a:close/>
                </a:path>
                <a:path w="393700" h="458470">
                  <a:moveTo>
                    <a:pt x="66453" y="402461"/>
                  </a:moveTo>
                  <a:lnTo>
                    <a:pt x="57150" y="413385"/>
                  </a:lnTo>
                  <a:lnTo>
                    <a:pt x="79302" y="413385"/>
                  </a:lnTo>
                  <a:lnTo>
                    <a:pt x="66453" y="402461"/>
                  </a:lnTo>
                  <a:close/>
                </a:path>
                <a:path w="393700" h="458470">
                  <a:moveTo>
                    <a:pt x="371728" y="0"/>
                  </a:moveTo>
                  <a:lnTo>
                    <a:pt x="44698" y="383964"/>
                  </a:lnTo>
                  <a:lnTo>
                    <a:pt x="66453" y="402461"/>
                  </a:lnTo>
                  <a:lnTo>
                    <a:pt x="393446" y="18542"/>
                  </a:lnTo>
                  <a:lnTo>
                    <a:pt x="371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0850" y="4456175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214375" y="0"/>
                  </a:moveTo>
                  <a:lnTo>
                    <a:pt x="165231" y="4375"/>
                  </a:lnTo>
                  <a:lnTo>
                    <a:pt x="120113" y="16842"/>
                  </a:lnTo>
                  <a:lnTo>
                    <a:pt x="80308" y="36409"/>
                  </a:lnTo>
                  <a:lnTo>
                    <a:pt x="47106" y="62085"/>
                  </a:lnTo>
                  <a:lnTo>
                    <a:pt x="21795" y="92880"/>
                  </a:lnTo>
                  <a:lnTo>
                    <a:pt x="5663" y="127802"/>
                  </a:lnTo>
                  <a:lnTo>
                    <a:pt x="0" y="165862"/>
                  </a:lnTo>
                  <a:lnTo>
                    <a:pt x="5663" y="203881"/>
                  </a:lnTo>
                  <a:lnTo>
                    <a:pt x="21795" y="238788"/>
                  </a:lnTo>
                  <a:lnTo>
                    <a:pt x="47106" y="269585"/>
                  </a:lnTo>
                  <a:lnTo>
                    <a:pt x="80308" y="295274"/>
                  </a:lnTo>
                  <a:lnTo>
                    <a:pt x="120113" y="314859"/>
                  </a:lnTo>
                  <a:lnTo>
                    <a:pt x="165231" y="327341"/>
                  </a:lnTo>
                  <a:lnTo>
                    <a:pt x="214375" y="331724"/>
                  </a:lnTo>
                  <a:lnTo>
                    <a:pt x="263473" y="327341"/>
                  </a:lnTo>
                  <a:lnTo>
                    <a:pt x="308558" y="314859"/>
                  </a:lnTo>
                  <a:lnTo>
                    <a:pt x="348340" y="295274"/>
                  </a:lnTo>
                  <a:lnTo>
                    <a:pt x="381528" y="269585"/>
                  </a:lnTo>
                  <a:lnTo>
                    <a:pt x="406832" y="238788"/>
                  </a:lnTo>
                  <a:lnTo>
                    <a:pt x="422961" y="203881"/>
                  </a:lnTo>
                  <a:lnTo>
                    <a:pt x="428625" y="165862"/>
                  </a:lnTo>
                  <a:lnTo>
                    <a:pt x="422961" y="127802"/>
                  </a:lnTo>
                  <a:lnTo>
                    <a:pt x="406832" y="92880"/>
                  </a:lnTo>
                  <a:lnTo>
                    <a:pt x="381528" y="62085"/>
                  </a:lnTo>
                  <a:lnTo>
                    <a:pt x="348340" y="36409"/>
                  </a:lnTo>
                  <a:lnTo>
                    <a:pt x="308558" y="16842"/>
                  </a:lnTo>
                  <a:lnTo>
                    <a:pt x="263473" y="4375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00850" y="4456175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0" y="165862"/>
                  </a:moveTo>
                  <a:lnTo>
                    <a:pt x="5663" y="127802"/>
                  </a:lnTo>
                  <a:lnTo>
                    <a:pt x="21795" y="92880"/>
                  </a:lnTo>
                  <a:lnTo>
                    <a:pt x="47106" y="62085"/>
                  </a:lnTo>
                  <a:lnTo>
                    <a:pt x="80308" y="36409"/>
                  </a:lnTo>
                  <a:lnTo>
                    <a:pt x="120113" y="16842"/>
                  </a:lnTo>
                  <a:lnTo>
                    <a:pt x="165231" y="4375"/>
                  </a:lnTo>
                  <a:lnTo>
                    <a:pt x="214375" y="0"/>
                  </a:lnTo>
                  <a:lnTo>
                    <a:pt x="263473" y="4375"/>
                  </a:lnTo>
                  <a:lnTo>
                    <a:pt x="308558" y="16842"/>
                  </a:lnTo>
                  <a:lnTo>
                    <a:pt x="348340" y="36409"/>
                  </a:lnTo>
                  <a:lnTo>
                    <a:pt x="381528" y="62085"/>
                  </a:lnTo>
                  <a:lnTo>
                    <a:pt x="406832" y="92880"/>
                  </a:lnTo>
                  <a:lnTo>
                    <a:pt x="422961" y="127802"/>
                  </a:lnTo>
                  <a:lnTo>
                    <a:pt x="428625" y="165862"/>
                  </a:lnTo>
                  <a:lnTo>
                    <a:pt x="422961" y="203881"/>
                  </a:lnTo>
                  <a:lnTo>
                    <a:pt x="406832" y="238788"/>
                  </a:lnTo>
                  <a:lnTo>
                    <a:pt x="381528" y="269585"/>
                  </a:lnTo>
                  <a:lnTo>
                    <a:pt x="348340" y="295274"/>
                  </a:lnTo>
                  <a:lnTo>
                    <a:pt x="308558" y="314859"/>
                  </a:lnTo>
                  <a:lnTo>
                    <a:pt x="263473" y="327341"/>
                  </a:lnTo>
                  <a:lnTo>
                    <a:pt x="214375" y="331724"/>
                  </a:lnTo>
                  <a:lnTo>
                    <a:pt x="165231" y="327341"/>
                  </a:lnTo>
                  <a:lnTo>
                    <a:pt x="120113" y="314859"/>
                  </a:lnTo>
                  <a:lnTo>
                    <a:pt x="80308" y="295274"/>
                  </a:lnTo>
                  <a:lnTo>
                    <a:pt x="47106" y="269585"/>
                  </a:lnTo>
                  <a:lnTo>
                    <a:pt x="21795" y="238788"/>
                  </a:lnTo>
                  <a:lnTo>
                    <a:pt x="5663" y="203881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45630" y="445777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41718" y="4025391"/>
            <a:ext cx="1104265" cy="1486535"/>
            <a:chOff x="6641718" y="4025391"/>
            <a:chExt cx="1104265" cy="1486535"/>
          </a:xfrm>
        </p:grpSpPr>
        <p:sp>
          <p:nvSpPr>
            <p:cNvPr id="35" name="object 35"/>
            <p:cNvSpPr/>
            <p:nvPr/>
          </p:nvSpPr>
          <p:spPr>
            <a:xfrm>
              <a:off x="6641718" y="4025391"/>
              <a:ext cx="334010" cy="445134"/>
            </a:xfrm>
            <a:custGeom>
              <a:avLst/>
              <a:gdLst/>
              <a:ahLst/>
              <a:cxnLst/>
              <a:rect l="l" t="t" r="r" b="b"/>
              <a:pathLst>
                <a:path w="334009" h="445134">
                  <a:moveTo>
                    <a:pt x="271323" y="384526"/>
                  </a:moveTo>
                  <a:lnTo>
                    <a:pt x="248411" y="401446"/>
                  </a:lnTo>
                  <a:lnTo>
                    <a:pt x="333755" y="445007"/>
                  </a:lnTo>
                  <a:lnTo>
                    <a:pt x="325256" y="395985"/>
                  </a:lnTo>
                  <a:lnTo>
                    <a:pt x="279780" y="395985"/>
                  </a:lnTo>
                  <a:lnTo>
                    <a:pt x="271323" y="384526"/>
                  </a:lnTo>
                  <a:close/>
                </a:path>
                <a:path w="334009" h="445134">
                  <a:moveTo>
                    <a:pt x="294270" y="367581"/>
                  </a:moveTo>
                  <a:lnTo>
                    <a:pt x="271323" y="384526"/>
                  </a:lnTo>
                  <a:lnTo>
                    <a:pt x="279780" y="395985"/>
                  </a:lnTo>
                  <a:lnTo>
                    <a:pt x="302767" y="379094"/>
                  </a:lnTo>
                  <a:lnTo>
                    <a:pt x="294270" y="367581"/>
                  </a:lnTo>
                  <a:close/>
                </a:path>
                <a:path w="334009" h="445134">
                  <a:moveTo>
                    <a:pt x="317373" y="350519"/>
                  </a:moveTo>
                  <a:lnTo>
                    <a:pt x="294270" y="367581"/>
                  </a:lnTo>
                  <a:lnTo>
                    <a:pt x="302767" y="379094"/>
                  </a:lnTo>
                  <a:lnTo>
                    <a:pt x="279780" y="395985"/>
                  </a:lnTo>
                  <a:lnTo>
                    <a:pt x="325256" y="395985"/>
                  </a:lnTo>
                  <a:lnTo>
                    <a:pt x="317373" y="350519"/>
                  </a:lnTo>
                  <a:close/>
                </a:path>
                <a:path w="334009" h="445134">
                  <a:moveTo>
                    <a:pt x="22986" y="0"/>
                  </a:moveTo>
                  <a:lnTo>
                    <a:pt x="0" y="16890"/>
                  </a:lnTo>
                  <a:lnTo>
                    <a:pt x="271323" y="384526"/>
                  </a:lnTo>
                  <a:lnTo>
                    <a:pt x="294270" y="367581"/>
                  </a:lnTo>
                  <a:lnTo>
                    <a:pt x="22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12024" y="5176773"/>
              <a:ext cx="428625" cy="330835"/>
            </a:xfrm>
            <a:custGeom>
              <a:avLst/>
              <a:gdLst/>
              <a:ahLst/>
              <a:cxnLst/>
              <a:rect l="l" t="t" r="r" b="b"/>
              <a:pathLst>
                <a:path w="428625" h="330835">
                  <a:moveTo>
                    <a:pt x="214375" y="0"/>
                  </a:moveTo>
                  <a:lnTo>
                    <a:pt x="165231" y="4367"/>
                  </a:lnTo>
                  <a:lnTo>
                    <a:pt x="120113" y="16805"/>
                  </a:lnTo>
                  <a:lnTo>
                    <a:pt x="80308" y="36319"/>
                  </a:lnTo>
                  <a:lnTo>
                    <a:pt x="47106" y="61913"/>
                  </a:lnTo>
                  <a:lnTo>
                    <a:pt x="21795" y="92593"/>
                  </a:lnTo>
                  <a:lnTo>
                    <a:pt x="5663" y="127362"/>
                  </a:lnTo>
                  <a:lnTo>
                    <a:pt x="0" y="165226"/>
                  </a:lnTo>
                  <a:lnTo>
                    <a:pt x="5663" y="203044"/>
                  </a:lnTo>
                  <a:lnTo>
                    <a:pt x="21795" y="237779"/>
                  </a:lnTo>
                  <a:lnTo>
                    <a:pt x="47106" y="268436"/>
                  </a:lnTo>
                  <a:lnTo>
                    <a:pt x="80308" y="294017"/>
                  </a:lnTo>
                  <a:lnTo>
                    <a:pt x="120113" y="313524"/>
                  </a:lnTo>
                  <a:lnTo>
                    <a:pt x="165231" y="325960"/>
                  </a:lnTo>
                  <a:lnTo>
                    <a:pt x="214375" y="330326"/>
                  </a:lnTo>
                  <a:lnTo>
                    <a:pt x="263473" y="325960"/>
                  </a:lnTo>
                  <a:lnTo>
                    <a:pt x="308558" y="313524"/>
                  </a:lnTo>
                  <a:lnTo>
                    <a:pt x="348340" y="294017"/>
                  </a:lnTo>
                  <a:lnTo>
                    <a:pt x="381528" y="268436"/>
                  </a:lnTo>
                  <a:lnTo>
                    <a:pt x="406832" y="237779"/>
                  </a:lnTo>
                  <a:lnTo>
                    <a:pt x="422961" y="203044"/>
                  </a:lnTo>
                  <a:lnTo>
                    <a:pt x="428625" y="165226"/>
                  </a:lnTo>
                  <a:lnTo>
                    <a:pt x="422961" y="127362"/>
                  </a:lnTo>
                  <a:lnTo>
                    <a:pt x="406832" y="92593"/>
                  </a:lnTo>
                  <a:lnTo>
                    <a:pt x="381528" y="61913"/>
                  </a:lnTo>
                  <a:lnTo>
                    <a:pt x="348340" y="36319"/>
                  </a:lnTo>
                  <a:lnTo>
                    <a:pt x="308558" y="16805"/>
                  </a:lnTo>
                  <a:lnTo>
                    <a:pt x="263473" y="4367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12024" y="5176773"/>
              <a:ext cx="428625" cy="330835"/>
            </a:xfrm>
            <a:custGeom>
              <a:avLst/>
              <a:gdLst/>
              <a:ahLst/>
              <a:cxnLst/>
              <a:rect l="l" t="t" r="r" b="b"/>
              <a:pathLst>
                <a:path w="428625" h="330835">
                  <a:moveTo>
                    <a:pt x="0" y="165226"/>
                  </a:moveTo>
                  <a:lnTo>
                    <a:pt x="5663" y="127362"/>
                  </a:lnTo>
                  <a:lnTo>
                    <a:pt x="21795" y="92593"/>
                  </a:lnTo>
                  <a:lnTo>
                    <a:pt x="47106" y="61913"/>
                  </a:lnTo>
                  <a:lnTo>
                    <a:pt x="80308" y="36319"/>
                  </a:lnTo>
                  <a:lnTo>
                    <a:pt x="120113" y="16805"/>
                  </a:lnTo>
                  <a:lnTo>
                    <a:pt x="165231" y="4367"/>
                  </a:lnTo>
                  <a:lnTo>
                    <a:pt x="214375" y="0"/>
                  </a:lnTo>
                  <a:lnTo>
                    <a:pt x="263473" y="4367"/>
                  </a:lnTo>
                  <a:lnTo>
                    <a:pt x="308558" y="16805"/>
                  </a:lnTo>
                  <a:lnTo>
                    <a:pt x="348340" y="36319"/>
                  </a:lnTo>
                  <a:lnTo>
                    <a:pt x="381528" y="61913"/>
                  </a:lnTo>
                  <a:lnTo>
                    <a:pt x="406832" y="92593"/>
                  </a:lnTo>
                  <a:lnTo>
                    <a:pt x="422961" y="127362"/>
                  </a:lnTo>
                  <a:lnTo>
                    <a:pt x="428625" y="165226"/>
                  </a:lnTo>
                  <a:lnTo>
                    <a:pt x="422961" y="203044"/>
                  </a:lnTo>
                  <a:lnTo>
                    <a:pt x="406832" y="237779"/>
                  </a:lnTo>
                  <a:lnTo>
                    <a:pt x="381528" y="268436"/>
                  </a:lnTo>
                  <a:lnTo>
                    <a:pt x="348340" y="294017"/>
                  </a:lnTo>
                  <a:lnTo>
                    <a:pt x="308558" y="313524"/>
                  </a:lnTo>
                  <a:lnTo>
                    <a:pt x="263473" y="325960"/>
                  </a:lnTo>
                  <a:lnTo>
                    <a:pt x="214375" y="330326"/>
                  </a:lnTo>
                  <a:lnTo>
                    <a:pt x="165231" y="325960"/>
                  </a:lnTo>
                  <a:lnTo>
                    <a:pt x="120113" y="313524"/>
                  </a:lnTo>
                  <a:lnTo>
                    <a:pt x="80308" y="294017"/>
                  </a:lnTo>
                  <a:lnTo>
                    <a:pt x="47106" y="268436"/>
                  </a:lnTo>
                  <a:lnTo>
                    <a:pt x="21795" y="237779"/>
                  </a:lnTo>
                  <a:lnTo>
                    <a:pt x="5663" y="203044"/>
                  </a:lnTo>
                  <a:lnTo>
                    <a:pt x="0" y="1652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456678" y="51780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73913" y="4736465"/>
            <a:ext cx="790575" cy="1438910"/>
            <a:chOff x="6673913" y="4736465"/>
            <a:chExt cx="790575" cy="1438910"/>
          </a:xfrm>
        </p:grpSpPr>
        <p:sp>
          <p:nvSpPr>
            <p:cNvPr id="40" name="object 40"/>
            <p:cNvSpPr/>
            <p:nvPr/>
          </p:nvSpPr>
          <p:spPr>
            <a:xfrm>
              <a:off x="7129145" y="4736465"/>
              <a:ext cx="335280" cy="445134"/>
            </a:xfrm>
            <a:custGeom>
              <a:avLst/>
              <a:gdLst/>
              <a:ahLst/>
              <a:cxnLst/>
              <a:rect l="l" t="t" r="r" b="b"/>
              <a:pathLst>
                <a:path w="335279" h="445134">
                  <a:moveTo>
                    <a:pt x="272798" y="384776"/>
                  </a:moveTo>
                  <a:lnTo>
                    <a:pt x="249808" y="401828"/>
                  </a:lnTo>
                  <a:lnTo>
                    <a:pt x="335279" y="445135"/>
                  </a:lnTo>
                  <a:lnTo>
                    <a:pt x="326659" y="396240"/>
                  </a:lnTo>
                  <a:lnTo>
                    <a:pt x="281304" y="396240"/>
                  </a:lnTo>
                  <a:lnTo>
                    <a:pt x="272798" y="384776"/>
                  </a:lnTo>
                  <a:close/>
                </a:path>
                <a:path w="335279" h="445134">
                  <a:moveTo>
                    <a:pt x="295690" y="367797"/>
                  </a:moveTo>
                  <a:lnTo>
                    <a:pt x="272798" y="384776"/>
                  </a:lnTo>
                  <a:lnTo>
                    <a:pt x="281304" y="396240"/>
                  </a:lnTo>
                  <a:lnTo>
                    <a:pt x="304164" y="379222"/>
                  </a:lnTo>
                  <a:lnTo>
                    <a:pt x="295690" y="367797"/>
                  </a:lnTo>
                  <a:close/>
                </a:path>
                <a:path w="335279" h="445134">
                  <a:moveTo>
                    <a:pt x="318643" y="350774"/>
                  </a:moveTo>
                  <a:lnTo>
                    <a:pt x="295690" y="367797"/>
                  </a:lnTo>
                  <a:lnTo>
                    <a:pt x="304164" y="379222"/>
                  </a:lnTo>
                  <a:lnTo>
                    <a:pt x="281304" y="396240"/>
                  </a:lnTo>
                  <a:lnTo>
                    <a:pt x="326659" y="396240"/>
                  </a:lnTo>
                  <a:lnTo>
                    <a:pt x="318643" y="350774"/>
                  </a:lnTo>
                  <a:close/>
                </a:path>
                <a:path w="335279" h="445134">
                  <a:moveTo>
                    <a:pt x="22859" y="0"/>
                  </a:moveTo>
                  <a:lnTo>
                    <a:pt x="0" y="17145"/>
                  </a:lnTo>
                  <a:lnTo>
                    <a:pt x="272798" y="384776"/>
                  </a:lnTo>
                  <a:lnTo>
                    <a:pt x="295690" y="36779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78676" y="5838825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214249" y="0"/>
                  </a:moveTo>
                  <a:lnTo>
                    <a:pt x="165111" y="4381"/>
                  </a:lnTo>
                  <a:lnTo>
                    <a:pt x="120011" y="16860"/>
                  </a:lnTo>
                  <a:lnTo>
                    <a:pt x="80231" y="36443"/>
                  </a:lnTo>
                  <a:lnTo>
                    <a:pt x="47056" y="62132"/>
                  </a:lnTo>
                  <a:lnTo>
                    <a:pt x="21769" y="92934"/>
                  </a:lnTo>
                  <a:lnTo>
                    <a:pt x="5656" y="127850"/>
                  </a:lnTo>
                  <a:lnTo>
                    <a:pt x="0" y="165887"/>
                  </a:lnTo>
                  <a:lnTo>
                    <a:pt x="5656" y="203928"/>
                  </a:lnTo>
                  <a:lnTo>
                    <a:pt x="21769" y="238848"/>
                  </a:lnTo>
                  <a:lnTo>
                    <a:pt x="47056" y="269652"/>
                  </a:lnTo>
                  <a:lnTo>
                    <a:pt x="80231" y="295343"/>
                  </a:lnTo>
                  <a:lnTo>
                    <a:pt x="120011" y="314926"/>
                  </a:lnTo>
                  <a:lnTo>
                    <a:pt x="165111" y="327406"/>
                  </a:lnTo>
                  <a:lnTo>
                    <a:pt x="214249" y="331787"/>
                  </a:lnTo>
                  <a:lnTo>
                    <a:pt x="263393" y="327406"/>
                  </a:lnTo>
                  <a:lnTo>
                    <a:pt x="308511" y="314926"/>
                  </a:lnTo>
                  <a:lnTo>
                    <a:pt x="348316" y="295343"/>
                  </a:lnTo>
                  <a:lnTo>
                    <a:pt x="381518" y="269652"/>
                  </a:lnTo>
                  <a:lnTo>
                    <a:pt x="406829" y="238848"/>
                  </a:lnTo>
                  <a:lnTo>
                    <a:pt x="422961" y="203928"/>
                  </a:lnTo>
                  <a:lnTo>
                    <a:pt x="428625" y="165887"/>
                  </a:lnTo>
                  <a:lnTo>
                    <a:pt x="422961" y="127850"/>
                  </a:lnTo>
                  <a:lnTo>
                    <a:pt x="406829" y="92934"/>
                  </a:lnTo>
                  <a:lnTo>
                    <a:pt x="381518" y="62132"/>
                  </a:lnTo>
                  <a:lnTo>
                    <a:pt x="348316" y="36443"/>
                  </a:lnTo>
                  <a:lnTo>
                    <a:pt x="308511" y="16860"/>
                  </a:lnTo>
                  <a:lnTo>
                    <a:pt x="263393" y="4381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8676" y="5838825"/>
              <a:ext cx="428625" cy="332105"/>
            </a:xfrm>
            <a:custGeom>
              <a:avLst/>
              <a:gdLst/>
              <a:ahLst/>
              <a:cxnLst/>
              <a:rect l="l" t="t" r="r" b="b"/>
              <a:pathLst>
                <a:path w="428625" h="332104">
                  <a:moveTo>
                    <a:pt x="0" y="165887"/>
                  </a:moveTo>
                  <a:lnTo>
                    <a:pt x="5656" y="127850"/>
                  </a:lnTo>
                  <a:lnTo>
                    <a:pt x="21769" y="92934"/>
                  </a:lnTo>
                  <a:lnTo>
                    <a:pt x="47056" y="62132"/>
                  </a:lnTo>
                  <a:lnTo>
                    <a:pt x="80231" y="36443"/>
                  </a:lnTo>
                  <a:lnTo>
                    <a:pt x="120011" y="16860"/>
                  </a:lnTo>
                  <a:lnTo>
                    <a:pt x="165111" y="4381"/>
                  </a:lnTo>
                  <a:lnTo>
                    <a:pt x="214249" y="0"/>
                  </a:lnTo>
                  <a:lnTo>
                    <a:pt x="263393" y="4381"/>
                  </a:lnTo>
                  <a:lnTo>
                    <a:pt x="308511" y="16860"/>
                  </a:lnTo>
                  <a:lnTo>
                    <a:pt x="348316" y="36443"/>
                  </a:lnTo>
                  <a:lnTo>
                    <a:pt x="381518" y="62132"/>
                  </a:lnTo>
                  <a:lnTo>
                    <a:pt x="406829" y="92934"/>
                  </a:lnTo>
                  <a:lnTo>
                    <a:pt x="422961" y="127850"/>
                  </a:lnTo>
                  <a:lnTo>
                    <a:pt x="428625" y="165887"/>
                  </a:lnTo>
                  <a:lnTo>
                    <a:pt x="422961" y="203928"/>
                  </a:lnTo>
                  <a:lnTo>
                    <a:pt x="406829" y="238848"/>
                  </a:lnTo>
                  <a:lnTo>
                    <a:pt x="381518" y="269652"/>
                  </a:lnTo>
                  <a:lnTo>
                    <a:pt x="348316" y="295343"/>
                  </a:lnTo>
                  <a:lnTo>
                    <a:pt x="308511" y="314926"/>
                  </a:lnTo>
                  <a:lnTo>
                    <a:pt x="263393" y="327406"/>
                  </a:lnTo>
                  <a:lnTo>
                    <a:pt x="214249" y="331787"/>
                  </a:lnTo>
                  <a:lnTo>
                    <a:pt x="165111" y="327406"/>
                  </a:lnTo>
                  <a:lnTo>
                    <a:pt x="120011" y="314926"/>
                  </a:lnTo>
                  <a:lnTo>
                    <a:pt x="80231" y="295343"/>
                  </a:lnTo>
                  <a:lnTo>
                    <a:pt x="47056" y="269652"/>
                  </a:lnTo>
                  <a:lnTo>
                    <a:pt x="21769" y="238848"/>
                  </a:lnTo>
                  <a:lnTo>
                    <a:pt x="5656" y="203928"/>
                  </a:lnTo>
                  <a:lnTo>
                    <a:pt x="0" y="165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23329" y="58409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99223" y="5434329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29" h="458470">
                <a:moveTo>
                  <a:pt x="22859" y="365366"/>
                </a:moveTo>
                <a:lnTo>
                  <a:pt x="0" y="458470"/>
                </a:lnTo>
                <a:lnTo>
                  <a:pt x="88137" y="420814"/>
                </a:lnTo>
                <a:lnTo>
                  <a:pt x="79197" y="413219"/>
                </a:lnTo>
                <a:lnTo>
                  <a:pt x="57150" y="413219"/>
                </a:lnTo>
                <a:lnTo>
                  <a:pt x="35432" y="394741"/>
                </a:lnTo>
                <a:lnTo>
                  <a:pt x="44649" y="383874"/>
                </a:lnTo>
                <a:lnTo>
                  <a:pt x="22859" y="365366"/>
                </a:lnTo>
                <a:close/>
              </a:path>
              <a:path w="392429" h="458470">
                <a:moveTo>
                  <a:pt x="44649" y="383874"/>
                </a:moveTo>
                <a:lnTo>
                  <a:pt x="35432" y="394741"/>
                </a:lnTo>
                <a:lnTo>
                  <a:pt x="57150" y="413219"/>
                </a:lnTo>
                <a:lnTo>
                  <a:pt x="66380" y="402333"/>
                </a:lnTo>
                <a:lnTo>
                  <a:pt x="44649" y="383874"/>
                </a:lnTo>
                <a:close/>
              </a:path>
              <a:path w="392429" h="458470">
                <a:moveTo>
                  <a:pt x="66380" y="402333"/>
                </a:moveTo>
                <a:lnTo>
                  <a:pt x="57150" y="413219"/>
                </a:lnTo>
                <a:lnTo>
                  <a:pt x="79197" y="413219"/>
                </a:lnTo>
                <a:lnTo>
                  <a:pt x="66380" y="402333"/>
                </a:lnTo>
                <a:close/>
              </a:path>
              <a:path w="392429" h="458470">
                <a:moveTo>
                  <a:pt x="370204" y="0"/>
                </a:moveTo>
                <a:lnTo>
                  <a:pt x="44649" y="383874"/>
                </a:lnTo>
                <a:lnTo>
                  <a:pt x="66380" y="402333"/>
                </a:lnTo>
                <a:lnTo>
                  <a:pt x="391922" y="18415"/>
                </a:lnTo>
                <a:lnTo>
                  <a:pt x="370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5"/>
              <a:t> </a:t>
            </a:r>
            <a:r>
              <a:rPr sz="3600" spc="-20"/>
              <a:t>İşlemleri-</a:t>
            </a:r>
            <a:r>
              <a:rPr sz="3600" spc="-10"/>
              <a:t>Arama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5797" y="2274519"/>
            <a:ext cx="317563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anahtarını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aramak</a:t>
            </a:r>
            <a:r>
              <a:rPr sz="2000" spc="-20">
                <a:latin typeface="Calibri"/>
                <a:cs typeface="Calibri"/>
              </a:rPr>
              <a:t> için,</a:t>
            </a:r>
            <a:endParaRPr sz="2000">
              <a:latin typeface="Calibri"/>
              <a:cs typeface="Calibri"/>
            </a:endParaRPr>
          </a:p>
          <a:p>
            <a:pPr marL="286385" marR="209550">
              <a:lnSpc>
                <a:spcPct val="80000"/>
              </a:lnSpc>
              <a:spcBef>
                <a:spcPts val="240"/>
              </a:spcBef>
            </a:pPr>
            <a:r>
              <a:rPr sz="2000">
                <a:latin typeface="Calibri"/>
                <a:cs typeface="Calibri"/>
              </a:rPr>
              <a:t>kök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düğümden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başlayarak </a:t>
            </a:r>
            <a:r>
              <a:rPr sz="2000">
                <a:latin typeface="Calibri"/>
                <a:cs typeface="Calibri"/>
              </a:rPr>
              <a:t>aşağı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yol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izlenir.</a:t>
            </a:r>
            <a:endParaRPr sz="2000">
              <a:latin typeface="Calibri"/>
              <a:cs typeface="Calibri"/>
            </a:endParaRPr>
          </a:p>
          <a:p>
            <a:pPr marL="286385" marR="26670" indent="-274320">
              <a:lnSpc>
                <a:spcPts val="1920"/>
              </a:lnSpc>
              <a:spcBef>
                <a:spcPts val="46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sonraki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ziyaret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edilecek </a:t>
            </a:r>
            <a:r>
              <a:rPr sz="2000">
                <a:latin typeface="Calibri"/>
                <a:cs typeface="Calibri"/>
              </a:rPr>
              <a:t>düğüm,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anahtar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değerinin </a:t>
            </a:r>
            <a:r>
              <a:rPr sz="2000">
                <a:latin typeface="Calibri"/>
                <a:cs typeface="Calibri"/>
              </a:rPr>
              <a:t>geçerli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anahtar</a:t>
            </a:r>
            <a:endParaRPr sz="2000">
              <a:latin typeface="Calibri"/>
              <a:cs typeface="Calibri"/>
            </a:endParaRPr>
          </a:p>
          <a:p>
            <a:pPr marL="286385" marR="287655">
              <a:lnSpc>
                <a:spcPct val="80000"/>
              </a:lnSpc>
              <a:spcBef>
                <a:spcPts val="20"/>
              </a:spcBef>
            </a:pPr>
            <a:r>
              <a:rPr sz="2000">
                <a:latin typeface="Calibri"/>
                <a:cs typeface="Calibri"/>
              </a:rPr>
              <a:t>değeriyle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karşılaştırılması </a:t>
            </a:r>
            <a:r>
              <a:rPr sz="2000">
                <a:latin typeface="Calibri"/>
                <a:cs typeface="Calibri"/>
              </a:rPr>
              <a:t>sonucuna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bağlıdır.</a:t>
            </a:r>
            <a:endParaRPr sz="2000">
              <a:latin typeface="Calibri"/>
              <a:cs typeface="Calibri"/>
            </a:endParaRPr>
          </a:p>
          <a:p>
            <a:pPr marL="286385" marR="93345" indent="-274320">
              <a:lnSpc>
                <a:spcPct val="8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Eğer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yaprağa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ulaşıldıysa </a:t>
            </a:r>
            <a:r>
              <a:rPr sz="2000">
                <a:latin typeface="Calibri"/>
                <a:cs typeface="Calibri"/>
              </a:rPr>
              <a:t>anahtar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bulunamamıştır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ve </a:t>
            </a:r>
            <a:r>
              <a:rPr sz="2000">
                <a:latin typeface="Calibri"/>
                <a:cs typeface="Calibri"/>
              </a:rPr>
              <a:t>null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değer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geri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döndürülür.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Örnek: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Bul(4)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8351" y="2204973"/>
            <a:ext cx="4597400" cy="4226560"/>
            <a:chOff x="4078351" y="2204973"/>
            <a:chExt cx="4597400" cy="422656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78351" y="2204973"/>
              <a:ext cx="4597400" cy="2651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6826" y="4856162"/>
              <a:ext cx="3308350" cy="1574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95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105"/>
              <a:t> </a:t>
            </a:r>
            <a:r>
              <a:rPr sz="3600"/>
              <a:t>İşlemleri-</a:t>
            </a:r>
            <a:r>
              <a:rPr sz="3600" spc="-120"/>
              <a:t> </a:t>
            </a:r>
            <a:r>
              <a:rPr sz="3600" spc="-20"/>
              <a:t>Arama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1570990"/>
            <a:ext cx="588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içeren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bul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geri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döndür.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3187" y="2782887"/>
            <a:ext cx="552450" cy="421005"/>
            <a:chOff x="2643187" y="2782887"/>
            <a:chExt cx="552450" cy="421005"/>
          </a:xfrm>
        </p:grpSpPr>
        <p:sp>
          <p:nvSpPr>
            <p:cNvPr id="5" name="object 5"/>
            <p:cNvSpPr/>
            <p:nvPr/>
          </p:nvSpPr>
          <p:spPr>
            <a:xfrm>
              <a:off x="2647950" y="27876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80">
                  <a:moveTo>
                    <a:pt x="271525" y="0"/>
                  </a:moveTo>
                  <a:lnTo>
                    <a:pt x="216796" y="4178"/>
                  </a:lnTo>
                  <a:lnTo>
                    <a:pt x="165824" y="16160"/>
                  </a:lnTo>
                  <a:lnTo>
                    <a:pt x="119701" y="35120"/>
                  </a:lnTo>
                  <a:lnTo>
                    <a:pt x="79517" y="60229"/>
                  </a:lnTo>
                  <a:lnTo>
                    <a:pt x="46365" y="90661"/>
                  </a:lnTo>
                  <a:lnTo>
                    <a:pt x="21334" y="125587"/>
                  </a:lnTo>
                  <a:lnTo>
                    <a:pt x="5515" y="164180"/>
                  </a:lnTo>
                  <a:lnTo>
                    <a:pt x="0" y="205612"/>
                  </a:lnTo>
                  <a:lnTo>
                    <a:pt x="5515" y="247045"/>
                  </a:lnTo>
                  <a:lnTo>
                    <a:pt x="21334" y="285638"/>
                  </a:lnTo>
                  <a:lnTo>
                    <a:pt x="46365" y="320564"/>
                  </a:lnTo>
                  <a:lnTo>
                    <a:pt x="79517" y="350996"/>
                  </a:lnTo>
                  <a:lnTo>
                    <a:pt x="119701" y="376105"/>
                  </a:lnTo>
                  <a:lnTo>
                    <a:pt x="165824" y="395065"/>
                  </a:lnTo>
                  <a:lnTo>
                    <a:pt x="216796" y="407047"/>
                  </a:lnTo>
                  <a:lnTo>
                    <a:pt x="271525" y="411225"/>
                  </a:lnTo>
                  <a:lnTo>
                    <a:pt x="326213" y="407047"/>
                  </a:lnTo>
                  <a:lnTo>
                    <a:pt x="377154" y="395065"/>
                  </a:lnTo>
                  <a:lnTo>
                    <a:pt x="423254" y="376105"/>
                  </a:lnTo>
                  <a:lnTo>
                    <a:pt x="463423" y="350996"/>
                  </a:lnTo>
                  <a:lnTo>
                    <a:pt x="496566" y="320564"/>
                  </a:lnTo>
                  <a:lnTo>
                    <a:pt x="521592" y="285638"/>
                  </a:lnTo>
                  <a:lnTo>
                    <a:pt x="537409" y="247045"/>
                  </a:lnTo>
                  <a:lnTo>
                    <a:pt x="542925" y="205612"/>
                  </a:lnTo>
                  <a:lnTo>
                    <a:pt x="537409" y="164180"/>
                  </a:lnTo>
                  <a:lnTo>
                    <a:pt x="521592" y="125587"/>
                  </a:lnTo>
                  <a:lnTo>
                    <a:pt x="496566" y="90661"/>
                  </a:lnTo>
                  <a:lnTo>
                    <a:pt x="463423" y="60229"/>
                  </a:lnTo>
                  <a:lnTo>
                    <a:pt x="423254" y="35120"/>
                  </a:lnTo>
                  <a:lnTo>
                    <a:pt x="377154" y="16160"/>
                  </a:lnTo>
                  <a:lnTo>
                    <a:pt x="326213" y="4178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7950" y="2787650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80">
                  <a:moveTo>
                    <a:pt x="0" y="205612"/>
                  </a:moveTo>
                  <a:lnTo>
                    <a:pt x="5515" y="164180"/>
                  </a:lnTo>
                  <a:lnTo>
                    <a:pt x="21334" y="125587"/>
                  </a:lnTo>
                  <a:lnTo>
                    <a:pt x="46365" y="90661"/>
                  </a:lnTo>
                  <a:lnTo>
                    <a:pt x="79517" y="60229"/>
                  </a:lnTo>
                  <a:lnTo>
                    <a:pt x="119701" y="35120"/>
                  </a:lnTo>
                  <a:lnTo>
                    <a:pt x="165824" y="16160"/>
                  </a:lnTo>
                  <a:lnTo>
                    <a:pt x="216796" y="4178"/>
                  </a:lnTo>
                  <a:lnTo>
                    <a:pt x="271525" y="0"/>
                  </a:lnTo>
                  <a:lnTo>
                    <a:pt x="326213" y="4178"/>
                  </a:lnTo>
                  <a:lnTo>
                    <a:pt x="377154" y="16160"/>
                  </a:lnTo>
                  <a:lnTo>
                    <a:pt x="423254" y="35120"/>
                  </a:lnTo>
                  <a:lnTo>
                    <a:pt x="463423" y="60229"/>
                  </a:lnTo>
                  <a:lnTo>
                    <a:pt x="496566" y="90661"/>
                  </a:lnTo>
                  <a:lnTo>
                    <a:pt x="521592" y="125587"/>
                  </a:lnTo>
                  <a:lnTo>
                    <a:pt x="537409" y="164180"/>
                  </a:lnTo>
                  <a:lnTo>
                    <a:pt x="542925" y="205612"/>
                  </a:lnTo>
                  <a:lnTo>
                    <a:pt x="537409" y="247045"/>
                  </a:lnTo>
                  <a:lnTo>
                    <a:pt x="521592" y="285638"/>
                  </a:lnTo>
                  <a:lnTo>
                    <a:pt x="496566" y="320564"/>
                  </a:lnTo>
                  <a:lnTo>
                    <a:pt x="463423" y="350996"/>
                  </a:lnTo>
                  <a:lnTo>
                    <a:pt x="423254" y="376105"/>
                  </a:lnTo>
                  <a:lnTo>
                    <a:pt x="377154" y="395065"/>
                  </a:lnTo>
                  <a:lnTo>
                    <a:pt x="326213" y="407047"/>
                  </a:lnTo>
                  <a:lnTo>
                    <a:pt x="271525" y="411225"/>
                  </a:lnTo>
                  <a:lnTo>
                    <a:pt x="216796" y="407047"/>
                  </a:lnTo>
                  <a:lnTo>
                    <a:pt x="165824" y="395065"/>
                  </a:lnTo>
                  <a:lnTo>
                    <a:pt x="119701" y="376105"/>
                  </a:lnTo>
                  <a:lnTo>
                    <a:pt x="79517" y="350996"/>
                  </a:lnTo>
                  <a:lnTo>
                    <a:pt x="46365" y="320564"/>
                  </a:lnTo>
                  <a:lnTo>
                    <a:pt x="21334" y="285638"/>
                  </a:lnTo>
                  <a:lnTo>
                    <a:pt x="5515" y="247045"/>
                  </a:lnTo>
                  <a:lnTo>
                    <a:pt x="0" y="205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6958" y="282892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037" y="2558923"/>
            <a:ext cx="8054975" cy="3826510"/>
            <a:chOff x="554037" y="2558923"/>
            <a:chExt cx="8054975" cy="3826510"/>
          </a:xfrm>
        </p:grpSpPr>
        <p:pic>
          <p:nvPicPr>
            <p:cNvPr id="9" name="object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8132" y="2558923"/>
              <a:ext cx="226441" cy="2477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70125" y="3067557"/>
              <a:ext cx="1316355" cy="163830"/>
            </a:xfrm>
            <a:custGeom>
              <a:avLst/>
              <a:gdLst/>
              <a:ahLst/>
              <a:cxnLst/>
              <a:rect l="l" t="t" r="r" b="b"/>
              <a:pathLst>
                <a:path w="1316354" h="163830">
                  <a:moveTo>
                    <a:pt x="424942" y="28956"/>
                  </a:moveTo>
                  <a:lnTo>
                    <a:pt x="416433" y="1778"/>
                  </a:lnTo>
                  <a:lnTo>
                    <a:pt x="77355" y="109232"/>
                  </a:lnTo>
                  <a:lnTo>
                    <a:pt x="68707" y="81915"/>
                  </a:lnTo>
                  <a:lnTo>
                    <a:pt x="0" y="148717"/>
                  </a:lnTo>
                  <a:lnTo>
                    <a:pt x="94615" y="163703"/>
                  </a:lnTo>
                  <a:lnTo>
                    <a:pt x="87325" y="140716"/>
                  </a:lnTo>
                  <a:lnTo>
                    <a:pt x="85966" y="136423"/>
                  </a:lnTo>
                  <a:lnTo>
                    <a:pt x="424942" y="28956"/>
                  </a:lnTo>
                  <a:close/>
                </a:path>
                <a:path w="1316354" h="163830">
                  <a:moveTo>
                    <a:pt x="1315974" y="128016"/>
                  </a:moveTo>
                  <a:lnTo>
                    <a:pt x="1310068" y="122682"/>
                  </a:lnTo>
                  <a:lnTo>
                    <a:pt x="1244981" y="63881"/>
                  </a:lnTo>
                  <a:lnTo>
                    <a:pt x="1237335" y="91313"/>
                  </a:lnTo>
                  <a:lnTo>
                    <a:pt x="908685" y="0"/>
                  </a:lnTo>
                  <a:lnTo>
                    <a:pt x="901065" y="27559"/>
                  </a:lnTo>
                  <a:lnTo>
                    <a:pt x="1229652" y="118884"/>
                  </a:lnTo>
                  <a:lnTo>
                    <a:pt x="1221994" y="146431"/>
                  </a:lnTo>
                  <a:lnTo>
                    <a:pt x="1315974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1650" y="3205099"/>
              <a:ext cx="1089025" cy="1470025"/>
            </a:xfrm>
            <a:custGeom>
              <a:avLst/>
              <a:gdLst/>
              <a:ahLst/>
              <a:cxnLst/>
              <a:rect l="l" t="t" r="r" b="b"/>
              <a:pathLst>
                <a:path w="1089025" h="1470025">
                  <a:moveTo>
                    <a:pt x="544576" y="0"/>
                  </a:moveTo>
                  <a:lnTo>
                    <a:pt x="0" y="1470025"/>
                  </a:lnTo>
                  <a:lnTo>
                    <a:pt x="1089025" y="1470025"/>
                  </a:lnTo>
                  <a:lnTo>
                    <a:pt x="544576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1650" y="3205099"/>
              <a:ext cx="1089025" cy="1470025"/>
            </a:xfrm>
            <a:custGeom>
              <a:avLst/>
              <a:gdLst/>
              <a:ahLst/>
              <a:cxnLst/>
              <a:rect l="l" t="t" r="r" b="b"/>
              <a:pathLst>
                <a:path w="1089025" h="1470025">
                  <a:moveTo>
                    <a:pt x="0" y="1470025"/>
                  </a:moveTo>
                  <a:lnTo>
                    <a:pt x="544576" y="0"/>
                  </a:lnTo>
                  <a:lnTo>
                    <a:pt x="1089025" y="1470025"/>
                  </a:lnTo>
                  <a:lnTo>
                    <a:pt x="0" y="147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4400" y="3225800"/>
              <a:ext cx="1203325" cy="1459230"/>
            </a:xfrm>
            <a:custGeom>
              <a:avLst/>
              <a:gdLst/>
              <a:ahLst/>
              <a:cxnLst/>
              <a:rect l="l" t="t" r="r" b="b"/>
              <a:pathLst>
                <a:path w="1203325" h="1459229">
                  <a:moveTo>
                    <a:pt x="601599" y="0"/>
                  </a:moveTo>
                  <a:lnTo>
                    <a:pt x="0" y="1458976"/>
                  </a:lnTo>
                  <a:lnTo>
                    <a:pt x="1203325" y="1458976"/>
                  </a:lnTo>
                  <a:lnTo>
                    <a:pt x="60159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4400" y="3225800"/>
              <a:ext cx="1203325" cy="1459230"/>
            </a:xfrm>
            <a:custGeom>
              <a:avLst/>
              <a:gdLst/>
              <a:ahLst/>
              <a:cxnLst/>
              <a:rect l="l" t="t" r="r" b="b"/>
              <a:pathLst>
                <a:path w="1203325" h="1459229">
                  <a:moveTo>
                    <a:pt x="0" y="1458976"/>
                  </a:moveTo>
                  <a:lnTo>
                    <a:pt x="601599" y="0"/>
                  </a:lnTo>
                  <a:lnTo>
                    <a:pt x="1203325" y="1458976"/>
                  </a:lnTo>
                  <a:lnTo>
                    <a:pt x="0" y="145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8800" y="4903787"/>
              <a:ext cx="8045450" cy="1476375"/>
            </a:xfrm>
            <a:custGeom>
              <a:avLst/>
              <a:gdLst/>
              <a:ahLst/>
              <a:cxnLst/>
              <a:rect l="l" t="t" r="r" b="b"/>
              <a:pathLst>
                <a:path w="8045450" h="1476375">
                  <a:moveTo>
                    <a:pt x="8045450" y="0"/>
                  </a:moveTo>
                  <a:lnTo>
                    <a:pt x="0" y="0"/>
                  </a:lnTo>
                  <a:lnTo>
                    <a:pt x="0" y="1476375"/>
                  </a:lnTo>
                  <a:lnTo>
                    <a:pt x="8045450" y="1476375"/>
                  </a:lnTo>
                  <a:lnTo>
                    <a:pt x="804545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8800" y="4903787"/>
              <a:ext cx="8045450" cy="1476375"/>
            </a:xfrm>
            <a:custGeom>
              <a:avLst/>
              <a:gdLst/>
              <a:ahLst/>
              <a:cxnLst/>
              <a:rect l="l" t="t" r="r" b="b"/>
              <a:pathLst>
                <a:path w="8045450" h="1476375">
                  <a:moveTo>
                    <a:pt x="0" y="1476375"/>
                  </a:moveTo>
                  <a:lnTo>
                    <a:pt x="8045450" y="1476375"/>
                  </a:lnTo>
                  <a:lnTo>
                    <a:pt x="8045450" y="0"/>
                  </a:lnTo>
                  <a:lnTo>
                    <a:pt x="0" y="0"/>
                  </a:lnTo>
                  <a:lnTo>
                    <a:pt x="0" y="1476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043" y="3751960"/>
            <a:ext cx="4865370" cy="24695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441450">
              <a:lnSpc>
                <a:spcPct val="100000"/>
              </a:lnSpc>
              <a:spcBef>
                <a:spcPts val="1250"/>
              </a:spcBef>
              <a:tabLst>
                <a:tab pos="2785745" algn="l"/>
              </a:tabLst>
            </a:pPr>
            <a:r>
              <a:rPr sz="2700" spc="-30" baseline="-12345">
                <a:latin typeface="Calibri"/>
                <a:cs typeface="Calibri"/>
              </a:rPr>
              <a:t>SolA</a:t>
            </a:r>
            <a:r>
              <a:rPr sz="2700" baseline="-12345">
                <a:latin typeface="Calibri"/>
                <a:cs typeface="Calibri"/>
              </a:rPr>
              <a:t>	</a:t>
            </a:r>
            <a:r>
              <a:rPr sz="1800" spc="-20">
                <a:latin typeface="Calibri"/>
                <a:cs typeface="Calibri"/>
              </a:rPr>
              <a:t>SagA</a:t>
            </a:r>
            <a:endParaRPr sz="1800">
              <a:latin typeface="Calibri"/>
              <a:cs typeface="Calibri"/>
            </a:endParaRPr>
          </a:p>
          <a:p>
            <a:pPr marL="1468120">
              <a:lnSpc>
                <a:spcPct val="100000"/>
              </a:lnSpc>
              <a:spcBef>
                <a:spcPts val="1155"/>
              </a:spcBef>
              <a:tabLst>
                <a:tab pos="2906395" algn="l"/>
              </a:tabLst>
            </a:pPr>
            <a:r>
              <a:rPr sz="1800" spc="-25">
                <a:latin typeface="Calibri"/>
                <a:cs typeface="Calibri"/>
              </a:rPr>
              <a:t>&lt;K</a:t>
            </a:r>
            <a:r>
              <a:rPr sz="1800">
                <a:latin typeface="Calibri"/>
                <a:cs typeface="Calibri"/>
              </a:rPr>
              <a:t>	</a:t>
            </a:r>
            <a:r>
              <a:rPr sz="1800" spc="-25">
                <a:latin typeface="Calibri"/>
                <a:cs typeface="Calibri"/>
              </a:rPr>
              <a:t>&gt;K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Calibri"/>
              <a:cs typeface="Calibri"/>
            </a:endParaRPr>
          </a:p>
          <a:p>
            <a:pPr marL="558165" indent="-5327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58165" algn="l"/>
              </a:tabLst>
            </a:pPr>
            <a:r>
              <a:rPr sz="2000" b="1">
                <a:latin typeface="Courier New"/>
                <a:cs typeface="Courier New"/>
              </a:rPr>
              <a:t>Arama</a:t>
            </a:r>
            <a:r>
              <a:rPr sz="2000" b="1" spc="-35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işlemine</a:t>
            </a:r>
            <a:r>
              <a:rPr sz="2000" b="1" spc="-30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kökten</a:t>
            </a:r>
            <a:r>
              <a:rPr sz="2000" b="1" spc="-30">
                <a:latin typeface="Courier New"/>
                <a:cs typeface="Courier New"/>
              </a:rPr>
              <a:t> </a:t>
            </a:r>
            <a:r>
              <a:rPr sz="2000" b="1" spc="-10">
                <a:latin typeface="Courier New"/>
                <a:cs typeface="Courier New"/>
              </a:rPr>
              <a:t>başla</a:t>
            </a:r>
            <a:endParaRPr sz="2000">
              <a:latin typeface="Courier New"/>
              <a:cs typeface="Courier New"/>
            </a:endParaRPr>
          </a:p>
          <a:p>
            <a:pPr marL="558165" indent="-5327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58165" algn="l"/>
              </a:tabLst>
            </a:pPr>
            <a:r>
              <a:rPr sz="2000" b="1">
                <a:latin typeface="Courier New"/>
                <a:cs typeface="Courier New"/>
              </a:rPr>
              <a:t>if</a:t>
            </a:r>
            <a:r>
              <a:rPr sz="2000" b="1" spc="-25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(aranaDeger</a:t>
            </a:r>
            <a:r>
              <a:rPr sz="2000" b="1" spc="-25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==</a:t>
            </a:r>
            <a:r>
              <a:rPr sz="2000" b="1" spc="-25">
                <a:latin typeface="Courier New"/>
                <a:cs typeface="Courier New"/>
              </a:rPr>
              <a:t> </a:t>
            </a:r>
            <a:r>
              <a:rPr sz="2000" b="1" spc="-10">
                <a:latin typeface="Courier New"/>
                <a:cs typeface="Courier New"/>
              </a:rPr>
              <a:t>kok.deger)</a:t>
            </a:r>
            <a:endParaRPr sz="2000">
              <a:latin typeface="Courier New"/>
              <a:cs typeface="Courier New"/>
            </a:endParaRPr>
          </a:p>
          <a:p>
            <a:pPr marL="558165" indent="-5327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58165" algn="l"/>
              </a:tabLst>
            </a:pPr>
            <a:r>
              <a:rPr sz="2000" b="1">
                <a:latin typeface="Courier New"/>
                <a:cs typeface="Courier New"/>
              </a:rPr>
              <a:t>if</a:t>
            </a:r>
            <a:r>
              <a:rPr sz="2000" b="1" spc="-35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(aranaDeger</a:t>
            </a:r>
            <a:r>
              <a:rPr sz="2000" b="1" spc="-25">
                <a:latin typeface="Courier New"/>
                <a:cs typeface="Courier New"/>
              </a:rPr>
              <a:t> </a:t>
            </a:r>
            <a:r>
              <a:rPr sz="2000" b="1">
                <a:latin typeface="Courier New"/>
                <a:cs typeface="Courier New"/>
              </a:rPr>
              <a:t>&lt;</a:t>
            </a:r>
            <a:r>
              <a:rPr sz="2000" b="1" spc="-20">
                <a:latin typeface="Courier New"/>
                <a:cs typeface="Courier New"/>
              </a:rPr>
              <a:t> </a:t>
            </a:r>
            <a:r>
              <a:rPr sz="2000" b="1" spc="-10">
                <a:latin typeface="Courier New"/>
                <a:cs typeface="Courier New"/>
              </a:rPr>
              <a:t>kok.deger)</a:t>
            </a:r>
            <a:endParaRPr sz="2000">
              <a:latin typeface="Courier New"/>
              <a:cs typeface="Courier New"/>
            </a:endParaRPr>
          </a:p>
          <a:p>
            <a:pPr marL="558165" indent="-5327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58165" algn="l"/>
              </a:tabLst>
            </a:pPr>
            <a:r>
              <a:rPr sz="2000" b="1" spc="-2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7783" y="5190185"/>
            <a:ext cx="21463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sz="2000" b="1">
                <a:latin typeface="Courier New"/>
                <a:cs typeface="Courier New"/>
              </a:rPr>
              <a:t>return</a:t>
            </a:r>
            <a:r>
              <a:rPr sz="2000" b="1" spc="-30">
                <a:latin typeface="Courier New"/>
                <a:cs typeface="Courier New"/>
              </a:rPr>
              <a:t> </a:t>
            </a:r>
            <a:r>
              <a:rPr sz="2000" b="1" spc="-20">
                <a:latin typeface="Courier New"/>
                <a:cs typeface="Courier New"/>
              </a:rPr>
              <a:t>kok; </a:t>
            </a:r>
            <a:r>
              <a:rPr sz="2000" b="1">
                <a:solidFill>
                  <a:srgbClr val="C00000"/>
                </a:solidFill>
                <a:latin typeface="Courier New"/>
                <a:cs typeface="Courier New"/>
              </a:rPr>
              <a:t>Ara</a:t>
            </a:r>
            <a:r>
              <a:rPr sz="2000" b="1" spc="-15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>
                <a:solidFill>
                  <a:srgbClr val="003399"/>
                </a:solidFill>
                <a:latin typeface="Courier New"/>
                <a:cs typeface="Courier New"/>
              </a:rPr>
              <a:t>SolAltAğaç </a:t>
            </a:r>
            <a:r>
              <a:rPr sz="2000" b="1">
                <a:solidFill>
                  <a:srgbClr val="C00000"/>
                </a:solidFill>
                <a:latin typeface="Courier New"/>
                <a:cs typeface="Courier New"/>
              </a:rPr>
              <a:t>Ara</a:t>
            </a:r>
            <a:r>
              <a:rPr sz="2000" b="1" spc="-15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>
                <a:solidFill>
                  <a:srgbClr val="FD9F21"/>
                </a:solidFill>
                <a:latin typeface="Courier New"/>
                <a:cs typeface="Courier New"/>
              </a:rPr>
              <a:t>SagAltAğaç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3020" y="2361438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kök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11963" y="2730563"/>
            <a:ext cx="552450" cy="421005"/>
            <a:chOff x="6311963" y="2730563"/>
            <a:chExt cx="552450" cy="421005"/>
          </a:xfrm>
        </p:grpSpPr>
        <p:sp>
          <p:nvSpPr>
            <p:cNvPr id="21" name="object 21"/>
            <p:cNvSpPr/>
            <p:nvPr/>
          </p:nvSpPr>
          <p:spPr>
            <a:xfrm>
              <a:off x="6316726" y="27353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80">
                  <a:moveTo>
                    <a:pt x="271399" y="0"/>
                  </a:moveTo>
                  <a:lnTo>
                    <a:pt x="216674" y="4172"/>
                  </a:lnTo>
                  <a:lnTo>
                    <a:pt x="165717" y="16140"/>
                  </a:lnTo>
                  <a:lnTo>
                    <a:pt x="119614" y="35080"/>
                  </a:lnTo>
                  <a:lnTo>
                    <a:pt x="79454" y="60166"/>
                  </a:lnTo>
                  <a:lnTo>
                    <a:pt x="46324" y="90574"/>
                  </a:lnTo>
                  <a:lnTo>
                    <a:pt x="21314" y="125479"/>
                  </a:lnTo>
                  <a:lnTo>
                    <a:pt x="5509" y="164058"/>
                  </a:lnTo>
                  <a:lnTo>
                    <a:pt x="0" y="205486"/>
                  </a:lnTo>
                  <a:lnTo>
                    <a:pt x="5509" y="246918"/>
                  </a:lnTo>
                  <a:lnTo>
                    <a:pt x="21314" y="285511"/>
                  </a:lnTo>
                  <a:lnTo>
                    <a:pt x="46324" y="320437"/>
                  </a:lnTo>
                  <a:lnTo>
                    <a:pt x="79454" y="350869"/>
                  </a:lnTo>
                  <a:lnTo>
                    <a:pt x="119614" y="375978"/>
                  </a:lnTo>
                  <a:lnTo>
                    <a:pt x="165717" y="394938"/>
                  </a:lnTo>
                  <a:lnTo>
                    <a:pt x="216674" y="406920"/>
                  </a:lnTo>
                  <a:lnTo>
                    <a:pt x="271399" y="411099"/>
                  </a:lnTo>
                  <a:lnTo>
                    <a:pt x="326128" y="406920"/>
                  </a:lnTo>
                  <a:lnTo>
                    <a:pt x="377100" y="394938"/>
                  </a:lnTo>
                  <a:lnTo>
                    <a:pt x="423223" y="375978"/>
                  </a:lnTo>
                  <a:lnTo>
                    <a:pt x="463407" y="350869"/>
                  </a:lnTo>
                  <a:lnTo>
                    <a:pt x="496559" y="320437"/>
                  </a:lnTo>
                  <a:lnTo>
                    <a:pt x="521590" y="285511"/>
                  </a:lnTo>
                  <a:lnTo>
                    <a:pt x="537409" y="246918"/>
                  </a:lnTo>
                  <a:lnTo>
                    <a:pt x="542925" y="205486"/>
                  </a:lnTo>
                  <a:lnTo>
                    <a:pt x="537409" y="164058"/>
                  </a:lnTo>
                  <a:lnTo>
                    <a:pt x="521590" y="125479"/>
                  </a:lnTo>
                  <a:lnTo>
                    <a:pt x="496559" y="90574"/>
                  </a:lnTo>
                  <a:lnTo>
                    <a:pt x="463407" y="60166"/>
                  </a:lnTo>
                  <a:lnTo>
                    <a:pt x="423223" y="35080"/>
                  </a:lnTo>
                  <a:lnTo>
                    <a:pt x="377100" y="16140"/>
                  </a:lnTo>
                  <a:lnTo>
                    <a:pt x="326128" y="4172"/>
                  </a:lnTo>
                  <a:lnTo>
                    <a:pt x="271399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6726" y="2735326"/>
              <a:ext cx="542925" cy="411480"/>
            </a:xfrm>
            <a:custGeom>
              <a:avLst/>
              <a:gdLst/>
              <a:ahLst/>
              <a:cxnLst/>
              <a:rect l="l" t="t" r="r" b="b"/>
              <a:pathLst>
                <a:path w="542925" h="411480">
                  <a:moveTo>
                    <a:pt x="0" y="205486"/>
                  </a:moveTo>
                  <a:lnTo>
                    <a:pt x="5509" y="164058"/>
                  </a:lnTo>
                  <a:lnTo>
                    <a:pt x="21314" y="125479"/>
                  </a:lnTo>
                  <a:lnTo>
                    <a:pt x="46324" y="90574"/>
                  </a:lnTo>
                  <a:lnTo>
                    <a:pt x="79454" y="60166"/>
                  </a:lnTo>
                  <a:lnTo>
                    <a:pt x="119614" y="35080"/>
                  </a:lnTo>
                  <a:lnTo>
                    <a:pt x="165717" y="16140"/>
                  </a:lnTo>
                  <a:lnTo>
                    <a:pt x="216674" y="4172"/>
                  </a:lnTo>
                  <a:lnTo>
                    <a:pt x="271399" y="0"/>
                  </a:lnTo>
                  <a:lnTo>
                    <a:pt x="326128" y="4172"/>
                  </a:lnTo>
                  <a:lnTo>
                    <a:pt x="377100" y="16140"/>
                  </a:lnTo>
                  <a:lnTo>
                    <a:pt x="423223" y="35080"/>
                  </a:lnTo>
                  <a:lnTo>
                    <a:pt x="463407" y="60166"/>
                  </a:lnTo>
                  <a:lnTo>
                    <a:pt x="496559" y="90574"/>
                  </a:lnTo>
                  <a:lnTo>
                    <a:pt x="521590" y="125479"/>
                  </a:lnTo>
                  <a:lnTo>
                    <a:pt x="537409" y="164058"/>
                  </a:lnTo>
                  <a:lnTo>
                    <a:pt x="542925" y="205486"/>
                  </a:lnTo>
                  <a:lnTo>
                    <a:pt x="537409" y="246918"/>
                  </a:lnTo>
                  <a:lnTo>
                    <a:pt x="521590" y="285511"/>
                  </a:lnTo>
                  <a:lnTo>
                    <a:pt x="496559" y="320437"/>
                  </a:lnTo>
                  <a:lnTo>
                    <a:pt x="463407" y="350869"/>
                  </a:lnTo>
                  <a:lnTo>
                    <a:pt x="423223" y="375978"/>
                  </a:lnTo>
                  <a:lnTo>
                    <a:pt x="377100" y="394938"/>
                  </a:lnTo>
                  <a:lnTo>
                    <a:pt x="326128" y="406920"/>
                  </a:lnTo>
                  <a:lnTo>
                    <a:pt x="271399" y="411099"/>
                  </a:lnTo>
                  <a:lnTo>
                    <a:pt x="216674" y="406920"/>
                  </a:lnTo>
                  <a:lnTo>
                    <a:pt x="165717" y="394938"/>
                  </a:lnTo>
                  <a:lnTo>
                    <a:pt x="119614" y="375978"/>
                  </a:lnTo>
                  <a:lnTo>
                    <a:pt x="79454" y="350869"/>
                  </a:lnTo>
                  <a:lnTo>
                    <a:pt x="46324" y="320437"/>
                  </a:lnTo>
                  <a:lnTo>
                    <a:pt x="21314" y="285511"/>
                  </a:lnTo>
                  <a:lnTo>
                    <a:pt x="5509" y="246918"/>
                  </a:lnTo>
                  <a:lnTo>
                    <a:pt x="0" y="2054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61252" y="27764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8287" y="2508123"/>
            <a:ext cx="2486025" cy="2131060"/>
            <a:chOff x="5348287" y="2508123"/>
            <a:chExt cx="2486025" cy="2131060"/>
          </a:xfrm>
        </p:grpSpPr>
        <p:pic>
          <p:nvPicPr>
            <p:cNvPr id="25" name="object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256908" y="2508123"/>
              <a:ext cx="224789" cy="2461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38901" y="3016884"/>
              <a:ext cx="1346200" cy="172720"/>
            </a:xfrm>
            <a:custGeom>
              <a:avLst/>
              <a:gdLst/>
              <a:ahLst/>
              <a:cxnLst/>
              <a:rect l="l" t="t" r="r" b="b"/>
              <a:pathLst>
                <a:path w="1346200" h="172719">
                  <a:moveTo>
                    <a:pt x="423418" y="27305"/>
                  </a:moveTo>
                  <a:lnTo>
                    <a:pt x="414655" y="0"/>
                  </a:lnTo>
                  <a:lnTo>
                    <a:pt x="77266" y="107416"/>
                  </a:lnTo>
                  <a:lnTo>
                    <a:pt x="68580" y="80137"/>
                  </a:lnTo>
                  <a:lnTo>
                    <a:pt x="0" y="146939"/>
                  </a:lnTo>
                  <a:lnTo>
                    <a:pt x="94615" y="161798"/>
                  </a:lnTo>
                  <a:lnTo>
                    <a:pt x="87325" y="138938"/>
                  </a:lnTo>
                  <a:lnTo>
                    <a:pt x="85940" y="134632"/>
                  </a:lnTo>
                  <a:lnTo>
                    <a:pt x="423418" y="27305"/>
                  </a:lnTo>
                  <a:close/>
                </a:path>
                <a:path w="1346200" h="172719">
                  <a:moveTo>
                    <a:pt x="1346073" y="158115"/>
                  </a:moveTo>
                  <a:lnTo>
                    <a:pt x="1337348" y="149479"/>
                  </a:lnTo>
                  <a:lnTo>
                    <a:pt x="1278001" y="90678"/>
                  </a:lnTo>
                  <a:lnTo>
                    <a:pt x="1269098" y="117868"/>
                  </a:lnTo>
                  <a:lnTo>
                    <a:pt x="909193" y="127"/>
                  </a:lnTo>
                  <a:lnTo>
                    <a:pt x="900303" y="27178"/>
                  </a:lnTo>
                  <a:lnTo>
                    <a:pt x="1260221" y="145034"/>
                  </a:lnTo>
                  <a:lnTo>
                    <a:pt x="1251331" y="172212"/>
                  </a:lnTo>
                  <a:lnTo>
                    <a:pt x="1346073" y="158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3050" y="3154426"/>
              <a:ext cx="1202055" cy="1459230"/>
            </a:xfrm>
            <a:custGeom>
              <a:avLst/>
              <a:gdLst/>
              <a:ahLst/>
              <a:cxnLst/>
              <a:rect l="l" t="t" r="r" b="b"/>
              <a:pathLst>
                <a:path w="1202054" h="1459229">
                  <a:moveTo>
                    <a:pt x="600837" y="0"/>
                  </a:moveTo>
                  <a:lnTo>
                    <a:pt x="0" y="1458849"/>
                  </a:lnTo>
                  <a:lnTo>
                    <a:pt x="1201801" y="1458849"/>
                  </a:lnTo>
                  <a:lnTo>
                    <a:pt x="600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53050" y="3154426"/>
              <a:ext cx="1202055" cy="1459230"/>
            </a:xfrm>
            <a:custGeom>
              <a:avLst/>
              <a:gdLst/>
              <a:ahLst/>
              <a:cxnLst/>
              <a:rect l="l" t="t" r="r" b="b"/>
              <a:pathLst>
                <a:path w="1202054" h="1459229">
                  <a:moveTo>
                    <a:pt x="0" y="1458849"/>
                  </a:moveTo>
                  <a:lnTo>
                    <a:pt x="600837" y="0"/>
                  </a:lnTo>
                  <a:lnTo>
                    <a:pt x="1201801" y="1458849"/>
                  </a:lnTo>
                  <a:lnTo>
                    <a:pt x="0" y="1458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40525" y="3163951"/>
              <a:ext cx="1089025" cy="1470025"/>
            </a:xfrm>
            <a:custGeom>
              <a:avLst/>
              <a:gdLst/>
              <a:ahLst/>
              <a:cxnLst/>
              <a:rect l="l" t="t" r="r" b="b"/>
              <a:pathLst>
                <a:path w="1089025" h="1470025">
                  <a:moveTo>
                    <a:pt x="544576" y="0"/>
                  </a:moveTo>
                  <a:lnTo>
                    <a:pt x="0" y="1470025"/>
                  </a:lnTo>
                  <a:lnTo>
                    <a:pt x="1089025" y="1470025"/>
                  </a:lnTo>
                  <a:lnTo>
                    <a:pt x="544576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0525" y="3163951"/>
              <a:ext cx="1089025" cy="1470025"/>
            </a:xfrm>
            <a:custGeom>
              <a:avLst/>
              <a:gdLst/>
              <a:ahLst/>
              <a:cxnLst/>
              <a:rect l="l" t="t" r="r" b="b"/>
              <a:pathLst>
                <a:path w="1089025" h="1470025">
                  <a:moveTo>
                    <a:pt x="0" y="1470025"/>
                  </a:moveTo>
                  <a:lnTo>
                    <a:pt x="544576" y="0"/>
                  </a:lnTo>
                  <a:lnTo>
                    <a:pt x="1089025" y="1470025"/>
                  </a:lnTo>
                  <a:lnTo>
                    <a:pt x="0" y="147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10554" y="2258314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kök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4341" y="4185920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&lt;15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8918" y="4165219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&gt;15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97445" y="2226690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Aranan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Sayı=13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794969"/>
            <a:ext cx="3956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40"/>
              <a:t> </a:t>
            </a:r>
            <a:r>
              <a:rPr sz="3600"/>
              <a:t>İşlemleri-</a:t>
            </a:r>
            <a:r>
              <a:rPr sz="3600" spc="-55"/>
              <a:t> </a:t>
            </a:r>
            <a:r>
              <a:rPr sz="3600" spc="-10"/>
              <a:t>Arama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9119" y="5539536"/>
            <a:ext cx="735838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>
                <a:latin typeface="Calibri"/>
                <a:cs typeface="Calibri"/>
              </a:rPr>
              <a:t>Mavi</a:t>
            </a:r>
            <a:r>
              <a:rPr sz="2200" spc="-9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renkli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düğümler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sırasında</a:t>
            </a:r>
            <a:r>
              <a:rPr sz="2200" spc="-9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ziyaret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edilen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düğümlerdir. </a:t>
            </a:r>
            <a:r>
              <a:rPr sz="2200">
                <a:latin typeface="Calibri"/>
                <a:cs typeface="Calibri"/>
              </a:rPr>
              <a:t>Algoritmanın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çalışma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karmaşıklığı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O(d)'dir.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(d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=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ağacın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derinliği)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1717" y="2240661"/>
            <a:ext cx="327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9187" y="2649537"/>
            <a:ext cx="494030" cy="328930"/>
            <a:chOff x="2389187" y="2649537"/>
            <a:chExt cx="494030" cy="328930"/>
          </a:xfrm>
        </p:grpSpPr>
        <p:sp>
          <p:nvSpPr>
            <p:cNvPr id="6" name="object 6"/>
            <p:cNvSpPr/>
            <p:nvPr/>
          </p:nvSpPr>
          <p:spPr>
            <a:xfrm>
              <a:off x="2393950" y="2654300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5" h="319405">
                  <a:moveTo>
                    <a:pt x="242062" y="0"/>
                  </a:moveTo>
                  <a:lnTo>
                    <a:pt x="186545" y="4210"/>
                  </a:lnTo>
                  <a:lnTo>
                    <a:pt x="135590" y="16205"/>
                  </a:lnTo>
                  <a:lnTo>
                    <a:pt x="90646" y="35029"/>
                  </a:lnTo>
                  <a:lnTo>
                    <a:pt x="53164" y="59727"/>
                  </a:lnTo>
                  <a:lnTo>
                    <a:pt x="24595" y="89344"/>
                  </a:lnTo>
                  <a:lnTo>
                    <a:pt x="6390" y="122924"/>
                  </a:lnTo>
                  <a:lnTo>
                    <a:pt x="0" y="159512"/>
                  </a:lnTo>
                  <a:lnTo>
                    <a:pt x="6390" y="196099"/>
                  </a:lnTo>
                  <a:lnTo>
                    <a:pt x="24595" y="229679"/>
                  </a:lnTo>
                  <a:lnTo>
                    <a:pt x="53164" y="259296"/>
                  </a:lnTo>
                  <a:lnTo>
                    <a:pt x="90646" y="283994"/>
                  </a:lnTo>
                  <a:lnTo>
                    <a:pt x="135590" y="302818"/>
                  </a:lnTo>
                  <a:lnTo>
                    <a:pt x="186545" y="314813"/>
                  </a:lnTo>
                  <a:lnTo>
                    <a:pt x="242062" y="319024"/>
                  </a:lnTo>
                  <a:lnTo>
                    <a:pt x="297585" y="314813"/>
                  </a:lnTo>
                  <a:lnTo>
                    <a:pt x="348559" y="302818"/>
                  </a:lnTo>
                  <a:lnTo>
                    <a:pt x="393527" y="283994"/>
                  </a:lnTo>
                  <a:lnTo>
                    <a:pt x="431036" y="259296"/>
                  </a:lnTo>
                  <a:lnTo>
                    <a:pt x="459630" y="229679"/>
                  </a:lnTo>
                  <a:lnTo>
                    <a:pt x="477853" y="196099"/>
                  </a:lnTo>
                  <a:lnTo>
                    <a:pt x="484250" y="159512"/>
                  </a:lnTo>
                  <a:lnTo>
                    <a:pt x="477853" y="122924"/>
                  </a:lnTo>
                  <a:lnTo>
                    <a:pt x="459630" y="89344"/>
                  </a:lnTo>
                  <a:lnTo>
                    <a:pt x="431036" y="59727"/>
                  </a:lnTo>
                  <a:lnTo>
                    <a:pt x="393527" y="35029"/>
                  </a:lnTo>
                  <a:lnTo>
                    <a:pt x="348559" y="16205"/>
                  </a:lnTo>
                  <a:lnTo>
                    <a:pt x="297585" y="4210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3950" y="2654300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5" h="319405">
                  <a:moveTo>
                    <a:pt x="0" y="159512"/>
                  </a:moveTo>
                  <a:lnTo>
                    <a:pt x="24595" y="89344"/>
                  </a:lnTo>
                  <a:lnTo>
                    <a:pt x="53164" y="59727"/>
                  </a:lnTo>
                  <a:lnTo>
                    <a:pt x="90646" y="35029"/>
                  </a:lnTo>
                  <a:lnTo>
                    <a:pt x="135590" y="16205"/>
                  </a:lnTo>
                  <a:lnTo>
                    <a:pt x="186545" y="4210"/>
                  </a:lnTo>
                  <a:lnTo>
                    <a:pt x="242062" y="0"/>
                  </a:lnTo>
                  <a:lnTo>
                    <a:pt x="297585" y="4210"/>
                  </a:lnTo>
                  <a:lnTo>
                    <a:pt x="348559" y="16205"/>
                  </a:lnTo>
                  <a:lnTo>
                    <a:pt x="393527" y="35029"/>
                  </a:lnTo>
                  <a:lnTo>
                    <a:pt x="431036" y="59727"/>
                  </a:lnTo>
                  <a:lnTo>
                    <a:pt x="459630" y="89344"/>
                  </a:lnTo>
                  <a:lnTo>
                    <a:pt x="477853" y="122924"/>
                  </a:lnTo>
                  <a:lnTo>
                    <a:pt x="484250" y="159512"/>
                  </a:lnTo>
                  <a:lnTo>
                    <a:pt x="477853" y="196099"/>
                  </a:lnTo>
                  <a:lnTo>
                    <a:pt x="459630" y="229679"/>
                  </a:lnTo>
                  <a:lnTo>
                    <a:pt x="431036" y="259296"/>
                  </a:lnTo>
                  <a:lnTo>
                    <a:pt x="393527" y="283994"/>
                  </a:lnTo>
                  <a:lnTo>
                    <a:pt x="348559" y="302818"/>
                  </a:lnTo>
                  <a:lnTo>
                    <a:pt x="297585" y="314813"/>
                  </a:lnTo>
                  <a:lnTo>
                    <a:pt x="242062" y="319024"/>
                  </a:lnTo>
                  <a:lnTo>
                    <a:pt x="186545" y="314813"/>
                  </a:lnTo>
                  <a:lnTo>
                    <a:pt x="135590" y="302818"/>
                  </a:lnTo>
                  <a:lnTo>
                    <a:pt x="90646" y="283994"/>
                  </a:lnTo>
                  <a:lnTo>
                    <a:pt x="53164" y="259296"/>
                  </a:lnTo>
                  <a:lnTo>
                    <a:pt x="24595" y="229679"/>
                  </a:lnTo>
                  <a:lnTo>
                    <a:pt x="6390" y="196099"/>
                  </a:lnTo>
                  <a:lnTo>
                    <a:pt x="0" y="159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7742" y="2649473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2912" y="3325812"/>
            <a:ext cx="492125" cy="328930"/>
            <a:chOff x="1712912" y="3325812"/>
            <a:chExt cx="492125" cy="328930"/>
          </a:xfrm>
        </p:grpSpPr>
        <p:sp>
          <p:nvSpPr>
            <p:cNvPr id="10" name="object 10"/>
            <p:cNvSpPr/>
            <p:nvPr/>
          </p:nvSpPr>
          <p:spPr>
            <a:xfrm>
              <a:off x="1717675" y="3330575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241300" y="0"/>
                  </a:moveTo>
                  <a:lnTo>
                    <a:pt x="185985" y="4210"/>
                  </a:lnTo>
                  <a:lnTo>
                    <a:pt x="135201" y="16205"/>
                  </a:lnTo>
                  <a:lnTo>
                    <a:pt x="90397" y="35029"/>
                  </a:lnTo>
                  <a:lnTo>
                    <a:pt x="53024" y="59727"/>
                  </a:lnTo>
                  <a:lnTo>
                    <a:pt x="24533" y="89344"/>
                  </a:lnTo>
                  <a:lnTo>
                    <a:pt x="6375" y="122924"/>
                  </a:lnTo>
                  <a:lnTo>
                    <a:pt x="0" y="159512"/>
                  </a:lnTo>
                  <a:lnTo>
                    <a:pt x="6375" y="196106"/>
                  </a:lnTo>
                  <a:lnTo>
                    <a:pt x="24533" y="229704"/>
                  </a:lnTo>
                  <a:lnTo>
                    <a:pt x="53024" y="259346"/>
                  </a:lnTo>
                  <a:lnTo>
                    <a:pt x="90397" y="284071"/>
                  </a:lnTo>
                  <a:lnTo>
                    <a:pt x="135201" y="302920"/>
                  </a:lnTo>
                  <a:lnTo>
                    <a:pt x="185985" y="314933"/>
                  </a:lnTo>
                  <a:lnTo>
                    <a:pt x="241300" y="319150"/>
                  </a:lnTo>
                  <a:lnTo>
                    <a:pt x="296614" y="314933"/>
                  </a:lnTo>
                  <a:lnTo>
                    <a:pt x="347398" y="302920"/>
                  </a:lnTo>
                  <a:lnTo>
                    <a:pt x="392202" y="284071"/>
                  </a:lnTo>
                  <a:lnTo>
                    <a:pt x="429575" y="259346"/>
                  </a:lnTo>
                  <a:lnTo>
                    <a:pt x="458066" y="229704"/>
                  </a:lnTo>
                  <a:lnTo>
                    <a:pt x="476224" y="196106"/>
                  </a:lnTo>
                  <a:lnTo>
                    <a:pt x="482600" y="159512"/>
                  </a:lnTo>
                  <a:lnTo>
                    <a:pt x="476224" y="122924"/>
                  </a:lnTo>
                  <a:lnTo>
                    <a:pt x="458066" y="89344"/>
                  </a:lnTo>
                  <a:lnTo>
                    <a:pt x="429575" y="59727"/>
                  </a:lnTo>
                  <a:lnTo>
                    <a:pt x="392202" y="35029"/>
                  </a:lnTo>
                  <a:lnTo>
                    <a:pt x="347398" y="16205"/>
                  </a:lnTo>
                  <a:lnTo>
                    <a:pt x="296614" y="421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7675" y="3330575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0" y="159512"/>
                  </a:moveTo>
                  <a:lnTo>
                    <a:pt x="24533" y="89344"/>
                  </a:lnTo>
                  <a:lnTo>
                    <a:pt x="53024" y="59727"/>
                  </a:lnTo>
                  <a:lnTo>
                    <a:pt x="90397" y="35029"/>
                  </a:lnTo>
                  <a:lnTo>
                    <a:pt x="135201" y="16205"/>
                  </a:lnTo>
                  <a:lnTo>
                    <a:pt x="185985" y="4210"/>
                  </a:lnTo>
                  <a:lnTo>
                    <a:pt x="241300" y="0"/>
                  </a:lnTo>
                  <a:lnTo>
                    <a:pt x="296614" y="4210"/>
                  </a:lnTo>
                  <a:lnTo>
                    <a:pt x="347398" y="16205"/>
                  </a:lnTo>
                  <a:lnTo>
                    <a:pt x="392202" y="35029"/>
                  </a:lnTo>
                  <a:lnTo>
                    <a:pt x="429575" y="59727"/>
                  </a:lnTo>
                  <a:lnTo>
                    <a:pt x="458066" y="89344"/>
                  </a:lnTo>
                  <a:lnTo>
                    <a:pt x="476224" y="122924"/>
                  </a:lnTo>
                  <a:lnTo>
                    <a:pt x="482600" y="159512"/>
                  </a:lnTo>
                  <a:lnTo>
                    <a:pt x="476224" y="196106"/>
                  </a:lnTo>
                  <a:lnTo>
                    <a:pt x="458066" y="229704"/>
                  </a:lnTo>
                  <a:lnTo>
                    <a:pt x="429575" y="259346"/>
                  </a:lnTo>
                  <a:lnTo>
                    <a:pt x="392202" y="284071"/>
                  </a:lnTo>
                  <a:lnTo>
                    <a:pt x="347398" y="302920"/>
                  </a:lnTo>
                  <a:lnTo>
                    <a:pt x="296614" y="314933"/>
                  </a:lnTo>
                  <a:lnTo>
                    <a:pt x="241300" y="319150"/>
                  </a:lnTo>
                  <a:lnTo>
                    <a:pt x="185985" y="314933"/>
                  </a:lnTo>
                  <a:lnTo>
                    <a:pt x="135201" y="302920"/>
                  </a:lnTo>
                  <a:lnTo>
                    <a:pt x="90397" y="284071"/>
                  </a:lnTo>
                  <a:lnTo>
                    <a:pt x="53024" y="259346"/>
                  </a:lnTo>
                  <a:lnTo>
                    <a:pt x="24533" y="229704"/>
                  </a:lnTo>
                  <a:lnTo>
                    <a:pt x="6375" y="196106"/>
                  </a:lnTo>
                  <a:lnTo>
                    <a:pt x="0" y="159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87727" y="33257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40113" y="3309937"/>
            <a:ext cx="494030" cy="328930"/>
            <a:chOff x="2940113" y="3309937"/>
            <a:chExt cx="494030" cy="328930"/>
          </a:xfrm>
        </p:grpSpPr>
        <p:sp>
          <p:nvSpPr>
            <p:cNvPr id="14" name="object 14"/>
            <p:cNvSpPr/>
            <p:nvPr/>
          </p:nvSpPr>
          <p:spPr>
            <a:xfrm>
              <a:off x="2944876" y="3314700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4" h="319404">
                  <a:moveTo>
                    <a:pt x="242062" y="0"/>
                  </a:moveTo>
                  <a:lnTo>
                    <a:pt x="186545" y="4210"/>
                  </a:lnTo>
                  <a:lnTo>
                    <a:pt x="135590" y="16205"/>
                  </a:lnTo>
                  <a:lnTo>
                    <a:pt x="90646" y="35029"/>
                  </a:lnTo>
                  <a:lnTo>
                    <a:pt x="53164" y="59727"/>
                  </a:lnTo>
                  <a:lnTo>
                    <a:pt x="24595" y="89344"/>
                  </a:lnTo>
                  <a:lnTo>
                    <a:pt x="6390" y="122924"/>
                  </a:lnTo>
                  <a:lnTo>
                    <a:pt x="0" y="159512"/>
                  </a:lnTo>
                  <a:lnTo>
                    <a:pt x="6390" y="196099"/>
                  </a:lnTo>
                  <a:lnTo>
                    <a:pt x="24595" y="229679"/>
                  </a:lnTo>
                  <a:lnTo>
                    <a:pt x="53164" y="259296"/>
                  </a:lnTo>
                  <a:lnTo>
                    <a:pt x="90646" y="283994"/>
                  </a:lnTo>
                  <a:lnTo>
                    <a:pt x="135590" y="302818"/>
                  </a:lnTo>
                  <a:lnTo>
                    <a:pt x="186545" y="314813"/>
                  </a:lnTo>
                  <a:lnTo>
                    <a:pt x="242062" y="319024"/>
                  </a:lnTo>
                  <a:lnTo>
                    <a:pt x="297578" y="314813"/>
                  </a:lnTo>
                  <a:lnTo>
                    <a:pt x="348533" y="302818"/>
                  </a:lnTo>
                  <a:lnTo>
                    <a:pt x="393477" y="283994"/>
                  </a:lnTo>
                  <a:lnTo>
                    <a:pt x="430959" y="259296"/>
                  </a:lnTo>
                  <a:lnTo>
                    <a:pt x="459528" y="229679"/>
                  </a:lnTo>
                  <a:lnTo>
                    <a:pt x="477733" y="196099"/>
                  </a:lnTo>
                  <a:lnTo>
                    <a:pt x="484124" y="159512"/>
                  </a:lnTo>
                  <a:lnTo>
                    <a:pt x="477733" y="122924"/>
                  </a:lnTo>
                  <a:lnTo>
                    <a:pt x="459528" y="89344"/>
                  </a:lnTo>
                  <a:lnTo>
                    <a:pt x="430959" y="59727"/>
                  </a:lnTo>
                  <a:lnTo>
                    <a:pt x="393477" y="35029"/>
                  </a:lnTo>
                  <a:lnTo>
                    <a:pt x="348533" y="16205"/>
                  </a:lnTo>
                  <a:lnTo>
                    <a:pt x="297578" y="4210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4876" y="3314700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4" h="319404">
                  <a:moveTo>
                    <a:pt x="0" y="159512"/>
                  </a:moveTo>
                  <a:lnTo>
                    <a:pt x="24595" y="89344"/>
                  </a:lnTo>
                  <a:lnTo>
                    <a:pt x="53164" y="59727"/>
                  </a:lnTo>
                  <a:lnTo>
                    <a:pt x="90646" y="35029"/>
                  </a:lnTo>
                  <a:lnTo>
                    <a:pt x="135590" y="16205"/>
                  </a:lnTo>
                  <a:lnTo>
                    <a:pt x="186545" y="4210"/>
                  </a:lnTo>
                  <a:lnTo>
                    <a:pt x="242062" y="0"/>
                  </a:lnTo>
                  <a:lnTo>
                    <a:pt x="297578" y="4210"/>
                  </a:lnTo>
                  <a:lnTo>
                    <a:pt x="348533" y="16205"/>
                  </a:lnTo>
                  <a:lnTo>
                    <a:pt x="393477" y="35029"/>
                  </a:lnTo>
                  <a:lnTo>
                    <a:pt x="430959" y="59727"/>
                  </a:lnTo>
                  <a:lnTo>
                    <a:pt x="459528" y="89344"/>
                  </a:lnTo>
                  <a:lnTo>
                    <a:pt x="477733" y="122924"/>
                  </a:lnTo>
                  <a:lnTo>
                    <a:pt x="484124" y="159512"/>
                  </a:lnTo>
                  <a:lnTo>
                    <a:pt x="477733" y="196099"/>
                  </a:lnTo>
                  <a:lnTo>
                    <a:pt x="459528" y="229679"/>
                  </a:lnTo>
                  <a:lnTo>
                    <a:pt x="430959" y="259296"/>
                  </a:lnTo>
                  <a:lnTo>
                    <a:pt x="393477" y="283994"/>
                  </a:lnTo>
                  <a:lnTo>
                    <a:pt x="348533" y="302818"/>
                  </a:lnTo>
                  <a:lnTo>
                    <a:pt x="297578" y="314813"/>
                  </a:lnTo>
                  <a:lnTo>
                    <a:pt x="242062" y="319024"/>
                  </a:lnTo>
                  <a:lnTo>
                    <a:pt x="186545" y="314813"/>
                  </a:lnTo>
                  <a:lnTo>
                    <a:pt x="135590" y="302818"/>
                  </a:lnTo>
                  <a:lnTo>
                    <a:pt x="90646" y="283994"/>
                  </a:lnTo>
                  <a:lnTo>
                    <a:pt x="53164" y="259296"/>
                  </a:lnTo>
                  <a:lnTo>
                    <a:pt x="24595" y="229679"/>
                  </a:lnTo>
                  <a:lnTo>
                    <a:pt x="6390" y="196099"/>
                  </a:lnTo>
                  <a:lnTo>
                    <a:pt x="0" y="1595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58795" y="3309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78288" y="4014787"/>
            <a:ext cx="494030" cy="327025"/>
            <a:chOff x="3578288" y="4014787"/>
            <a:chExt cx="494030" cy="327025"/>
          </a:xfrm>
        </p:grpSpPr>
        <p:sp>
          <p:nvSpPr>
            <p:cNvPr id="18" name="object 18"/>
            <p:cNvSpPr/>
            <p:nvPr/>
          </p:nvSpPr>
          <p:spPr>
            <a:xfrm>
              <a:off x="3583051" y="4019550"/>
              <a:ext cx="484505" cy="317500"/>
            </a:xfrm>
            <a:custGeom>
              <a:avLst/>
              <a:gdLst/>
              <a:ahLst/>
              <a:cxnLst/>
              <a:rect l="l" t="t" r="r" b="b"/>
              <a:pathLst>
                <a:path w="484504" h="317500">
                  <a:moveTo>
                    <a:pt x="242062" y="0"/>
                  </a:moveTo>
                  <a:lnTo>
                    <a:pt x="186545" y="4195"/>
                  </a:lnTo>
                  <a:lnTo>
                    <a:pt x="135590" y="16143"/>
                  </a:lnTo>
                  <a:lnTo>
                    <a:pt x="90646" y="34889"/>
                  </a:lnTo>
                  <a:lnTo>
                    <a:pt x="53164" y="59478"/>
                  </a:lnTo>
                  <a:lnTo>
                    <a:pt x="24595" y="88955"/>
                  </a:lnTo>
                  <a:lnTo>
                    <a:pt x="0" y="158750"/>
                  </a:lnTo>
                  <a:lnTo>
                    <a:pt x="6390" y="195135"/>
                  </a:lnTo>
                  <a:lnTo>
                    <a:pt x="53164" y="258021"/>
                  </a:lnTo>
                  <a:lnTo>
                    <a:pt x="90646" y="282610"/>
                  </a:lnTo>
                  <a:lnTo>
                    <a:pt x="135590" y="301356"/>
                  </a:lnTo>
                  <a:lnTo>
                    <a:pt x="186545" y="313304"/>
                  </a:lnTo>
                  <a:lnTo>
                    <a:pt x="242062" y="317500"/>
                  </a:lnTo>
                  <a:lnTo>
                    <a:pt x="297578" y="313304"/>
                  </a:lnTo>
                  <a:lnTo>
                    <a:pt x="348533" y="301356"/>
                  </a:lnTo>
                  <a:lnTo>
                    <a:pt x="393477" y="282610"/>
                  </a:lnTo>
                  <a:lnTo>
                    <a:pt x="430959" y="258021"/>
                  </a:lnTo>
                  <a:lnTo>
                    <a:pt x="459528" y="228544"/>
                  </a:lnTo>
                  <a:lnTo>
                    <a:pt x="484124" y="158750"/>
                  </a:lnTo>
                  <a:lnTo>
                    <a:pt x="477733" y="122364"/>
                  </a:lnTo>
                  <a:lnTo>
                    <a:pt x="430959" y="59478"/>
                  </a:lnTo>
                  <a:lnTo>
                    <a:pt x="393477" y="34889"/>
                  </a:lnTo>
                  <a:lnTo>
                    <a:pt x="348533" y="16143"/>
                  </a:lnTo>
                  <a:lnTo>
                    <a:pt x="297578" y="4195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3051" y="4019550"/>
              <a:ext cx="484505" cy="317500"/>
            </a:xfrm>
            <a:custGeom>
              <a:avLst/>
              <a:gdLst/>
              <a:ahLst/>
              <a:cxnLst/>
              <a:rect l="l" t="t" r="r" b="b"/>
              <a:pathLst>
                <a:path w="484504" h="317500">
                  <a:moveTo>
                    <a:pt x="0" y="158750"/>
                  </a:moveTo>
                  <a:lnTo>
                    <a:pt x="24595" y="88955"/>
                  </a:lnTo>
                  <a:lnTo>
                    <a:pt x="53164" y="59478"/>
                  </a:lnTo>
                  <a:lnTo>
                    <a:pt x="90646" y="34889"/>
                  </a:lnTo>
                  <a:lnTo>
                    <a:pt x="135590" y="16143"/>
                  </a:lnTo>
                  <a:lnTo>
                    <a:pt x="186545" y="4195"/>
                  </a:lnTo>
                  <a:lnTo>
                    <a:pt x="242062" y="0"/>
                  </a:lnTo>
                  <a:lnTo>
                    <a:pt x="297578" y="4195"/>
                  </a:lnTo>
                  <a:lnTo>
                    <a:pt x="348533" y="16143"/>
                  </a:lnTo>
                  <a:lnTo>
                    <a:pt x="393477" y="34889"/>
                  </a:lnTo>
                  <a:lnTo>
                    <a:pt x="430959" y="59478"/>
                  </a:lnTo>
                  <a:lnTo>
                    <a:pt x="459528" y="88955"/>
                  </a:lnTo>
                  <a:lnTo>
                    <a:pt x="484124" y="158750"/>
                  </a:lnTo>
                  <a:lnTo>
                    <a:pt x="477733" y="195135"/>
                  </a:lnTo>
                  <a:lnTo>
                    <a:pt x="430959" y="258021"/>
                  </a:lnTo>
                  <a:lnTo>
                    <a:pt x="393477" y="282610"/>
                  </a:lnTo>
                  <a:lnTo>
                    <a:pt x="348533" y="301356"/>
                  </a:lnTo>
                  <a:lnTo>
                    <a:pt x="297578" y="313304"/>
                  </a:lnTo>
                  <a:lnTo>
                    <a:pt x="242062" y="317500"/>
                  </a:lnTo>
                  <a:lnTo>
                    <a:pt x="186545" y="313304"/>
                  </a:lnTo>
                  <a:lnTo>
                    <a:pt x="135590" y="301356"/>
                  </a:lnTo>
                  <a:lnTo>
                    <a:pt x="90646" y="282610"/>
                  </a:lnTo>
                  <a:lnTo>
                    <a:pt x="53164" y="258021"/>
                  </a:lnTo>
                  <a:lnTo>
                    <a:pt x="24595" y="228544"/>
                  </a:lnTo>
                  <a:lnTo>
                    <a:pt x="0" y="158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96970" y="401403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50937" y="2419350"/>
            <a:ext cx="2564130" cy="1950085"/>
            <a:chOff x="1150937" y="2419350"/>
            <a:chExt cx="2564130" cy="1950085"/>
          </a:xfrm>
        </p:grpSpPr>
        <p:sp>
          <p:nvSpPr>
            <p:cNvPr id="22" name="object 22"/>
            <p:cNvSpPr/>
            <p:nvPr/>
          </p:nvSpPr>
          <p:spPr>
            <a:xfrm>
              <a:off x="2030476" y="2917189"/>
              <a:ext cx="1684655" cy="1118235"/>
            </a:xfrm>
            <a:custGeom>
              <a:avLst/>
              <a:gdLst/>
              <a:ahLst/>
              <a:cxnLst/>
              <a:rect l="l" t="t" r="r" b="b"/>
              <a:pathLst>
                <a:path w="1684654" h="1118235">
                  <a:moveTo>
                    <a:pt x="441833" y="20320"/>
                  </a:moveTo>
                  <a:lnTo>
                    <a:pt x="421640" y="0"/>
                  </a:lnTo>
                  <a:lnTo>
                    <a:pt x="50469" y="371284"/>
                  </a:lnTo>
                  <a:lnTo>
                    <a:pt x="30226" y="351028"/>
                  </a:lnTo>
                  <a:lnTo>
                    <a:pt x="0" y="441960"/>
                  </a:lnTo>
                  <a:lnTo>
                    <a:pt x="90805" y="411607"/>
                  </a:lnTo>
                  <a:lnTo>
                    <a:pt x="80759" y="401574"/>
                  </a:lnTo>
                  <a:lnTo>
                    <a:pt x="70675" y="391477"/>
                  </a:lnTo>
                  <a:lnTo>
                    <a:pt x="441833" y="20320"/>
                  </a:lnTo>
                  <a:close/>
                </a:path>
                <a:path w="1684654" h="1118235">
                  <a:moveTo>
                    <a:pt x="1066673" y="414909"/>
                  </a:moveTo>
                  <a:lnTo>
                    <a:pt x="1054455" y="371856"/>
                  </a:lnTo>
                  <a:lnTo>
                    <a:pt x="1040511" y="322707"/>
                  </a:lnTo>
                  <a:lnTo>
                    <a:pt x="1019441" y="342011"/>
                  </a:lnTo>
                  <a:lnTo>
                    <a:pt x="742315" y="38608"/>
                  </a:lnTo>
                  <a:lnTo>
                    <a:pt x="721233" y="57912"/>
                  </a:lnTo>
                  <a:lnTo>
                    <a:pt x="998359" y="361315"/>
                  </a:lnTo>
                  <a:lnTo>
                    <a:pt x="977265" y="380619"/>
                  </a:lnTo>
                  <a:lnTo>
                    <a:pt x="1066673" y="414909"/>
                  </a:lnTo>
                  <a:close/>
                </a:path>
                <a:path w="1684654" h="1118235">
                  <a:moveTo>
                    <a:pt x="1684274" y="1118235"/>
                  </a:moveTo>
                  <a:lnTo>
                    <a:pt x="1670900" y="1077468"/>
                  </a:lnTo>
                  <a:lnTo>
                    <a:pt x="1654429" y="1027176"/>
                  </a:lnTo>
                  <a:lnTo>
                    <a:pt x="1634159" y="1047191"/>
                  </a:lnTo>
                  <a:lnTo>
                    <a:pt x="1284859" y="693801"/>
                  </a:lnTo>
                  <a:lnTo>
                    <a:pt x="1264539" y="713994"/>
                  </a:lnTo>
                  <a:lnTo>
                    <a:pt x="1613839" y="1067257"/>
                  </a:lnTo>
                  <a:lnTo>
                    <a:pt x="1593469" y="1087374"/>
                  </a:lnTo>
                  <a:lnTo>
                    <a:pt x="1684274" y="1118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61005" y="2419350"/>
              <a:ext cx="209169" cy="2332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55700" y="4046601"/>
              <a:ext cx="482600" cy="317500"/>
            </a:xfrm>
            <a:custGeom>
              <a:avLst/>
              <a:gdLst/>
              <a:ahLst/>
              <a:cxnLst/>
              <a:rect l="l" t="t" r="r" b="b"/>
              <a:pathLst>
                <a:path w="482600" h="317500">
                  <a:moveTo>
                    <a:pt x="241300" y="0"/>
                  </a:moveTo>
                  <a:lnTo>
                    <a:pt x="185973" y="4188"/>
                  </a:lnTo>
                  <a:lnTo>
                    <a:pt x="135184" y="16121"/>
                  </a:lnTo>
                  <a:lnTo>
                    <a:pt x="90381" y="34849"/>
                  </a:lnTo>
                  <a:lnTo>
                    <a:pt x="53012" y="59425"/>
                  </a:lnTo>
                  <a:lnTo>
                    <a:pt x="24526" y="88900"/>
                  </a:lnTo>
                  <a:lnTo>
                    <a:pt x="0" y="158750"/>
                  </a:lnTo>
                  <a:lnTo>
                    <a:pt x="6373" y="195135"/>
                  </a:lnTo>
                  <a:lnTo>
                    <a:pt x="53012" y="258021"/>
                  </a:lnTo>
                  <a:lnTo>
                    <a:pt x="90381" y="282610"/>
                  </a:lnTo>
                  <a:lnTo>
                    <a:pt x="135184" y="301356"/>
                  </a:lnTo>
                  <a:lnTo>
                    <a:pt x="185973" y="313304"/>
                  </a:lnTo>
                  <a:lnTo>
                    <a:pt x="241300" y="317500"/>
                  </a:lnTo>
                  <a:lnTo>
                    <a:pt x="296614" y="313304"/>
                  </a:lnTo>
                  <a:lnTo>
                    <a:pt x="347398" y="301356"/>
                  </a:lnTo>
                  <a:lnTo>
                    <a:pt x="392202" y="282610"/>
                  </a:lnTo>
                  <a:lnTo>
                    <a:pt x="429575" y="258021"/>
                  </a:lnTo>
                  <a:lnTo>
                    <a:pt x="458066" y="228544"/>
                  </a:lnTo>
                  <a:lnTo>
                    <a:pt x="482600" y="158750"/>
                  </a:lnTo>
                  <a:lnTo>
                    <a:pt x="476224" y="122324"/>
                  </a:lnTo>
                  <a:lnTo>
                    <a:pt x="429575" y="59425"/>
                  </a:lnTo>
                  <a:lnTo>
                    <a:pt x="392202" y="34849"/>
                  </a:lnTo>
                  <a:lnTo>
                    <a:pt x="347398" y="16121"/>
                  </a:lnTo>
                  <a:lnTo>
                    <a:pt x="296614" y="4188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5700" y="4046601"/>
              <a:ext cx="482600" cy="317500"/>
            </a:xfrm>
            <a:custGeom>
              <a:avLst/>
              <a:gdLst/>
              <a:ahLst/>
              <a:cxnLst/>
              <a:rect l="l" t="t" r="r" b="b"/>
              <a:pathLst>
                <a:path w="482600" h="317500">
                  <a:moveTo>
                    <a:pt x="0" y="158750"/>
                  </a:moveTo>
                  <a:lnTo>
                    <a:pt x="24526" y="88900"/>
                  </a:lnTo>
                  <a:lnTo>
                    <a:pt x="53012" y="59425"/>
                  </a:lnTo>
                  <a:lnTo>
                    <a:pt x="90381" y="34849"/>
                  </a:lnTo>
                  <a:lnTo>
                    <a:pt x="135184" y="16121"/>
                  </a:lnTo>
                  <a:lnTo>
                    <a:pt x="185973" y="4188"/>
                  </a:lnTo>
                  <a:lnTo>
                    <a:pt x="241300" y="0"/>
                  </a:lnTo>
                  <a:lnTo>
                    <a:pt x="296614" y="4188"/>
                  </a:lnTo>
                  <a:lnTo>
                    <a:pt x="347398" y="16121"/>
                  </a:lnTo>
                  <a:lnTo>
                    <a:pt x="392202" y="34849"/>
                  </a:lnTo>
                  <a:lnTo>
                    <a:pt x="429575" y="59425"/>
                  </a:lnTo>
                  <a:lnTo>
                    <a:pt x="458066" y="88900"/>
                  </a:lnTo>
                  <a:lnTo>
                    <a:pt x="482600" y="158750"/>
                  </a:lnTo>
                  <a:lnTo>
                    <a:pt x="476224" y="195135"/>
                  </a:lnTo>
                  <a:lnTo>
                    <a:pt x="429575" y="258021"/>
                  </a:lnTo>
                  <a:lnTo>
                    <a:pt x="392202" y="282610"/>
                  </a:lnTo>
                  <a:lnTo>
                    <a:pt x="347398" y="301356"/>
                  </a:lnTo>
                  <a:lnTo>
                    <a:pt x="296614" y="313304"/>
                  </a:lnTo>
                  <a:lnTo>
                    <a:pt x="241300" y="317500"/>
                  </a:lnTo>
                  <a:lnTo>
                    <a:pt x="185973" y="313304"/>
                  </a:lnTo>
                  <a:lnTo>
                    <a:pt x="135184" y="301356"/>
                  </a:lnTo>
                  <a:lnTo>
                    <a:pt x="90381" y="282610"/>
                  </a:lnTo>
                  <a:lnTo>
                    <a:pt x="53012" y="258021"/>
                  </a:lnTo>
                  <a:lnTo>
                    <a:pt x="24526" y="228544"/>
                  </a:lnTo>
                  <a:lnTo>
                    <a:pt x="0" y="158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25625" y="40411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43100" y="3639565"/>
            <a:ext cx="1301750" cy="715010"/>
            <a:chOff x="1443100" y="3639565"/>
            <a:chExt cx="1301750" cy="715010"/>
          </a:xfrm>
        </p:grpSpPr>
        <p:sp>
          <p:nvSpPr>
            <p:cNvPr id="28" name="object 28"/>
            <p:cNvSpPr/>
            <p:nvPr/>
          </p:nvSpPr>
          <p:spPr>
            <a:xfrm>
              <a:off x="1443100" y="3639565"/>
              <a:ext cx="441959" cy="443865"/>
            </a:xfrm>
            <a:custGeom>
              <a:avLst/>
              <a:gdLst/>
              <a:ahLst/>
              <a:cxnLst/>
              <a:rect l="l" t="t" r="r" b="b"/>
              <a:pathLst>
                <a:path w="441959" h="443864">
                  <a:moveTo>
                    <a:pt x="30099" y="352551"/>
                  </a:moveTo>
                  <a:lnTo>
                    <a:pt x="0" y="443483"/>
                  </a:lnTo>
                  <a:lnTo>
                    <a:pt x="90805" y="413003"/>
                  </a:lnTo>
                  <a:lnTo>
                    <a:pt x="80729" y="402970"/>
                  </a:lnTo>
                  <a:lnTo>
                    <a:pt x="60452" y="402970"/>
                  </a:lnTo>
                  <a:lnTo>
                    <a:pt x="40259" y="382777"/>
                  </a:lnTo>
                  <a:lnTo>
                    <a:pt x="50315" y="372684"/>
                  </a:lnTo>
                  <a:lnTo>
                    <a:pt x="30099" y="352551"/>
                  </a:lnTo>
                  <a:close/>
                </a:path>
                <a:path w="441959" h="443864">
                  <a:moveTo>
                    <a:pt x="50315" y="372684"/>
                  </a:moveTo>
                  <a:lnTo>
                    <a:pt x="40259" y="382777"/>
                  </a:lnTo>
                  <a:lnTo>
                    <a:pt x="60452" y="402970"/>
                  </a:lnTo>
                  <a:lnTo>
                    <a:pt x="70551" y="392834"/>
                  </a:lnTo>
                  <a:lnTo>
                    <a:pt x="50315" y="372684"/>
                  </a:lnTo>
                  <a:close/>
                </a:path>
                <a:path w="441959" h="443864">
                  <a:moveTo>
                    <a:pt x="70551" y="392834"/>
                  </a:moveTo>
                  <a:lnTo>
                    <a:pt x="60452" y="402970"/>
                  </a:lnTo>
                  <a:lnTo>
                    <a:pt x="80729" y="402970"/>
                  </a:lnTo>
                  <a:lnTo>
                    <a:pt x="70551" y="392834"/>
                  </a:lnTo>
                  <a:close/>
                </a:path>
                <a:path w="441959" h="443864">
                  <a:moveTo>
                    <a:pt x="421640" y="0"/>
                  </a:moveTo>
                  <a:lnTo>
                    <a:pt x="50315" y="372684"/>
                  </a:lnTo>
                  <a:lnTo>
                    <a:pt x="70551" y="392834"/>
                  </a:lnTo>
                  <a:lnTo>
                    <a:pt x="441832" y="20192"/>
                  </a:lnTo>
                  <a:lnTo>
                    <a:pt x="421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5900" y="4030725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5" h="319404">
                  <a:moveTo>
                    <a:pt x="242062" y="0"/>
                  </a:moveTo>
                  <a:lnTo>
                    <a:pt x="186545" y="4210"/>
                  </a:lnTo>
                  <a:lnTo>
                    <a:pt x="135590" y="16205"/>
                  </a:lnTo>
                  <a:lnTo>
                    <a:pt x="90646" y="35029"/>
                  </a:lnTo>
                  <a:lnTo>
                    <a:pt x="53164" y="59727"/>
                  </a:lnTo>
                  <a:lnTo>
                    <a:pt x="24595" y="89344"/>
                  </a:lnTo>
                  <a:lnTo>
                    <a:pt x="6390" y="122924"/>
                  </a:lnTo>
                  <a:lnTo>
                    <a:pt x="0" y="159512"/>
                  </a:lnTo>
                  <a:lnTo>
                    <a:pt x="6390" y="196099"/>
                  </a:lnTo>
                  <a:lnTo>
                    <a:pt x="24595" y="229679"/>
                  </a:lnTo>
                  <a:lnTo>
                    <a:pt x="53164" y="259296"/>
                  </a:lnTo>
                  <a:lnTo>
                    <a:pt x="90646" y="283994"/>
                  </a:lnTo>
                  <a:lnTo>
                    <a:pt x="135590" y="302818"/>
                  </a:lnTo>
                  <a:lnTo>
                    <a:pt x="186545" y="314813"/>
                  </a:lnTo>
                  <a:lnTo>
                    <a:pt x="242062" y="319024"/>
                  </a:lnTo>
                  <a:lnTo>
                    <a:pt x="297578" y="314813"/>
                  </a:lnTo>
                  <a:lnTo>
                    <a:pt x="348533" y="302818"/>
                  </a:lnTo>
                  <a:lnTo>
                    <a:pt x="393477" y="283994"/>
                  </a:lnTo>
                  <a:lnTo>
                    <a:pt x="430959" y="259296"/>
                  </a:lnTo>
                  <a:lnTo>
                    <a:pt x="459528" y="229679"/>
                  </a:lnTo>
                  <a:lnTo>
                    <a:pt x="477733" y="196099"/>
                  </a:lnTo>
                  <a:lnTo>
                    <a:pt x="484124" y="159512"/>
                  </a:lnTo>
                  <a:lnTo>
                    <a:pt x="477733" y="122924"/>
                  </a:lnTo>
                  <a:lnTo>
                    <a:pt x="459528" y="89344"/>
                  </a:lnTo>
                  <a:lnTo>
                    <a:pt x="430959" y="59727"/>
                  </a:lnTo>
                  <a:lnTo>
                    <a:pt x="393477" y="35029"/>
                  </a:lnTo>
                  <a:lnTo>
                    <a:pt x="348533" y="16205"/>
                  </a:lnTo>
                  <a:lnTo>
                    <a:pt x="297578" y="4210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55900" y="4030725"/>
              <a:ext cx="484505" cy="319405"/>
            </a:xfrm>
            <a:custGeom>
              <a:avLst/>
              <a:gdLst/>
              <a:ahLst/>
              <a:cxnLst/>
              <a:rect l="l" t="t" r="r" b="b"/>
              <a:pathLst>
                <a:path w="484505" h="319404">
                  <a:moveTo>
                    <a:pt x="0" y="159512"/>
                  </a:moveTo>
                  <a:lnTo>
                    <a:pt x="24595" y="89344"/>
                  </a:lnTo>
                  <a:lnTo>
                    <a:pt x="53164" y="59727"/>
                  </a:lnTo>
                  <a:lnTo>
                    <a:pt x="90646" y="35029"/>
                  </a:lnTo>
                  <a:lnTo>
                    <a:pt x="135590" y="16205"/>
                  </a:lnTo>
                  <a:lnTo>
                    <a:pt x="186545" y="4210"/>
                  </a:lnTo>
                  <a:lnTo>
                    <a:pt x="242062" y="0"/>
                  </a:lnTo>
                  <a:lnTo>
                    <a:pt x="297578" y="4210"/>
                  </a:lnTo>
                  <a:lnTo>
                    <a:pt x="348533" y="16205"/>
                  </a:lnTo>
                  <a:lnTo>
                    <a:pt x="393477" y="35029"/>
                  </a:lnTo>
                  <a:lnTo>
                    <a:pt x="430959" y="59727"/>
                  </a:lnTo>
                  <a:lnTo>
                    <a:pt x="459528" y="89344"/>
                  </a:lnTo>
                  <a:lnTo>
                    <a:pt x="477733" y="122924"/>
                  </a:lnTo>
                  <a:lnTo>
                    <a:pt x="484124" y="159512"/>
                  </a:lnTo>
                  <a:lnTo>
                    <a:pt x="477733" y="196099"/>
                  </a:lnTo>
                  <a:lnTo>
                    <a:pt x="459528" y="229679"/>
                  </a:lnTo>
                  <a:lnTo>
                    <a:pt x="430959" y="259296"/>
                  </a:lnTo>
                  <a:lnTo>
                    <a:pt x="393477" y="283994"/>
                  </a:lnTo>
                  <a:lnTo>
                    <a:pt x="348533" y="302818"/>
                  </a:lnTo>
                  <a:lnTo>
                    <a:pt x="297578" y="314813"/>
                  </a:lnTo>
                  <a:lnTo>
                    <a:pt x="242062" y="319024"/>
                  </a:lnTo>
                  <a:lnTo>
                    <a:pt x="186545" y="314813"/>
                  </a:lnTo>
                  <a:lnTo>
                    <a:pt x="135590" y="302818"/>
                  </a:lnTo>
                  <a:lnTo>
                    <a:pt x="90646" y="283994"/>
                  </a:lnTo>
                  <a:lnTo>
                    <a:pt x="53164" y="259296"/>
                  </a:lnTo>
                  <a:lnTo>
                    <a:pt x="24595" y="229679"/>
                  </a:lnTo>
                  <a:lnTo>
                    <a:pt x="6390" y="196099"/>
                  </a:lnTo>
                  <a:lnTo>
                    <a:pt x="0" y="1595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27477" y="402584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0387" y="3614928"/>
            <a:ext cx="1894205" cy="1285875"/>
            <a:chOff x="560387" y="3614928"/>
            <a:chExt cx="1894205" cy="1285875"/>
          </a:xfrm>
        </p:grpSpPr>
        <p:sp>
          <p:nvSpPr>
            <p:cNvPr id="33" name="object 33"/>
            <p:cNvSpPr/>
            <p:nvPr/>
          </p:nvSpPr>
          <p:spPr>
            <a:xfrm>
              <a:off x="2078355" y="3614928"/>
              <a:ext cx="375920" cy="430530"/>
            </a:xfrm>
            <a:custGeom>
              <a:avLst/>
              <a:gdLst/>
              <a:ahLst/>
              <a:cxnLst/>
              <a:rect l="l" t="t" r="r" b="b"/>
              <a:pathLst>
                <a:path w="375919" h="430529">
                  <a:moveTo>
                    <a:pt x="308897" y="374652"/>
                  </a:moveTo>
                  <a:lnTo>
                    <a:pt x="287400" y="393319"/>
                  </a:lnTo>
                  <a:lnTo>
                    <a:pt x="375919" y="430022"/>
                  </a:lnTo>
                  <a:lnTo>
                    <a:pt x="364455" y="385445"/>
                  </a:lnTo>
                  <a:lnTo>
                    <a:pt x="318262" y="385445"/>
                  </a:lnTo>
                  <a:lnTo>
                    <a:pt x="308897" y="374652"/>
                  </a:lnTo>
                  <a:close/>
                </a:path>
                <a:path w="375919" h="430529">
                  <a:moveTo>
                    <a:pt x="330508" y="355885"/>
                  </a:moveTo>
                  <a:lnTo>
                    <a:pt x="308897" y="374652"/>
                  </a:lnTo>
                  <a:lnTo>
                    <a:pt x="318262" y="385445"/>
                  </a:lnTo>
                  <a:lnTo>
                    <a:pt x="339851" y="366649"/>
                  </a:lnTo>
                  <a:lnTo>
                    <a:pt x="330508" y="355885"/>
                  </a:lnTo>
                  <a:close/>
                </a:path>
                <a:path w="375919" h="430529">
                  <a:moveTo>
                    <a:pt x="352044" y="337185"/>
                  </a:moveTo>
                  <a:lnTo>
                    <a:pt x="330508" y="355885"/>
                  </a:lnTo>
                  <a:lnTo>
                    <a:pt x="339851" y="366649"/>
                  </a:lnTo>
                  <a:lnTo>
                    <a:pt x="318262" y="385445"/>
                  </a:lnTo>
                  <a:lnTo>
                    <a:pt x="364455" y="385445"/>
                  </a:lnTo>
                  <a:lnTo>
                    <a:pt x="352044" y="337185"/>
                  </a:lnTo>
                  <a:close/>
                </a:path>
                <a:path w="375919" h="430529">
                  <a:moveTo>
                    <a:pt x="21589" y="0"/>
                  </a:moveTo>
                  <a:lnTo>
                    <a:pt x="0" y="18669"/>
                  </a:lnTo>
                  <a:lnTo>
                    <a:pt x="308897" y="374652"/>
                  </a:lnTo>
                  <a:lnTo>
                    <a:pt x="330508" y="355885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5150" y="4578350"/>
              <a:ext cx="484505" cy="317500"/>
            </a:xfrm>
            <a:custGeom>
              <a:avLst/>
              <a:gdLst/>
              <a:ahLst/>
              <a:cxnLst/>
              <a:rect l="l" t="t" r="r" b="b"/>
              <a:pathLst>
                <a:path w="484505" h="317500">
                  <a:moveTo>
                    <a:pt x="242100" y="0"/>
                  </a:moveTo>
                  <a:lnTo>
                    <a:pt x="186589" y="4195"/>
                  </a:lnTo>
                  <a:lnTo>
                    <a:pt x="135631" y="16143"/>
                  </a:lnTo>
                  <a:lnTo>
                    <a:pt x="90679" y="34889"/>
                  </a:lnTo>
                  <a:lnTo>
                    <a:pt x="53187" y="59478"/>
                  </a:lnTo>
                  <a:lnTo>
                    <a:pt x="24607" y="88955"/>
                  </a:lnTo>
                  <a:lnTo>
                    <a:pt x="0" y="158750"/>
                  </a:lnTo>
                  <a:lnTo>
                    <a:pt x="6394" y="195135"/>
                  </a:lnTo>
                  <a:lnTo>
                    <a:pt x="53187" y="258021"/>
                  </a:lnTo>
                  <a:lnTo>
                    <a:pt x="90679" y="282610"/>
                  </a:lnTo>
                  <a:lnTo>
                    <a:pt x="135631" y="301356"/>
                  </a:lnTo>
                  <a:lnTo>
                    <a:pt x="186589" y="313304"/>
                  </a:lnTo>
                  <a:lnTo>
                    <a:pt x="242100" y="317500"/>
                  </a:lnTo>
                  <a:lnTo>
                    <a:pt x="297605" y="313304"/>
                  </a:lnTo>
                  <a:lnTo>
                    <a:pt x="348560" y="301356"/>
                  </a:lnTo>
                  <a:lnTo>
                    <a:pt x="393509" y="282610"/>
                  </a:lnTo>
                  <a:lnTo>
                    <a:pt x="431001" y="258021"/>
                  </a:lnTo>
                  <a:lnTo>
                    <a:pt x="459580" y="228544"/>
                  </a:lnTo>
                  <a:lnTo>
                    <a:pt x="484187" y="158750"/>
                  </a:lnTo>
                  <a:lnTo>
                    <a:pt x="477793" y="122364"/>
                  </a:lnTo>
                  <a:lnTo>
                    <a:pt x="431001" y="59478"/>
                  </a:lnTo>
                  <a:lnTo>
                    <a:pt x="393509" y="34889"/>
                  </a:lnTo>
                  <a:lnTo>
                    <a:pt x="348560" y="16143"/>
                  </a:lnTo>
                  <a:lnTo>
                    <a:pt x="297605" y="4195"/>
                  </a:lnTo>
                  <a:lnTo>
                    <a:pt x="2421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150" y="4578350"/>
              <a:ext cx="484505" cy="317500"/>
            </a:xfrm>
            <a:custGeom>
              <a:avLst/>
              <a:gdLst/>
              <a:ahLst/>
              <a:cxnLst/>
              <a:rect l="l" t="t" r="r" b="b"/>
              <a:pathLst>
                <a:path w="484505" h="317500">
                  <a:moveTo>
                    <a:pt x="0" y="158750"/>
                  </a:moveTo>
                  <a:lnTo>
                    <a:pt x="24607" y="88955"/>
                  </a:lnTo>
                  <a:lnTo>
                    <a:pt x="53187" y="59478"/>
                  </a:lnTo>
                  <a:lnTo>
                    <a:pt x="90679" y="34889"/>
                  </a:lnTo>
                  <a:lnTo>
                    <a:pt x="135631" y="16143"/>
                  </a:lnTo>
                  <a:lnTo>
                    <a:pt x="186589" y="4195"/>
                  </a:lnTo>
                  <a:lnTo>
                    <a:pt x="242100" y="0"/>
                  </a:lnTo>
                  <a:lnTo>
                    <a:pt x="297605" y="4195"/>
                  </a:lnTo>
                  <a:lnTo>
                    <a:pt x="348560" y="16143"/>
                  </a:lnTo>
                  <a:lnTo>
                    <a:pt x="393509" y="34889"/>
                  </a:lnTo>
                  <a:lnTo>
                    <a:pt x="431001" y="59478"/>
                  </a:lnTo>
                  <a:lnTo>
                    <a:pt x="459580" y="88955"/>
                  </a:lnTo>
                  <a:lnTo>
                    <a:pt x="484187" y="158750"/>
                  </a:lnTo>
                  <a:lnTo>
                    <a:pt x="477793" y="195135"/>
                  </a:lnTo>
                  <a:lnTo>
                    <a:pt x="431001" y="258021"/>
                  </a:lnTo>
                  <a:lnTo>
                    <a:pt x="393509" y="282610"/>
                  </a:lnTo>
                  <a:lnTo>
                    <a:pt x="348560" y="301356"/>
                  </a:lnTo>
                  <a:lnTo>
                    <a:pt x="297605" y="313304"/>
                  </a:lnTo>
                  <a:lnTo>
                    <a:pt x="242100" y="317500"/>
                  </a:lnTo>
                  <a:lnTo>
                    <a:pt x="186589" y="313304"/>
                  </a:lnTo>
                  <a:lnTo>
                    <a:pt x="135631" y="301356"/>
                  </a:lnTo>
                  <a:lnTo>
                    <a:pt x="90679" y="282610"/>
                  </a:lnTo>
                  <a:lnTo>
                    <a:pt x="53187" y="258021"/>
                  </a:lnTo>
                  <a:lnTo>
                    <a:pt x="24607" y="228544"/>
                  </a:lnTo>
                  <a:lnTo>
                    <a:pt x="0" y="158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6803" y="45730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43037" y="4581461"/>
            <a:ext cx="492125" cy="328930"/>
            <a:chOff x="1443037" y="4581461"/>
            <a:chExt cx="492125" cy="328930"/>
          </a:xfrm>
        </p:grpSpPr>
        <p:sp>
          <p:nvSpPr>
            <p:cNvPr id="38" name="object 38"/>
            <p:cNvSpPr/>
            <p:nvPr/>
          </p:nvSpPr>
          <p:spPr>
            <a:xfrm>
              <a:off x="1447800" y="4586223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241300" y="0"/>
                  </a:moveTo>
                  <a:lnTo>
                    <a:pt x="185985" y="4217"/>
                  </a:lnTo>
                  <a:lnTo>
                    <a:pt x="135201" y="16230"/>
                  </a:lnTo>
                  <a:lnTo>
                    <a:pt x="90397" y="35079"/>
                  </a:lnTo>
                  <a:lnTo>
                    <a:pt x="53024" y="59804"/>
                  </a:lnTo>
                  <a:lnTo>
                    <a:pt x="24533" y="89446"/>
                  </a:lnTo>
                  <a:lnTo>
                    <a:pt x="6375" y="123044"/>
                  </a:lnTo>
                  <a:lnTo>
                    <a:pt x="0" y="159638"/>
                  </a:lnTo>
                  <a:lnTo>
                    <a:pt x="6375" y="196226"/>
                  </a:lnTo>
                  <a:lnTo>
                    <a:pt x="24533" y="229806"/>
                  </a:lnTo>
                  <a:lnTo>
                    <a:pt x="53024" y="259423"/>
                  </a:lnTo>
                  <a:lnTo>
                    <a:pt x="90397" y="284121"/>
                  </a:lnTo>
                  <a:lnTo>
                    <a:pt x="135201" y="302945"/>
                  </a:lnTo>
                  <a:lnTo>
                    <a:pt x="185985" y="314940"/>
                  </a:lnTo>
                  <a:lnTo>
                    <a:pt x="241300" y="319150"/>
                  </a:lnTo>
                  <a:lnTo>
                    <a:pt x="296614" y="314940"/>
                  </a:lnTo>
                  <a:lnTo>
                    <a:pt x="347398" y="302945"/>
                  </a:lnTo>
                  <a:lnTo>
                    <a:pt x="392202" y="284121"/>
                  </a:lnTo>
                  <a:lnTo>
                    <a:pt x="429575" y="259423"/>
                  </a:lnTo>
                  <a:lnTo>
                    <a:pt x="458066" y="229806"/>
                  </a:lnTo>
                  <a:lnTo>
                    <a:pt x="476224" y="196226"/>
                  </a:lnTo>
                  <a:lnTo>
                    <a:pt x="482600" y="159638"/>
                  </a:lnTo>
                  <a:lnTo>
                    <a:pt x="476224" y="123044"/>
                  </a:lnTo>
                  <a:lnTo>
                    <a:pt x="458066" y="89446"/>
                  </a:lnTo>
                  <a:lnTo>
                    <a:pt x="429575" y="59804"/>
                  </a:lnTo>
                  <a:lnTo>
                    <a:pt x="392202" y="35079"/>
                  </a:lnTo>
                  <a:lnTo>
                    <a:pt x="347398" y="16230"/>
                  </a:lnTo>
                  <a:lnTo>
                    <a:pt x="296614" y="4217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7800" y="4586223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0" y="159638"/>
                  </a:moveTo>
                  <a:lnTo>
                    <a:pt x="24533" y="89446"/>
                  </a:lnTo>
                  <a:lnTo>
                    <a:pt x="53024" y="59804"/>
                  </a:lnTo>
                  <a:lnTo>
                    <a:pt x="90397" y="35079"/>
                  </a:lnTo>
                  <a:lnTo>
                    <a:pt x="135201" y="16230"/>
                  </a:lnTo>
                  <a:lnTo>
                    <a:pt x="185985" y="4217"/>
                  </a:lnTo>
                  <a:lnTo>
                    <a:pt x="241300" y="0"/>
                  </a:lnTo>
                  <a:lnTo>
                    <a:pt x="296614" y="4217"/>
                  </a:lnTo>
                  <a:lnTo>
                    <a:pt x="347398" y="16230"/>
                  </a:lnTo>
                  <a:lnTo>
                    <a:pt x="392202" y="35079"/>
                  </a:lnTo>
                  <a:lnTo>
                    <a:pt x="429575" y="59804"/>
                  </a:lnTo>
                  <a:lnTo>
                    <a:pt x="458066" y="89446"/>
                  </a:lnTo>
                  <a:lnTo>
                    <a:pt x="476224" y="123044"/>
                  </a:lnTo>
                  <a:lnTo>
                    <a:pt x="482600" y="159638"/>
                  </a:lnTo>
                  <a:lnTo>
                    <a:pt x="476224" y="196226"/>
                  </a:lnTo>
                  <a:lnTo>
                    <a:pt x="458066" y="229806"/>
                  </a:lnTo>
                  <a:lnTo>
                    <a:pt x="429575" y="259423"/>
                  </a:lnTo>
                  <a:lnTo>
                    <a:pt x="392202" y="284121"/>
                  </a:lnTo>
                  <a:lnTo>
                    <a:pt x="347398" y="302945"/>
                  </a:lnTo>
                  <a:lnTo>
                    <a:pt x="296614" y="314940"/>
                  </a:lnTo>
                  <a:lnTo>
                    <a:pt x="241300" y="319150"/>
                  </a:lnTo>
                  <a:lnTo>
                    <a:pt x="185985" y="314940"/>
                  </a:lnTo>
                  <a:lnTo>
                    <a:pt x="135201" y="302945"/>
                  </a:lnTo>
                  <a:lnTo>
                    <a:pt x="90397" y="284121"/>
                  </a:lnTo>
                  <a:lnTo>
                    <a:pt x="53024" y="259423"/>
                  </a:lnTo>
                  <a:lnTo>
                    <a:pt x="24533" y="229806"/>
                  </a:lnTo>
                  <a:lnTo>
                    <a:pt x="6375" y="196226"/>
                  </a:lnTo>
                  <a:lnTo>
                    <a:pt x="0" y="1596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17725" y="45819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70238" y="4521263"/>
            <a:ext cx="494030" cy="330200"/>
            <a:chOff x="2670238" y="4521263"/>
            <a:chExt cx="494030" cy="330200"/>
          </a:xfrm>
        </p:grpSpPr>
        <p:sp>
          <p:nvSpPr>
            <p:cNvPr id="42" name="object 42"/>
            <p:cNvSpPr/>
            <p:nvPr/>
          </p:nvSpPr>
          <p:spPr>
            <a:xfrm>
              <a:off x="2675001" y="4526026"/>
              <a:ext cx="484505" cy="320675"/>
            </a:xfrm>
            <a:custGeom>
              <a:avLst/>
              <a:gdLst/>
              <a:ahLst/>
              <a:cxnLst/>
              <a:rect l="l" t="t" r="r" b="b"/>
              <a:pathLst>
                <a:path w="484505" h="320675">
                  <a:moveTo>
                    <a:pt x="242062" y="0"/>
                  </a:moveTo>
                  <a:lnTo>
                    <a:pt x="186545" y="4232"/>
                  </a:lnTo>
                  <a:lnTo>
                    <a:pt x="135590" y="16290"/>
                  </a:lnTo>
                  <a:lnTo>
                    <a:pt x="90646" y="35209"/>
                  </a:lnTo>
                  <a:lnTo>
                    <a:pt x="53164" y="60029"/>
                  </a:lnTo>
                  <a:lnTo>
                    <a:pt x="24595" y="89788"/>
                  </a:lnTo>
                  <a:lnTo>
                    <a:pt x="6390" y="123523"/>
                  </a:lnTo>
                  <a:lnTo>
                    <a:pt x="0" y="160274"/>
                  </a:lnTo>
                  <a:lnTo>
                    <a:pt x="6390" y="197031"/>
                  </a:lnTo>
                  <a:lnTo>
                    <a:pt x="24595" y="230784"/>
                  </a:lnTo>
                  <a:lnTo>
                    <a:pt x="53164" y="260568"/>
                  </a:lnTo>
                  <a:lnTo>
                    <a:pt x="90646" y="285415"/>
                  </a:lnTo>
                  <a:lnTo>
                    <a:pt x="135590" y="304359"/>
                  </a:lnTo>
                  <a:lnTo>
                    <a:pt x="186545" y="316435"/>
                  </a:lnTo>
                  <a:lnTo>
                    <a:pt x="242062" y="320675"/>
                  </a:lnTo>
                  <a:lnTo>
                    <a:pt x="297578" y="316435"/>
                  </a:lnTo>
                  <a:lnTo>
                    <a:pt x="348533" y="304359"/>
                  </a:lnTo>
                  <a:lnTo>
                    <a:pt x="393477" y="285415"/>
                  </a:lnTo>
                  <a:lnTo>
                    <a:pt x="430959" y="260568"/>
                  </a:lnTo>
                  <a:lnTo>
                    <a:pt x="459528" y="230784"/>
                  </a:lnTo>
                  <a:lnTo>
                    <a:pt x="477733" y="197031"/>
                  </a:lnTo>
                  <a:lnTo>
                    <a:pt x="484124" y="160274"/>
                  </a:lnTo>
                  <a:lnTo>
                    <a:pt x="477733" y="123523"/>
                  </a:lnTo>
                  <a:lnTo>
                    <a:pt x="459528" y="89788"/>
                  </a:lnTo>
                  <a:lnTo>
                    <a:pt x="430959" y="60029"/>
                  </a:lnTo>
                  <a:lnTo>
                    <a:pt x="393477" y="35209"/>
                  </a:lnTo>
                  <a:lnTo>
                    <a:pt x="348533" y="16290"/>
                  </a:lnTo>
                  <a:lnTo>
                    <a:pt x="297578" y="4232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75001" y="4526026"/>
              <a:ext cx="484505" cy="320675"/>
            </a:xfrm>
            <a:custGeom>
              <a:avLst/>
              <a:gdLst/>
              <a:ahLst/>
              <a:cxnLst/>
              <a:rect l="l" t="t" r="r" b="b"/>
              <a:pathLst>
                <a:path w="484505" h="320675">
                  <a:moveTo>
                    <a:pt x="0" y="160274"/>
                  </a:moveTo>
                  <a:lnTo>
                    <a:pt x="24595" y="89788"/>
                  </a:lnTo>
                  <a:lnTo>
                    <a:pt x="53164" y="60029"/>
                  </a:lnTo>
                  <a:lnTo>
                    <a:pt x="90646" y="35209"/>
                  </a:lnTo>
                  <a:lnTo>
                    <a:pt x="135590" y="16290"/>
                  </a:lnTo>
                  <a:lnTo>
                    <a:pt x="186545" y="4232"/>
                  </a:lnTo>
                  <a:lnTo>
                    <a:pt x="242062" y="0"/>
                  </a:lnTo>
                  <a:lnTo>
                    <a:pt x="297578" y="4232"/>
                  </a:lnTo>
                  <a:lnTo>
                    <a:pt x="348533" y="16290"/>
                  </a:lnTo>
                  <a:lnTo>
                    <a:pt x="393477" y="35209"/>
                  </a:lnTo>
                  <a:lnTo>
                    <a:pt x="430959" y="60029"/>
                  </a:lnTo>
                  <a:lnTo>
                    <a:pt x="459528" y="89788"/>
                  </a:lnTo>
                  <a:lnTo>
                    <a:pt x="477733" y="123523"/>
                  </a:lnTo>
                  <a:lnTo>
                    <a:pt x="484124" y="160274"/>
                  </a:lnTo>
                  <a:lnTo>
                    <a:pt x="477733" y="197031"/>
                  </a:lnTo>
                  <a:lnTo>
                    <a:pt x="459528" y="230784"/>
                  </a:lnTo>
                  <a:lnTo>
                    <a:pt x="430959" y="260568"/>
                  </a:lnTo>
                  <a:lnTo>
                    <a:pt x="393477" y="285415"/>
                  </a:lnTo>
                  <a:lnTo>
                    <a:pt x="348533" y="304359"/>
                  </a:lnTo>
                  <a:lnTo>
                    <a:pt x="297578" y="316435"/>
                  </a:lnTo>
                  <a:lnTo>
                    <a:pt x="242062" y="320675"/>
                  </a:lnTo>
                  <a:lnTo>
                    <a:pt x="186545" y="316435"/>
                  </a:lnTo>
                  <a:lnTo>
                    <a:pt x="135590" y="304359"/>
                  </a:lnTo>
                  <a:lnTo>
                    <a:pt x="90646" y="285415"/>
                  </a:lnTo>
                  <a:lnTo>
                    <a:pt x="53164" y="260568"/>
                  </a:lnTo>
                  <a:lnTo>
                    <a:pt x="24595" y="230784"/>
                  </a:lnTo>
                  <a:lnTo>
                    <a:pt x="6390" y="197031"/>
                  </a:lnTo>
                  <a:lnTo>
                    <a:pt x="0" y="160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89047" y="452216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111438" y="4905311"/>
            <a:ext cx="492125" cy="328930"/>
            <a:chOff x="2111438" y="4905311"/>
            <a:chExt cx="492125" cy="328930"/>
          </a:xfrm>
        </p:grpSpPr>
        <p:sp>
          <p:nvSpPr>
            <p:cNvPr id="46" name="object 46"/>
            <p:cNvSpPr/>
            <p:nvPr/>
          </p:nvSpPr>
          <p:spPr>
            <a:xfrm>
              <a:off x="2116201" y="4910073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241300" y="0"/>
                  </a:moveTo>
                  <a:lnTo>
                    <a:pt x="185945" y="4217"/>
                  </a:lnTo>
                  <a:lnTo>
                    <a:pt x="135145" y="16230"/>
                  </a:lnTo>
                  <a:lnTo>
                    <a:pt x="90344" y="35079"/>
                  </a:lnTo>
                  <a:lnTo>
                    <a:pt x="52984" y="59804"/>
                  </a:lnTo>
                  <a:lnTo>
                    <a:pt x="24511" y="89446"/>
                  </a:lnTo>
                  <a:lnTo>
                    <a:pt x="6368" y="123044"/>
                  </a:lnTo>
                  <a:lnTo>
                    <a:pt x="0" y="159638"/>
                  </a:lnTo>
                  <a:lnTo>
                    <a:pt x="6368" y="196226"/>
                  </a:lnTo>
                  <a:lnTo>
                    <a:pt x="24511" y="229806"/>
                  </a:lnTo>
                  <a:lnTo>
                    <a:pt x="52984" y="259423"/>
                  </a:lnTo>
                  <a:lnTo>
                    <a:pt x="90344" y="284121"/>
                  </a:lnTo>
                  <a:lnTo>
                    <a:pt x="135145" y="302945"/>
                  </a:lnTo>
                  <a:lnTo>
                    <a:pt x="185945" y="314940"/>
                  </a:lnTo>
                  <a:lnTo>
                    <a:pt x="241300" y="319150"/>
                  </a:lnTo>
                  <a:lnTo>
                    <a:pt x="296614" y="314940"/>
                  </a:lnTo>
                  <a:lnTo>
                    <a:pt x="347398" y="302945"/>
                  </a:lnTo>
                  <a:lnTo>
                    <a:pt x="392202" y="284121"/>
                  </a:lnTo>
                  <a:lnTo>
                    <a:pt x="429575" y="259423"/>
                  </a:lnTo>
                  <a:lnTo>
                    <a:pt x="458066" y="229806"/>
                  </a:lnTo>
                  <a:lnTo>
                    <a:pt x="476224" y="196226"/>
                  </a:lnTo>
                  <a:lnTo>
                    <a:pt x="482600" y="159638"/>
                  </a:lnTo>
                  <a:lnTo>
                    <a:pt x="476224" y="123044"/>
                  </a:lnTo>
                  <a:lnTo>
                    <a:pt x="458066" y="89446"/>
                  </a:lnTo>
                  <a:lnTo>
                    <a:pt x="429575" y="59804"/>
                  </a:lnTo>
                  <a:lnTo>
                    <a:pt x="392202" y="35079"/>
                  </a:lnTo>
                  <a:lnTo>
                    <a:pt x="347398" y="16230"/>
                  </a:lnTo>
                  <a:lnTo>
                    <a:pt x="296614" y="4217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16201" y="4910073"/>
              <a:ext cx="482600" cy="319405"/>
            </a:xfrm>
            <a:custGeom>
              <a:avLst/>
              <a:gdLst/>
              <a:ahLst/>
              <a:cxnLst/>
              <a:rect l="l" t="t" r="r" b="b"/>
              <a:pathLst>
                <a:path w="482600" h="319404">
                  <a:moveTo>
                    <a:pt x="0" y="159638"/>
                  </a:moveTo>
                  <a:lnTo>
                    <a:pt x="24511" y="89446"/>
                  </a:lnTo>
                  <a:lnTo>
                    <a:pt x="52984" y="59804"/>
                  </a:lnTo>
                  <a:lnTo>
                    <a:pt x="90344" y="35079"/>
                  </a:lnTo>
                  <a:lnTo>
                    <a:pt x="135145" y="16230"/>
                  </a:lnTo>
                  <a:lnTo>
                    <a:pt x="185945" y="4217"/>
                  </a:lnTo>
                  <a:lnTo>
                    <a:pt x="241300" y="0"/>
                  </a:lnTo>
                  <a:lnTo>
                    <a:pt x="296614" y="4217"/>
                  </a:lnTo>
                  <a:lnTo>
                    <a:pt x="347398" y="16230"/>
                  </a:lnTo>
                  <a:lnTo>
                    <a:pt x="392202" y="35079"/>
                  </a:lnTo>
                  <a:lnTo>
                    <a:pt x="429575" y="59804"/>
                  </a:lnTo>
                  <a:lnTo>
                    <a:pt x="458066" y="89446"/>
                  </a:lnTo>
                  <a:lnTo>
                    <a:pt x="476224" y="123044"/>
                  </a:lnTo>
                  <a:lnTo>
                    <a:pt x="482600" y="159638"/>
                  </a:lnTo>
                  <a:lnTo>
                    <a:pt x="476224" y="196226"/>
                  </a:lnTo>
                  <a:lnTo>
                    <a:pt x="458066" y="229806"/>
                  </a:lnTo>
                  <a:lnTo>
                    <a:pt x="429575" y="259423"/>
                  </a:lnTo>
                  <a:lnTo>
                    <a:pt x="392202" y="284121"/>
                  </a:lnTo>
                  <a:lnTo>
                    <a:pt x="347398" y="302945"/>
                  </a:lnTo>
                  <a:lnTo>
                    <a:pt x="296614" y="314940"/>
                  </a:lnTo>
                  <a:lnTo>
                    <a:pt x="241300" y="319150"/>
                  </a:lnTo>
                  <a:lnTo>
                    <a:pt x="185945" y="314940"/>
                  </a:lnTo>
                  <a:lnTo>
                    <a:pt x="135145" y="302945"/>
                  </a:lnTo>
                  <a:lnTo>
                    <a:pt x="90344" y="284121"/>
                  </a:lnTo>
                  <a:lnTo>
                    <a:pt x="52984" y="259423"/>
                  </a:lnTo>
                  <a:lnTo>
                    <a:pt x="24511" y="229806"/>
                  </a:lnTo>
                  <a:lnTo>
                    <a:pt x="6368" y="196226"/>
                  </a:lnTo>
                  <a:lnTo>
                    <a:pt x="0" y="1596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86126" y="49058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38212" y="2573273"/>
            <a:ext cx="7742555" cy="3021330"/>
            <a:chOff x="938212" y="2573273"/>
            <a:chExt cx="7742555" cy="3021330"/>
          </a:xfrm>
        </p:grpSpPr>
        <p:sp>
          <p:nvSpPr>
            <p:cNvPr id="50" name="object 50"/>
            <p:cNvSpPr/>
            <p:nvPr/>
          </p:nvSpPr>
          <p:spPr>
            <a:xfrm>
              <a:off x="938212" y="4268469"/>
              <a:ext cx="2000250" cy="346710"/>
            </a:xfrm>
            <a:custGeom>
              <a:avLst/>
              <a:gdLst/>
              <a:ahLst/>
              <a:cxnLst/>
              <a:rect l="l" t="t" r="r" b="b"/>
              <a:pathLst>
                <a:path w="2000250" h="346710">
                  <a:moveTo>
                    <a:pt x="278917" y="46355"/>
                  </a:moveTo>
                  <a:lnTo>
                    <a:pt x="257657" y="27305"/>
                  </a:lnTo>
                  <a:lnTo>
                    <a:pt x="46659" y="261950"/>
                  </a:lnTo>
                  <a:lnTo>
                    <a:pt x="25438" y="242824"/>
                  </a:lnTo>
                  <a:lnTo>
                    <a:pt x="0" y="335280"/>
                  </a:lnTo>
                  <a:lnTo>
                    <a:pt x="89192" y="300228"/>
                  </a:lnTo>
                  <a:lnTo>
                    <a:pt x="79730" y="291719"/>
                  </a:lnTo>
                  <a:lnTo>
                    <a:pt x="67932" y="281101"/>
                  </a:lnTo>
                  <a:lnTo>
                    <a:pt x="278917" y="46355"/>
                  </a:lnTo>
                  <a:close/>
                </a:path>
                <a:path w="2000250" h="346710">
                  <a:moveTo>
                    <a:pt x="709612" y="346329"/>
                  </a:moveTo>
                  <a:lnTo>
                    <a:pt x="704342" y="293624"/>
                  </a:lnTo>
                  <a:lnTo>
                    <a:pt x="700087" y="251079"/>
                  </a:lnTo>
                  <a:lnTo>
                    <a:pt x="675932" y="266306"/>
                  </a:lnTo>
                  <a:lnTo>
                    <a:pt x="550227" y="67310"/>
                  </a:lnTo>
                  <a:lnTo>
                    <a:pt x="526097" y="82550"/>
                  </a:lnTo>
                  <a:lnTo>
                    <a:pt x="651789" y="281533"/>
                  </a:lnTo>
                  <a:lnTo>
                    <a:pt x="627570" y="296799"/>
                  </a:lnTo>
                  <a:lnTo>
                    <a:pt x="709612" y="346329"/>
                  </a:lnTo>
                  <a:close/>
                </a:path>
                <a:path w="2000250" h="346710">
                  <a:moveTo>
                    <a:pt x="2000186" y="270129"/>
                  </a:moveTo>
                  <a:lnTo>
                    <a:pt x="1987334" y="228473"/>
                  </a:lnTo>
                  <a:lnTo>
                    <a:pt x="1971992" y="178689"/>
                  </a:lnTo>
                  <a:lnTo>
                    <a:pt x="1951355" y="198399"/>
                  </a:lnTo>
                  <a:lnTo>
                    <a:pt x="1761299" y="0"/>
                  </a:lnTo>
                  <a:lnTo>
                    <a:pt x="1740725" y="19685"/>
                  </a:lnTo>
                  <a:lnTo>
                    <a:pt x="1930641" y="218186"/>
                  </a:lnTo>
                  <a:lnTo>
                    <a:pt x="1910016" y="237871"/>
                  </a:lnTo>
                  <a:lnTo>
                    <a:pt x="2000186" y="270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40000" y="4789804"/>
              <a:ext cx="212598" cy="18859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11701" y="2578036"/>
              <a:ext cx="4464050" cy="3011805"/>
            </a:xfrm>
            <a:custGeom>
              <a:avLst/>
              <a:gdLst/>
              <a:ahLst/>
              <a:cxnLst/>
              <a:rect l="l" t="t" r="r" b="b"/>
              <a:pathLst>
                <a:path w="4464050" h="3011804">
                  <a:moveTo>
                    <a:pt x="4464050" y="0"/>
                  </a:moveTo>
                  <a:lnTo>
                    <a:pt x="0" y="0"/>
                  </a:lnTo>
                  <a:lnTo>
                    <a:pt x="0" y="3011551"/>
                  </a:lnTo>
                  <a:lnTo>
                    <a:pt x="4464050" y="3011551"/>
                  </a:lnTo>
                  <a:lnTo>
                    <a:pt x="446405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11701" y="2578036"/>
              <a:ext cx="4464050" cy="3011805"/>
            </a:xfrm>
            <a:custGeom>
              <a:avLst/>
              <a:gdLst/>
              <a:ahLst/>
              <a:cxnLst/>
              <a:rect l="l" t="t" r="r" b="b"/>
              <a:pathLst>
                <a:path w="4464050" h="3011804">
                  <a:moveTo>
                    <a:pt x="0" y="3011551"/>
                  </a:moveTo>
                  <a:lnTo>
                    <a:pt x="4464050" y="3011551"/>
                  </a:lnTo>
                  <a:lnTo>
                    <a:pt x="4464050" y="0"/>
                  </a:lnTo>
                  <a:lnTo>
                    <a:pt x="0" y="0"/>
                  </a:lnTo>
                  <a:lnTo>
                    <a:pt x="0" y="30115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59048" y="2434590"/>
            <a:ext cx="69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Aranan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59048" y="270890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sayı=13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91076" y="2549804"/>
            <a:ext cx="4178300" cy="29527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public</a:t>
            </a:r>
            <a:r>
              <a:rPr sz="1600" b="1" spc="-3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BSTDugum</a:t>
            </a:r>
            <a:r>
              <a:rPr sz="1600" b="1" spc="-25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Bul2</a:t>
            </a:r>
            <a:r>
              <a:rPr sz="1600" b="1">
                <a:latin typeface="Calibri"/>
                <a:cs typeface="Calibri"/>
              </a:rPr>
              <a:t>(BSTDugum kok,</a:t>
            </a:r>
            <a:r>
              <a:rPr sz="1600" b="1" spc="-50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int</a:t>
            </a:r>
            <a:r>
              <a:rPr sz="1600" b="1" spc="-5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deger)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03505" marR="1859280">
              <a:lnSpc>
                <a:spcPct val="120000"/>
              </a:lnSpc>
            </a:pPr>
            <a:r>
              <a:rPr sz="1600" b="1">
                <a:latin typeface="Calibri"/>
                <a:cs typeface="Calibri"/>
              </a:rPr>
              <a:t>if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(kok</a:t>
            </a:r>
            <a:r>
              <a:rPr sz="1600" b="1" spc="-3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==</a:t>
            </a:r>
            <a:r>
              <a:rPr sz="1600" b="1" spc="-1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null)</a:t>
            </a:r>
            <a:r>
              <a:rPr sz="1600" b="1" spc="-2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return</a:t>
            </a:r>
            <a:r>
              <a:rPr sz="1600" b="1" spc="10">
                <a:latin typeface="Calibri"/>
                <a:cs typeface="Calibri"/>
              </a:rPr>
              <a:t> </a:t>
            </a:r>
            <a:r>
              <a:rPr sz="1600" b="1" spc="-20">
                <a:latin typeface="Calibri"/>
                <a:cs typeface="Calibri"/>
              </a:rPr>
              <a:t>null; </a:t>
            </a:r>
            <a:r>
              <a:rPr sz="1600" b="1">
                <a:latin typeface="Calibri"/>
                <a:cs typeface="Calibri"/>
              </a:rPr>
              <a:t>if</a:t>
            </a:r>
            <a:r>
              <a:rPr sz="1600" b="1" spc="-2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(deger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==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kok.deger) </a:t>
            </a:r>
            <a:r>
              <a:rPr sz="1600" b="1">
                <a:latin typeface="Calibri"/>
                <a:cs typeface="Calibri"/>
              </a:rPr>
              <a:t>return</a:t>
            </a:r>
            <a:r>
              <a:rPr sz="1600" b="1" spc="-35">
                <a:latin typeface="Calibri"/>
                <a:cs typeface="Calibri"/>
              </a:rPr>
              <a:t> </a:t>
            </a:r>
            <a:r>
              <a:rPr sz="1600" b="1" spc="-20">
                <a:latin typeface="Calibri"/>
                <a:cs typeface="Calibri"/>
              </a:rPr>
              <a:t>kok;</a:t>
            </a:r>
            <a:endParaRPr sz="1600">
              <a:latin typeface="Calibri"/>
              <a:cs typeface="Calibri"/>
            </a:endParaRPr>
          </a:p>
          <a:p>
            <a:pPr marL="103505" marR="1619250">
              <a:lnSpc>
                <a:spcPct val="120000"/>
              </a:lnSpc>
              <a:spcBef>
                <a:spcPts val="5"/>
              </a:spcBef>
            </a:pPr>
            <a:r>
              <a:rPr sz="1600" b="1">
                <a:latin typeface="Calibri"/>
                <a:cs typeface="Calibri"/>
              </a:rPr>
              <a:t>else</a:t>
            </a:r>
            <a:r>
              <a:rPr sz="1600" b="1" spc="-4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if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(deger</a:t>
            </a:r>
            <a:r>
              <a:rPr sz="1600" b="1" spc="-1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&lt;</a:t>
            </a:r>
            <a:r>
              <a:rPr sz="1600" b="1" spc="-20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kok.deger) </a:t>
            </a:r>
            <a:r>
              <a:rPr sz="1600" b="1">
                <a:latin typeface="Calibri"/>
                <a:cs typeface="Calibri"/>
              </a:rPr>
              <a:t>return</a:t>
            </a:r>
            <a:r>
              <a:rPr sz="1600" b="1" spc="-50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Bul2</a:t>
            </a:r>
            <a:r>
              <a:rPr sz="1600" b="1">
                <a:latin typeface="Calibri"/>
                <a:cs typeface="Calibri"/>
              </a:rPr>
              <a:t>(kok.sol,</a:t>
            </a:r>
            <a:r>
              <a:rPr sz="1600" b="1" spc="-75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deger); </a:t>
            </a:r>
            <a:r>
              <a:rPr sz="1600" b="1">
                <a:latin typeface="Calibri"/>
                <a:cs typeface="Calibri"/>
              </a:rPr>
              <a:t>else</a:t>
            </a:r>
            <a:r>
              <a:rPr sz="1600" b="1" spc="-5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/*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deger</a:t>
            </a:r>
            <a:r>
              <a:rPr sz="1600" b="1" spc="-3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&gt;</a:t>
            </a:r>
            <a:r>
              <a:rPr sz="1600" b="1" spc="-3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kok.deger</a:t>
            </a:r>
            <a:r>
              <a:rPr sz="1600" b="1" spc="-25">
                <a:latin typeface="Calibri"/>
                <a:cs typeface="Calibri"/>
              </a:rPr>
              <a:t> */ </a:t>
            </a:r>
            <a:r>
              <a:rPr sz="1600" b="1">
                <a:latin typeface="Calibri"/>
                <a:cs typeface="Calibri"/>
              </a:rPr>
              <a:t>return</a:t>
            </a:r>
            <a:r>
              <a:rPr sz="1600" b="1" spc="-55"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Bul2</a:t>
            </a:r>
            <a:r>
              <a:rPr sz="1600" b="1">
                <a:latin typeface="Calibri"/>
                <a:cs typeface="Calibri"/>
              </a:rPr>
              <a:t>(kok.sag,</a:t>
            </a:r>
            <a:r>
              <a:rPr sz="1600" b="1" spc="-65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deger);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0">
                <a:solidFill>
                  <a:srgbClr val="3333C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06938" y="1519237"/>
            <a:ext cx="4283075" cy="873125"/>
            <a:chOff x="4206938" y="1519237"/>
            <a:chExt cx="4283075" cy="873125"/>
          </a:xfrm>
        </p:grpSpPr>
        <p:sp>
          <p:nvSpPr>
            <p:cNvPr id="58" name="object 58"/>
            <p:cNvSpPr/>
            <p:nvPr/>
          </p:nvSpPr>
          <p:spPr>
            <a:xfrm>
              <a:off x="4211701" y="1524000"/>
              <a:ext cx="4273550" cy="863600"/>
            </a:xfrm>
            <a:custGeom>
              <a:avLst/>
              <a:gdLst/>
              <a:ahLst/>
              <a:cxnLst/>
              <a:rect l="l" t="t" r="r" b="b"/>
              <a:pathLst>
                <a:path w="4273550" h="863600">
                  <a:moveTo>
                    <a:pt x="427355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4273550" y="863600"/>
                  </a:lnTo>
                  <a:lnTo>
                    <a:pt x="427355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11701" y="1524000"/>
              <a:ext cx="4273550" cy="863600"/>
            </a:xfrm>
            <a:custGeom>
              <a:avLst/>
              <a:gdLst/>
              <a:ahLst/>
              <a:cxnLst/>
              <a:rect l="l" t="t" r="r" b="b"/>
              <a:pathLst>
                <a:path w="4273550" h="863600">
                  <a:moveTo>
                    <a:pt x="0" y="863600"/>
                  </a:moveTo>
                  <a:lnTo>
                    <a:pt x="4273550" y="863600"/>
                  </a:lnTo>
                  <a:lnTo>
                    <a:pt x="4273550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291076" y="1495702"/>
            <a:ext cx="270637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public</a:t>
            </a:r>
            <a:r>
              <a:rPr sz="1600" b="1" spc="-3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BSTDugum</a:t>
            </a:r>
            <a:r>
              <a:rPr sz="1600" b="1" spc="-25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C00000"/>
                </a:solidFill>
                <a:latin typeface="Calibri"/>
                <a:cs typeface="Calibri"/>
              </a:rPr>
              <a:t>Bul</a:t>
            </a: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(int</a:t>
            </a:r>
            <a:r>
              <a:rPr sz="1600" b="1" spc="-4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333CC"/>
                </a:solidFill>
                <a:latin typeface="Calibri"/>
                <a:cs typeface="Calibri"/>
              </a:rPr>
              <a:t>deger)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>
                <a:solidFill>
                  <a:srgbClr val="3333CC"/>
                </a:solidFill>
                <a:latin typeface="Calibri"/>
                <a:cs typeface="Calibri"/>
              </a:rPr>
              <a:t>{</a:t>
            </a:r>
            <a:r>
              <a:rPr sz="1600" b="1" spc="28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return</a:t>
            </a:r>
            <a:r>
              <a:rPr sz="1600" b="1" spc="-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Bul2(kok,</a:t>
            </a:r>
            <a:r>
              <a:rPr sz="1600" b="1" spc="-3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deger);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 spc="-50">
                <a:solidFill>
                  <a:srgbClr val="3333C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2453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yapısı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887" y="2924238"/>
            <a:ext cx="5502275" cy="32971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432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BST</a:t>
            </a:r>
            <a:r>
              <a:rPr spc="-85"/>
              <a:t> </a:t>
            </a:r>
            <a:r>
              <a:rPr/>
              <a:t>İşlemleri-</a:t>
            </a:r>
            <a:r>
              <a:rPr spc="-10"/>
              <a:t>Arama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6287" y="3063938"/>
            <a:ext cx="4448175" cy="3389629"/>
            <a:chOff x="2046287" y="3063938"/>
            <a:chExt cx="4448175" cy="3389629"/>
          </a:xfrm>
        </p:grpSpPr>
        <p:sp>
          <p:nvSpPr>
            <p:cNvPr id="4" name="object 4"/>
            <p:cNvSpPr/>
            <p:nvPr/>
          </p:nvSpPr>
          <p:spPr>
            <a:xfrm>
              <a:off x="2051050" y="3068701"/>
              <a:ext cx="4438650" cy="3380104"/>
            </a:xfrm>
            <a:custGeom>
              <a:avLst/>
              <a:gdLst/>
              <a:ahLst/>
              <a:cxnLst/>
              <a:rect l="l" t="t" r="r" b="b"/>
              <a:pathLst>
                <a:path w="4438650" h="3380104">
                  <a:moveTo>
                    <a:pt x="4438650" y="0"/>
                  </a:moveTo>
                  <a:lnTo>
                    <a:pt x="0" y="0"/>
                  </a:lnTo>
                  <a:lnTo>
                    <a:pt x="0" y="3379724"/>
                  </a:lnTo>
                  <a:lnTo>
                    <a:pt x="4438650" y="3379724"/>
                  </a:lnTo>
                  <a:lnTo>
                    <a:pt x="4438650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1050" y="3068701"/>
              <a:ext cx="4438650" cy="3380104"/>
            </a:xfrm>
            <a:custGeom>
              <a:avLst/>
              <a:gdLst/>
              <a:ahLst/>
              <a:cxnLst/>
              <a:rect l="l" t="t" r="r" b="b"/>
              <a:pathLst>
                <a:path w="4438650" h="3380104">
                  <a:moveTo>
                    <a:pt x="0" y="3379724"/>
                  </a:moveTo>
                  <a:lnTo>
                    <a:pt x="4438650" y="3379724"/>
                  </a:lnTo>
                  <a:lnTo>
                    <a:pt x="4438650" y="0"/>
                  </a:lnTo>
                  <a:lnTo>
                    <a:pt x="0" y="0"/>
                  </a:lnTo>
                  <a:lnTo>
                    <a:pt x="0" y="3379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2667" y="1821941"/>
            <a:ext cx="649859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while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döngüsü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yardımıyla</a:t>
            </a:r>
            <a:endParaRPr sz="2400">
              <a:latin typeface="Calibri"/>
              <a:cs typeface="Calibri"/>
            </a:endParaRPr>
          </a:p>
          <a:p>
            <a:pPr marL="546100" marR="5080">
              <a:lnSpc>
                <a:spcPts val="2590"/>
              </a:lnSpc>
              <a:spcBef>
                <a:spcPts val="185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yinelemeli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yazılabilir.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Yinelemeli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versiyon özyinelemeli</a:t>
            </a:r>
            <a:r>
              <a:rPr sz="24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versiyona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4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verimli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çalışır.</a:t>
            </a:r>
            <a:endParaRPr sz="2400">
              <a:latin typeface="Calibri"/>
              <a:cs typeface="Calibri"/>
            </a:endParaRPr>
          </a:p>
          <a:p>
            <a:pPr marL="969644">
              <a:lnSpc>
                <a:spcPct val="100000"/>
              </a:lnSpc>
              <a:spcBef>
                <a:spcPts val="185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20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Bul(int</a:t>
            </a:r>
            <a:r>
              <a:rPr sz="2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deger){</a:t>
            </a:r>
            <a:endParaRPr sz="2000">
              <a:latin typeface="Calibri"/>
              <a:cs typeface="Calibri"/>
            </a:endParaRPr>
          </a:p>
          <a:p>
            <a:pPr marL="1083945">
              <a:lnSpc>
                <a:spcPct val="100000"/>
              </a:lnSpc>
              <a:spcBef>
                <a:spcPts val="484"/>
              </a:spcBef>
            </a:pPr>
            <a:r>
              <a:rPr sz="2000">
                <a:latin typeface="Calibri"/>
                <a:cs typeface="Calibri"/>
              </a:rPr>
              <a:t>BSTDugum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kok;</a:t>
            </a:r>
            <a:endParaRPr sz="2000">
              <a:latin typeface="Calibri"/>
              <a:cs typeface="Calibri"/>
            </a:endParaRPr>
          </a:p>
          <a:p>
            <a:pPr marL="1083945">
              <a:lnSpc>
                <a:spcPct val="100000"/>
              </a:lnSpc>
              <a:spcBef>
                <a:spcPts val="480"/>
              </a:spcBef>
            </a:pPr>
            <a:r>
              <a:rPr sz="2000">
                <a:latin typeface="Calibri"/>
                <a:cs typeface="Calibri"/>
              </a:rPr>
              <a:t>while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(p){</a:t>
            </a:r>
            <a:endParaRPr sz="2000">
              <a:latin typeface="Calibri"/>
              <a:cs typeface="Calibri"/>
            </a:endParaRPr>
          </a:p>
          <a:p>
            <a:pPr marL="1198880" marR="1801495">
              <a:lnSpc>
                <a:spcPct val="120000"/>
              </a:lnSpc>
              <a:tabLst>
                <a:tab pos="3642995" algn="l"/>
              </a:tabLst>
            </a:pPr>
            <a:r>
              <a:rPr sz="2000">
                <a:latin typeface="Calibri"/>
                <a:cs typeface="Calibri"/>
              </a:rPr>
              <a:t>if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(deger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p.deger)</a:t>
            </a:r>
            <a:r>
              <a:rPr sz="2000">
                <a:latin typeface="Calibri"/>
                <a:cs typeface="Calibri"/>
              </a:rPr>
              <a:t>	return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p; </a:t>
            </a:r>
            <a:r>
              <a:rPr sz="2000">
                <a:latin typeface="Calibri"/>
                <a:cs typeface="Calibri"/>
              </a:rPr>
              <a:t>else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if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(deger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p.deger)</a:t>
            </a:r>
            <a:r>
              <a:rPr sz="2000" spc="4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p.sol;</a:t>
            </a:r>
            <a:endParaRPr sz="2000">
              <a:latin typeface="Calibri"/>
              <a:cs typeface="Calibri"/>
            </a:endParaRPr>
          </a:p>
          <a:p>
            <a:pPr marL="1198880">
              <a:lnSpc>
                <a:spcPct val="100000"/>
              </a:lnSpc>
              <a:spcBef>
                <a:spcPts val="480"/>
              </a:spcBef>
            </a:pPr>
            <a:r>
              <a:rPr sz="2000">
                <a:latin typeface="Calibri"/>
                <a:cs typeface="Calibri"/>
              </a:rPr>
              <a:t>else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2000" spc="-1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deger</a:t>
            </a:r>
            <a:r>
              <a:rPr sz="20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&gt;</a:t>
            </a:r>
            <a:r>
              <a:rPr sz="20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p.deger</a:t>
            </a:r>
            <a:r>
              <a:rPr sz="2000" spc="-4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*/</a:t>
            </a:r>
            <a:r>
              <a:rPr sz="2000" spc="409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p.sag;</a:t>
            </a:r>
            <a:endParaRPr sz="2000">
              <a:latin typeface="Calibri"/>
              <a:cs typeface="Calibri"/>
            </a:endParaRPr>
          </a:p>
          <a:p>
            <a:pPr marL="1083945" marR="3649979">
              <a:lnSpc>
                <a:spcPct val="120000"/>
              </a:lnSpc>
            </a:pPr>
            <a:r>
              <a:rPr sz="2000">
                <a:latin typeface="Calibri"/>
                <a:cs typeface="Calibri"/>
              </a:rPr>
              <a:t>}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2000" spc="-2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D9F21"/>
                </a:solidFill>
                <a:latin typeface="Calibri"/>
                <a:cs typeface="Calibri"/>
              </a:rPr>
              <a:t>while-</a:t>
            </a:r>
            <a:r>
              <a:rPr sz="2000">
                <a:solidFill>
                  <a:srgbClr val="FD9F21"/>
                </a:solidFill>
                <a:latin typeface="Calibri"/>
                <a:cs typeface="Calibri"/>
              </a:rPr>
              <a:t>bitti</a:t>
            </a:r>
            <a:r>
              <a:rPr sz="2000" spc="-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FD9F21"/>
                </a:solidFill>
                <a:latin typeface="Calibri"/>
                <a:cs typeface="Calibri"/>
              </a:rPr>
              <a:t>*/ </a:t>
            </a:r>
            <a:r>
              <a:rPr sz="2000">
                <a:latin typeface="Calibri"/>
                <a:cs typeface="Calibri"/>
              </a:rPr>
              <a:t>return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null;</a:t>
            </a:r>
            <a:endParaRPr sz="2000">
              <a:latin typeface="Calibri"/>
              <a:cs typeface="Calibri"/>
            </a:endParaRPr>
          </a:p>
          <a:p>
            <a:pPr marL="969644">
              <a:lnSpc>
                <a:spcPct val="100000"/>
              </a:lnSpc>
              <a:spcBef>
                <a:spcPts val="48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r>
              <a:rPr sz="20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//bul-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Bitti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46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95"/>
              <a:t> </a:t>
            </a:r>
            <a:r>
              <a:rPr sz="3600"/>
              <a:t>İşlemleri-</a:t>
            </a:r>
            <a:r>
              <a:rPr sz="3600" spc="-105"/>
              <a:t> </a:t>
            </a:r>
            <a:r>
              <a:rPr sz="3600" spc="-25"/>
              <a:t>Min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1648155"/>
            <a:ext cx="6489700" cy="162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Ağaçtaki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küçük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elemanı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içeren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düğümü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bulur</a:t>
            </a:r>
            <a:endParaRPr sz="2400">
              <a:latin typeface="Calibri"/>
              <a:cs typeface="Calibri"/>
            </a:endParaRPr>
          </a:p>
          <a:p>
            <a:pPr marL="545465">
              <a:lnSpc>
                <a:spcPts val="2590"/>
              </a:lnSpc>
            </a:pPr>
            <a:r>
              <a:rPr sz="2400">
                <a:latin typeface="Calibri"/>
                <a:cs typeface="Calibri"/>
              </a:rPr>
              <a:t>ve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geri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döndürür.</a:t>
            </a:r>
            <a:endParaRPr sz="2400">
              <a:latin typeface="Calibri"/>
              <a:cs typeface="Calibri"/>
            </a:endParaRPr>
          </a:p>
          <a:p>
            <a:pPr marL="926465" marR="746125" indent="-457200">
              <a:lnSpc>
                <a:spcPct val="80000"/>
              </a:lnSpc>
              <a:spcBef>
                <a:spcPts val="535"/>
              </a:spcBef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küçük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elemanı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içeren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soldaki </a:t>
            </a:r>
            <a:r>
              <a:rPr sz="2200">
                <a:latin typeface="Calibri"/>
                <a:cs typeface="Calibri"/>
              </a:rPr>
              <a:t>düğümde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bulunur.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Kökten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başlayarak</a:t>
            </a:r>
            <a:r>
              <a:rPr sz="2200" spc="-8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devamlı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sola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gidilerek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bulunur.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5200" y="3598862"/>
            <a:ext cx="2454275" cy="2854325"/>
          </a:xfrm>
          <a:custGeom>
            <a:avLst/>
            <a:gdLst/>
            <a:ahLst/>
            <a:cxnLst/>
            <a:rect l="l" t="t" r="r" b="b"/>
            <a:pathLst>
              <a:path w="2454275" h="2854325">
                <a:moveTo>
                  <a:pt x="2454275" y="0"/>
                </a:moveTo>
                <a:lnTo>
                  <a:pt x="0" y="0"/>
                </a:lnTo>
                <a:lnTo>
                  <a:pt x="0" y="2854325"/>
                </a:lnTo>
                <a:lnTo>
                  <a:pt x="2454275" y="2854325"/>
                </a:lnTo>
                <a:lnTo>
                  <a:pt x="2454275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5200" y="3598862"/>
            <a:ext cx="2454275" cy="2854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1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C00000"/>
                </a:solidFill>
                <a:latin typeface="Calibri"/>
                <a:cs typeface="Calibri"/>
              </a:rPr>
              <a:t>Min</a:t>
            </a:r>
            <a:r>
              <a:rPr sz="1800" spc="-2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96215" marR="40767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if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(kok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null) </a:t>
            </a:r>
            <a:r>
              <a:rPr sz="1800">
                <a:latin typeface="Calibri"/>
                <a:cs typeface="Calibri"/>
              </a:rPr>
              <a:t>return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null; </a:t>
            </a:r>
            <a:r>
              <a:rPr sz="1800">
                <a:latin typeface="Calibri"/>
                <a:cs typeface="Calibri"/>
              </a:rPr>
              <a:t>BSTDugum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kok; </a:t>
            </a:r>
            <a:r>
              <a:rPr sz="1800">
                <a:latin typeface="Calibri"/>
                <a:cs typeface="Calibri"/>
              </a:rPr>
              <a:t>while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(p.sol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!=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null){ </a:t>
            </a:r>
            <a:r>
              <a:rPr sz="1800">
                <a:latin typeface="Calibri"/>
                <a:cs typeface="Calibri"/>
              </a:rPr>
              <a:t>p 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p.sol;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return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p;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658" y="3453765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Calibri"/>
                <a:cs typeface="Calibri"/>
              </a:rPr>
              <a:t>Kök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7663" y="4009961"/>
            <a:ext cx="415925" cy="313055"/>
            <a:chOff x="6197663" y="4009961"/>
            <a:chExt cx="415925" cy="313055"/>
          </a:xfrm>
        </p:grpSpPr>
        <p:sp>
          <p:nvSpPr>
            <p:cNvPr id="8" name="object 8"/>
            <p:cNvSpPr/>
            <p:nvPr/>
          </p:nvSpPr>
          <p:spPr>
            <a:xfrm>
              <a:off x="6202426" y="4014723"/>
              <a:ext cx="406400" cy="303530"/>
            </a:xfrm>
            <a:custGeom>
              <a:avLst/>
              <a:gdLst/>
              <a:ahLst/>
              <a:cxnLst/>
              <a:rect l="l" t="t" r="r" b="b"/>
              <a:pathLst>
                <a:path w="406400" h="303529">
                  <a:moveTo>
                    <a:pt x="203200" y="0"/>
                  </a:moveTo>
                  <a:lnTo>
                    <a:pt x="149166" y="5420"/>
                  </a:lnTo>
                  <a:lnTo>
                    <a:pt x="100621" y="20715"/>
                  </a:lnTo>
                  <a:lnTo>
                    <a:pt x="59499" y="44434"/>
                  </a:lnTo>
                  <a:lnTo>
                    <a:pt x="27733" y="75127"/>
                  </a:lnTo>
                  <a:lnTo>
                    <a:pt x="7255" y="111345"/>
                  </a:lnTo>
                  <a:lnTo>
                    <a:pt x="0" y="151637"/>
                  </a:lnTo>
                  <a:lnTo>
                    <a:pt x="7255" y="191974"/>
                  </a:lnTo>
                  <a:lnTo>
                    <a:pt x="27733" y="228204"/>
                  </a:lnTo>
                  <a:lnTo>
                    <a:pt x="59499" y="258889"/>
                  </a:lnTo>
                  <a:lnTo>
                    <a:pt x="100621" y="282589"/>
                  </a:lnTo>
                  <a:lnTo>
                    <a:pt x="149166" y="297864"/>
                  </a:lnTo>
                  <a:lnTo>
                    <a:pt x="203200" y="303275"/>
                  </a:lnTo>
                  <a:lnTo>
                    <a:pt x="257189" y="297864"/>
                  </a:lnTo>
                  <a:lnTo>
                    <a:pt x="305721" y="282589"/>
                  </a:lnTo>
                  <a:lnTo>
                    <a:pt x="346852" y="258889"/>
                  </a:lnTo>
                  <a:lnTo>
                    <a:pt x="378638" y="228204"/>
                  </a:lnTo>
                  <a:lnTo>
                    <a:pt x="399135" y="191974"/>
                  </a:lnTo>
                  <a:lnTo>
                    <a:pt x="406400" y="151637"/>
                  </a:lnTo>
                  <a:lnTo>
                    <a:pt x="399135" y="111345"/>
                  </a:lnTo>
                  <a:lnTo>
                    <a:pt x="378638" y="75127"/>
                  </a:lnTo>
                  <a:lnTo>
                    <a:pt x="346852" y="44434"/>
                  </a:lnTo>
                  <a:lnTo>
                    <a:pt x="305721" y="20715"/>
                  </a:lnTo>
                  <a:lnTo>
                    <a:pt x="257189" y="54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2426" y="4014723"/>
              <a:ext cx="406400" cy="303530"/>
            </a:xfrm>
            <a:custGeom>
              <a:avLst/>
              <a:gdLst/>
              <a:ahLst/>
              <a:cxnLst/>
              <a:rect l="l" t="t" r="r" b="b"/>
              <a:pathLst>
                <a:path w="406400" h="303529">
                  <a:moveTo>
                    <a:pt x="0" y="151637"/>
                  </a:moveTo>
                  <a:lnTo>
                    <a:pt x="7255" y="111345"/>
                  </a:lnTo>
                  <a:lnTo>
                    <a:pt x="27733" y="75127"/>
                  </a:lnTo>
                  <a:lnTo>
                    <a:pt x="59499" y="44434"/>
                  </a:lnTo>
                  <a:lnTo>
                    <a:pt x="100621" y="20715"/>
                  </a:lnTo>
                  <a:lnTo>
                    <a:pt x="149166" y="5420"/>
                  </a:lnTo>
                  <a:lnTo>
                    <a:pt x="203200" y="0"/>
                  </a:lnTo>
                  <a:lnTo>
                    <a:pt x="257189" y="5420"/>
                  </a:lnTo>
                  <a:lnTo>
                    <a:pt x="305721" y="20715"/>
                  </a:lnTo>
                  <a:lnTo>
                    <a:pt x="346852" y="44434"/>
                  </a:lnTo>
                  <a:lnTo>
                    <a:pt x="378638" y="75127"/>
                  </a:lnTo>
                  <a:lnTo>
                    <a:pt x="399135" y="111345"/>
                  </a:lnTo>
                  <a:lnTo>
                    <a:pt x="406400" y="151637"/>
                  </a:lnTo>
                  <a:lnTo>
                    <a:pt x="399135" y="191974"/>
                  </a:lnTo>
                  <a:lnTo>
                    <a:pt x="378638" y="228204"/>
                  </a:lnTo>
                  <a:lnTo>
                    <a:pt x="346852" y="258889"/>
                  </a:lnTo>
                  <a:lnTo>
                    <a:pt x="305721" y="282589"/>
                  </a:lnTo>
                  <a:lnTo>
                    <a:pt x="257189" y="297864"/>
                  </a:lnTo>
                  <a:lnTo>
                    <a:pt x="203200" y="303275"/>
                  </a:lnTo>
                  <a:lnTo>
                    <a:pt x="149166" y="297864"/>
                  </a:lnTo>
                  <a:lnTo>
                    <a:pt x="100621" y="282589"/>
                  </a:lnTo>
                  <a:lnTo>
                    <a:pt x="59499" y="258889"/>
                  </a:lnTo>
                  <a:lnTo>
                    <a:pt x="27733" y="228204"/>
                  </a:lnTo>
                  <a:lnTo>
                    <a:pt x="7255" y="191974"/>
                  </a:lnTo>
                  <a:lnTo>
                    <a:pt x="0" y="151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78117" y="400215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4651438"/>
            <a:ext cx="414655" cy="311150"/>
            <a:chOff x="5630862" y="4651438"/>
            <a:chExt cx="414655" cy="311150"/>
          </a:xfrm>
        </p:grpSpPr>
        <p:sp>
          <p:nvSpPr>
            <p:cNvPr id="12" name="object 12"/>
            <p:cNvSpPr/>
            <p:nvPr/>
          </p:nvSpPr>
          <p:spPr>
            <a:xfrm>
              <a:off x="5635625" y="4656201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202437" y="0"/>
                  </a:moveTo>
                  <a:lnTo>
                    <a:pt x="148637" y="5381"/>
                  </a:lnTo>
                  <a:lnTo>
                    <a:pt x="100282" y="20569"/>
                  </a:lnTo>
                  <a:lnTo>
                    <a:pt x="59308" y="44132"/>
                  </a:lnTo>
                  <a:lnTo>
                    <a:pt x="27648" y="74638"/>
                  </a:lnTo>
                  <a:lnTo>
                    <a:pt x="7234" y="110654"/>
                  </a:lnTo>
                  <a:lnTo>
                    <a:pt x="0" y="150749"/>
                  </a:lnTo>
                  <a:lnTo>
                    <a:pt x="7234" y="190852"/>
                  </a:lnTo>
                  <a:lnTo>
                    <a:pt x="27648" y="226892"/>
                  </a:lnTo>
                  <a:lnTo>
                    <a:pt x="59308" y="257428"/>
                  </a:lnTo>
                  <a:lnTo>
                    <a:pt x="100282" y="281022"/>
                  </a:lnTo>
                  <a:lnTo>
                    <a:pt x="148637" y="296234"/>
                  </a:lnTo>
                  <a:lnTo>
                    <a:pt x="202437" y="301625"/>
                  </a:lnTo>
                  <a:lnTo>
                    <a:pt x="256238" y="296234"/>
                  </a:lnTo>
                  <a:lnTo>
                    <a:pt x="304593" y="281022"/>
                  </a:lnTo>
                  <a:lnTo>
                    <a:pt x="345567" y="257428"/>
                  </a:lnTo>
                  <a:lnTo>
                    <a:pt x="377227" y="226892"/>
                  </a:lnTo>
                  <a:lnTo>
                    <a:pt x="397641" y="190852"/>
                  </a:lnTo>
                  <a:lnTo>
                    <a:pt x="404875" y="150749"/>
                  </a:lnTo>
                  <a:lnTo>
                    <a:pt x="397641" y="110654"/>
                  </a:lnTo>
                  <a:lnTo>
                    <a:pt x="377227" y="74638"/>
                  </a:lnTo>
                  <a:lnTo>
                    <a:pt x="345567" y="44132"/>
                  </a:lnTo>
                  <a:lnTo>
                    <a:pt x="304593" y="20569"/>
                  </a:lnTo>
                  <a:lnTo>
                    <a:pt x="256238" y="5381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5625" y="4656201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0" y="150749"/>
                  </a:moveTo>
                  <a:lnTo>
                    <a:pt x="7234" y="110654"/>
                  </a:lnTo>
                  <a:lnTo>
                    <a:pt x="27648" y="74638"/>
                  </a:lnTo>
                  <a:lnTo>
                    <a:pt x="59308" y="44132"/>
                  </a:lnTo>
                  <a:lnTo>
                    <a:pt x="100282" y="20569"/>
                  </a:lnTo>
                  <a:lnTo>
                    <a:pt x="148637" y="5381"/>
                  </a:lnTo>
                  <a:lnTo>
                    <a:pt x="202437" y="0"/>
                  </a:lnTo>
                  <a:lnTo>
                    <a:pt x="256238" y="5381"/>
                  </a:lnTo>
                  <a:lnTo>
                    <a:pt x="304593" y="20569"/>
                  </a:lnTo>
                  <a:lnTo>
                    <a:pt x="345567" y="44132"/>
                  </a:lnTo>
                  <a:lnTo>
                    <a:pt x="377227" y="74638"/>
                  </a:lnTo>
                  <a:lnTo>
                    <a:pt x="397641" y="110654"/>
                  </a:lnTo>
                  <a:lnTo>
                    <a:pt x="404875" y="150749"/>
                  </a:lnTo>
                  <a:lnTo>
                    <a:pt x="397641" y="190852"/>
                  </a:lnTo>
                  <a:lnTo>
                    <a:pt x="377227" y="226892"/>
                  </a:lnTo>
                  <a:lnTo>
                    <a:pt x="345567" y="257428"/>
                  </a:lnTo>
                  <a:lnTo>
                    <a:pt x="304593" y="281022"/>
                  </a:lnTo>
                  <a:lnTo>
                    <a:pt x="256238" y="296234"/>
                  </a:lnTo>
                  <a:lnTo>
                    <a:pt x="202437" y="301625"/>
                  </a:lnTo>
                  <a:lnTo>
                    <a:pt x="148637" y="296234"/>
                  </a:lnTo>
                  <a:lnTo>
                    <a:pt x="100282" y="281022"/>
                  </a:lnTo>
                  <a:lnTo>
                    <a:pt x="59308" y="257428"/>
                  </a:lnTo>
                  <a:lnTo>
                    <a:pt x="27648" y="226892"/>
                  </a:lnTo>
                  <a:lnTo>
                    <a:pt x="7234" y="190852"/>
                  </a:lnTo>
                  <a:lnTo>
                    <a:pt x="0" y="150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68466" y="46428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61213" y="4635563"/>
            <a:ext cx="414655" cy="313055"/>
            <a:chOff x="6661213" y="4635563"/>
            <a:chExt cx="414655" cy="313055"/>
          </a:xfrm>
        </p:grpSpPr>
        <p:sp>
          <p:nvSpPr>
            <p:cNvPr id="16" name="object 16"/>
            <p:cNvSpPr/>
            <p:nvPr/>
          </p:nvSpPr>
          <p:spPr>
            <a:xfrm>
              <a:off x="6665976" y="4640326"/>
              <a:ext cx="405130" cy="303530"/>
            </a:xfrm>
            <a:custGeom>
              <a:avLst/>
              <a:gdLst/>
              <a:ahLst/>
              <a:cxnLst/>
              <a:rect l="l" t="t" r="r" b="b"/>
              <a:pathLst>
                <a:path w="405129" h="303529">
                  <a:moveTo>
                    <a:pt x="202310" y="0"/>
                  </a:moveTo>
                  <a:lnTo>
                    <a:pt x="148519" y="5411"/>
                  </a:lnTo>
                  <a:lnTo>
                    <a:pt x="100188" y="20682"/>
                  </a:lnTo>
                  <a:lnTo>
                    <a:pt x="59245" y="44370"/>
                  </a:lnTo>
                  <a:lnTo>
                    <a:pt x="27615" y="75033"/>
                  </a:lnTo>
                  <a:lnTo>
                    <a:pt x="7224" y="111227"/>
                  </a:lnTo>
                  <a:lnTo>
                    <a:pt x="0" y="151511"/>
                  </a:lnTo>
                  <a:lnTo>
                    <a:pt x="7224" y="191847"/>
                  </a:lnTo>
                  <a:lnTo>
                    <a:pt x="27615" y="228077"/>
                  </a:lnTo>
                  <a:lnTo>
                    <a:pt x="59245" y="258762"/>
                  </a:lnTo>
                  <a:lnTo>
                    <a:pt x="100188" y="282462"/>
                  </a:lnTo>
                  <a:lnTo>
                    <a:pt x="148519" y="297737"/>
                  </a:lnTo>
                  <a:lnTo>
                    <a:pt x="202310" y="303149"/>
                  </a:lnTo>
                  <a:lnTo>
                    <a:pt x="256111" y="297737"/>
                  </a:lnTo>
                  <a:lnTo>
                    <a:pt x="304466" y="282462"/>
                  </a:lnTo>
                  <a:lnTo>
                    <a:pt x="345439" y="258762"/>
                  </a:lnTo>
                  <a:lnTo>
                    <a:pt x="377100" y="228077"/>
                  </a:lnTo>
                  <a:lnTo>
                    <a:pt x="397514" y="191847"/>
                  </a:lnTo>
                  <a:lnTo>
                    <a:pt x="404749" y="151511"/>
                  </a:lnTo>
                  <a:lnTo>
                    <a:pt x="397514" y="111227"/>
                  </a:lnTo>
                  <a:lnTo>
                    <a:pt x="377100" y="75033"/>
                  </a:lnTo>
                  <a:lnTo>
                    <a:pt x="345440" y="44370"/>
                  </a:lnTo>
                  <a:lnTo>
                    <a:pt x="304466" y="20682"/>
                  </a:lnTo>
                  <a:lnTo>
                    <a:pt x="256111" y="5411"/>
                  </a:lnTo>
                  <a:lnTo>
                    <a:pt x="20231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65976" y="4640326"/>
              <a:ext cx="405130" cy="303530"/>
            </a:xfrm>
            <a:custGeom>
              <a:avLst/>
              <a:gdLst/>
              <a:ahLst/>
              <a:cxnLst/>
              <a:rect l="l" t="t" r="r" b="b"/>
              <a:pathLst>
                <a:path w="405129" h="303529">
                  <a:moveTo>
                    <a:pt x="0" y="151511"/>
                  </a:moveTo>
                  <a:lnTo>
                    <a:pt x="7224" y="111227"/>
                  </a:lnTo>
                  <a:lnTo>
                    <a:pt x="27615" y="75033"/>
                  </a:lnTo>
                  <a:lnTo>
                    <a:pt x="59245" y="44370"/>
                  </a:lnTo>
                  <a:lnTo>
                    <a:pt x="100188" y="20682"/>
                  </a:lnTo>
                  <a:lnTo>
                    <a:pt x="148519" y="5411"/>
                  </a:lnTo>
                  <a:lnTo>
                    <a:pt x="202310" y="0"/>
                  </a:lnTo>
                  <a:lnTo>
                    <a:pt x="256111" y="5411"/>
                  </a:lnTo>
                  <a:lnTo>
                    <a:pt x="304466" y="20682"/>
                  </a:lnTo>
                  <a:lnTo>
                    <a:pt x="345440" y="44370"/>
                  </a:lnTo>
                  <a:lnTo>
                    <a:pt x="377100" y="75033"/>
                  </a:lnTo>
                  <a:lnTo>
                    <a:pt x="397514" y="111227"/>
                  </a:lnTo>
                  <a:lnTo>
                    <a:pt x="404749" y="151511"/>
                  </a:lnTo>
                  <a:lnTo>
                    <a:pt x="397514" y="191847"/>
                  </a:lnTo>
                  <a:lnTo>
                    <a:pt x="377100" y="228077"/>
                  </a:lnTo>
                  <a:lnTo>
                    <a:pt x="345439" y="258762"/>
                  </a:lnTo>
                  <a:lnTo>
                    <a:pt x="304466" y="282462"/>
                  </a:lnTo>
                  <a:lnTo>
                    <a:pt x="256111" y="297737"/>
                  </a:lnTo>
                  <a:lnTo>
                    <a:pt x="202310" y="303149"/>
                  </a:lnTo>
                  <a:lnTo>
                    <a:pt x="148519" y="297737"/>
                  </a:lnTo>
                  <a:lnTo>
                    <a:pt x="100188" y="282462"/>
                  </a:lnTo>
                  <a:lnTo>
                    <a:pt x="59245" y="258762"/>
                  </a:lnTo>
                  <a:lnTo>
                    <a:pt x="27615" y="228077"/>
                  </a:lnTo>
                  <a:lnTo>
                    <a:pt x="7224" y="191847"/>
                  </a:lnTo>
                  <a:lnTo>
                    <a:pt x="0" y="151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1032" y="46278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96137" y="5303837"/>
            <a:ext cx="414655" cy="309880"/>
            <a:chOff x="7196137" y="5303837"/>
            <a:chExt cx="414655" cy="309880"/>
          </a:xfrm>
        </p:grpSpPr>
        <p:sp>
          <p:nvSpPr>
            <p:cNvPr id="20" name="object 20"/>
            <p:cNvSpPr/>
            <p:nvPr/>
          </p:nvSpPr>
          <p:spPr>
            <a:xfrm>
              <a:off x="7200900" y="5308600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202438" y="0"/>
                  </a:moveTo>
                  <a:lnTo>
                    <a:pt x="148637" y="5359"/>
                  </a:lnTo>
                  <a:lnTo>
                    <a:pt x="100282" y="20484"/>
                  </a:lnTo>
                  <a:lnTo>
                    <a:pt x="59309" y="43942"/>
                  </a:lnTo>
                  <a:lnTo>
                    <a:pt x="27648" y="74299"/>
                  </a:lnTo>
                  <a:lnTo>
                    <a:pt x="7234" y="110125"/>
                  </a:lnTo>
                  <a:lnTo>
                    <a:pt x="0" y="149987"/>
                  </a:lnTo>
                  <a:lnTo>
                    <a:pt x="7234" y="189897"/>
                  </a:lnTo>
                  <a:lnTo>
                    <a:pt x="27648" y="225747"/>
                  </a:lnTo>
                  <a:lnTo>
                    <a:pt x="59308" y="256111"/>
                  </a:lnTo>
                  <a:lnTo>
                    <a:pt x="100282" y="279564"/>
                  </a:lnTo>
                  <a:lnTo>
                    <a:pt x="148637" y="294681"/>
                  </a:lnTo>
                  <a:lnTo>
                    <a:pt x="202438" y="300037"/>
                  </a:lnTo>
                  <a:lnTo>
                    <a:pt x="256238" y="294681"/>
                  </a:lnTo>
                  <a:lnTo>
                    <a:pt x="304593" y="279564"/>
                  </a:lnTo>
                  <a:lnTo>
                    <a:pt x="345567" y="256111"/>
                  </a:lnTo>
                  <a:lnTo>
                    <a:pt x="377227" y="225747"/>
                  </a:lnTo>
                  <a:lnTo>
                    <a:pt x="397641" y="189897"/>
                  </a:lnTo>
                  <a:lnTo>
                    <a:pt x="404875" y="149987"/>
                  </a:lnTo>
                  <a:lnTo>
                    <a:pt x="397641" y="110125"/>
                  </a:lnTo>
                  <a:lnTo>
                    <a:pt x="377227" y="74299"/>
                  </a:lnTo>
                  <a:lnTo>
                    <a:pt x="345566" y="43942"/>
                  </a:lnTo>
                  <a:lnTo>
                    <a:pt x="304593" y="20484"/>
                  </a:lnTo>
                  <a:lnTo>
                    <a:pt x="256238" y="5359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00900" y="5308600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0" y="149987"/>
                  </a:moveTo>
                  <a:lnTo>
                    <a:pt x="7234" y="110125"/>
                  </a:lnTo>
                  <a:lnTo>
                    <a:pt x="27648" y="74299"/>
                  </a:lnTo>
                  <a:lnTo>
                    <a:pt x="59309" y="43942"/>
                  </a:lnTo>
                  <a:lnTo>
                    <a:pt x="100282" y="20484"/>
                  </a:lnTo>
                  <a:lnTo>
                    <a:pt x="148637" y="5359"/>
                  </a:lnTo>
                  <a:lnTo>
                    <a:pt x="202438" y="0"/>
                  </a:lnTo>
                  <a:lnTo>
                    <a:pt x="256238" y="5359"/>
                  </a:lnTo>
                  <a:lnTo>
                    <a:pt x="304593" y="20484"/>
                  </a:lnTo>
                  <a:lnTo>
                    <a:pt x="345566" y="43942"/>
                  </a:lnTo>
                  <a:lnTo>
                    <a:pt x="377227" y="74299"/>
                  </a:lnTo>
                  <a:lnTo>
                    <a:pt x="397641" y="110125"/>
                  </a:lnTo>
                  <a:lnTo>
                    <a:pt x="404875" y="149987"/>
                  </a:lnTo>
                  <a:lnTo>
                    <a:pt x="397641" y="189897"/>
                  </a:lnTo>
                  <a:lnTo>
                    <a:pt x="377227" y="225747"/>
                  </a:lnTo>
                  <a:lnTo>
                    <a:pt x="345567" y="256111"/>
                  </a:lnTo>
                  <a:lnTo>
                    <a:pt x="304593" y="279564"/>
                  </a:lnTo>
                  <a:lnTo>
                    <a:pt x="256238" y="294681"/>
                  </a:lnTo>
                  <a:lnTo>
                    <a:pt x="202438" y="300037"/>
                  </a:lnTo>
                  <a:lnTo>
                    <a:pt x="148637" y="294681"/>
                  </a:lnTo>
                  <a:lnTo>
                    <a:pt x="100282" y="279564"/>
                  </a:lnTo>
                  <a:lnTo>
                    <a:pt x="59308" y="256111"/>
                  </a:lnTo>
                  <a:lnTo>
                    <a:pt x="27648" y="225747"/>
                  </a:lnTo>
                  <a:lnTo>
                    <a:pt x="7234" y="189897"/>
                  </a:lnTo>
                  <a:lnTo>
                    <a:pt x="0" y="149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75956" y="52947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60962" y="3795903"/>
            <a:ext cx="2149475" cy="1843405"/>
            <a:chOff x="5160962" y="3795903"/>
            <a:chExt cx="2149475" cy="1843405"/>
          </a:xfrm>
        </p:grpSpPr>
        <p:sp>
          <p:nvSpPr>
            <p:cNvPr id="24" name="object 24"/>
            <p:cNvSpPr/>
            <p:nvPr/>
          </p:nvSpPr>
          <p:spPr>
            <a:xfrm>
              <a:off x="5899150" y="4264152"/>
              <a:ext cx="1411605" cy="1059180"/>
            </a:xfrm>
            <a:custGeom>
              <a:avLst/>
              <a:gdLst/>
              <a:ahLst/>
              <a:cxnLst/>
              <a:rect l="l" t="t" r="r" b="b"/>
              <a:pathLst>
                <a:path w="1411604" h="1059179">
                  <a:moveTo>
                    <a:pt x="371094" y="18796"/>
                  </a:moveTo>
                  <a:lnTo>
                    <a:pt x="349631" y="0"/>
                  </a:lnTo>
                  <a:lnTo>
                    <a:pt x="45859" y="345160"/>
                  </a:lnTo>
                  <a:lnTo>
                    <a:pt x="24384" y="326263"/>
                  </a:lnTo>
                  <a:lnTo>
                    <a:pt x="0" y="418973"/>
                  </a:lnTo>
                  <a:lnTo>
                    <a:pt x="88773" y="382905"/>
                  </a:lnTo>
                  <a:lnTo>
                    <a:pt x="79527" y="374777"/>
                  </a:lnTo>
                  <a:lnTo>
                    <a:pt x="67335" y="364058"/>
                  </a:lnTo>
                  <a:lnTo>
                    <a:pt x="371094" y="18796"/>
                  </a:lnTo>
                  <a:close/>
                </a:path>
                <a:path w="1411604" h="1059179">
                  <a:moveTo>
                    <a:pt x="893699" y="393573"/>
                  </a:moveTo>
                  <a:lnTo>
                    <a:pt x="883513" y="346964"/>
                  </a:lnTo>
                  <a:lnTo>
                    <a:pt x="873252" y="299974"/>
                  </a:lnTo>
                  <a:lnTo>
                    <a:pt x="850950" y="317982"/>
                  </a:lnTo>
                  <a:lnTo>
                    <a:pt x="623824" y="36957"/>
                  </a:lnTo>
                  <a:lnTo>
                    <a:pt x="601599" y="54864"/>
                  </a:lnTo>
                  <a:lnTo>
                    <a:pt x="828751" y="335915"/>
                  </a:lnTo>
                  <a:lnTo>
                    <a:pt x="806577" y="353822"/>
                  </a:lnTo>
                  <a:lnTo>
                    <a:pt x="893699" y="393573"/>
                  </a:lnTo>
                  <a:close/>
                </a:path>
                <a:path w="1411604" h="1059179">
                  <a:moveTo>
                    <a:pt x="1411224" y="1058672"/>
                  </a:moveTo>
                  <a:lnTo>
                    <a:pt x="1399679" y="1014349"/>
                  </a:lnTo>
                  <a:lnTo>
                    <a:pt x="1387094" y="965962"/>
                  </a:lnTo>
                  <a:lnTo>
                    <a:pt x="1365605" y="984783"/>
                  </a:lnTo>
                  <a:lnTo>
                    <a:pt x="1079119" y="657225"/>
                  </a:lnTo>
                  <a:lnTo>
                    <a:pt x="1057656" y="676021"/>
                  </a:lnTo>
                  <a:lnTo>
                    <a:pt x="1344142" y="1003592"/>
                  </a:lnTo>
                  <a:lnTo>
                    <a:pt x="1322578" y="1022477"/>
                  </a:lnTo>
                  <a:lnTo>
                    <a:pt x="1411224" y="1058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2041" y="3795903"/>
              <a:ext cx="115062" cy="2172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65725" y="5334000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202437" y="0"/>
                  </a:moveTo>
                  <a:lnTo>
                    <a:pt x="148637" y="5359"/>
                  </a:lnTo>
                  <a:lnTo>
                    <a:pt x="100282" y="20484"/>
                  </a:lnTo>
                  <a:lnTo>
                    <a:pt x="59308" y="43942"/>
                  </a:lnTo>
                  <a:lnTo>
                    <a:pt x="27648" y="74299"/>
                  </a:lnTo>
                  <a:lnTo>
                    <a:pt x="7234" y="110125"/>
                  </a:lnTo>
                  <a:lnTo>
                    <a:pt x="0" y="149987"/>
                  </a:lnTo>
                  <a:lnTo>
                    <a:pt x="7234" y="189897"/>
                  </a:lnTo>
                  <a:lnTo>
                    <a:pt x="27648" y="225747"/>
                  </a:lnTo>
                  <a:lnTo>
                    <a:pt x="59308" y="256111"/>
                  </a:lnTo>
                  <a:lnTo>
                    <a:pt x="100282" y="279564"/>
                  </a:lnTo>
                  <a:lnTo>
                    <a:pt x="148637" y="294681"/>
                  </a:lnTo>
                  <a:lnTo>
                    <a:pt x="202437" y="300037"/>
                  </a:lnTo>
                  <a:lnTo>
                    <a:pt x="256238" y="294681"/>
                  </a:lnTo>
                  <a:lnTo>
                    <a:pt x="304593" y="279564"/>
                  </a:lnTo>
                  <a:lnTo>
                    <a:pt x="345567" y="256111"/>
                  </a:lnTo>
                  <a:lnTo>
                    <a:pt x="377227" y="225747"/>
                  </a:lnTo>
                  <a:lnTo>
                    <a:pt x="397641" y="189897"/>
                  </a:lnTo>
                  <a:lnTo>
                    <a:pt x="404875" y="149987"/>
                  </a:lnTo>
                  <a:lnTo>
                    <a:pt x="397641" y="110125"/>
                  </a:lnTo>
                  <a:lnTo>
                    <a:pt x="377227" y="74299"/>
                  </a:lnTo>
                  <a:lnTo>
                    <a:pt x="345567" y="43942"/>
                  </a:lnTo>
                  <a:lnTo>
                    <a:pt x="304593" y="20484"/>
                  </a:lnTo>
                  <a:lnTo>
                    <a:pt x="256238" y="5359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5725" y="5334000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0" y="149987"/>
                  </a:moveTo>
                  <a:lnTo>
                    <a:pt x="7234" y="110125"/>
                  </a:lnTo>
                  <a:lnTo>
                    <a:pt x="27648" y="74299"/>
                  </a:lnTo>
                  <a:lnTo>
                    <a:pt x="59308" y="43942"/>
                  </a:lnTo>
                  <a:lnTo>
                    <a:pt x="100282" y="20484"/>
                  </a:lnTo>
                  <a:lnTo>
                    <a:pt x="148637" y="5359"/>
                  </a:lnTo>
                  <a:lnTo>
                    <a:pt x="202437" y="0"/>
                  </a:lnTo>
                  <a:lnTo>
                    <a:pt x="256238" y="5359"/>
                  </a:lnTo>
                  <a:lnTo>
                    <a:pt x="304593" y="20484"/>
                  </a:lnTo>
                  <a:lnTo>
                    <a:pt x="345567" y="43942"/>
                  </a:lnTo>
                  <a:lnTo>
                    <a:pt x="377227" y="74299"/>
                  </a:lnTo>
                  <a:lnTo>
                    <a:pt x="397641" y="110125"/>
                  </a:lnTo>
                  <a:lnTo>
                    <a:pt x="404875" y="149987"/>
                  </a:lnTo>
                  <a:lnTo>
                    <a:pt x="397641" y="189897"/>
                  </a:lnTo>
                  <a:lnTo>
                    <a:pt x="377227" y="225747"/>
                  </a:lnTo>
                  <a:lnTo>
                    <a:pt x="345567" y="256111"/>
                  </a:lnTo>
                  <a:lnTo>
                    <a:pt x="304593" y="279564"/>
                  </a:lnTo>
                  <a:lnTo>
                    <a:pt x="256238" y="294681"/>
                  </a:lnTo>
                  <a:lnTo>
                    <a:pt x="202437" y="300037"/>
                  </a:lnTo>
                  <a:lnTo>
                    <a:pt x="148637" y="294681"/>
                  </a:lnTo>
                  <a:lnTo>
                    <a:pt x="100282" y="279564"/>
                  </a:lnTo>
                  <a:lnTo>
                    <a:pt x="59308" y="256111"/>
                  </a:lnTo>
                  <a:lnTo>
                    <a:pt x="27648" y="225747"/>
                  </a:lnTo>
                  <a:lnTo>
                    <a:pt x="7234" y="189897"/>
                  </a:lnTo>
                  <a:lnTo>
                    <a:pt x="0" y="149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8440" y="53200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07025" y="4948301"/>
            <a:ext cx="1090930" cy="676275"/>
            <a:chOff x="5407025" y="4948301"/>
            <a:chExt cx="1090930" cy="676275"/>
          </a:xfrm>
        </p:grpSpPr>
        <p:sp>
          <p:nvSpPr>
            <p:cNvPr id="30" name="object 30"/>
            <p:cNvSpPr/>
            <p:nvPr/>
          </p:nvSpPr>
          <p:spPr>
            <a:xfrm>
              <a:off x="5407025" y="4948301"/>
              <a:ext cx="371475" cy="419100"/>
            </a:xfrm>
            <a:custGeom>
              <a:avLst/>
              <a:gdLst/>
              <a:ahLst/>
              <a:cxnLst/>
              <a:rect l="l" t="t" r="r" b="b"/>
              <a:pathLst>
                <a:path w="371475" h="419100">
                  <a:moveTo>
                    <a:pt x="24384" y="326390"/>
                  </a:moveTo>
                  <a:lnTo>
                    <a:pt x="0" y="418973"/>
                  </a:lnTo>
                  <a:lnTo>
                    <a:pt x="88773" y="383032"/>
                  </a:lnTo>
                  <a:lnTo>
                    <a:pt x="79388" y="374777"/>
                  </a:lnTo>
                  <a:lnTo>
                    <a:pt x="57912" y="374777"/>
                  </a:lnTo>
                  <a:lnTo>
                    <a:pt x="36449" y="355981"/>
                  </a:lnTo>
                  <a:lnTo>
                    <a:pt x="45860" y="345282"/>
                  </a:lnTo>
                  <a:lnTo>
                    <a:pt x="24384" y="326390"/>
                  </a:lnTo>
                  <a:close/>
                </a:path>
                <a:path w="371475" h="419100">
                  <a:moveTo>
                    <a:pt x="45860" y="345282"/>
                  </a:moveTo>
                  <a:lnTo>
                    <a:pt x="36449" y="355981"/>
                  </a:lnTo>
                  <a:lnTo>
                    <a:pt x="57912" y="374777"/>
                  </a:lnTo>
                  <a:lnTo>
                    <a:pt x="67283" y="364128"/>
                  </a:lnTo>
                  <a:lnTo>
                    <a:pt x="45860" y="345282"/>
                  </a:lnTo>
                  <a:close/>
                </a:path>
                <a:path w="371475" h="419100">
                  <a:moveTo>
                    <a:pt x="67283" y="364128"/>
                  </a:moveTo>
                  <a:lnTo>
                    <a:pt x="57912" y="374777"/>
                  </a:lnTo>
                  <a:lnTo>
                    <a:pt x="79388" y="374777"/>
                  </a:lnTo>
                  <a:lnTo>
                    <a:pt x="67283" y="364128"/>
                  </a:lnTo>
                  <a:close/>
                </a:path>
                <a:path w="371475" h="419100">
                  <a:moveTo>
                    <a:pt x="349630" y="0"/>
                  </a:moveTo>
                  <a:lnTo>
                    <a:pt x="45860" y="345282"/>
                  </a:lnTo>
                  <a:lnTo>
                    <a:pt x="67283" y="364128"/>
                  </a:lnTo>
                  <a:lnTo>
                    <a:pt x="371094" y="18923"/>
                  </a:lnTo>
                  <a:lnTo>
                    <a:pt x="349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8126" y="5318125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202311" y="0"/>
                  </a:moveTo>
                  <a:lnTo>
                    <a:pt x="148519" y="5390"/>
                  </a:lnTo>
                  <a:lnTo>
                    <a:pt x="100188" y="20602"/>
                  </a:lnTo>
                  <a:lnTo>
                    <a:pt x="59245" y="44196"/>
                  </a:lnTo>
                  <a:lnTo>
                    <a:pt x="27615" y="74732"/>
                  </a:lnTo>
                  <a:lnTo>
                    <a:pt x="7224" y="110772"/>
                  </a:lnTo>
                  <a:lnTo>
                    <a:pt x="0" y="150875"/>
                  </a:lnTo>
                  <a:lnTo>
                    <a:pt x="7224" y="190926"/>
                  </a:lnTo>
                  <a:lnTo>
                    <a:pt x="27615" y="226930"/>
                  </a:lnTo>
                  <a:lnTo>
                    <a:pt x="59245" y="257444"/>
                  </a:lnTo>
                  <a:lnTo>
                    <a:pt x="100188" y="281027"/>
                  </a:lnTo>
                  <a:lnTo>
                    <a:pt x="148519" y="296235"/>
                  </a:lnTo>
                  <a:lnTo>
                    <a:pt x="202311" y="301625"/>
                  </a:lnTo>
                  <a:lnTo>
                    <a:pt x="256111" y="296235"/>
                  </a:lnTo>
                  <a:lnTo>
                    <a:pt x="304466" y="281027"/>
                  </a:lnTo>
                  <a:lnTo>
                    <a:pt x="345440" y="257444"/>
                  </a:lnTo>
                  <a:lnTo>
                    <a:pt x="377100" y="226930"/>
                  </a:lnTo>
                  <a:lnTo>
                    <a:pt x="397514" y="190926"/>
                  </a:lnTo>
                  <a:lnTo>
                    <a:pt x="404749" y="150875"/>
                  </a:lnTo>
                  <a:lnTo>
                    <a:pt x="397514" y="110772"/>
                  </a:lnTo>
                  <a:lnTo>
                    <a:pt x="377100" y="74732"/>
                  </a:lnTo>
                  <a:lnTo>
                    <a:pt x="345439" y="44195"/>
                  </a:lnTo>
                  <a:lnTo>
                    <a:pt x="304466" y="20602"/>
                  </a:lnTo>
                  <a:lnTo>
                    <a:pt x="256111" y="5390"/>
                  </a:lnTo>
                  <a:lnTo>
                    <a:pt x="20231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8126" y="5318125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0" y="150875"/>
                  </a:moveTo>
                  <a:lnTo>
                    <a:pt x="7224" y="110772"/>
                  </a:lnTo>
                  <a:lnTo>
                    <a:pt x="27615" y="74732"/>
                  </a:lnTo>
                  <a:lnTo>
                    <a:pt x="59245" y="44196"/>
                  </a:lnTo>
                  <a:lnTo>
                    <a:pt x="100188" y="20602"/>
                  </a:lnTo>
                  <a:lnTo>
                    <a:pt x="148519" y="5390"/>
                  </a:lnTo>
                  <a:lnTo>
                    <a:pt x="202311" y="0"/>
                  </a:lnTo>
                  <a:lnTo>
                    <a:pt x="256111" y="5390"/>
                  </a:lnTo>
                  <a:lnTo>
                    <a:pt x="304466" y="20602"/>
                  </a:lnTo>
                  <a:lnTo>
                    <a:pt x="345439" y="44195"/>
                  </a:lnTo>
                  <a:lnTo>
                    <a:pt x="377100" y="74732"/>
                  </a:lnTo>
                  <a:lnTo>
                    <a:pt x="397514" y="110772"/>
                  </a:lnTo>
                  <a:lnTo>
                    <a:pt x="404749" y="150875"/>
                  </a:lnTo>
                  <a:lnTo>
                    <a:pt x="397514" y="190926"/>
                  </a:lnTo>
                  <a:lnTo>
                    <a:pt x="377100" y="226930"/>
                  </a:lnTo>
                  <a:lnTo>
                    <a:pt x="345440" y="257444"/>
                  </a:lnTo>
                  <a:lnTo>
                    <a:pt x="304466" y="281027"/>
                  </a:lnTo>
                  <a:lnTo>
                    <a:pt x="256111" y="296235"/>
                  </a:lnTo>
                  <a:lnTo>
                    <a:pt x="202311" y="301625"/>
                  </a:lnTo>
                  <a:lnTo>
                    <a:pt x="148519" y="296235"/>
                  </a:lnTo>
                  <a:lnTo>
                    <a:pt x="100188" y="281027"/>
                  </a:lnTo>
                  <a:lnTo>
                    <a:pt x="59245" y="257444"/>
                  </a:lnTo>
                  <a:lnTo>
                    <a:pt x="27615" y="226930"/>
                  </a:lnTo>
                  <a:lnTo>
                    <a:pt x="7224" y="190926"/>
                  </a:lnTo>
                  <a:lnTo>
                    <a:pt x="0" y="1508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21095" y="53051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65662" y="4925186"/>
            <a:ext cx="1589405" cy="1217295"/>
            <a:chOff x="4665662" y="4925186"/>
            <a:chExt cx="1589405" cy="1217295"/>
          </a:xfrm>
        </p:grpSpPr>
        <p:sp>
          <p:nvSpPr>
            <p:cNvPr id="35" name="object 35"/>
            <p:cNvSpPr/>
            <p:nvPr/>
          </p:nvSpPr>
          <p:spPr>
            <a:xfrm>
              <a:off x="5936996" y="4925186"/>
              <a:ext cx="318135" cy="407670"/>
            </a:xfrm>
            <a:custGeom>
              <a:avLst/>
              <a:gdLst/>
              <a:ahLst/>
              <a:cxnLst/>
              <a:rect l="l" t="t" r="r" b="b"/>
              <a:pathLst>
                <a:path w="318135" h="407670">
                  <a:moveTo>
                    <a:pt x="254185" y="347967"/>
                  </a:moveTo>
                  <a:lnTo>
                    <a:pt x="231520" y="365378"/>
                  </a:lnTo>
                  <a:lnTo>
                    <a:pt x="317753" y="407162"/>
                  </a:lnTo>
                  <a:lnTo>
                    <a:pt x="308437" y="359282"/>
                  </a:lnTo>
                  <a:lnTo>
                    <a:pt x="262889" y="359282"/>
                  </a:lnTo>
                  <a:lnTo>
                    <a:pt x="254185" y="347967"/>
                  </a:lnTo>
                  <a:close/>
                </a:path>
                <a:path w="318135" h="407670">
                  <a:moveTo>
                    <a:pt x="276812" y="330585"/>
                  </a:moveTo>
                  <a:lnTo>
                    <a:pt x="254185" y="347967"/>
                  </a:lnTo>
                  <a:lnTo>
                    <a:pt x="262889" y="359282"/>
                  </a:lnTo>
                  <a:lnTo>
                    <a:pt x="285495" y="341884"/>
                  </a:lnTo>
                  <a:lnTo>
                    <a:pt x="276812" y="330585"/>
                  </a:lnTo>
                  <a:close/>
                </a:path>
                <a:path w="318135" h="407670">
                  <a:moveTo>
                    <a:pt x="299465" y="313181"/>
                  </a:moveTo>
                  <a:lnTo>
                    <a:pt x="276812" y="330585"/>
                  </a:lnTo>
                  <a:lnTo>
                    <a:pt x="285495" y="341884"/>
                  </a:lnTo>
                  <a:lnTo>
                    <a:pt x="262889" y="359282"/>
                  </a:lnTo>
                  <a:lnTo>
                    <a:pt x="308437" y="359282"/>
                  </a:lnTo>
                  <a:lnTo>
                    <a:pt x="299465" y="313181"/>
                  </a:lnTo>
                  <a:close/>
                </a:path>
                <a:path w="318135" h="407670">
                  <a:moveTo>
                    <a:pt x="22732" y="0"/>
                  </a:moveTo>
                  <a:lnTo>
                    <a:pt x="0" y="17525"/>
                  </a:lnTo>
                  <a:lnTo>
                    <a:pt x="254185" y="347967"/>
                  </a:lnTo>
                  <a:lnTo>
                    <a:pt x="276812" y="330585"/>
                  </a:lnTo>
                  <a:lnTo>
                    <a:pt x="22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0425" y="5837237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202437" y="0"/>
                  </a:moveTo>
                  <a:lnTo>
                    <a:pt x="148637" y="5359"/>
                  </a:lnTo>
                  <a:lnTo>
                    <a:pt x="100282" y="20483"/>
                  </a:lnTo>
                  <a:lnTo>
                    <a:pt x="59308" y="43941"/>
                  </a:lnTo>
                  <a:lnTo>
                    <a:pt x="27648" y="74305"/>
                  </a:lnTo>
                  <a:lnTo>
                    <a:pt x="7234" y="110143"/>
                  </a:lnTo>
                  <a:lnTo>
                    <a:pt x="0" y="150025"/>
                  </a:lnTo>
                  <a:lnTo>
                    <a:pt x="7234" y="189901"/>
                  </a:lnTo>
                  <a:lnTo>
                    <a:pt x="27648" y="225735"/>
                  </a:lnTo>
                  <a:lnTo>
                    <a:pt x="59308" y="256097"/>
                  </a:lnTo>
                  <a:lnTo>
                    <a:pt x="100282" y="279554"/>
                  </a:lnTo>
                  <a:lnTo>
                    <a:pt x="148637" y="294678"/>
                  </a:lnTo>
                  <a:lnTo>
                    <a:pt x="202437" y="300037"/>
                  </a:lnTo>
                  <a:lnTo>
                    <a:pt x="256238" y="294678"/>
                  </a:lnTo>
                  <a:lnTo>
                    <a:pt x="304593" y="279554"/>
                  </a:lnTo>
                  <a:lnTo>
                    <a:pt x="345567" y="256097"/>
                  </a:lnTo>
                  <a:lnTo>
                    <a:pt x="377227" y="225735"/>
                  </a:lnTo>
                  <a:lnTo>
                    <a:pt x="397641" y="189901"/>
                  </a:lnTo>
                  <a:lnTo>
                    <a:pt x="404875" y="150025"/>
                  </a:lnTo>
                  <a:lnTo>
                    <a:pt x="397641" y="110143"/>
                  </a:lnTo>
                  <a:lnTo>
                    <a:pt x="377227" y="74305"/>
                  </a:lnTo>
                  <a:lnTo>
                    <a:pt x="345567" y="43942"/>
                  </a:lnTo>
                  <a:lnTo>
                    <a:pt x="304593" y="20483"/>
                  </a:lnTo>
                  <a:lnTo>
                    <a:pt x="256238" y="5359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0425" y="5837237"/>
              <a:ext cx="405130" cy="300355"/>
            </a:xfrm>
            <a:custGeom>
              <a:avLst/>
              <a:gdLst/>
              <a:ahLst/>
              <a:cxnLst/>
              <a:rect l="l" t="t" r="r" b="b"/>
              <a:pathLst>
                <a:path w="405129" h="300354">
                  <a:moveTo>
                    <a:pt x="0" y="150025"/>
                  </a:moveTo>
                  <a:lnTo>
                    <a:pt x="7234" y="110143"/>
                  </a:lnTo>
                  <a:lnTo>
                    <a:pt x="27648" y="74305"/>
                  </a:lnTo>
                  <a:lnTo>
                    <a:pt x="59308" y="43941"/>
                  </a:lnTo>
                  <a:lnTo>
                    <a:pt x="100282" y="20483"/>
                  </a:lnTo>
                  <a:lnTo>
                    <a:pt x="148637" y="5359"/>
                  </a:lnTo>
                  <a:lnTo>
                    <a:pt x="202437" y="0"/>
                  </a:lnTo>
                  <a:lnTo>
                    <a:pt x="256238" y="5359"/>
                  </a:lnTo>
                  <a:lnTo>
                    <a:pt x="304593" y="20483"/>
                  </a:lnTo>
                  <a:lnTo>
                    <a:pt x="345567" y="43942"/>
                  </a:lnTo>
                  <a:lnTo>
                    <a:pt x="377227" y="74305"/>
                  </a:lnTo>
                  <a:lnTo>
                    <a:pt x="397641" y="110143"/>
                  </a:lnTo>
                  <a:lnTo>
                    <a:pt x="404875" y="150025"/>
                  </a:lnTo>
                  <a:lnTo>
                    <a:pt x="397641" y="189901"/>
                  </a:lnTo>
                  <a:lnTo>
                    <a:pt x="377227" y="225735"/>
                  </a:lnTo>
                  <a:lnTo>
                    <a:pt x="345567" y="256097"/>
                  </a:lnTo>
                  <a:lnTo>
                    <a:pt x="304593" y="279554"/>
                  </a:lnTo>
                  <a:lnTo>
                    <a:pt x="256238" y="294678"/>
                  </a:lnTo>
                  <a:lnTo>
                    <a:pt x="202437" y="300037"/>
                  </a:lnTo>
                  <a:lnTo>
                    <a:pt x="148637" y="294678"/>
                  </a:lnTo>
                  <a:lnTo>
                    <a:pt x="100282" y="279554"/>
                  </a:lnTo>
                  <a:lnTo>
                    <a:pt x="59308" y="256097"/>
                  </a:lnTo>
                  <a:lnTo>
                    <a:pt x="27648" y="225735"/>
                  </a:lnTo>
                  <a:lnTo>
                    <a:pt x="7234" y="189901"/>
                  </a:lnTo>
                  <a:lnTo>
                    <a:pt x="0" y="15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03140" y="58236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05437" y="5840412"/>
            <a:ext cx="414655" cy="311150"/>
            <a:chOff x="5405437" y="5840412"/>
            <a:chExt cx="414655" cy="311150"/>
          </a:xfrm>
        </p:grpSpPr>
        <p:sp>
          <p:nvSpPr>
            <p:cNvPr id="40" name="object 40"/>
            <p:cNvSpPr/>
            <p:nvPr/>
          </p:nvSpPr>
          <p:spPr>
            <a:xfrm>
              <a:off x="5410200" y="5845175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202437" y="0"/>
                  </a:moveTo>
                  <a:lnTo>
                    <a:pt x="148637" y="5387"/>
                  </a:lnTo>
                  <a:lnTo>
                    <a:pt x="100282" y="20591"/>
                  </a:lnTo>
                  <a:lnTo>
                    <a:pt x="59308" y="44173"/>
                  </a:lnTo>
                  <a:lnTo>
                    <a:pt x="27648" y="74696"/>
                  </a:lnTo>
                  <a:lnTo>
                    <a:pt x="7234" y="110722"/>
                  </a:lnTo>
                  <a:lnTo>
                    <a:pt x="0" y="150812"/>
                  </a:lnTo>
                  <a:lnTo>
                    <a:pt x="7234" y="190902"/>
                  </a:lnTo>
                  <a:lnTo>
                    <a:pt x="27648" y="226928"/>
                  </a:lnTo>
                  <a:lnTo>
                    <a:pt x="59308" y="257451"/>
                  </a:lnTo>
                  <a:lnTo>
                    <a:pt x="100282" y="281033"/>
                  </a:lnTo>
                  <a:lnTo>
                    <a:pt x="148637" y="296237"/>
                  </a:lnTo>
                  <a:lnTo>
                    <a:pt x="202437" y="301625"/>
                  </a:lnTo>
                  <a:lnTo>
                    <a:pt x="256238" y="296237"/>
                  </a:lnTo>
                  <a:lnTo>
                    <a:pt x="304593" y="281033"/>
                  </a:lnTo>
                  <a:lnTo>
                    <a:pt x="345567" y="257451"/>
                  </a:lnTo>
                  <a:lnTo>
                    <a:pt x="377227" y="226928"/>
                  </a:lnTo>
                  <a:lnTo>
                    <a:pt x="397641" y="190902"/>
                  </a:lnTo>
                  <a:lnTo>
                    <a:pt x="404875" y="150812"/>
                  </a:lnTo>
                  <a:lnTo>
                    <a:pt x="397641" y="110722"/>
                  </a:lnTo>
                  <a:lnTo>
                    <a:pt x="377227" y="74696"/>
                  </a:lnTo>
                  <a:lnTo>
                    <a:pt x="345567" y="44173"/>
                  </a:lnTo>
                  <a:lnTo>
                    <a:pt x="304593" y="20591"/>
                  </a:lnTo>
                  <a:lnTo>
                    <a:pt x="256238" y="5387"/>
                  </a:lnTo>
                  <a:lnTo>
                    <a:pt x="202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200" y="5845175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0" y="150812"/>
                  </a:moveTo>
                  <a:lnTo>
                    <a:pt x="7234" y="110722"/>
                  </a:lnTo>
                  <a:lnTo>
                    <a:pt x="27648" y="74696"/>
                  </a:lnTo>
                  <a:lnTo>
                    <a:pt x="59308" y="44173"/>
                  </a:lnTo>
                  <a:lnTo>
                    <a:pt x="100282" y="20591"/>
                  </a:lnTo>
                  <a:lnTo>
                    <a:pt x="148637" y="5387"/>
                  </a:lnTo>
                  <a:lnTo>
                    <a:pt x="202437" y="0"/>
                  </a:lnTo>
                  <a:lnTo>
                    <a:pt x="256238" y="5387"/>
                  </a:lnTo>
                  <a:lnTo>
                    <a:pt x="304593" y="20591"/>
                  </a:lnTo>
                  <a:lnTo>
                    <a:pt x="345567" y="44173"/>
                  </a:lnTo>
                  <a:lnTo>
                    <a:pt x="377227" y="74696"/>
                  </a:lnTo>
                  <a:lnTo>
                    <a:pt x="397641" y="110722"/>
                  </a:lnTo>
                  <a:lnTo>
                    <a:pt x="404875" y="150812"/>
                  </a:lnTo>
                  <a:lnTo>
                    <a:pt x="397641" y="190902"/>
                  </a:lnTo>
                  <a:lnTo>
                    <a:pt x="377227" y="226928"/>
                  </a:lnTo>
                  <a:lnTo>
                    <a:pt x="345567" y="257451"/>
                  </a:lnTo>
                  <a:lnTo>
                    <a:pt x="304593" y="281033"/>
                  </a:lnTo>
                  <a:lnTo>
                    <a:pt x="256238" y="296237"/>
                  </a:lnTo>
                  <a:lnTo>
                    <a:pt x="202437" y="301625"/>
                  </a:lnTo>
                  <a:lnTo>
                    <a:pt x="148637" y="296237"/>
                  </a:lnTo>
                  <a:lnTo>
                    <a:pt x="100282" y="281033"/>
                  </a:lnTo>
                  <a:lnTo>
                    <a:pt x="59308" y="257451"/>
                  </a:lnTo>
                  <a:lnTo>
                    <a:pt x="27648" y="226928"/>
                  </a:lnTo>
                  <a:lnTo>
                    <a:pt x="7234" y="190902"/>
                  </a:lnTo>
                  <a:lnTo>
                    <a:pt x="0" y="150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542915" y="58321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34137" y="5783262"/>
            <a:ext cx="415925" cy="313055"/>
            <a:chOff x="6434137" y="5783262"/>
            <a:chExt cx="415925" cy="313055"/>
          </a:xfrm>
        </p:grpSpPr>
        <p:sp>
          <p:nvSpPr>
            <p:cNvPr id="44" name="object 44"/>
            <p:cNvSpPr/>
            <p:nvPr/>
          </p:nvSpPr>
          <p:spPr>
            <a:xfrm>
              <a:off x="6438900" y="5788025"/>
              <a:ext cx="406400" cy="303530"/>
            </a:xfrm>
            <a:custGeom>
              <a:avLst/>
              <a:gdLst/>
              <a:ahLst/>
              <a:cxnLst/>
              <a:rect l="l" t="t" r="r" b="b"/>
              <a:pathLst>
                <a:path w="406400" h="303529">
                  <a:moveTo>
                    <a:pt x="203200" y="0"/>
                  </a:moveTo>
                  <a:lnTo>
                    <a:pt x="149166" y="5415"/>
                  </a:lnTo>
                  <a:lnTo>
                    <a:pt x="100621" y="20700"/>
                  </a:lnTo>
                  <a:lnTo>
                    <a:pt x="59499" y="44407"/>
                  </a:lnTo>
                  <a:lnTo>
                    <a:pt x="27733" y="75091"/>
                  </a:lnTo>
                  <a:lnTo>
                    <a:pt x="7255" y="111308"/>
                  </a:lnTo>
                  <a:lnTo>
                    <a:pt x="0" y="151612"/>
                  </a:lnTo>
                  <a:lnTo>
                    <a:pt x="7255" y="191911"/>
                  </a:lnTo>
                  <a:lnTo>
                    <a:pt x="27733" y="228124"/>
                  </a:lnTo>
                  <a:lnTo>
                    <a:pt x="59499" y="258806"/>
                  </a:lnTo>
                  <a:lnTo>
                    <a:pt x="100621" y="282512"/>
                  </a:lnTo>
                  <a:lnTo>
                    <a:pt x="149166" y="297796"/>
                  </a:lnTo>
                  <a:lnTo>
                    <a:pt x="203200" y="303212"/>
                  </a:lnTo>
                  <a:lnTo>
                    <a:pt x="257233" y="297796"/>
                  </a:lnTo>
                  <a:lnTo>
                    <a:pt x="305778" y="282512"/>
                  </a:lnTo>
                  <a:lnTo>
                    <a:pt x="346900" y="258806"/>
                  </a:lnTo>
                  <a:lnTo>
                    <a:pt x="378666" y="228124"/>
                  </a:lnTo>
                  <a:lnTo>
                    <a:pt x="399144" y="191911"/>
                  </a:lnTo>
                  <a:lnTo>
                    <a:pt x="406400" y="151612"/>
                  </a:lnTo>
                  <a:lnTo>
                    <a:pt x="399144" y="111308"/>
                  </a:lnTo>
                  <a:lnTo>
                    <a:pt x="378666" y="75091"/>
                  </a:lnTo>
                  <a:lnTo>
                    <a:pt x="346900" y="44407"/>
                  </a:lnTo>
                  <a:lnTo>
                    <a:pt x="305778" y="20700"/>
                  </a:lnTo>
                  <a:lnTo>
                    <a:pt x="257233" y="54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38900" y="5788025"/>
              <a:ext cx="406400" cy="303530"/>
            </a:xfrm>
            <a:custGeom>
              <a:avLst/>
              <a:gdLst/>
              <a:ahLst/>
              <a:cxnLst/>
              <a:rect l="l" t="t" r="r" b="b"/>
              <a:pathLst>
                <a:path w="406400" h="303529">
                  <a:moveTo>
                    <a:pt x="0" y="151612"/>
                  </a:moveTo>
                  <a:lnTo>
                    <a:pt x="7255" y="111308"/>
                  </a:lnTo>
                  <a:lnTo>
                    <a:pt x="27733" y="75091"/>
                  </a:lnTo>
                  <a:lnTo>
                    <a:pt x="59499" y="44407"/>
                  </a:lnTo>
                  <a:lnTo>
                    <a:pt x="100621" y="20700"/>
                  </a:lnTo>
                  <a:lnTo>
                    <a:pt x="149166" y="5415"/>
                  </a:lnTo>
                  <a:lnTo>
                    <a:pt x="203200" y="0"/>
                  </a:lnTo>
                  <a:lnTo>
                    <a:pt x="257233" y="5415"/>
                  </a:lnTo>
                  <a:lnTo>
                    <a:pt x="305778" y="20700"/>
                  </a:lnTo>
                  <a:lnTo>
                    <a:pt x="346900" y="44407"/>
                  </a:lnTo>
                  <a:lnTo>
                    <a:pt x="378666" y="75091"/>
                  </a:lnTo>
                  <a:lnTo>
                    <a:pt x="399144" y="111308"/>
                  </a:lnTo>
                  <a:lnTo>
                    <a:pt x="406400" y="151612"/>
                  </a:lnTo>
                  <a:lnTo>
                    <a:pt x="399144" y="191911"/>
                  </a:lnTo>
                  <a:lnTo>
                    <a:pt x="378666" y="228124"/>
                  </a:lnTo>
                  <a:lnTo>
                    <a:pt x="346900" y="258806"/>
                  </a:lnTo>
                  <a:lnTo>
                    <a:pt x="305778" y="282512"/>
                  </a:lnTo>
                  <a:lnTo>
                    <a:pt x="257233" y="297796"/>
                  </a:lnTo>
                  <a:lnTo>
                    <a:pt x="203200" y="303212"/>
                  </a:lnTo>
                  <a:lnTo>
                    <a:pt x="149166" y="297796"/>
                  </a:lnTo>
                  <a:lnTo>
                    <a:pt x="100621" y="282512"/>
                  </a:lnTo>
                  <a:lnTo>
                    <a:pt x="59499" y="258806"/>
                  </a:lnTo>
                  <a:lnTo>
                    <a:pt x="27733" y="228124"/>
                  </a:lnTo>
                  <a:lnTo>
                    <a:pt x="7255" y="191911"/>
                  </a:lnTo>
                  <a:lnTo>
                    <a:pt x="0" y="151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514845" y="577575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965888" y="6146800"/>
            <a:ext cx="414655" cy="311150"/>
            <a:chOff x="5965888" y="6146800"/>
            <a:chExt cx="414655" cy="311150"/>
          </a:xfrm>
        </p:grpSpPr>
        <p:sp>
          <p:nvSpPr>
            <p:cNvPr id="48" name="object 48"/>
            <p:cNvSpPr/>
            <p:nvPr/>
          </p:nvSpPr>
          <p:spPr>
            <a:xfrm>
              <a:off x="5970651" y="6151562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202311" y="0"/>
                  </a:moveTo>
                  <a:lnTo>
                    <a:pt x="148519" y="5387"/>
                  </a:lnTo>
                  <a:lnTo>
                    <a:pt x="100188" y="20591"/>
                  </a:lnTo>
                  <a:lnTo>
                    <a:pt x="59245" y="44173"/>
                  </a:lnTo>
                  <a:lnTo>
                    <a:pt x="27615" y="74696"/>
                  </a:lnTo>
                  <a:lnTo>
                    <a:pt x="7224" y="110722"/>
                  </a:lnTo>
                  <a:lnTo>
                    <a:pt x="0" y="150812"/>
                  </a:lnTo>
                  <a:lnTo>
                    <a:pt x="7224" y="190902"/>
                  </a:lnTo>
                  <a:lnTo>
                    <a:pt x="27615" y="226928"/>
                  </a:lnTo>
                  <a:lnTo>
                    <a:pt x="59245" y="257451"/>
                  </a:lnTo>
                  <a:lnTo>
                    <a:pt x="100188" y="281033"/>
                  </a:lnTo>
                  <a:lnTo>
                    <a:pt x="148519" y="296237"/>
                  </a:lnTo>
                  <a:lnTo>
                    <a:pt x="202311" y="301625"/>
                  </a:lnTo>
                  <a:lnTo>
                    <a:pt x="256111" y="296237"/>
                  </a:lnTo>
                  <a:lnTo>
                    <a:pt x="304466" y="281033"/>
                  </a:lnTo>
                  <a:lnTo>
                    <a:pt x="345440" y="257451"/>
                  </a:lnTo>
                  <a:lnTo>
                    <a:pt x="377100" y="226928"/>
                  </a:lnTo>
                  <a:lnTo>
                    <a:pt x="397514" y="190902"/>
                  </a:lnTo>
                  <a:lnTo>
                    <a:pt x="404749" y="150812"/>
                  </a:lnTo>
                  <a:lnTo>
                    <a:pt x="397514" y="110722"/>
                  </a:lnTo>
                  <a:lnTo>
                    <a:pt x="377100" y="74696"/>
                  </a:lnTo>
                  <a:lnTo>
                    <a:pt x="345440" y="44173"/>
                  </a:lnTo>
                  <a:lnTo>
                    <a:pt x="304466" y="20591"/>
                  </a:lnTo>
                  <a:lnTo>
                    <a:pt x="256111" y="5387"/>
                  </a:lnTo>
                  <a:lnTo>
                    <a:pt x="20231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70651" y="6151562"/>
              <a:ext cx="405130" cy="301625"/>
            </a:xfrm>
            <a:custGeom>
              <a:avLst/>
              <a:gdLst/>
              <a:ahLst/>
              <a:cxnLst/>
              <a:rect l="l" t="t" r="r" b="b"/>
              <a:pathLst>
                <a:path w="405129" h="301625">
                  <a:moveTo>
                    <a:pt x="0" y="150812"/>
                  </a:moveTo>
                  <a:lnTo>
                    <a:pt x="7224" y="110722"/>
                  </a:lnTo>
                  <a:lnTo>
                    <a:pt x="27615" y="74696"/>
                  </a:lnTo>
                  <a:lnTo>
                    <a:pt x="59245" y="44173"/>
                  </a:lnTo>
                  <a:lnTo>
                    <a:pt x="100188" y="20591"/>
                  </a:lnTo>
                  <a:lnTo>
                    <a:pt x="148519" y="5387"/>
                  </a:lnTo>
                  <a:lnTo>
                    <a:pt x="202311" y="0"/>
                  </a:lnTo>
                  <a:lnTo>
                    <a:pt x="256111" y="5387"/>
                  </a:lnTo>
                  <a:lnTo>
                    <a:pt x="304466" y="20591"/>
                  </a:lnTo>
                  <a:lnTo>
                    <a:pt x="345440" y="44173"/>
                  </a:lnTo>
                  <a:lnTo>
                    <a:pt x="377100" y="74696"/>
                  </a:lnTo>
                  <a:lnTo>
                    <a:pt x="397514" y="110722"/>
                  </a:lnTo>
                  <a:lnTo>
                    <a:pt x="404749" y="150812"/>
                  </a:lnTo>
                  <a:lnTo>
                    <a:pt x="397514" y="190902"/>
                  </a:lnTo>
                  <a:lnTo>
                    <a:pt x="377100" y="226928"/>
                  </a:lnTo>
                  <a:lnTo>
                    <a:pt x="345440" y="257451"/>
                  </a:lnTo>
                  <a:lnTo>
                    <a:pt x="304466" y="281033"/>
                  </a:lnTo>
                  <a:lnTo>
                    <a:pt x="256111" y="296237"/>
                  </a:lnTo>
                  <a:lnTo>
                    <a:pt x="202311" y="301625"/>
                  </a:lnTo>
                  <a:lnTo>
                    <a:pt x="148519" y="296237"/>
                  </a:lnTo>
                  <a:lnTo>
                    <a:pt x="100188" y="281033"/>
                  </a:lnTo>
                  <a:lnTo>
                    <a:pt x="59245" y="257451"/>
                  </a:lnTo>
                  <a:lnTo>
                    <a:pt x="27615" y="226928"/>
                  </a:lnTo>
                  <a:lnTo>
                    <a:pt x="7224" y="190902"/>
                  </a:lnTo>
                  <a:lnTo>
                    <a:pt x="0" y="150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103365" y="613877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983226" y="5543803"/>
            <a:ext cx="1676400" cy="671830"/>
            <a:chOff x="4983226" y="5543803"/>
            <a:chExt cx="1676400" cy="671830"/>
          </a:xfrm>
        </p:grpSpPr>
        <p:sp>
          <p:nvSpPr>
            <p:cNvPr id="52" name="object 52"/>
            <p:cNvSpPr/>
            <p:nvPr/>
          </p:nvSpPr>
          <p:spPr>
            <a:xfrm>
              <a:off x="4983226" y="5543803"/>
              <a:ext cx="1676400" cy="328930"/>
            </a:xfrm>
            <a:custGeom>
              <a:avLst/>
              <a:gdLst/>
              <a:ahLst/>
              <a:cxnLst/>
              <a:rect l="l" t="t" r="r" b="b"/>
              <a:pathLst>
                <a:path w="1676400" h="328929">
                  <a:moveTo>
                    <a:pt x="234950" y="43561"/>
                  </a:moveTo>
                  <a:lnTo>
                    <a:pt x="212598" y="25781"/>
                  </a:lnTo>
                  <a:lnTo>
                    <a:pt x="41986" y="241211"/>
                  </a:lnTo>
                  <a:lnTo>
                    <a:pt x="19558" y="223431"/>
                  </a:lnTo>
                  <a:lnTo>
                    <a:pt x="0" y="317246"/>
                  </a:lnTo>
                  <a:lnTo>
                    <a:pt x="86741" y="276656"/>
                  </a:lnTo>
                  <a:lnTo>
                    <a:pt x="78473" y="270116"/>
                  </a:lnTo>
                  <a:lnTo>
                    <a:pt x="64350" y="258927"/>
                  </a:lnTo>
                  <a:lnTo>
                    <a:pt x="234950" y="43561"/>
                  </a:lnTo>
                  <a:close/>
                </a:path>
                <a:path w="1676400" h="328929">
                  <a:moveTo>
                    <a:pt x="593598" y="328358"/>
                  </a:moveTo>
                  <a:lnTo>
                    <a:pt x="591235" y="272846"/>
                  </a:lnTo>
                  <a:lnTo>
                    <a:pt x="589534" y="232600"/>
                  </a:lnTo>
                  <a:lnTo>
                    <a:pt x="564553" y="246481"/>
                  </a:lnTo>
                  <a:lnTo>
                    <a:pt x="463296" y="64249"/>
                  </a:lnTo>
                  <a:lnTo>
                    <a:pt x="438277" y="78117"/>
                  </a:lnTo>
                  <a:lnTo>
                    <a:pt x="539546" y="260375"/>
                  </a:lnTo>
                  <a:lnTo>
                    <a:pt x="514604" y="274231"/>
                  </a:lnTo>
                  <a:lnTo>
                    <a:pt x="593598" y="328358"/>
                  </a:lnTo>
                  <a:close/>
                </a:path>
                <a:path w="1676400" h="328929">
                  <a:moveTo>
                    <a:pt x="1676273" y="255333"/>
                  </a:moveTo>
                  <a:lnTo>
                    <a:pt x="1665325" y="209994"/>
                  </a:lnTo>
                  <a:lnTo>
                    <a:pt x="1653794" y="162191"/>
                  </a:lnTo>
                  <a:lnTo>
                    <a:pt x="1631899" y="180682"/>
                  </a:lnTo>
                  <a:lnTo>
                    <a:pt x="1479296" y="0"/>
                  </a:lnTo>
                  <a:lnTo>
                    <a:pt x="1457452" y="18542"/>
                  </a:lnTo>
                  <a:lnTo>
                    <a:pt x="1610055" y="199123"/>
                  </a:lnTo>
                  <a:lnTo>
                    <a:pt x="1588262" y="217525"/>
                  </a:lnTo>
                  <a:lnTo>
                    <a:pt x="1676273" y="25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6036589"/>
              <a:ext cx="181482" cy="17847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43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20"/>
              <a:t> </a:t>
            </a:r>
            <a:r>
              <a:rPr sz="3600" spc="-20"/>
              <a:t>İşlemleri-</a:t>
            </a:r>
            <a:r>
              <a:rPr sz="3600" spc="-25"/>
              <a:t>Max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1576832"/>
            <a:ext cx="6532880" cy="1624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45465" marR="15240" indent="-533400">
              <a:lnSpc>
                <a:spcPts val="2300"/>
              </a:lnSpc>
              <a:spcBef>
                <a:spcPts val="66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Ağaçtaki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büyük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elemanı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içeren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düğümü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bulur </a:t>
            </a:r>
            <a:r>
              <a:rPr sz="2400">
                <a:latin typeface="Calibri"/>
                <a:cs typeface="Calibri"/>
              </a:rPr>
              <a:t>ve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geri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döndürür.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375"/>
              </a:lnSpc>
              <a:spcBef>
                <a:spcPts val="35"/>
              </a:spcBef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büyük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elemanı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içeren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sağdaki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ts val="2375"/>
              </a:lnSpc>
            </a:pPr>
            <a:r>
              <a:rPr sz="2200">
                <a:latin typeface="Calibri"/>
                <a:cs typeface="Calibri"/>
              </a:rPr>
              <a:t>düğümde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bulunur.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 spc="-10">
                <a:latin typeface="Calibri"/>
                <a:cs typeface="Calibri"/>
              </a:rPr>
              <a:t>Kökten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başlayarak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devamlı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sağa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gidilerek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bulunur.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8256" y="3522090"/>
            <a:ext cx="301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>
                <a:latin typeface="Calibri"/>
                <a:cs typeface="Calibri"/>
              </a:rPr>
              <a:t>Kök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9913" y="4065587"/>
            <a:ext cx="411480" cy="304800"/>
            <a:chOff x="6419913" y="4065587"/>
            <a:chExt cx="411480" cy="304800"/>
          </a:xfrm>
        </p:grpSpPr>
        <p:sp>
          <p:nvSpPr>
            <p:cNvPr id="6" name="object 6"/>
            <p:cNvSpPr/>
            <p:nvPr/>
          </p:nvSpPr>
          <p:spPr>
            <a:xfrm>
              <a:off x="6424676" y="4070350"/>
              <a:ext cx="401955" cy="295275"/>
            </a:xfrm>
            <a:custGeom>
              <a:avLst/>
              <a:gdLst/>
              <a:ahLst/>
              <a:cxnLst/>
              <a:rect l="l" t="t" r="r" b="b"/>
              <a:pathLst>
                <a:path w="401954" h="295275">
                  <a:moveTo>
                    <a:pt x="200787" y="0"/>
                  </a:moveTo>
                  <a:lnTo>
                    <a:pt x="147372" y="5269"/>
                  </a:lnTo>
                  <a:lnTo>
                    <a:pt x="99398" y="20141"/>
                  </a:lnTo>
                  <a:lnTo>
                    <a:pt x="58769" y="43211"/>
                  </a:lnTo>
                  <a:lnTo>
                    <a:pt x="27389" y="73076"/>
                  </a:lnTo>
                  <a:lnTo>
                    <a:pt x="7164" y="108332"/>
                  </a:lnTo>
                  <a:lnTo>
                    <a:pt x="0" y="147574"/>
                  </a:lnTo>
                  <a:lnTo>
                    <a:pt x="7164" y="186869"/>
                  </a:lnTo>
                  <a:lnTo>
                    <a:pt x="27389" y="222160"/>
                  </a:lnTo>
                  <a:lnTo>
                    <a:pt x="58769" y="252047"/>
                  </a:lnTo>
                  <a:lnTo>
                    <a:pt x="99398" y="275129"/>
                  </a:lnTo>
                  <a:lnTo>
                    <a:pt x="147372" y="290005"/>
                  </a:lnTo>
                  <a:lnTo>
                    <a:pt x="200787" y="295275"/>
                  </a:lnTo>
                  <a:lnTo>
                    <a:pt x="254156" y="290005"/>
                  </a:lnTo>
                  <a:lnTo>
                    <a:pt x="302118" y="275129"/>
                  </a:lnTo>
                  <a:lnTo>
                    <a:pt x="342757" y="252047"/>
                  </a:lnTo>
                  <a:lnTo>
                    <a:pt x="374156" y="222160"/>
                  </a:lnTo>
                  <a:lnTo>
                    <a:pt x="394400" y="186869"/>
                  </a:lnTo>
                  <a:lnTo>
                    <a:pt x="401574" y="147574"/>
                  </a:lnTo>
                  <a:lnTo>
                    <a:pt x="394400" y="108332"/>
                  </a:lnTo>
                  <a:lnTo>
                    <a:pt x="374156" y="73076"/>
                  </a:lnTo>
                  <a:lnTo>
                    <a:pt x="342757" y="43211"/>
                  </a:lnTo>
                  <a:lnTo>
                    <a:pt x="302118" y="20141"/>
                  </a:lnTo>
                  <a:lnTo>
                    <a:pt x="254156" y="5269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24676" y="4070350"/>
              <a:ext cx="401955" cy="295275"/>
            </a:xfrm>
            <a:custGeom>
              <a:avLst/>
              <a:gdLst/>
              <a:ahLst/>
              <a:cxnLst/>
              <a:rect l="l" t="t" r="r" b="b"/>
              <a:pathLst>
                <a:path w="401954" h="295275">
                  <a:moveTo>
                    <a:pt x="0" y="147574"/>
                  </a:moveTo>
                  <a:lnTo>
                    <a:pt x="7164" y="108332"/>
                  </a:lnTo>
                  <a:lnTo>
                    <a:pt x="27389" y="73076"/>
                  </a:lnTo>
                  <a:lnTo>
                    <a:pt x="58769" y="43211"/>
                  </a:lnTo>
                  <a:lnTo>
                    <a:pt x="99398" y="20141"/>
                  </a:lnTo>
                  <a:lnTo>
                    <a:pt x="147372" y="5269"/>
                  </a:lnTo>
                  <a:lnTo>
                    <a:pt x="200787" y="0"/>
                  </a:lnTo>
                  <a:lnTo>
                    <a:pt x="254156" y="5269"/>
                  </a:lnTo>
                  <a:lnTo>
                    <a:pt x="302118" y="20141"/>
                  </a:lnTo>
                  <a:lnTo>
                    <a:pt x="342757" y="43211"/>
                  </a:lnTo>
                  <a:lnTo>
                    <a:pt x="374156" y="73076"/>
                  </a:lnTo>
                  <a:lnTo>
                    <a:pt x="394400" y="108332"/>
                  </a:lnTo>
                  <a:lnTo>
                    <a:pt x="401574" y="147574"/>
                  </a:lnTo>
                  <a:lnTo>
                    <a:pt x="394400" y="186869"/>
                  </a:lnTo>
                  <a:lnTo>
                    <a:pt x="374156" y="222160"/>
                  </a:lnTo>
                  <a:lnTo>
                    <a:pt x="342757" y="252047"/>
                  </a:lnTo>
                  <a:lnTo>
                    <a:pt x="302118" y="275129"/>
                  </a:lnTo>
                  <a:lnTo>
                    <a:pt x="254156" y="290005"/>
                  </a:lnTo>
                  <a:lnTo>
                    <a:pt x="200787" y="295275"/>
                  </a:lnTo>
                  <a:lnTo>
                    <a:pt x="147372" y="290005"/>
                  </a:lnTo>
                  <a:lnTo>
                    <a:pt x="99398" y="275129"/>
                  </a:lnTo>
                  <a:lnTo>
                    <a:pt x="58769" y="252047"/>
                  </a:lnTo>
                  <a:lnTo>
                    <a:pt x="27389" y="222160"/>
                  </a:lnTo>
                  <a:lnTo>
                    <a:pt x="7164" y="186869"/>
                  </a:lnTo>
                  <a:lnTo>
                    <a:pt x="0" y="1475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1797" y="407225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59462" y="4691062"/>
            <a:ext cx="409575" cy="304800"/>
            <a:chOff x="5859462" y="4691062"/>
            <a:chExt cx="409575" cy="304800"/>
          </a:xfrm>
        </p:grpSpPr>
        <p:sp>
          <p:nvSpPr>
            <p:cNvPr id="10" name="object 10"/>
            <p:cNvSpPr/>
            <p:nvPr/>
          </p:nvSpPr>
          <p:spPr>
            <a:xfrm>
              <a:off x="5864225" y="4695825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200025" y="0"/>
                  </a:moveTo>
                  <a:lnTo>
                    <a:pt x="146843" y="5269"/>
                  </a:lnTo>
                  <a:lnTo>
                    <a:pt x="99059" y="20141"/>
                  </a:lnTo>
                  <a:lnTo>
                    <a:pt x="58578" y="43211"/>
                  </a:lnTo>
                  <a:lnTo>
                    <a:pt x="27304" y="73076"/>
                  </a:lnTo>
                  <a:lnTo>
                    <a:pt x="7143" y="108332"/>
                  </a:lnTo>
                  <a:lnTo>
                    <a:pt x="0" y="147574"/>
                  </a:lnTo>
                  <a:lnTo>
                    <a:pt x="7143" y="186869"/>
                  </a:lnTo>
                  <a:lnTo>
                    <a:pt x="27305" y="222160"/>
                  </a:lnTo>
                  <a:lnTo>
                    <a:pt x="58578" y="252047"/>
                  </a:lnTo>
                  <a:lnTo>
                    <a:pt x="99060" y="275129"/>
                  </a:lnTo>
                  <a:lnTo>
                    <a:pt x="146843" y="290005"/>
                  </a:lnTo>
                  <a:lnTo>
                    <a:pt x="200025" y="295275"/>
                  </a:lnTo>
                  <a:lnTo>
                    <a:pt x="253206" y="290005"/>
                  </a:lnTo>
                  <a:lnTo>
                    <a:pt x="300990" y="275129"/>
                  </a:lnTo>
                  <a:lnTo>
                    <a:pt x="341471" y="252047"/>
                  </a:lnTo>
                  <a:lnTo>
                    <a:pt x="372745" y="222160"/>
                  </a:lnTo>
                  <a:lnTo>
                    <a:pt x="392906" y="186869"/>
                  </a:lnTo>
                  <a:lnTo>
                    <a:pt x="400050" y="147574"/>
                  </a:lnTo>
                  <a:lnTo>
                    <a:pt x="392906" y="108332"/>
                  </a:lnTo>
                  <a:lnTo>
                    <a:pt x="372744" y="73076"/>
                  </a:lnTo>
                  <a:lnTo>
                    <a:pt x="341471" y="43211"/>
                  </a:lnTo>
                  <a:lnTo>
                    <a:pt x="300989" y="20141"/>
                  </a:lnTo>
                  <a:lnTo>
                    <a:pt x="253206" y="5269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4225" y="4695825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0" y="147574"/>
                  </a:moveTo>
                  <a:lnTo>
                    <a:pt x="7143" y="108332"/>
                  </a:lnTo>
                  <a:lnTo>
                    <a:pt x="27304" y="73076"/>
                  </a:lnTo>
                  <a:lnTo>
                    <a:pt x="58578" y="43211"/>
                  </a:lnTo>
                  <a:lnTo>
                    <a:pt x="99059" y="20141"/>
                  </a:lnTo>
                  <a:lnTo>
                    <a:pt x="146843" y="5269"/>
                  </a:lnTo>
                  <a:lnTo>
                    <a:pt x="200025" y="0"/>
                  </a:lnTo>
                  <a:lnTo>
                    <a:pt x="253206" y="5269"/>
                  </a:lnTo>
                  <a:lnTo>
                    <a:pt x="300989" y="20141"/>
                  </a:lnTo>
                  <a:lnTo>
                    <a:pt x="341471" y="43211"/>
                  </a:lnTo>
                  <a:lnTo>
                    <a:pt x="372744" y="73076"/>
                  </a:lnTo>
                  <a:lnTo>
                    <a:pt x="392906" y="108332"/>
                  </a:lnTo>
                  <a:lnTo>
                    <a:pt x="400050" y="147574"/>
                  </a:lnTo>
                  <a:lnTo>
                    <a:pt x="392906" y="186869"/>
                  </a:lnTo>
                  <a:lnTo>
                    <a:pt x="372745" y="222160"/>
                  </a:lnTo>
                  <a:lnTo>
                    <a:pt x="341471" y="252047"/>
                  </a:lnTo>
                  <a:lnTo>
                    <a:pt x="300990" y="275129"/>
                  </a:lnTo>
                  <a:lnTo>
                    <a:pt x="253206" y="290005"/>
                  </a:lnTo>
                  <a:lnTo>
                    <a:pt x="200025" y="295275"/>
                  </a:lnTo>
                  <a:lnTo>
                    <a:pt x="146843" y="290005"/>
                  </a:lnTo>
                  <a:lnTo>
                    <a:pt x="99060" y="275129"/>
                  </a:lnTo>
                  <a:lnTo>
                    <a:pt x="58578" y="252047"/>
                  </a:lnTo>
                  <a:lnTo>
                    <a:pt x="27305" y="222160"/>
                  </a:lnTo>
                  <a:lnTo>
                    <a:pt x="7143" y="186869"/>
                  </a:lnTo>
                  <a:lnTo>
                    <a:pt x="0" y="1475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1892" y="469772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77113" y="4676711"/>
            <a:ext cx="411480" cy="305435"/>
            <a:chOff x="6877113" y="4676711"/>
            <a:chExt cx="411480" cy="305435"/>
          </a:xfrm>
        </p:grpSpPr>
        <p:sp>
          <p:nvSpPr>
            <p:cNvPr id="14" name="object 14"/>
            <p:cNvSpPr/>
            <p:nvPr/>
          </p:nvSpPr>
          <p:spPr>
            <a:xfrm>
              <a:off x="6881876" y="4681473"/>
              <a:ext cx="401955" cy="295910"/>
            </a:xfrm>
            <a:custGeom>
              <a:avLst/>
              <a:gdLst/>
              <a:ahLst/>
              <a:cxnLst/>
              <a:rect l="l" t="t" r="r" b="b"/>
              <a:pathLst>
                <a:path w="401954" h="295910">
                  <a:moveTo>
                    <a:pt x="200787" y="0"/>
                  </a:moveTo>
                  <a:lnTo>
                    <a:pt x="147372" y="5278"/>
                  </a:lnTo>
                  <a:lnTo>
                    <a:pt x="99398" y="20174"/>
                  </a:lnTo>
                  <a:lnTo>
                    <a:pt x="58769" y="43275"/>
                  </a:lnTo>
                  <a:lnTo>
                    <a:pt x="27389" y="73170"/>
                  </a:lnTo>
                  <a:lnTo>
                    <a:pt x="7164" y="108449"/>
                  </a:lnTo>
                  <a:lnTo>
                    <a:pt x="0" y="147700"/>
                  </a:lnTo>
                  <a:lnTo>
                    <a:pt x="7164" y="186952"/>
                  </a:lnTo>
                  <a:lnTo>
                    <a:pt x="27389" y="222231"/>
                  </a:lnTo>
                  <a:lnTo>
                    <a:pt x="58769" y="252126"/>
                  </a:lnTo>
                  <a:lnTo>
                    <a:pt x="99398" y="275227"/>
                  </a:lnTo>
                  <a:lnTo>
                    <a:pt x="147372" y="290123"/>
                  </a:lnTo>
                  <a:lnTo>
                    <a:pt x="200787" y="295401"/>
                  </a:lnTo>
                  <a:lnTo>
                    <a:pt x="254156" y="290123"/>
                  </a:lnTo>
                  <a:lnTo>
                    <a:pt x="302118" y="275227"/>
                  </a:lnTo>
                  <a:lnTo>
                    <a:pt x="342757" y="252126"/>
                  </a:lnTo>
                  <a:lnTo>
                    <a:pt x="374156" y="222231"/>
                  </a:lnTo>
                  <a:lnTo>
                    <a:pt x="394400" y="186952"/>
                  </a:lnTo>
                  <a:lnTo>
                    <a:pt x="401574" y="147700"/>
                  </a:lnTo>
                  <a:lnTo>
                    <a:pt x="394400" y="108449"/>
                  </a:lnTo>
                  <a:lnTo>
                    <a:pt x="374156" y="73170"/>
                  </a:lnTo>
                  <a:lnTo>
                    <a:pt x="342757" y="43275"/>
                  </a:lnTo>
                  <a:lnTo>
                    <a:pt x="302118" y="20174"/>
                  </a:lnTo>
                  <a:lnTo>
                    <a:pt x="254156" y="5278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1876" y="4681473"/>
              <a:ext cx="401955" cy="295910"/>
            </a:xfrm>
            <a:custGeom>
              <a:avLst/>
              <a:gdLst/>
              <a:ahLst/>
              <a:cxnLst/>
              <a:rect l="l" t="t" r="r" b="b"/>
              <a:pathLst>
                <a:path w="401954" h="295910">
                  <a:moveTo>
                    <a:pt x="0" y="147700"/>
                  </a:moveTo>
                  <a:lnTo>
                    <a:pt x="7164" y="108449"/>
                  </a:lnTo>
                  <a:lnTo>
                    <a:pt x="27389" y="73170"/>
                  </a:lnTo>
                  <a:lnTo>
                    <a:pt x="58769" y="43275"/>
                  </a:lnTo>
                  <a:lnTo>
                    <a:pt x="99398" y="20174"/>
                  </a:lnTo>
                  <a:lnTo>
                    <a:pt x="147372" y="5278"/>
                  </a:lnTo>
                  <a:lnTo>
                    <a:pt x="200787" y="0"/>
                  </a:lnTo>
                  <a:lnTo>
                    <a:pt x="254156" y="5278"/>
                  </a:lnTo>
                  <a:lnTo>
                    <a:pt x="302118" y="20174"/>
                  </a:lnTo>
                  <a:lnTo>
                    <a:pt x="342757" y="43275"/>
                  </a:lnTo>
                  <a:lnTo>
                    <a:pt x="374156" y="73170"/>
                  </a:lnTo>
                  <a:lnTo>
                    <a:pt x="394400" y="108449"/>
                  </a:lnTo>
                  <a:lnTo>
                    <a:pt x="401574" y="147700"/>
                  </a:lnTo>
                  <a:lnTo>
                    <a:pt x="394400" y="186952"/>
                  </a:lnTo>
                  <a:lnTo>
                    <a:pt x="374156" y="222231"/>
                  </a:lnTo>
                  <a:lnTo>
                    <a:pt x="342757" y="252126"/>
                  </a:lnTo>
                  <a:lnTo>
                    <a:pt x="302118" y="275227"/>
                  </a:lnTo>
                  <a:lnTo>
                    <a:pt x="254156" y="290123"/>
                  </a:lnTo>
                  <a:lnTo>
                    <a:pt x="200787" y="295401"/>
                  </a:lnTo>
                  <a:lnTo>
                    <a:pt x="147372" y="290123"/>
                  </a:lnTo>
                  <a:lnTo>
                    <a:pt x="99398" y="275227"/>
                  </a:lnTo>
                  <a:lnTo>
                    <a:pt x="58769" y="252126"/>
                  </a:lnTo>
                  <a:lnTo>
                    <a:pt x="27389" y="222231"/>
                  </a:lnTo>
                  <a:lnTo>
                    <a:pt x="7164" y="186952"/>
                  </a:lnTo>
                  <a:lnTo>
                    <a:pt x="0" y="147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68997" y="468337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05687" y="5329237"/>
            <a:ext cx="411480" cy="303530"/>
            <a:chOff x="7405687" y="5329237"/>
            <a:chExt cx="411480" cy="303530"/>
          </a:xfrm>
        </p:grpSpPr>
        <p:sp>
          <p:nvSpPr>
            <p:cNvPr id="18" name="object 18"/>
            <p:cNvSpPr/>
            <p:nvPr/>
          </p:nvSpPr>
          <p:spPr>
            <a:xfrm>
              <a:off x="7410450" y="5334000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200786" y="0"/>
                  </a:moveTo>
                  <a:lnTo>
                    <a:pt x="147417" y="5248"/>
                  </a:lnTo>
                  <a:lnTo>
                    <a:pt x="99455" y="20056"/>
                  </a:lnTo>
                  <a:lnTo>
                    <a:pt x="58816" y="43021"/>
                  </a:lnTo>
                  <a:lnTo>
                    <a:pt x="27417" y="72738"/>
                  </a:lnTo>
                  <a:lnTo>
                    <a:pt x="7173" y="107803"/>
                  </a:lnTo>
                  <a:lnTo>
                    <a:pt x="0" y="146812"/>
                  </a:lnTo>
                  <a:lnTo>
                    <a:pt x="7173" y="185869"/>
                  </a:lnTo>
                  <a:lnTo>
                    <a:pt x="27417" y="220958"/>
                  </a:lnTo>
                  <a:lnTo>
                    <a:pt x="58816" y="250682"/>
                  </a:lnTo>
                  <a:lnTo>
                    <a:pt x="99455" y="273642"/>
                  </a:lnTo>
                  <a:lnTo>
                    <a:pt x="147417" y="288443"/>
                  </a:lnTo>
                  <a:lnTo>
                    <a:pt x="200786" y="293687"/>
                  </a:lnTo>
                  <a:lnTo>
                    <a:pt x="254210" y="288443"/>
                  </a:lnTo>
                  <a:lnTo>
                    <a:pt x="302208" y="273642"/>
                  </a:lnTo>
                  <a:lnTo>
                    <a:pt x="342868" y="250682"/>
                  </a:lnTo>
                  <a:lnTo>
                    <a:pt x="374278" y="220958"/>
                  </a:lnTo>
                  <a:lnTo>
                    <a:pt x="394526" y="185869"/>
                  </a:lnTo>
                  <a:lnTo>
                    <a:pt x="401700" y="146812"/>
                  </a:lnTo>
                  <a:lnTo>
                    <a:pt x="394526" y="107803"/>
                  </a:lnTo>
                  <a:lnTo>
                    <a:pt x="374278" y="72738"/>
                  </a:lnTo>
                  <a:lnTo>
                    <a:pt x="342868" y="43021"/>
                  </a:lnTo>
                  <a:lnTo>
                    <a:pt x="302208" y="20056"/>
                  </a:lnTo>
                  <a:lnTo>
                    <a:pt x="254210" y="5248"/>
                  </a:lnTo>
                  <a:lnTo>
                    <a:pt x="200786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0450" y="5334000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0" y="146812"/>
                  </a:moveTo>
                  <a:lnTo>
                    <a:pt x="7173" y="107803"/>
                  </a:lnTo>
                  <a:lnTo>
                    <a:pt x="27417" y="72738"/>
                  </a:lnTo>
                  <a:lnTo>
                    <a:pt x="58816" y="43021"/>
                  </a:lnTo>
                  <a:lnTo>
                    <a:pt x="99455" y="20056"/>
                  </a:lnTo>
                  <a:lnTo>
                    <a:pt x="147417" y="5248"/>
                  </a:lnTo>
                  <a:lnTo>
                    <a:pt x="200786" y="0"/>
                  </a:lnTo>
                  <a:lnTo>
                    <a:pt x="254210" y="5248"/>
                  </a:lnTo>
                  <a:lnTo>
                    <a:pt x="302208" y="20056"/>
                  </a:lnTo>
                  <a:lnTo>
                    <a:pt x="342868" y="43021"/>
                  </a:lnTo>
                  <a:lnTo>
                    <a:pt x="374278" y="72738"/>
                  </a:lnTo>
                  <a:lnTo>
                    <a:pt x="394526" y="107803"/>
                  </a:lnTo>
                  <a:lnTo>
                    <a:pt x="401700" y="146812"/>
                  </a:lnTo>
                  <a:lnTo>
                    <a:pt x="394526" y="185869"/>
                  </a:lnTo>
                  <a:lnTo>
                    <a:pt x="374278" y="220958"/>
                  </a:lnTo>
                  <a:lnTo>
                    <a:pt x="342868" y="250682"/>
                  </a:lnTo>
                  <a:lnTo>
                    <a:pt x="302208" y="273642"/>
                  </a:lnTo>
                  <a:lnTo>
                    <a:pt x="254210" y="288443"/>
                  </a:lnTo>
                  <a:lnTo>
                    <a:pt x="200786" y="293687"/>
                  </a:lnTo>
                  <a:lnTo>
                    <a:pt x="147417" y="288443"/>
                  </a:lnTo>
                  <a:lnTo>
                    <a:pt x="99455" y="273642"/>
                  </a:lnTo>
                  <a:lnTo>
                    <a:pt x="58816" y="250682"/>
                  </a:lnTo>
                  <a:lnTo>
                    <a:pt x="27417" y="220958"/>
                  </a:lnTo>
                  <a:lnTo>
                    <a:pt x="7173" y="185869"/>
                  </a:lnTo>
                  <a:lnTo>
                    <a:pt x="0" y="146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97826" y="533527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92737" y="3856101"/>
            <a:ext cx="2127250" cy="1802130"/>
            <a:chOff x="5392737" y="3856101"/>
            <a:chExt cx="2127250" cy="1802130"/>
          </a:xfrm>
        </p:grpSpPr>
        <p:sp>
          <p:nvSpPr>
            <p:cNvPr id="22" name="object 22"/>
            <p:cNvSpPr/>
            <p:nvPr/>
          </p:nvSpPr>
          <p:spPr>
            <a:xfrm>
              <a:off x="6123051" y="4313300"/>
              <a:ext cx="1397000" cy="1035050"/>
            </a:xfrm>
            <a:custGeom>
              <a:avLst/>
              <a:gdLst/>
              <a:ahLst/>
              <a:cxnLst/>
              <a:rect l="l" t="t" r="r" b="b"/>
              <a:pathLst>
                <a:path w="1397000" h="1035050">
                  <a:moveTo>
                    <a:pt x="367792" y="18923"/>
                  </a:moveTo>
                  <a:lnTo>
                    <a:pt x="346456" y="0"/>
                  </a:lnTo>
                  <a:lnTo>
                    <a:pt x="46355" y="336054"/>
                  </a:lnTo>
                  <a:lnTo>
                    <a:pt x="25019" y="316992"/>
                  </a:lnTo>
                  <a:lnTo>
                    <a:pt x="0" y="409448"/>
                  </a:lnTo>
                  <a:lnTo>
                    <a:pt x="89027" y="374142"/>
                  </a:lnTo>
                  <a:lnTo>
                    <a:pt x="79629" y="365760"/>
                  </a:lnTo>
                  <a:lnTo>
                    <a:pt x="67678" y="355092"/>
                  </a:lnTo>
                  <a:lnTo>
                    <a:pt x="367792" y="18923"/>
                  </a:lnTo>
                  <a:close/>
                </a:path>
                <a:path w="1397000" h="1035050">
                  <a:moveTo>
                    <a:pt x="884174" y="384048"/>
                  </a:moveTo>
                  <a:lnTo>
                    <a:pt x="873747" y="337820"/>
                  </a:lnTo>
                  <a:lnTo>
                    <a:pt x="863092" y="290576"/>
                  </a:lnTo>
                  <a:lnTo>
                    <a:pt x="840943" y="308698"/>
                  </a:lnTo>
                  <a:lnTo>
                    <a:pt x="617474" y="35306"/>
                  </a:lnTo>
                  <a:lnTo>
                    <a:pt x="595249" y="53467"/>
                  </a:lnTo>
                  <a:lnTo>
                    <a:pt x="818857" y="326771"/>
                  </a:lnTo>
                  <a:lnTo>
                    <a:pt x="796671" y="344932"/>
                  </a:lnTo>
                  <a:lnTo>
                    <a:pt x="884174" y="384048"/>
                  </a:lnTo>
                  <a:close/>
                </a:path>
                <a:path w="1397000" h="1035050">
                  <a:moveTo>
                    <a:pt x="1396873" y="1034923"/>
                  </a:moveTo>
                  <a:lnTo>
                    <a:pt x="1385125" y="991108"/>
                  </a:lnTo>
                  <a:lnTo>
                    <a:pt x="1372108" y="942467"/>
                  </a:lnTo>
                  <a:lnTo>
                    <a:pt x="1350733" y="961440"/>
                  </a:lnTo>
                  <a:lnTo>
                    <a:pt x="1067943" y="642874"/>
                  </a:lnTo>
                  <a:lnTo>
                    <a:pt x="1046480" y="661924"/>
                  </a:lnTo>
                  <a:lnTo>
                    <a:pt x="1329334" y="980414"/>
                  </a:lnTo>
                  <a:lnTo>
                    <a:pt x="1307973" y="999363"/>
                  </a:lnTo>
                  <a:lnTo>
                    <a:pt x="1396873" y="10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652005" y="3856101"/>
              <a:ext cx="114046" cy="21259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97500" y="5359400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200787" y="0"/>
                  </a:moveTo>
                  <a:lnTo>
                    <a:pt x="147417" y="5248"/>
                  </a:lnTo>
                  <a:lnTo>
                    <a:pt x="99455" y="20056"/>
                  </a:lnTo>
                  <a:lnTo>
                    <a:pt x="58816" y="43021"/>
                  </a:lnTo>
                  <a:lnTo>
                    <a:pt x="27417" y="72738"/>
                  </a:lnTo>
                  <a:lnTo>
                    <a:pt x="7173" y="107803"/>
                  </a:lnTo>
                  <a:lnTo>
                    <a:pt x="0" y="146812"/>
                  </a:lnTo>
                  <a:lnTo>
                    <a:pt x="7173" y="185869"/>
                  </a:lnTo>
                  <a:lnTo>
                    <a:pt x="27417" y="220958"/>
                  </a:lnTo>
                  <a:lnTo>
                    <a:pt x="58816" y="250682"/>
                  </a:lnTo>
                  <a:lnTo>
                    <a:pt x="99455" y="273642"/>
                  </a:lnTo>
                  <a:lnTo>
                    <a:pt x="147417" y="288443"/>
                  </a:lnTo>
                  <a:lnTo>
                    <a:pt x="200787" y="293687"/>
                  </a:lnTo>
                  <a:lnTo>
                    <a:pt x="254210" y="288443"/>
                  </a:lnTo>
                  <a:lnTo>
                    <a:pt x="302208" y="273642"/>
                  </a:lnTo>
                  <a:lnTo>
                    <a:pt x="342868" y="250682"/>
                  </a:lnTo>
                  <a:lnTo>
                    <a:pt x="374278" y="220958"/>
                  </a:lnTo>
                  <a:lnTo>
                    <a:pt x="394526" y="185869"/>
                  </a:lnTo>
                  <a:lnTo>
                    <a:pt x="401700" y="146812"/>
                  </a:lnTo>
                  <a:lnTo>
                    <a:pt x="394526" y="107803"/>
                  </a:lnTo>
                  <a:lnTo>
                    <a:pt x="374278" y="72738"/>
                  </a:lnTo>
                  <a:lnTo>
                    <a:pt x="342868" y="43021"/>
                  </a:lnTo>
                  <a:lnTo>
                    <a:pt x="302208" y="20056"/>
                  </a:lnTo>
                  <a:lnTo>
                    <a:pt x="254210" y="5248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7500" y="5359400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0" y="146812"/>
                  </a:moveTo>
                  <a:lnTo>
                    <a:pt x="7173" y="107803"/>
                  </a:lnTo>
                  <a:lnTo>
                    <a:pt x="27417" y="72738"/>
                  </a:lnTo>
                  <a:lnTo>
                    <a:pt x="58816" y="43021"/>
                  </a:lnTo>
                  <a:lnTo>
                    <a:pt x="99455" y="20056"/>
                  </a:lnTo>
                  <a:lnTo>
                    <a:pt x="147417" y="5248"/>
                  </a:lnTo>
                  <a:lnTo>
                    <a:pt x="200787" y="0"/>
                  </a:lnTo>
                  <a:lnTo>
                    <a:pt x="254210" y="5248"/>
                  </a:lnTo>
                  <a:lnTo>
                    <a:pt x="302208" y="20056"/>
                  </a:lnTo>
                  <a:lnTo>
                    <a:pt x="342868" y="43021"/>
                  </a:lnTo>
                  <a:lnTo>
                    <a:pt x="374278" y="72738"/>
                  </a:lnTo>
                  <a:lnTo>
                    <a:pt x="394526" y="107803"/>
                  </a:lnTo>
                  <a:lnTo>
                    <a:pt x="401700" y="146812"/>
                  </a:lnTo>
                  <a:lnTo>
                    <a:pt x="394526" y="185869"/>
                  </a:lnTo>
                  <a:lnTo>
                    <a:pt x="374278" y="220958"/>
                  </a:lnTo>
                  <a:lnTo>
                    <a:pt x="342868" y="250682"/>
                  </a:lnTo>
                  <a:lnTo>
                    <a:pt x="302208" y="273642"/>
                  </a:lnTo>
                  <a:lnTo>
                    <a:pt x="254210" y="288443"/>
                  </a:lnTo>
                  <a:lnTo>
                    <a:pt x="200787" y="293687"/>
                  </a:lnTo>
                  <a:lnTo>
                    <a:pt x="147417" y="288443"/>
                  </a:lnTo>
                  <a:lnTo>
                    <a:pt x="99455" y="273642"/>
                  </a:lnTo>
                  <a:lnTo>
                    <a:pt x="58816" y="250682"/>
                  </a:lnTo>
                  <a:lnTo>
                    <a:pt x="27417" y="220958"/>
                  </a:lnTo>
                  <a:lnTo>
                    <a:pt x="7173" y="185869"/>
                  </a:lnTo>
                  <a:lnTo>
                    <a:pt x="0" y="146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36438" y="536067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37276" y="4981575"/>
            <a:ext cx="1079500" cy="662305"/>
            <a:chOff x="5637276" y="4981575"/>
            <a:chExt cx="1079500" cy="662305"/>
          </a:xfrm>
        </p:grpSpPr>
        <p:sp>
          <p:nvSpPr>
            <p:cNvPr id="28" name="object 28"/>
            <p:cNvSpPr/>
            <p:nvPr/>
          </p:nvSpPr>
          <p:spPr>
            <a:xfrm>
              <a:off x="5637276" y="4981575"/>
              <a:ext cx="368300" cy="411480"/>
            </a:xfrm>
            <a:custGeom>
              <a:avLst/>
              <a:gdLst/>
              <a:ahLst/>
              <a:cxnLst/>
              <a:rect l="l" t="t" r="r" b="b"/>
              <a:pathLst>
                <a:path w="368300" h="411479">
                  <a:moveTo>
                    <a:pt x="24891" y="318643"/>
                  </a:moveTo>
                  <a:lnTo>
                    <a:pt x="0" y="411099"/>
                  </a:lnTo>
                  <a:lnTo>
                    <a:pt x="88900" y="375538"/>
                  </a:lnTo>
                  <a:lnTo>
                    <a:pt x="79613" y="367284"/>
                  </a:lnTo>
                  <a:lnTo>
                    <a:pt x="58038" y="367284"/>
                  </a:lnTo>
                  <a:lnTo>
                    <a:pt x="36702" y="348234"/>
                  </a:lnTo>
                  <a:lnTo>
                    <a:pt x="46186" y="337571"/>
                  </a:lnTo>
                  <a:lnTo>
                    <a:pt x="24891" y="318643"/>
                  </a:lnTo>
                  <a:close/>
                </a:path>
                <a:path w="368300" h="411479">
                  <a:moveTo>
                    <a:pt x="46186" y="337571"/>
                  </a:moveTo>
                  <a:lnTo>
                    <a:pt x="36702" y="348234"/>
                  </a:lnTo>
                  <a:lnTo>
                    <a:pt x="58038" y="367284"/>
                  </a:lnTo>
                  <a:lnTo>
                    <a:pt x="67565" y="356574"/>
                  </a:lnTo>
                  <a:lnTo>
                    <a:pt x="46186" y="337571"/>
                  </a:lnTo>
                  <a:close/>
                </a:path>
                <a:path w="368300" h="411479">
                  <a:moveTo>
                    <a:pt x="67565" y="356574"/>
                  </a:moveTo>
                  <a:lnTo>
                    <a:pt x="58038" y="367284"/>
                  </a:lnTo>
                  <a:lnTo>
                    <a:pt x="79613" y="367284"/>
                  </a:lnTo>
                  <a:lnTo>
                    <a:pt x="67565" y="356574"/>
                  </a:lnTo>
                  <a:close/>
                </a:path>
                <a:path w="368300" h="411479">
                  <a:moveTo>
                    <a:pt x="346456" y="0"/>
                  </a:moveTo>
                  <a:lnTo>
                    <a:pt x="46186" y="337571"/>
                  </a:lnTo>
                  <a:lnTo>
                    <a:pt x="67565" y="356574"/>
                  </a:lnTo>
                  <a:lnTo>
                    <a:pt x="367791" y="19050"/>
                  </a:lnTo>
                  <a:lnTo>
                    <a:pt x="346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10376" y="5343525"/>
              <a:ext cx="401955" cy="295275"/>
            </a:xfrm>
            <a:custGeom>
              <a:avLst/>
              <a:gdLst/>
              <a:ahLst/>
              <a:cxnLst/>
              <a:rect l="l" t="t" r="r" b="b"/>
              <a:pathLst>
                <a:path w="401954" h="295275">
                  <a:moveTo>
                    <a:pt x="200787" y="0"/>
                  </a:moveTo>
                  <a:lnTo>
                    <a:pt x="147372" y="5269"/>
                  </a:lnTo>
                  <a:lnTo>
                    <a:pt x="99398" y="20145"/>
                  </a:lnTo>
                  <a:lnTo>
                    <a:pt x="58769" y="43227"/>
                  </a:lnTo>
                  <a:lnTo>
                    <a:pt x="27389" y="73114"/>
                  </a:lnTo>
                  <a:lnTo>
                    <a:pt x="7164" y="108405"/>
                  </a:lnTo>
                  <a:lnTo>
                    <a:pt x="0" y="147700"/>
                  </a:lnTo>
                  <a:lnTo>
                    <a:pt x="7164" y="186942"/>
                  </a:lnTo>
                  <a:lnTo>
                    <a:pt x="27389" y="222198"/>
                  </a:lnTo>
                  <a:lnTo>
                    <a:pt x="58769" y="252063"/>
                  </a:lnTo>
                  <a:lnTo>
                    <a:pt x="99398" y="275133"/>
                  </a:lnTo>
                  <a:lnTo>
                    <a:pt x="147372" y="290005"/>
                  </a:lnTo>
                  <a:lnTo>
                    <a:pt x="200787" y="295275"/>
                  </a:lnTo>
                  <a:lnTo>
                    <a:pt x="254156" y="290005"/>
                  </a:lnTo>
                  <a:lnTo>
                    <a:pt x="302118" y="275133"/>
                  </a:lnTo>
                  <a:lnTo>
                    <a:pt x="342757" y="252063"/>
                  </a:lnTo>
                  <a:lnTo>
                    <a:pt x="374156" y="222198"/>
                  </a:lnTo>
                  <a:lnTo>
                    <a:pt x="394400" y="186942"/>
                  </a:lnTo>
                  <a:lnTo>
                    <a:pt x="401574" y="147700"/>
                  </a:lnTo>
                  <a:lnTo>
                    <a:pt x="394400" y="108405"/>
                  </a:lnTo>
                  <a:lnTo>
                    <a:pt x="374156" y="73114"/>
                  </a:lnTo>
                  <a:lnTo>
                    <a:pt x="342757" y="43227"/>
                  </a:lnTo>
                  <a:lnTo>
                    <a:pt x="302118" y="20145"/>
                  </a:lnTo>
                  <a:lnTo>
                    <a:pt x="254156" y="5269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10376" y="5343525"/>
              <a:ext cx="401955" cy="295275"/>
            </a:xfrm>
            <a:custGeom>
              <a:avLst/>
              <a:gdLst/>
              <a:ahLst/>
              <a:cxnLst/>
              <a:rect l="l" t="t" r="r" b="b"/>
              <a:pathLst>
                <a:path w="401954" h="295275">
                  <a:moveTo>
                    <a:pt x="0" y="147700"/>
                  </a:moveTo>
                  <a:lnTo>
                    <a:pt x="7164" y="108405"/>
                  </a:lnTo>
                  <a:lnTo>
                    <a:pt x="27389" y="73114"/>
                  </a:lnTo>
                  <a:lnTo>
                    <a:pt x="58769" y="43227"/>
                  </a:lnTo>
                  <a:lnTo>
                    <a:pt x="99398" y="20145"/>
                  </a:lnTo>
                  <a:lnTo>
                    <a:pt x="147372" y="5269"/>
                  </a:lnTo>
                  <a:lnTo>
                    <a:pt x="200787" y="0"/>
                  </a:lnTo>
                  <a:lnTo>
                    <a:pt x="254156" y="5269"/>
                  </a:lnTo>
                  <a:lnTo>
                    <a:pt x="302118" y="20145"/>
                  </a:lnTo>
                  <a:lnTo>
                    <a:pt x="342757" y="43227"/>
                  </a:lnTo>
                  <a:lnTo>
                    <a:pt x="374156" y="73114"/>
                  </a:lnTo>
                  <a:lnTo>
                    <a:pt x="394400" y="108405"/>
                  </a:lnTo>
                  <a:lnTo>
                    <a:pt x="401574" y="147700"/>
                  </a:lnTo>
                  <a:lnTo>
                    <a:pt x="394400" y="186942"/>
                  </a:lnTo>
                  <a:lnTo>
                    <a:pt x="374156" y="222198"/>
                  </a:lnTo>
                  <a:lnTo>
                    <a:pt x="342757" y="252063"/>
                  </a:lnTo>
                  <a:lnTo>
                    <a:pt x="302118" y="275133"/>
                  </a:lnTo>
                  <a:lnTo>
                    <a:pt x="254156" y="290005"/>
                  </a:lnTo>
                  <a:lnTo>
                    <a:pt x="200787" y="295275"/>
                  </a:lnTo>
                  <a:lnTo>
                    <a:pt x="147372" y="290005"/>
                  </a:lnTo>
                  <a:lnTo>
                    <a:pt x="99398" y="275133"/>
                  </a:lnTo>
                  <a:lnTo>
                    <a:pt x="58769" y="252063"/>
                  </a:lnTo>
                  <a:lnTo>
                    <a:pt x="27389" y="222198"/>
                  </a:lnTo>
                  <a:lnTo>
                    <a:pt x="7164" y="186942"/>
                  </a:lnTo>
                  <a:lnTo>
                    <a:pt x="0" y="1477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49314" y="53456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03787" y="4958460"/>
            <a:ext cx="1571625" cy="1191895"/>
            <a:chOff x="4903787" y="4958460"/>
            <a:chExt cx="1571625" cy="1191895"/>
          </a:xfrm>
        </p:grpSpPr>
        <p:sp>
          <p:nvSpPr>
            <p:cNvPr id="33" name="object 33"/>
            <p:cNvSpPr/>
            <p:nvPr/>
          </p:nvSpPr>
          <p:spPr>
            <a:xfrm>
              <a:off x="6160897" y="4958460"/>
              <a:ext cx="314960" cy="399415"/>
            </a:xfrm>
            <a:custGeom>
              <a:avLst/>
              <a:gdLst/>
              <a:ahLst/>
              <a:cxnLst/>
              <a:rect l="l" t="t" r="r" b="b"/>
              <a:pathLst>
                <a:path w="314960" h="399414">
                  <a:moveTo>
                    <a:pt x="250673" y="340346"/>
                  </a:moveTo>
                  <a:lnTo>
                    <a:pt x="228091" y="357885"/>
                  </a:lnTo>
                  <a:lnTo>
                    <a:pt x="314451" y="399288"/>
                  </a:lnTo>
                  <a:lnTo>
                    <a:pt x="304991" y="351663"/>
                  </a:lnTo>
                  <a:lnTo>
                    <a:pt x="259461" y="351663"/>
                  </a:lnTo>
                  <a:lnTo>
                    <a:pt x="250673" y="340346"/>
                  </a:lnTo>
                  <a:close/>
                </a:path>
                <a:path w="314960" h="399414">
                  <a:moveTo>
                    <a:pt x="273186" y="322859"/>
                  </a:moveTo>
                  <a:lnTo>
                    <a:pt x="250673" y="340346"/>
                  </a:lnTo>
                  <a:lnTo>
                    <a:pt x="259461" y="351663"/>
                  </a:lnTo>
                  <a:lnTo>
                    <a:pt x="281939" y="334136"/>
                  </a:lnTo>
                  <a:lnTo>
                    <a:pt x="273186" y="322859"/>
                  </a:lnTo>
                  <a:close/>
                </a:path>
                <a:path w="314960" h="399414">
                  <a:moveTo>
                    <a:pt x="295782" y="305307"/>
                  </a:moveTo>
                  <a:lnTo>
                    <a:pt x="273186" y="322859"/>
                  </a:lnTo>
                  <a:lnTo>
                    <a:pt x="281939" y="334136"/>
                  </a:lnTo>
                  <a:lnTo>
                    <a:pt x="259461" y="351663"/>
                  </a:lnTo>
                  <a:lnTo>
                    <a:pt x="304991" y="351663"/>
                  </a:lnTo>
                  <a:lnTo>
                    <a:pt x="295782" y="305307"/>
                  </a:lnTo>
                  <a:close/>
                </a:path>
                <a:path w="314960" h="399414">
                  <a:moveTo>
                    <a:pt x="22605" y="0"/>
                  </a:moveTo>
                  <a:lnTo>
                    <a:pt x="0" y="17525"/>
                  </a:lnTo>
                  <a:lnTo>
                    <a:pt x="250673" y="340346"/>
                  </a:lnTo>
                  <a:lnTo>
                    <a:pt x="273186" y="322859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08550" y="5851524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200787" y="0"/>
                  </a:moveTo>
                  <a:lnTo>
                    <a:pt x="147417" y="5245"/>
                  </a:lnTo>
                  <a:lnTo>
                    <a:pt x="99455" y="20049"/>
                  </a:lnTo>
                  <a:lnTo>
                    <a:pt x="58816" y="43010"/>
                  </a:lnTo>
                  <a:lnTo>
                    <a:pt x="27417" y="72728"/>
                  </a:lnTo>
                  <a:lnTo>
                    <a:pt x="7173" y="107804"/>
                  </a:lnTo>
                  <a:lnTo>
                    <a:pt x="0" y="146837"/>
                  </a:lnTo>
                  <a:lnTo>
                    <a:pt x="7173" y="185875"/>
                  </a:lnTo>
                  <a:lnTo>
                    <a:pt x="27417" y="220955"/>
                  </a:lnTo>
                  <a:lnTo>
                    <a:pt x="58816" y="250675"/>
                  </a:lnTo>
                  <a:lnTo>
                    <a:pt x="99455" y="273637"/>
                  </a:lnTo>
                  <a:lnTo>
                    <a:pt x="147417" y="288441"/>
                  </a:lnTo>
                  <a:lnTo>
                    <a:pt x="200787" y="293687"/>
                  </a:lnTo>
                  <a:lnTo>
                    <a:pt x="254210" y="288441"/>
                  </a:lnTo>
                  <a:lnTo>
                    <a:pt x="302208" y="273637"/>
                  </a:lnTo>
                  <a:lnTo>
                    <a:pt x="342868" y="250675"/>
                  </a:lnTo>
                  <a:lnTo>
                    <a:pt x="374278" y="220955"/>
                  </a:lnTo>
                  <a:lnTo>
                    <a:pt x="394526" y="185875"/>
                  </a:lnTo>
                  <a:lnTo>
                    <a:pt x="401700" y="146837"/>
                  </a:lnTo>
                  <a:lnTo>
                    <a:pt x="394526" y="107804"/>
                  </a:lnTo>
                  <a:lnTo>
                    <a:pt x="374278" y="72728"/>
                  </a:lnTo>
                  <a:lnTo>
                    <a:pt x="342868" y="43010"/>
                  </a:lnTo>
                  <a:lnTo>
                    <a:pt x="302208" y="20049"/>
                  </a:lnTo>
                  <a:lnTo>
                    <a:pt x="254210" y="5245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08550" y="5851524"/>
              <a:ext cx="401955" cy="294005"/>
            </a:xfrm>
            <a:custGeom>
              <a:avLst/>
              <a:gdLst/>
              <a:ahLst/>
              <a:cxnLst/>
              <a:rect l="l" t="t" r="r" b="b"/>
              <a:pathLst>
                <a:path w="401954" h="294004">
                  <a:moveTo>
                    <a:pt x="0" y="146837"/>
                  </a:moveTo>
                  <a:lnTo>
                    <a:pt x="7173" y="107804"/>
                  </a:lnTo>
                  <a:lnTo>
                    <a:pt x="27417" y="72728"/>
                  </a:lnTo>
                  <a:lnTo>
                    <a:pt x="58816" y="43010"/>
                  </a:lnTo>
                  <a:lnTo>
                    <a:pt x="99455" y="20049"/>
                  </a:lnTo>
                  <a:lnTo>
                    <a:pt x="147417" y="5245"/>
                  </a:lnTo>
                  <a:lnTo>
                    <a:pt x="200787" y="0"/>
                  </a:lnTo>
                  <a:lnTo>
                    <a:pt x="254210" y="5245"/>
                  </a:lnTo>
                  <a:lnTo>
                    <a:pt x="302208" y="20049"/>
                  </a:lnTo>
                  <a:lnTo>
                    <a:pt x="342868" y="43010"/>
                  </a:lnTo>
                  <a:lnTo>
                    <a:pt x="374278" y="72728"/>
                  </a:lnTo>
                  <a:lnTo>
                    <a:pt x="394526" y="107804"/>
                  </a:lnTo>
                  <a:lnTo>
                    <a:pt x="401700" y="146837"/>
                  </a:lnTo>
                  <a:lnTo>
                    <a:pt x="394526" y="185875"/>
                  </a:lnTo>
                  <a:lnTo>
                    <a:pt x="374278" y="220955"/>
                  </a:lnTo>
                  <a:lnTo>
                    <a:pt x="342868" y="250675"/>
                  </a:lnTo>
                  <a:lnTo>
                    <a:pt x="302208" y="273637"/>
                  </a:lnTo>
                  <a:lnTo>
                    <a:pt x="254210" y="288441"/>
                  </a:lnTo>
                  <a:lnTo>
                    <a:pt x="200787" y="293687"/>
                  </a:lnTo>
                  <a:lnTo>
                    <a:pt x="147417" y="288441"/>
                  </a:lnTo>
                  <a:lnTo>
                    <a:pt x="99455" y="273637"/>
                  </a:lnTo>
                  <a:lnTo>
                    <a:pt x="58816" y="250675"/>
                  </a:lnTo>
                  <a:lnTo>
                    <a:pt x="27417" y="220955"/>
                  </a:lnTo>
                  <a:lnTo>
                    <a:pt x="7173" y="185875"/>
                  </a:lnTo>
                  <a:lnTo>
                    <a:pt x="0" y="146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47234" y="585287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35688" y="5853112"/>
            <a:ext cx="409575" cy="304800"/>
            <a:chOff x="5635688" y="5853112"/>
            <a:chExt cx="409575" cy="304800"/>
          </a:xfrm>
        </p:grpSpPr>
        <p:sp>
          <p:nvSpPr>
            <p:cNvPr id="38" name="object 38"/>
            <p:cNvSpPr/>
            <p:nvPr/>
          </p:nvSpPr>
          <p:spPr>
            <a:xfrm>
              <a:off x="5640451" y="5857875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200025" y="0"/>
                  </a:moveTo>
                  <a:lnTo>
                    <a:pt x="146843" y="5274"/>
                  </a:lnTo>
                  <a:lnTo>
                    <a:pt x="99059" y="20157"/>
                  </a:lnTo>
                  <a:lnTo>
                    <a:pt x="58578" y="43243"/>
                  </a:lnTo>
                  <a:lnTo>
                    <a:pt x="27304" y="73123"/>
                  </a:lnTo>
                  <a:lnTo>
                    <a:pt x="7143" y="108390"/>
                  </a:lnTo>
                  <a:lnTo>
                    <a:pt x="0" y="147637"/>
                  </a:lnTo>
                  <a:lnTo>
                    <a:pt x="7143" y="186884"/>
                  </a:lnTo>
                  <a:lnTo>
                    <a:pt x="27305" y="222151"/>
                  </a:lnTo>
                  <a:lnTo>
                    <a:pt x="58578" y="252031"/>
                  </a:lnTo>
                  <a:lnTo>
                    <a:pt x="99060" y="275117"/>
                  </a:lnTo>
                  <a:lnTo>
                    <a:pt x="146843" y="290000"/>
                  </a:lnTo>
                  <a:lnTo>
                    <a:pt x="200025" y="295275"/>
                  </a:lnTo>
                  <a:lnTo>
                    <a:pt x="253162" y="290000"/>
                  </a:lnTo>
                  <a:lnTo>
                    <a:pt x="300933" y="275117"/>
                  </a:lnTo>
                  <a:lnTo>
                    <a:pt x="341423" y="252031"/>
                  </a:lnTo>
                  <a:lnTo>
                    <a:pt x="372716" y="222151"/>
                  </a:lnTo>
                  <a:lnTo>
                    <a:pt x="392897" y="186884"/>
                  </a:lnTo>
                  <a:lnTo>
                    <a:pt x="400050" y="147637"/>
                  </a:lnTo>
                  <a:lnTo>
                    <a:pt x="392897" y="108390"/>
                  </a:lnTo>
                  <a:lnTo>
                    <a:pt x="372716" y="73123"/>
                  </a:lnTo>
                  <a:lnTo>
                    <a:pt x="341423" y="43243"/>
                  </a:lnTo>
                  <a:lnTo>
                    <a:pt x="300933" y="20157"/>
                  </a:lnTo>
                  <a:lnTo>
                    <a:pt x="253162" y="5274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40451" y="5857875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0" y="147637"/>
                  </a:moveTo>
                  <a:lnTo>
                    <a:pt x="7143" y="108390"/>
                  </a:lnTo>
                  <a:lnTo>
                    <a:pt x="27304" y="73123"/>
                  </a:lnTo>
                  <a:lnTo>
                    <a:pt x="58578" y="43243"/>
                  </a:lnTo>
                  <a:lnTo>
                    <a:pt x="99059" y="20157"/>
                  </a:lnTo>
                  <a:lnTo>
                    <a:pt x="146843" y="5274"/>
                  </a:lnTo>
                  <a:lnTo>
                    <a:pt x="200025" y="0"/>
                  </a:lnTo>
                  <a:lnTo>
                    <a:pt x="253162" y="5274"/>
                  </a:lnTo>
                  <a:lnTo>
                    <a:pt x="300933" y="20157"/>
                  </a:lnTo>
                  <a:lnTo>
                    <a:pt x="341423" y="43243"/>
                  </a:lnTo>
                  <a:lnTo>
                    <a:pt x="372716" y="73123"/>
                  </a:lnTo>
                  <a:lnTo>
                    <a:pt x="392897" y="108390"/>
                  </a:lnTo>
                  <a:lnTo>
                    <a:pt x="400050" y="147637"/>
                  </a:lnTo>
                  <a:lnTo>
                    <a:pt x="392897" y="186884"/>
                  </a:lnTo>
                  <a:lnTo>
                    <a:pt x="372716" y="222151"/>
                  </a:lnTo>
                  <a:lnTo>
                    <a:pt x="341423" y="252031"/>
                  </a:lnTo>
                  <a:lnTo>
                    <a:pt x="300933" y="275117"/>
                  </a:lnTo>
                  <a:lnTo>
                    <a:pt x="253162" y="290000"/>
                  </a:lnTo>
                  <a:lnTo>
                    <a:pt x="200025" y="295275"/>
                  </a:lnTo>
                  <a:lnTo>
                    <a:pt x="146843" y="290000"/>
                  </a:lnTo>
                  <a:lnTo>
                    <a:pt x="99060" y="275117"/>
                  </a:lnTo>
                  <a:lnTo>
                    <a:pt x="58578" y="252031"/>
                  </a:lnTo>
                  <a:lnTo>
                    <a:pt x="27305" y="222151"/>
                  </a:lnTo>
                  <a:lnTo>
                    <a:pt x="7143" y="186884"/>
                  </a:lnTo>
                  <a:lnTo>
                    <a:pt x="0" y="14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77865" y="586018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53212" y="5797550"/>
            <a:ext cx="411480" cy="306705"/>
            <a:chOff x="6653212" y="5797550"/>
            <a:chExt cx="411480" cy="306705"/>
          </a:xfrm>
        </p:grpSpPr>
        <p:sp>
          <p:nvSpPr>
            <p:cNvPr id="42" name="object 42"/>
            <p:cNvSpPr/>
            <p:nvPr/>
          </p:nvSpPr>
          <p:spPr>
            <a:xfrm>
              <a:off x="6657975" y="5802312"/>
              <a:ext cx="401955" cy="297180"/>
            </a:xfrm>
            <a:custGeom>
              <a:avLst/>
              <a:gdLst/>
              <a:ahLst/>
              <a:cxnLst/>
              <a:rect l="l" t="t" r="r" b="b"/>
              <a:pathLst>
                <a:path w="401954" h="297179">
                  <a:moveTo>
                    <a:pt x="200786" y="0"/>
                  </a:moveTo>
                  <a:lnTo>
                    <a:pt x="147417" y="5302"/>
                  </a:lnTo>
                  <a:lnTo>
                    <a:pt x="99455" y="20265"/>
                  </a:lnTo>
                  <a:lnTo>
                    <a:pt x="58816" y="43475"/>
                  </a:lnTo>
                  <a:lnTo>
                    <a:pt x="27417" y="73515"/>
                  </a:lnTo>
                  <a:lnTo>
                    <a:pt x="7173" y="108970"/>
                  </a:lnTo>
                  <a:lnTo>
                    <a:pt x="0" y="148424"/>
                  </a:lnTo>
                  <a:lnTo>
                    <a:pt x="7173" y="187885"/>
                  </a:lnTo>
                  <a:lnTo>
                    <a:pt x="27417" y="223343"/>
                  </a:lnTo>
                  <a:lnTo>
                    <a:pt x="58816" y="253385"/>
                  </a:lnTo>
                  <a:lnTo>
                    <a:pt x="99455" y="276596"/>
                  </a:lnTo>
                  <a:lnTo>
                    <a:pt x="147417" y="291560"/>
                  </a:lnTo>
                  <a:lnTo>
                    <a:pt x="200786" y="296862"/>
                  </a:lnTo>
                  <a:lnTo>
                    <a:pt x="254210" y="291560"/>
                  </a:lnTo>
                  <a:lnTo>
                    <a:pt x="302208" y="276596"/>
                  </a:lnTo>
                  <a:lnTo>
                    <a:pt x="342868" y="253385"/>
                  </a:lnTo>
                  <a:lnTo>
                    <a:pt x="374278" y="223343"/>
                  </a:lnTo>
                  <a:lnTo>
                    <a:pt x="394526" y="187885"/>
                  </a:lnTo>
                  <a:lnTo>
                    <a:pt x="401700" y="148424"/>
                  </a:lnTo>
                  <a:lnTo>
                    <a:pt x="394526" y="108970"/>
                  </a:lnTo>
                  <a:lnTo>
                    <a:pt x="374278" y="73515"/>
                  </a:lnTo>
                  <a:lnTo>
                    <a:pt x="342868" y="43475"/>
                  </a:lnTo>
                  <a:lnTo>
                    <a:pt x="302208" y="20265"/>
                  </a:lnTo>
                  <a:lnTo>
                    <a:pt x="254210" y="5302"/>
                  </a:lnTo>
                  <a:lnTo>
                    <a:pt x="2007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7975" y="5802312"/>
              <a:ext cx="401955" cy="297180"/>
            </a:xfrm>
            <a:custGeom>
              <a:avLst/>
              <a:gdLst/>
              <a:ahLst/>
              <a:cxnLst/>
              <a:rect l="l" t="t" r="r" b="b"/>
              <a:pathLst>
                <a:path w="401954" h="297179">
                  <a:moveTo>
                    <a:pt x="0" y="148424"/>
                  </a:moveTo>
                  <a:lnTo>
                    <a:pt x="7173" y="108970"/>
                  </a:lnTo>
                  <a:lnTo>
                    <a:pt x="27417" y="73515"/>
                  </a:lnTo>
                  <a:lnTo>
                    <a:pt x="58816" y="43475"/>
                  </a:lnTo>
                  <a:lnTo>
                    <a:pt x="99455" y="20265"/>
                  </a:lnTo>
                  <a:lnTo>
                    <a:pt x="147417" y="5302"/>
                  </a:lnTo>
                  <a:lnTo>
                    <a:pt x="200786" y="0"/>
                  </a:lnTo>
                  <a:lnTo>
                    <a:pt x="254210" y="5302"/>
                  </a:lnTo>
                  <a:lnTo>
                    <a:pt x="302208" y="20265"/>
                  </a:lnTo>
                  <a:lnTo>
                    <a:pt x="342868" y="43475"/>
                  </a:lnTo>
                  <a:lnTo>
                    <a:pt x="374278" y="73515"/>
                  </a:lnTo>
                  <a:lnTo>
                    <a:pt x="394526" y="108970"/>
                  </a:lnTo>
                  <a:lnTo>
                    <a:pt x="401700" y="148424"/>
                  </a:lnTo>
                  <a:lnTo>
                    <a:pt x="394526" y="187885"/>
                  </a:lnTo>
                  <a:lnTo>
                    <a:pt x="374278" y="223343"/>
                  </a:lnTo>
                  <a:lnTo>
                    <a:pt x="342868" y="253385"/>
                  </a:lnTo>
                  <a:lnTo>
                    <a:pt x="302208" y="276596"/>
                  </a:lnTo>
                  <a:lnTo>
                    <a:pt x="254210" y="291560"/>
                  </a:lnTo>
                  <a:lnTo>
                    <a:pt x="200786" y="296862"/>
                  </a:lnTo>
                  <a:lnTo>
                    <a:pt x="147417" y="291560"/>
                  </a:lnTo>
                  <a:lnTo>
                    <a:pt x="99455" y="276596"/>
                  </a:lnTo>
                  <a:lnTo>
                    <a:pt x="58816" y="253385"/>
                  </a:lnTo>
                  <a:lnTo>
                    <a:pt x="27417" y="223343"/>
                  </a:lnTo>
                  <a:lnTo>
                    <a:pt x="7173" y="187885"/>
                  </a:lnTo>
                  <a:lnTo>
                    <a:pt x="0" y="1484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745351" y="580532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89662" y="6153150"/>
            <a:ext cx="409575" cy="304800"/>
            <a:chOff x="6189662" y="6153150"/>
            <a:chExt cx="409575" cy="304800"/>
          </a:xfrm>
        </p:grpSpPr>
        <p:sp>
          <p:nvSpPr>
            <p:cNvPr id="46" name="object 46"/>
            <p:cNvSpPr/>
            <p:nvPr/>
          </p:nvSpPr>
          <p:spPr>
            <a:xfrm>
              <a:off x="6194425" y="6157912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200025" y="0"/>
                  </a:moveTo>
                  <a:lnTo>
                    <a:pt x="146843" y="5274"/>
                  </a:lnTo>
                  <a:lnTo>
                    <a:pt x="99059" y="20157"/>
                  </a:lnTo>
                  <a:lnTo>
                    <a:pt x="58578" y="43243"/>
                  </a:lnTo>
                  <a:lnTo>
                    <a:pt x="27304" y="73123"/>
                  </a:lnTo>
                  <a:lnTo>
                    <a:pt x="7143" y="108390"/>
                  </a:lnTo>
                  <a:lnTo>
                    <a:pt x="0" y="147637"/>
                  </a:lnTo>
                  <a:lnTo>
                    <a:pt x="7143" y="186884"/>
                  </a:lnTo>
                  <a:lnTo>
                    <a:pt x="27305" y="222151"/>
                  </a:lnTo>
                  <a:lnTo>
                    <a:pt x="58578" y="252031"/>
                  </a:lnTo>
                  <a:lnTo>
                    <a:pt x="99060" y="275117"/>
                  </a:lnTo>
                  <a:lnTo>
                    <a:pt x="146843" y="290000"/>
                  </a:lnTo>
                  <a:lnTo>
                    <a:pt x="200025" y="295275"/>
                  </a:lnTo>
                  <a:lnTo>
                    <a:pt x="253206" y="290000"/>
                  </a:lnTo>
                  <a:lnTo>
                    <a:pt x="300990" y="275117"/>
                  </a:lnTo>
                  <a:lnTo>
                    <a:pt x="341471" y="252031"/>
                  </a:lnTo>
                  <a:lnTo>
                    <a:pt x="372745" y="222151"/>
                  </a:lnTo>
                  <a:lnTo>
                    <a:pt x="392906" y="186884"/>
                  </a:lnTo>
                  <a:lnTo>
                    <a:pt x="400050" y="147637"/>
                  </a:lnTo>
                  <a:lnTo>
                    <a:pt x="392906" y="108390"/>
                  </a:lnTo>
                  <a:lnTo>
                    <a:pt x="372744" y="73123"/>
                  </a:lnTo>
                  <a:lnTo>
                    <a:pt x="341471" y="43243"/>
                  </a:lnTo>
                  <a:lnTo>
                    <a:pt x="300989" y="20157"/>
                  </a:lnTo>
                  <a:lnTo>
                    <a:pt x="253206" y="5274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4425" y="6157912"/>
              <a:ext cx="400050" cy="295275"/>
            </a:xfrm>
            <a:custGeom>
              <a:avLst/>
              <a:gdLst/>
              <a:ahLst/>
              <a:cxnLst/>
              <a:rect l="l" t="t" r="r" b="b"/>
              <a:pathLst>
                <a:path w="400050" h="295275">
                  <a:moveTo>
                    <a:pt x="0" y="147637"/>
                  </a:moveTo>
                  <a:lnTo>
                    <a:pt x="7143" y="108390"/>
                  </a:lnTo>
                  <a:lnTo>
                    <a:pt x="27304" y="73123"/>
                  </a:lnTo>
                  <a:lnTo>
                    <a:pt x="58578" y="43243"/>
                  </a:lnTo>
                  <a:lnTo>
                    <a:pt x="99059" y="20157"/>
                  </a:lnTo>
                  <a:lnTo>
                    <a:pt x="146843" y="5274"/>
                  </a:lnTo>
                  <a:lnTo>
                    <a:pt x="200025" y="0"/>
                  </a:lnTo>
                  <a:lnTo>
                    <a:pt x="253206" y="5274"/>
                  </a:lnTo>
                  <a:lnTo>
                    <a:pt x="300989" y="20157"/>
                  </a:lnTo>
                  <a:lnTo>
                    <a:pt x="341471" y="43243"/>
                  </a:lnTo>
                  <a:lnTo>
                    <a:pt x="372744" y="73123"/>
                  </a:lnTo>
                  <a:lnTo>
                    <a:pt x="392906" y="108390"/>
                  </a:lnTo>
                  <a:lnTo>
                    <a:pt x="400050" y="147637"/>
                  </a:lnTo>
                  <a:lnTo>
                    <a:pt x="392906" y="186884"/>
                  </a:lnTo>
                  <a:lnTo>
                    <a:pt x="372745" y="222151"/>
                  </a:lnTo>
                  <a:lnTo>
                    <a:pt x="341471" y="252031"/>
                  </a:lnTo>
                  <a:lnTo>
                    <a:pt x="300990" y="275117"/>
                  </a:lnTo>
                  <a:lnTo>
                    <a:pt x="253206" y="290000"/>
                  </a:lnTo>
                  <a:lnTo>
                    <a:pt x="200025" y="295275"/>
                  </a:lnTo>
                  <a:lnTo>
                    <a:pt x="146843" y="290000"/>
                  </a:lnTo>
                  <a:lnTo>
                    <a:pt x="99060" y="275117"/>
                  </a:lnTo>
                  <a:lnTo>
                    <a:pt x="58578" y="252031"/>
                  </a:lnTo>
                  <a:lnTo>
                    <a:pt x="27305" y="222151"/>
                  </a:lnTo>
                  <a:lnTo>
                    <a:pt x="7143" y="186884"/>
                  </a:lnTo>
                  <a:lnTo>
                    <a:pt x="0" y="14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31965" y="616010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18048" y="5564378"/>
            <a:ext cx="1657350" cy="657225"/>
            <a:chOff x="5218048" y="5564378"/>
            <a:chExt cx="1657350" cy="657225"/>
          </a:xfrm>
        </p:grpSpPr>
        <p:sp>
          <p:nvSpPr>
            <p:cNvPr id="50" name="object 50"/>
            <p:cNvSpPr/>
            <p:nvPr/>
          </p:nvSpPr>
          <p:spPr>
            <a:xfrm>
              <a:off x="5218049" y="5588571"/>
              <a:ext cx="587375" cy="296545"/>
            </a:xfrm>
            <a:custGeom>
              <a:avLst/>
              <a:gdLst/>
              <a:ahLst/>
              <a:cxnLst/>
              <a:rect l="l" t="t" r="r" b="b"/>
              <a:pathLst>
                <a:path w="587375" h="296545">
                  <a:moveTo>
                    <a:pt x="233426" y="17907"/>
                  </a:moveTo>
                  <a:lnTo>
                    <a:pt x="211201" y="0"/>
                  </a:lnTo>
                  <a:lnTo>
                    <a:pt x="42646" y="209384"/>
                  </a:lnTo>
                  <a:lnTo>
                    <a:pt x="20447" y="191516"/>
                  </a:lnTo>
                  <a:lnTo>
                    <a:pt x="0" y="285178"/>
                  </a:lnTo>
                  <a:lnTo>
                    <a:pt x="87249" y="245262"/>
                  </a:lnTo>
                  <a:lnTo>
                    <a:pt x="78816" y="238480"/>
                  </a:lnTo>
                  <a:lnTo>
                    <a:pt x="64960" y="227342"/>
                  </a:lnTo>
                  <a:lnTo>
                    <a:pt x="233426" y="17907"/>
                  </a:lnTo>
                  <a:close/>
                </a:path>
                <a:path w="587375" h="296545">
                  <a:moveTo>
                    <a:pt x="587375" y="296291"/>
                  </a:moveTo>
                  <a:lnTo>
                    <a:pt x="584657" y="241058"/>
                  </a:lnTo>
                  <a:lnTo>
                    <a:pt x="582676" y="200558"/>
                  </a:lnTo>
                  <a:lnTo>
                    <a:pt x="557758" y="214604"/>
                  </a:lnTo>
                  <a:lnTo>
                    <a:pt x="458597" y="38455"/>
                  </a:lnTo>
                  <a:lnTo>
                    <a:pt x="433705" y="52476"/>
                  </a:lnTo>
                  <a:lnTo>
                    <a:pt x="532866" y="228625"/>
                  </a:lnTo>
                  <a:lnTo>
                    <a:pt x="508000" y="242633"/>
                  </a:lnTo>
                  <a:lnTo>
                    <a:pt x="587375" y="296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59752" y="5564378"/>
              <a:ext cx="215646" cy="2490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545198" y="6046063"/>
              <a:ext cx="179831" cy="17534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331975" y="3284601"/>
            <a:ext cx="2773680" cy="3186430"/>
          </a:xfrm>
          <a:prstGeom prst="rect">
            <a:avLst/>
          </a:prstGeom>
          <a:solidFill>
            <a:srgbClr val="F4FBE3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6850" marR="382270" indent="-105410">
              <a:lnSpc>
                <a:spcPct val="100000"/>
              </a:lnSpc>
              <a:spcBef>
                <a:spcPts val="245"/>
              </a:spcBef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BSTDugum</a:t>
            </a:r>
            <a:r>
              <a:rPr sz="1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C00000"/>
                </a:solidFill>
                <a:latin typeface="Calibri"/>
                <a:cs typeface="Calibri"/>
              </a:rPr>
              <a:t>Max</a:t>
            </a:r>
            <a:r>
              <a:rPr sz="1800" spc="-10">
                <a:latin typeface="Calibri"/>
                <a:cs typeface="Calibri"/>
              </a:rPr>
              <a:t>()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1800">
                <a:latin typeface="Calibri"/>
                <a:cs typeface="Calibri"/>
              </a:rPr>
              <a:t>if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(kok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null)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return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null;</a:t>
            </a:r>
            <a:endParaRPr sz="1800">
              <a:latin typeface="Calibri"/>
              <a:cs typeface="Calibri"/>
            </a:endParaRPr>
          </a:p>
          <a:p>
            <a:pPr marL="196850" marR="680720">
              <a:lnSpc>
                <a:spcPct val="100000"/>
              </a:lnSpc>
              <a:spcBef>
                <a:spcPts val="2165"/>
              </a:spcBef>
            </a:pPr>
            <a:r>
              <a:rPr sz="1800">
                <a:latin typeface="Calibri"/>
                <a:cs typeface="Calibri"/>
              </a:rPr>
              <a:t>BSTDugum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kok; </a:t>
            </a:r>
            <a:r>
              <a:rPr sz="1800">
                <a:latin typeface="Calibri"/>
                <a:cs typeface="Calibri"/>
              </a:rPr>
              <a:t>while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(p.sag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!=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null){ </a:t>
            </a:r>
            <a:r>
              <a:rPr sz="1800">
                <a:latin typeface="Calibri"/>
                <a:cs typeface="Calibri"/>
              </a:rPr>
              <a:t>p 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p.sag;</a:t>
            </a:r>
            <a:endParaRPr sz="18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160"/>
              </a:spcBef>
            </a:pPr>
            <a:r>
              <a:rPr sz="1800">
                <a:latin typeface="Calibri"/>
                <a:cs typeface="Calibri"/>
              </a:rPr>
              <a:t>return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p;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100"/>
              <a:t> </a:t>
            </a:r>
            <a:r>
              <a:rPr sz="3600"/>
              <a:t>İşlemleri–</a:t>
            </a:r>
            <a:r>
              <a:rPr sz="3600" spc="-105"/>
              <a:t> </a:t>
            </a:r>
            <a:r>
              <a:rPr sz="3600"/>
              <a:t>Ekle(int</a:t>
            </a:r>
            <a:r>
              <a:rPr sz="3600" spc="-80"/>
              <a:t> </a:t>
            </a:r>
            <a:r>
              <a:rPr sz="3600" spc="-10"/>
              <a:t>deger)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7120" y="2268423"/>
            <a:ext cx="3387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Eklenecek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değeri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içeren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“z”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440" y="2537205"/>
            <a:ext cx="3285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latin typeface="Calibri"/>
                <a:cs typeface="Calibri"/>
              </a:rPr>
              <a:t>isimli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yeni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oluştur.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120" y="2872486"/>
            <a:ext cx="17075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Ö.g.: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Ekle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14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120" y="3543046"/>
            <a:ext cx="2915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latin typeface="Calibri"/>
                <a:cs typeface="Calibri"/>
              </a:rPr>
              <a:t>Kökten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başlayarak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ağaç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440" y="3811651"/>
            <a:ext cx="2896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>
                <a:latin typeface="Calibri"/>
                <a:cs typeface="Calibri"/>
              </a:rPr>
              <a:t>üzerinde</a:t>
            </a:r>
            <a:r>
              <a:rPr sz="2200" spc="-8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eklenecek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sayıyı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40" y="4079875"/>
            <a:ext cx="3258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latin typeface="Calibri"/>
                <a:cs typeface="Calibri"/>
              </a:rPr>
              <a:t>arıyormuş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gibi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aşağıya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doğru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440" y="4348098"/>
            <a:ext cx="662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>
                <a:latin typeface="Calibri"/>
                <a:cs typeface="Calibri"/>
              </a:rPr>
              <a:t>ilerle.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120" y="5018608"/>
            <a:ext cx="3471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20">
                <a:latin typeface="Calibri"/>
                <a:cs typeface="Calibri"/>
              </a:rPr>
              <a:t>Yeni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aramanın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bittiği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440" y="5287136"/>
            <a:ext cx="3089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latin typeface="Calibri"/>
                <a:cs typeface="Calibri"/>
              </a:rPr>
              <a:t>düğümün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çocuğu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olmalıdır.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3738" y="1814512"/>
            <a:ext cx="1905000" cy="544830"/>
            <a:chOff x="6543738" y="1814512"/>
            <a:chExt cx="1905000" cy="544830"/>
          </a:xfrm>
        </p:grpSpPr>
        <p:sp>
          <p:nvSpPr>
            <p:cNvPr id="13" name="object 13"/>
            <p:cNvSpPr/>
            <p:nvPr/>
          </p:nvSpPr>
          <p:spPr>
            <a:xfrm>
              <a:off x="6558026" y="1843151"/>
              <a:ext cx="1876425" cy="501650"/>
            </a:xfrm>
            <a:custGeom>
              <a:avLst/>
              <a:gdLst/>
              <a:ahLst/>
              <a:cxnLst/>
              <a:rect l="l" t="t" r="r" b="b"/>
              <a:pathLst>
                <a:path w="1876425" h="501650">
                  <a:moveTo>
                    <a:pt x="1876425" y="0"/>
                  </a:moveTo>
                  <a:lnTo>
                    <a:pt x="0" y="0"/>
                  </a:lnTo>
                  <a:lnTo>
                    <a:pt x="0" y="501650"/>
                  </a:lnTo>
                  <a:lnTo>
                    <a:pt x="1876425" y="501650"/>
                  </a:lnTo>
                  <a:lnTo>
                    <a:pt x="18764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8026" y="1843151"/>
              <a:ext cx="1876425" cy="501650"/>
            </a:xfrm>
            <a:custGeom>
              <a:avLst/>
              <a:gdLst/>
              <a:ahLst/>
              <a:cxnLst/>
              <a:rect l="l" t="t" r="r" b="b"/>
              <a:pathLst>
                <a:path w="1876425" h="501650">
                  <a:moveTo>
                    <a:pt x="0" y="501650"/>
                  </a:moveTo>
                  <a:lnTo>
                    <a:pt x="1876425" y="501650"/>
                  </a:lnTo>
                  <a:lnTo>
                    <a:pt x="1876425" y="0"/>
                  </a:lnTo>
                  <a:lnTo>
                    <a:pt x="0" y="0"/>
                  </a:lnTo>
                  <a:lnTo>
                    <a:pt x="0" y="5016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9051" y="1828800"/>
              <a:ext cx="676275" cy="504825"/>
            </a:xfrm>
            <a:custGeom>
              <a:avLst/>
              <a:gdLst/>
              <a:ahLst/>
              <a:cxnLst/>
              <a:rect l="l" t="t" r="r" b="b"/>
              <a:pathLst>
                <a:path w="676275" h="504825">
                  <a:moveTo>
                    <a:pt x="0" y="12700"/>
                  </a:moveTo>
                  <a:lnTo>
                    <a:pt x="1524" y="504825"/>
                  </a:lnTo>
                </a:path>
                <a:path w="676275" h="504825">
                  <a:moveTo>
                    <a:pt x="665099" y="0"/>
                  </a:moveTo>
                  <a:lnTo>
                    <a:pt x="676275" y="5048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58026" y="1843151"/>
            <a:ext cx="582295" cy="501650"/>
          </a:xfrm>
          <a:prstGeom prst="rect">
            <a:avLst/>
          </a:prstGeom>
          <a:solidFill>
            <a:srgbClr val="FFFF00"/>
          </a:solidFill>
          <a:ln w="3009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20"/>
              </a:spcBef>
            </a:pPr>
            <a:r>
              <a:rPr sz="1400" b="1" spc="-20"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4862" y="1857438"/>
            <a:ext cx="635000" cy="4730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855"/>
              </a:spcBef>
            </a:pPr>
            <a:r>
              <a:rPr sz="1800" b="1" spc="-2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67237" y="1678939"/>
            <a:ext cx="2751455" cy="4791710"/>
            <a:chOff x="4567237" y="1678939"/>
            <a:chExt cx="2751455" cy="4791710"/>
          </a:xfrm>
        </p:grpSpPr>
        <p:sp>
          <p:nvSpPr>
            <p:cNvPr id="19" name="object 19"/>
            <p:cNvSpPr/>
            <p:nvPr/>
          </p:nvSpPr>
          <p:spPr>
            <a:xfrm>
              <a:off x="6192519" y="1678939"/>
              <a:ext cx="363855" cy="160655"/>
            </a:xfrm>
            <a:custGeom>
              <a:avLst/>
              <a:gdLst/>
              <a:ahLst/>
              <a:cxnLst/>
              <a:rect l="l" t="t" r="r" b="b"/>
              <a:pathLst>
                <a:path w="363854" h="160655">
                  <a:moveTo>
                    <a:pt x="278745" y="133926"/>
                  </a:moveTo>
                  <a:lnTo>
                    <a:pt x="268477" y="160655"/>
                  </a:lnTo>
                  <a:lnTo>
                    <a:pt x="363854" y="151384"/>
                  </a:lnTo>
                  <a:lnTo>
                    <a:pt x="352597" y="139064"/>
                  </a:lnTo>
                  <a:lnTo>
                    <a:pt x="292100" y="139064"/>
                  </a:lnTo>
                  <a:lnTo>
                    <a:pt x="278745" y="133926"/>
                  </a:lnTo>
                  <a:close/>
                </a:path>
                <a:path w="363854" h="160655">
                  <a:moveTo>
                    <a:pt x="288978" y="107284"/>
                  </a:moveTo>
                  <a:lnTo>
                    <a:pt x="278745" y="133926"/>
                  </a:lnTo>
                  <a:lnTo>
                    <a:pt x="292100" y="139064"/>
                  </a:lnTo>
                  <a:lnTo>
                    <a:pt x="302259" y="112395"/>
                  </a:lnTo>
                  <a:lnTo>
                    <a:pt x="288978" y="107284"/>
                  </a:lnTo>
                  <a:close/>
                </a:path>
                <a:path w="363854" h="160655">
                  <a:moveTo>
                    <a:pt x="299212" y="80645"/>
                  </a:moveTo>
                  <a:lnTo>
                    <a:pt x="288978" y="107284"/>
                  </a:lnTo>
                  <a:lnTo>
                    <a:pt x="302259" y="112395"/>
                  </a:lnTo>
                  <a:lnTo>
                    <a:pt x="292100" y="139064"/>
                  </a:lnTo>
                  <a:lnTo>
                    <a:pt x="352597" y="139064"/>
                  </a:lnTo>
                  <a:lnTo>
                    <a:pt x="299212" y="80645"/>
                  </a:lnTo>
                  <a:close/>
                </a:path>
                <a:path w="363854" h="160655">
                  <a:moveTo>
                    <a:pt x="10159" y="0"/>
                  </a:moveTo>
                  <a:lnTo>
                    <a:pt x="0" y="26670"/>
                  </a:lnTo>
                  <a:lnTo>
                    <a:pt x="278745" y="133926"/>
                  </a:lnTo>
                  <a:lnTo>
                    <a:pt x="288978" y="107284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67237" y="3153409"/>
              <a:ext cx="2751201" cy="33172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83604" y="149148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08826" y="2440940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Eklenecek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“z”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düğümü.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7842" y="2715259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z.deger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9613" y="1857438"/>
            <a:ext cx="590550" cy="4730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4033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05"/>
              </a:spcBef>
            </a:pPr>
            <a:r>
              <a:rPr sz="1400" b="1" spc="-20"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6396" y="484428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9759" y="2990545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5867" y="354609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7365" y="41892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7159" y="417499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7564" y="487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09513" y="48562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6427" y="5376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7053" y="53850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75959" y="532866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9150" y="5692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06948" y="351256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26709" y="287896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20331" y="581538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4801" y="6137554"/>
            <a:ext cx="162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Eklemeden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375" y="1341437"/>
            <a:ext cx="6193155" cy="5111750"/>
          </a:xfrm>
          <a:custGeom>
            <a:avLst/>
            <a:gdLst/>
            <a:ahLst/>
            <a:cxnLst/>
            <a:rect l="l" t="t" r="r" b="b"/>
            <a:pathLst>
              <a:path w="6193155" h="5111750">
                <a:moveTo>
                  <a:pt x="6192901" y="0"/>
                </a:moveTo>
                <a:lnTo>
                  <a:pt x="0" y="0"/>
                </a:lnTo>
                <a:lnTo>
                  <a:pt x="0" y="5111750"/>
                </a:lnTo>
                <a:lnTo>
                  <a:pt x="6192901" y="5111750"/>
                </a:lnTo>
                <a:lnTo>
                  <a:pt x="6192901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6375" y="1341437"/>
            <a:ext cx="6193155" cy="5111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7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17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C00000"/>
                </a:solidFill>
                <a:latin typeface="Calibri"/>
                <a:cs typeface="Calibri"/>
              </a:rPr>
              <a:t>Ekle</a:t>
            </a: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(int</a:t>
            </a:r>
            <a:r>
              <a:rPr sz="17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deger)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5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409"/>
              </a:spcBef>
            </a:pPr>
            <a:r>
              <a:rPr sz="1700">
                <a:latin typeface="Calibri"/>
                <a:cs typeface="Calibri"/>
              </a:rPr>
              <a:t>BSTDugum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pp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null;</a:t>
            </a:r>
            <a:r>
              <a:rPr sz="1700" spc="325"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1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pp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p’nin</a:t>
            </a:r>
            <a:r>
              <a:rPr sz="1700" spc="-4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ailesi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*/</a:t>
            </a:r>
            <a:endParaRPr sz="1700">
              <a:latin typeface="Calibri"/>
              <a:cs typeface="Calibri"/>
            </a:endParaRPr>
          </a:p>
          <a:p>
            <a:pPr marL="190500" marR="619760">
              <a:lnSpc>
                <a:spcPct val="120000"/>
              </a:lnSpc>
              <a:tabLst>
                <a:tab pos="2019300" algn="l"/>
              </a:tabLst>
            </a:pPr>
            <a:r>
              <a:rPr sz="1700">
                <a:latin typeface="Calibri"/>
                <a:cs typeface="Calibri"/>
              </a:rPr>
              <a:t>BSTDugum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p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20">
                <a:latin typeface="Calibri"/>
                <a:cs typeface="Calibri"/>
              </a:rPr>
              <a:t> kok;</a:t>
            </a:r>
            <a:r>
              <a:rPr sz="1700">
                <a:latin typeface="Calibri"/>
                <a:cs typeface="Calibri"/>
              </a:rPr>
              <a:t>	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Kökten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başla</a:t>
            </a:r>
            <a:r>
              <a:rPr sz="1700" spc="-6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ve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aşağıya</a:t>
            </a:r>
            <a:r>
              <a:rPr sz="1700" spc="-5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doğru</a:t>
            </a:r>
            <a:r>
              <a:rPr sz="1700" spc="-4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FD9F21"/>
                </a:solidFill>
                <a:latin typeface="Calibri"/>
                <a:cs typeface="Calibri"/>
              </a:rPr>
              <a:t>ilerle*/ </a:t>
            </a:r>
            <a:r>
              <a:rPr sz="1700">
                <a:latin typeface="Calibri"/>
                <a:cs typeface="Calibri"/>
              </a:rPr>
              <a:t>while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(p)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50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409"/>
              </a:spcBef>
            </a:pPr>
            <a:r>
              <a:rPr sz="1700">
                <a:latin typeface="Calibri"/>
                <a:cs typeface="Calibri"/>
              </a:rPr>
              <a:t>pp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p;</a:t>
            </a:r>
            <a:endParaRPr sz="17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409"/>
              </a:spcBef>
              <a:tabLst>
                <a:tab pos="2366010" algn="l"/>
              </a:tabLst>
            </a:pPr>
            <a:r>
              <a:rPr sz="1700">
                <a:latin typeface="Calibri"/>
                <a:cs typeface="Calibri"/>
              </a:rPr>
              <a:t>if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(deger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==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p.deger)</a:t>
            </a:r>
            <a:r>
              <a:rPr sz="1700">
                <a:latin typeface="Calibri"/>
                <a:cs typeface="Calibri"/>
              </a:rPr>
              <a:t>	return;</a:t>
            </a:r>
            <a:r>
              <a:rPr sz="1700" spc="300"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Zaten</a:t>
            </a:r>
            <a:r>
              <a:rPr sz="1700" spc="-4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var</a:t>
            </a:r>
            <a:r>
              <a:rPr sz="1700" spc="-4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*/</a:t>
            </a:r>
            <a:endParaRPr sz="17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409"/>
              </a:spcBef>
              <a:tabLst>
                <a:tab pos="2559050" algn="l"/>
              </a:tabLst>
            </a:pPr>
            <a:r>
              <a:rPr sz="1700">
                <a:latin typeface="Calibri"/>
                <a:cs typeface="Calibri"/>
              </a:rPr>
              <a:t>else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if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(deger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&lt;</a:t>
            </a:r>
            <a:r>
              <a:rPr sz="1700" spc="-10">
                <a:latin typeface="Calibri"/>
                <a:cs typeface="Calibri"/>
              </a:rPr>
              <a:t> p.deger)</a:t>
            </a:r>
            <a:r>
              <a:rPr sz="1700">
                <a:latin typeface="Calibri"/>
                <a:cs typeface="Calibri"/>
              </a:rPr>
              <a:t>	p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 </a:t>
            </a:r>
            <a:r>
              <a:rPr sz="1700" spc="-10">
                <a:latin typeface="Calibri"/>
                <a:cs typeface="Calibri"/>
              </a:rPr>
              <a:t>p.sol;</a:t>
            </a:r>
            <a:endParaRPr sz="17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405"/>
              </a:spcBef>
            </a:pPr>
            <a:r>
              <a:rPr sz="1700">
                <a:latin typeface="Calibri"/>
                <a:cs typeface="Calibri"/>
              </a:rPr>
              <a:t>else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1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deger</a:t>
            </a:r>
            <a:r>
              <a:rPr sz="17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&gt;</a:t>
            </a:r>
            <a:r>
              <a:rPr sz="1700" spc="-1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p.deger</a:t>
            </a:r>
            <a:r>
              <a:rPr sz="1700" spc="-5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*/ </a:t>
            </a:r>
            <a:r>
              <a:rPr sz="1700">
                <a:latin typeface="Calibri"/>
                <a:cs typeface="Calibri"/>
              </a:rPr>
              <a:t>p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0">
                <a:latin typeface="Calibri"/>
                <a:cs typeface="Calibri"/>
              </a:rPr>
              <a:t> p.sag;</a:t>
            </a:r>
            <a:endParaRPr sz="17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409"/>
              </a:spcBef>
            </a:pPr>
            <a:r>
              <a:rPr sz="1700" spc="-5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190500" marR="2498725" indent="-50800">
              <a:lnSpc>
                <a:spcPct val="120000"/>
              </a:lnSpc>
            </a:pP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1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FD9F21"/>
                </a:solidFill>
                <a:latin typeface="Calibri"/>
                <a:cs typeface="Calibri"/>
              </a:rPr>
              <a:t>Yeni</a:t>
            </a:r>
            <a:r>
              <a:rPr sz="1700" spc="-4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değeri</a:t>
            </a:r>
            <a:r>
              <a:rPr sz="1700" spc="-7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FD9F21"/>
                </a:solidFill>
                <a:latin typeface="Calibri"/>
                <a:cs typeface="Calibri"/>
              </a:rPr>
              <a:t>kaydedeceğimiz</a:t>
            </a:r>
            <a:r>
              <a:rPr sz="1700" spc="-4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düğüm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*/ </a:t>
            </a:r>
            <a:r>
              <a:rPr sz="1700">
                <a:latin typeface="Calibri"/>
                <a:cs typeface="Calibri"/>
              </a:rPr>
              <a:t>BSTDugum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z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new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BSTDugum(); </a:t>
            </a:r>
            <a:r>
              <a:rPr sz="1700">
                <a:latin typeface="Calibri"/>
                <a:cs typeface="Calibri"/>
              </a:rPr>
              <a:t>z.deger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deger;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z.sol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z.sag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null;</a:t>
            </a:r>
            <a:endParaRPr sz="1700">
              <a:latin typeface="Calibri"/>
              <a:cs typeface="Calibri"/>
            </a:endParaRPr>
          </a:p>
          <a:p>
            <a:pPr marL="190500" marR="1967230">
              <a:lnSpc>
                <a:spcPct val="120000"/>
              </a:lnSpc>
            </a:pPr>
            <a:r>
              <a:rPr sz="1700">
                <a:latin typeface="Calibri"/>
                <a:cs typeface="Calibri"/>
              </a:rPr>
              <a:t>if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(kok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==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null)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kok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z;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/*</a:t>
            </a:r>
            <a:r>
              <a:rPr sz="1700" spc="-3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Boş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ağaca</a:t>
            </a:r>
            <a:r>
              <a:rPr sz="1700" spc="-4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FD9F21"/>
                </a:solidFill>
                <a:latin typeface="Calibri"/>
                <a:cs typeface="Calibri"/>
              </a:rPr>
              <a:t>ekleme</a:t>
            </a:r>
            <a:r>
              <a:rPr sz="17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FD9F21"/>
                </a:solidFill>
                <a:latin typeface="Calibri"/>
                <a:cs typeface="Calibri"/>
              </a:rPr>
              <a:t>*/ </a:t>
            </a:r>
            <a:r>
              <a:rPr sz="1700">
                <a:latin typeface="Calibri"/>
                <a:cs typeface="Calibri"/>
              </a:rPr>
              <a:t>else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if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(deger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&lt;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pp.deger)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pp.sag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z;</a:t>
            </a:r>
            <a:endParaRPr sz="17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409"/>
              </a:spcBef>
            </a:pPr>
            <a:r>
              <a:rPr sz="1700">
                <a:latin typeface="Calibri"/>
                <a:cs typeface="Calibri"/>
              </a:rPr>
              <a:t>else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pp.sol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= </a:t>
            </a:r>
            <a:r>
              <a:rPr sz="1700" spc="-25">
                <a:latin typeface="Calibri"/>
                <a:cs typeface="Calibri"/>
              </a:rPr>
              <a:t>z;</a:t>
            </a: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r>
              <a:rPr sz="1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1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ekleme</a:t>
            </a:r>
            <a:r>
              <a:rPr sz="17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0000FF"/>
                </a:solidFill>
                <a:latin typeface="Calibri"/>
                <a:cs typeface="Calibri"/>
              </a:rPr>
              <a:t>işlemi</a:t>
            </a:r>
            <a:r>
              <a:rPr sz="17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0000FF"/>
                </a:solidFill>
                <a:latin typeface="Calibri"/>
                <a:cs typeface="Calibri"/>
              </a:rPr>
              <a:t>bitti.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2070" y="650570"/>
            <a:ext cx="5469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BST</a:t>
            </a:r>
            <a:r>
              <a:rPr sz="3600" spc="-70"/>
              <a:t> </a:t>
            </a:r>
            <a:r>
              <a:rPr sz="3600"/>
              <a:t>İşlemleri-</a:t>
            </a:r>
            <a:r>
              <a:rPr sz="3600" spc="-80"/>
              <a:t> </a:t>
            </a:r>
            <a:r>
              <a:rPr sz="3600"/>
              <a:t>Ekle(int</a:t>
            </a:r>
            <a:r>
              <a:rPr sz="3600" spc="-45"/>
              <a:t> </a:t>
            </a:r>
            <a:r>
              <a:rPr sz="3600" spc="-10"/>
              <a:t>deger)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BST-</a:t>
            </a:r>
            <a:r>
              <a:rPr sz="3600"/>
              <a:t>Silme</a:t>
            </a:r>
            <a:r>
              <a:rPr sz="3600" spc="-120"/>
              <a:t> </a:t>
            </a:r>
            <a:r>
              <a:rPr sz="3600"/>
              <a:t>Kaba</a:t>
            </a:r>
            <a:r>
              <a:rPr sz="3600" spc="-100"/>
              <a:t> </a:t>
            </a:r>
            <a:r>
              <a:rPr sz="3600" spc="-25"/>
              <a:t>Kod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67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while(silinecek</a:t>
            </a:r>
            <a:r>
              <a:rPr spc="-20"/>
              <a:t> </a:t>
            </a:r>
            <a:r>
              <a:rPr/>
              <a:t>düğümün</a:t>
            </a:r>
            <a:r>
              <a:rPr spc="-90"/>
              <a:t> </a:t>
            </a:r>
            <a:r>
              <a:rPr/>
              <a:t>ve</a:t>
            </a:r>
            <a:r>
              <a:rPr spc="-50"/>
              <a:t> </a:t>
            </a:r>
            <a:r>
              <a:rPr/>
              <a:t>ailesinin</a:t>
            </a:r>
            <a:r>
              <a:rPr spc="-30"/>
              <a:t> </a:t>
            </a:r>
            <a:r>
              <a:rPr/>
              <a:t>adresini</a:t>
            </a:r>
            <a:r>
              <a:rPr spc="-40"/>
              <a:t> </a:t>
            </a:r>
            <a:r>
              <a:rPr/>
              <a:t>bulana</a:t>
            </a:r>
            <a:r>
              <a:rPr spc="-50"/>
              <a:t> </a:t>
            </a:r>
            <a:r>
              <a:rPr/>
              <a:t>kadar)</a:t>
            </a:r>
            <a:r>
              <a:rPr spc="-45"/>
              <a:t> </a:t>
            </a:r>
            <a:r>
              <a:rPr spc="-50"/>
              <a:t>{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q</a:t>
            </a:r>
            <a:r>
              <a:rPr spc="-25"/>
              <a:t> </a:t>
            </a:r>
            <a:r>
              <a:rPr/>
              <a:t>&lt;-</a:t>
            </a:r>
            <a:r>
              <a:rPr spc="-25"/>
              <a:t> </a:t>
            </a:r>
            <a:r>
              <a:rPr/>
              <a:t>silinecek düğümün,</a:t>
            </a:r>
            <a:r>
              <a:rPr spc="-55"/>
              <a:t> </a:t>
            </a:r>
            <a:r>
              <a:rPr/>
              <a:t>qa&lt;-</a:t>
            </a:r>
            <a:r>
              <a:rPr spc="-35"/>
              <a:t> </a:t>
            </a:r>
            <a:r>
              <a:rPr/>
              <a:t>ailesinin</a:t>
            </a:r>
            <a:r>
              <a:rPr spc="5"/>
              <a:t> </a:t>
            </a:r>
            <a:r>
              <a:rPr spc="-10"/>
              <a:t>adresi;</a:t>
            </a:r>
            <a:endParaRPr sz="15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if(silinmek</a:t>
            </a:r>
            <a:r>
              <a:rPr spc="-15"/>
              <a:t> </a:t>
            </a:r>
            <a:r>
              <a:rPr/>
              <a:t>istenen</a:t>
            </a:r>
            <a:r>
              <a:rPr spc="-40"/>
              <a:t> </a:t>
            </a:r>
            <a:r>
              <a:rPr/>
              <a:t>bulunamadı</a:t>
            </a:r>
            <a:r>
              <a:rPr spc="-70"/>
              <a:t> </a:t>
            </a:r>
            <a:r>
              <a:rPr spc="-20"/>
              <a:t>ise)</a:t>
            </a:r>
            <a:endParaRPr sz="1500">
              <a:latin typeface="Segoe UI Symbol"/>
              <a:cs typeface="Segoe UI Symbol"/>
            </a:endParaRPr>
          </a:p>
          <a:p>
            <a:pPr marL="309245">
              <a:lnSpc>
                <a:spcPts val="2280"/>
              </a:lnSpc>
              <a:spcBef>
                <a:spcPts val="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/>
              <a:t>yapacak</a:t>
            </a:r>
            <a:r>
              <a:rPr sz="1900" spc="-45"/>
              <a:t> </a:t>
            </a:r>
            <a:r>
              <a:rPr sz="1900"/>
              <a:t>birşey</a:t>
            </a:r>
            <a:r>
              <a:rPr sz="1900" spc="-30"/>
              <a:t> </a:t>
            </a:r>
            <a:r>
              <a:rPr sz="1900"/>
              <a:t>yok</a:t>
            </a:r>
            <a:r>
              <a:rPr sz="1900" spc="-50"/>
              <a:t> </a:t>
            </a:r>
            <a:r>
              <a:rPr sz="1900" spc="-20"/>
              <a:t>dön;</a:t>
            </a:r>
            <a:endParaRPr sz="1900">
              <a:latin typeface="Segoe UI Symbol"/>
              <a:cs typeface="Segoe UI Symbol"/>
            </a:endParaRPr>
          </a:p>
          <a:p>
            <a:pPr marL="12700">
              <a:lnSpc>
                <a:spcPts val="24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if(silinecek düğümüm</a:t>
            </a:r>
            <a:r>
              <a:rPr spc="-45"/>
              <a:t> </a:t>
            </a:r>
            <a:r>
              <a:rPr/>
              <a:t>iki</a:t>
            </a:r>
            <a:r>
              <a:rPr spc="-30"/>
              <a:t> </a:t>
            </a:r>
            <a:r>
              <a:rPr/>
              <a:t>alt</a:t>
            </a:r>
            <a:r>
              <a:rPr spc="-15"/>
              <a:t> </a:t>
            </a:r>
            <a:r>
              <a:rPr/>
              <a:t>çocuğu</a:t>
            </a:r>
            <a:r>
              <a:rPr spc="-60"/>
              <a:t> </a:t>
            </a:r>
            <a:r>
              <a:rPr/>
              <a:t>da</a:t>
            </a:r>
            <a:r>
              <a:rPr spc="-20"/>
              <a:t> </a:t>
            </a:r>
            <a:r>
              <a:rPr spc="-10"/>
              <a:t>varsa)</a:t>
            </a:r>
            <a:endParaRPr sz="1500">
              <a:latin typeface="Segoe UI Symbol"/>
              <a:cs typeface="Segoe UI Symbol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/>
              <a:t>sol</a:t>
            </a:r>
            <a:r>
              <a:rPr sz="1900" spc="-45"/>
              <a:t> </a:t>
            </a:r>
            <a:r>
              <a:rPr sz="1900"/>
              <a:t>alt</a:t>
            </a:r>
            <a:r>
              <a:rPr sz="1900" spc="-45"/>
              <a:t> </a:t>
            </a:r>
            <a:r>
              <a:rPr sz="1900"/>
              <a:t>ağacın</a:t>
            </a:r>
            <a:r>
              <a:rPr sz="1900" spc="-40"/>
              <a:t> </a:t>
            </a:r>
            <a:r>
              <a:rPr sz="1900"/>
              <a:t>en</a:t>
            </a:r>
            <a:r>
              <a:rPr sz="1900" spc="-40"/>
              <a:t> </a:t>
            </a:r>
            <a:r>
              <a:rPr sz="1900"/>
              <a:t>büyük</a:t>
            </a:r>
            <a:r>
              <a:rPr sz="1900" spc="-45"/>
              <a:t> </a:t>
            </a:r>
            <a:r>
              <a:rPr sz="1900"/>
              <a:t>değerli</a:t>
            </a:r>
            <a:r>
              <a:rPr sz="1900" spc="-20"/>
              <a:t> </a:t>
            </a:r>
            <a:r>
              <a:rPr sz="1900"/>
              <a:t>düğümünü</a:t>
            </a:r>
            <a:r>
              <a:rPr sz="1900" spc="-25"/>
              <a:t> </a:t>
            </a:r>
            <a:r>
              <a:rPr sz="1900" spc="-20"/>
              <a:t>bul;</a:t>
            </a:r>
            <a:endParaRPr sz="1900">
              <a:latin typeface="Segoe UI Symbol"/>
              <a:cs typeface="Segoe UI Symbol"/>
            </a:endParaRPr>
          </a:p>
          <a:p>
            <a:pPr marL="583565" marR="448945" indent="-274320">
              <a:lnSpc>
                <a:spcPct val="8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/>
              <a:t>(veya</a:t>
            </a:r>
            <a:r>
              <a:rPr sz="1900" spc="-50"/>
              <a:t> </a:t>
            </a:r>
            <a:r>
              <a:rPr sz="1900"/>
              <a:t>denge</a:t>
            </a:r>
            <a:r>
              <a:rPr sz="1900" spc="-35"/>
              <a:t> </a:t>
            </a:r>
            <a:r>
              <a:rPr sz="1900"/>
              <a:t>bozulmuş</a:t>
            </a:r>
            <a:r>
              <a:rPr sz="1900" spc="-25"/>
              <a:t> </a:t>
            </a:r>
            <a:r>
              <a:rPr sz="1900"/>
              <a:t>ise</a:t>
            </a:r>
            <a:r>
              <a:rPr sz="1900" spc="-60"/>
              <a:t> </a:t>
            </a:r>
            <a:r>
              <a:rPr sz="1900"/>
              <a:t>sağ</a:t>
            </a:r>
            <a:r>
              <a:rPr sz="1900" spc="-50"/>
              <a:t> </a:t>
            </a:r>
            <a:r>
              <a:rPr sz="1900"/>
              <a:t>alt</a:t>
            </a:r>
            <a:r>
              <a:rPr sz="1900" spc="-55"/>
              <a:t> </a:t>
            </a:r>
            <a:r>
              <a:rPr sz="1900"/>
              <a:t>ağacın</a:t>
            </a:r>
            <a:r>
              <a:rPr sz="1900" spc="-30"/>
              <a:t> </a:t>
            </a:r>
            <a:r>
              <a:rPr sz="1900"/>
              <a:t>enküçük</a:t>
            </a:r>
            <a:r>
              <a:rPr sz="1900" spc="315"/>
              <a:t> </a:t>
            </a:r>
            <a:r>
              <a:rPr sz="1900" spc="-10"/>
              <a:t>değerli </a:t>
            </a:r>
            <a:r>
              <a:rPr sz="1900"/>
              <a:t>düğümünü</a:t>
            </a:r>
            <a:r>
              <a:rPr sz="1900" spc="-85"/>
              <a:t> </a:t>
            </a:r>
            <a:r>
              <a:rPr sz="1900" spc="-20"/>
              <a:t>bul)</a:t>
            </a:r>
            <a:endParaRPr sz="1900">
              <a:latin typeface="Segoe UI Symbol"/>
              <a:cs typeface="Segoe UI Symbol"/>
            </a:endParaRPr>
          </a:p>
          <a:p>
            <a:pPr marL="309245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/>
              <a:t>bu</a:t>
            </a:r>
            <a:r>
              <a:rPr sz="1900" spc="-55"/>
              <a:t> </a:t>
            </a:r>
            <a:r>
              <a:rPr sz="1900"/>
              <a:t>düğümdeki</a:t>
            </a:r>
            <a:r>
              <a:rPr sz="1900" spc="-30"/>
              <a:t> </a:t>
            </a:r>
            <a:r>
              <a:rPr sz="1900"/>
              <a:t>bilgiyi</a:t>
            </a:r>
            <a:r>
              <a:rPr sz="1900" spc="-25"/>
              <a:t> </a:t>
            </a:r>
            <a:r>
              <a:rPr sz="1900"/>
              <a:t>silinmek</a:t>
            </a:r>
            <a:r>
              <a:rPr sz="1900" spc="-40"/>
              <a:t> </a:t>
            </a:r>
            <a:r>
              <a:rPr sz="1900"/>
              <a:t>istenen</a:t>
            </a:r>
            <a:r>
              <a:rPr sz="1900" spc="-55"/>
              <a:t> </a:t>
            </a:r>
            <a:r>
              <a:rPr sz="1900"/>
              <a:t>düğüme</a:t>
            </a:r>
            <a:r>
              <a:rPr sz="1900" spc="-30"/>
              <a:t> </a:t>
            </a:r>
            <a:r>
              <a:rPr sz="1900" spc="-10"/>
              <a:t>aktar;</a:t>
            </a:r>
            <a:endParaRPr sz="1900">
              <a:latin typeface="Segoe UI Symbol"/>
              <a:cs typeface="Segoe UI Symbol"/>
            </a:endParaRPr>
          </a:p>
          <a:p>
            <a:pPr marL="309245">
              <a:lnSpc>
                <a:spcPts val="228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/>
              <a:t>bu</a:t>
            </a:r>
            <a:r>
              <a:rPr sz="1900" spc="-45"/>
              <a:t> </a:t>
            </a:r>
            <a:r>
              <a:rPr sz="1900"/>
              <a:t>aşamada</a:t>
            </a:r>
            <a:r>
              <a:rPr sz="1900" spc="-45"/>
              <a:t> </a:t>
            </a:r>
            <a:r>
              <a:rPr sz="1900"/>
              <a:t>en</a:t>
            </a:r>
            <a:r>
              <a:rPr sz="1900" spc="-40"/>
              <a:t> </a:t>
            </a:r>
            <a:r>
              <a:rPr sz="1900"/>
              <a:t>fazla</a:t>
            </a:r>
            <a:r>
              <a:rPr sz="1900" spc="-35"/>
              <a:t> </a:t>
            </a:r>
            <a:r>
              <a:rPr sz="1900"/>
              <a:t>bir</a:t>
            </a:r>
            <a:r>
              <a:rPr sz="1900" spc="-50"/>
              <a:t> </a:t>
            </a:r>
            <a:r>
              <a:rPr sz="1900"/>
              <a:t>çocuğu</a:t>
            </a:r>
            <a:r>
              <a:rPr sz="1900" spc="-35"/>
              <a:t> </a:t>
            </a:r>
            <a:r>
              <a:rPr sz="1900"/>
              <a:t>olan</a:t>
            </a:r>
            <a:r>
              <a:rPr sz="1900" spc="-45"/>
              <a:t> </a:t>
            </a:r>
            <a:r>
              <a:rPr sz="1900"/>
              <a:t>düğümü</a:t>
            </a:r>
            <a:r>
              <a:rPr sz="1900" spc="-5"/>
              <a:t> </a:t>
            </a:r>
            <a:r>
              <a:rPr sz="1900" spc="-20"/>
              <a:t>sil;</a:t>
            </a:r>
            <a:endParaRPr sz="1900">
              <a:latin typeface="Segoe UI Symbol"/>
              <a:cs typeface="Segoe UI Symbol"/>
            </a:endParaRPr>
          </a:p>
          <a:p>
            <a:pPr marL="12700">
              <a:lnSpc>
                <a:spcPts val="216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/>
              <a:t>silinen</a:t>
            </a:r>
            <a:r>
              <a:rPr spc="-30"/>
              <a:t> </a:t>
            </a:r>
            <a:r>
              <a:rPr/>
              <a:t>düğümün</a:t>
            </a:r>
            <a:r>
              <a:rPr spc="-85"/>
              <a:t> </a:t>
            </a:r>
            <a:r>
              <a:rPr/>
              <a:t>işgal</a:t>
            </a:r>
            <a:r>
              <a:rPr spc="-45"/>
              <a:t> </a:t>
            </a:r>
            <a:r>
              <a:rPr/>
              <a:t>ettiği</a:t>
            </a:r>
            <a:r>
              <a:rPr spc="-50"/>
              <a:t> </a:t>
            </a:r>
            <a:r>
              <a:rPr/>
              <a:t>bellek</a:t>
            </a:r>
            <a:r>
              <a:rPr spc="-40"/>
              <a:t> </a:t>
            </a:r>
            <a:r>
              <a:rPr/>
              <a:t>alanını</a:t>
            </a:r>
            <a:r>
              <a:rPr spc="-45"/>
              <a:t> </a:t>
            </a:r>
            <a:r>
              <a:rPr/>
              <a:t>serbest</a:t>
            </a:r>
            <a:r>
              <a:rPr spc="-45"/>
              <a:t> </a:t>
            </a:r>
            <a:r>
              <a:rPr spc="-10"/>
              <a:t>bırak;</a:t>
            </a:r>
            <a:endParaRPr sz="1500">
              <a:latin typeface="Segoe UI Symbol"/>
              <a:cs typeface="Segoe UI Symbol"/>
            </a:endParaRPr>
          </a:p>
          <a:p>
            <a:pPr marL="286385">
              <a:lnSpc>
                <a:spcPts val="2160"/>
              </a:lnSpc>
            </a:pPr>
            <a:r>
              <a:rPr spc="-5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BST</a:t>
            </a:r>
            <a:r>
              <a:rPr spc="-45"/>
              <a:t> </a:t>
            </a:r>
            <a:r>
              <a:rPr/>
              <a:t>İşlemleri-</a:t>
            </a:r>
            <a:r>
              <a:rPr spc="-70"/>
              <a:t> </a:t>
            </a:r>
            <a:r>
              <a:rPr/>
              <a:t>Sil(int</a:t>
            </a:r>
            <a:r>
              <a:rPr spc="-55"/>
              <a:t> </a:t>
            </a:r>
            <a:r>
              <a:rPr spc="-10"/>
              <a:t>deger)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9225" y="3613784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2264791"/>
            <a:ext cx="5979160" cy="15690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Silme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biraz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karmaşıktır.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durum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var: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545465" algn="l"/>
              </a:tabLst>
            </a:pPr>
            <a:r>
              <a:rPr sz="1500" spc="-25">
                <a:solidFill>
                  <a:srgbClr val="93C500"/>
                </a:solidFill>
                <a:latin typeface="Calibri"/>
                <a:cs typeface="Calibri"/>
              </a:rPr>
              <a:t>1)</a:t>
            </a:r>
            <a:r>
              <a:rPr sz="1500">
                <a:solidFill>
                  <a:srgbClr val="93C500"/>
                </a:solidFill>
                <a:latin typeface="Calibri"/>
                <a:cs typeface="Calibri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hiç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yoksa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(yaprak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düğüm)</a:t>
            </a:r>
            <a:endParaRPr sz="2000">
              <a:latin typeface="Calibri"/>
              <a:cs typeface="Calibri"/>
            </a:endParaRPr>
          </a:p>
          <a:p>
            <a:pPr marL="842644">
              <a:lnSpc>
                <a:spcPct val="100000"/>
              </a:lnSpc>
              <a:spcBef>
                <a:spcPts val="409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225" y="4272152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225" y="4930902"/>
            <a:ext cx="1625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070" y="3799034"/>
            <a:ext cx="4082415" cy="13519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625"/>
              </a:spcBef>
              <a:buClr>
                <a:srgbClr val="93C500"/>
              </a:buClr>
              <a:buSzPct val="75000"/>
              <a:buAutoNum type="arabicParenR" startAt="2"/>
              <a:tabLst>
                <a:tab pos="545465" algn="l"/>
              </a:tabLst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endParaRPr sz="2000">
              <a:latin typeface="Calibri"/>
              <a:cs typeface="Calibri"/>
            </a:endParaRPr>
          </a:p>
          <a:p>
            <a:pPr marL="842644">
              <a:lnSpc>
                <a:spcPct val="100000"/>
              </a:lnSpc>
              <a:spcBef>
                <a:spcPts val="409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545465" indent="-532765">
              <a:lnSpc>
                <a:spcPct val="100000"/>
              </a:lnSpc>
              <a:spcBef>
                <a:spcPts val="455"/>
              </a:spcBef>
              <a:buClr>
                <a:srgbClr val="93C500"/>
              </a:buClr>
              <a:buSzPct val="75000"/>
              <a:buAutoNum type="arabicParenR" startAt="3"/>
              <a:tabLst>
                <a:tab pos="545465" algn="l"/>
              </a:tabLst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Silinecek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çocuğu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endParaRPr sz="2000">
              <a:latin typeface="Calibri"/>
              <a:cs typeface="Calibri"/>
            </a:endParaRPr>
          </a:p>
          <a:p>
            <a:pPr marL="842644">
              <a:lnSpc>
                <a:spcPct val="100000"/>
              </a:lnSpc>
              <a:spcBef>
                <a:spcPts val="414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9420" y="2677160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47775" y="3214433"/>
            <a:ext cx="422909" cy="304800"/>
            <a:chOff x="7347775" y="3214433"/>
            <a:chExt cx="422909" cy="304800"/>
          </a:xfrm>
        </p:grpSpPr>
        <p:sp>
          <p:nvSpPr>
            <p:cNvPr id="10" name="object 10"/>
            <p:cNvSpPr/>
            <p:nvPr/>
          </p:nvSpPr>
          <p:spPr>
            <a:xfrm>
              <a:off x="7352538" y="3219195"/>
              <a:ext cx="413384" cy="295275"/>
            </a:xfrm>
            <a:custGeom>
              <a:avLst/>
              <a:gdLst/>
              <a:ahLst/>
              <a:cxnLst/>
              <a:rect l="l" t="t" r="r" b="b"/>
              <a:pathLst>
                <a:path w="413384" h="295275">
                  <a:moveTo>
                    <a:pt x="206628" y="0"/>
                  </a:moveTo>
                  <a:lnTo>
                    <a:pt x="151679" y="5269"/>
                  </a:lnTo>
                  <a:lnTo>
                    <a:pt x="102314" y="20141"/>
                  </a:lnTo>
                  <a:lnTo>
                    <a:pt x="60499" y="43211"/>
                  </a:lnTo>
                  <a:lnTo>
                    <a:pt x="28198" y="73076"/>
                  </a:lnTo>
                  <a:lnTo>
                    <a:pt x="7377" y="108332"/>
                  </a:lnTo>
                  <a:lnTo>
                    <a:pt x="0" y="147574"/>
                  </a:lnTo>
                  <a:lnTo>
                    <a:pt x="7377" y="186815"/>
                  </a:lnTo>
                  <a:lnTo>
                    <a:pt x="28198" y="222071"/>
                  </a:lnTo>
                  <a:lnTo>
                    <a:pt x="60499" y="251936"/>
                  </a:lnTo>
                  <a:lnTo>
                    <a:pt x="102314" y="275006"/>
                  </a:lnTo>
                  <a:lnTo>
                    <a:pt x="151679" y="289878"/>
                  </a:lnTo>
                  <a:lnTo>
                    <a:pt x="206628" y="295148"/>
                  </a:lnTo>
                  <a:lnTo>
                    <a:pt x="261587" y="289878"/>
                  </a:lnTo>
                  <a:lnTo>
                    <a:pt x="310975" y="275006"/>
                  </a:lnTo>
                  <a:lnTo>
                    <a:pt x="352821" y="251936"/>
                  </a:lnTo>
                  <a:lnTo>
                    <a:pt x="385153" y="222071"/>
                  </a:lnTo>
                  <a:lnTo>
                    <a:pt x="405998" y="186815"/>
                  </a:lnTo>
                  <a:lnTo>
                    <a:pt x="413384" y="147574"/>
                  </a:lnTo>
                  <a:lnTo>
                    <a:pt x="405998" y="108332"/>
                  </a:lnTo>
                  <a:lnTo>
                    <a:pt x="385153" y="73076"/>
                  </a:lnTo>
                  <a:lnTo>
                    <a:pt x="352821" y="43211"/>
                  </a:lnTo>
                  <a:lnTo>
                    <a:pt x="310975" y="20141"/>
                  </a:lnTo>
                  <a:lnTo>
                    <a:pt x="261587" y="5269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52538" y="3219195"/>
              <a:ext cx="413384" cy="295275"/>
            </a:xfrm>
            <a:custGeom>
              <a:avLst/>
              <a:gdLst/>
              <a:ahLst/>
              <a:cxnLst/>
              <a:rect l="l" t="t" r="r" b="b"/>
              <a:pathLst>
                <a:path w="413384" h="295275">
                  <a:moveTo>
                    <a:pt x="0" y="147574"/>
                  </a:moveTo>
                  <a:lnTo>
                    <a:pt x="7377" y="108332"/>
                  </a:lnTo>
                  <a:lnTo>
                    <a:pt x="28198" y="73076"/>
                  </a:lnTo>
                  <a:lnTo>
                    <a:pt x="60499" y="43211"/>
                  </a:lnTo>
                  <a:lnTo>
                    <a:pt x="102314" y="20141"/>
                  </a:lnTo>
                  <a:lnTo>
                    <a:pt x="151679" y="5269"/>
                  </a:lnTo>
                  <a:lnTo>
                    <a:pt x="206628" y="0"/>
                  </a:lnTo>
                  <a:lnTo>
                    <a:pt x="261587" y="5269"/>
                  </a:lnTo>
                  <a:lnTo>
                    <a:pt x="310975" y="20141"/>
                  </a:lnTo>
                  <a:lnTo>
                    <a:pt x="352821" y="43211"/>
                  </a:lnTo>
                  <a:lnTo>
                    <a:pt x="385153" y="73076"/>
                  </a:lnTo>
                  <a:lnTo>
                    <a:pt x="405998" y="108332"/>
                  </a:lnTo>
                  <a:lnTo>
                    <a:pt x="413384" y="147574"/>
                  </a:lnTo>
                  <a:lnTo>
                    <a:pt x="405998" y="186815"/>
                  </a:lnTo>
                  <a:lnTo>
                    <a:pt x="385153" y="222071"/>
                  </a:lnTo>
                  <a:lnTo>
                    <a:pt x="352821" y="251936"/>
                  </a:lnTo>
                  <a:lnTo>
                    <a:pt x="310975" y="275006"/>
                  </a:lnTo>
                  <a:lnTo>
                    <a:pt x="261587" y="289878"/>
                  </a:lnTo>
                  <a:lnTo>
                    <a:pt x="206628" y="295148"/>
                  </a:lnTo>
                  <a:lnTo>
                    <a:pt x="151679" y="289878"/>
                  </a:lnTo>
                  <a:lnTo>
                    <a:pt x="102314" y="275006"/>
                  </a:lnTo>
                  <a:lnTo>
                    <a:pt x="60499" y="251936"/>
                  </a:lnTo>
                  <a:lnTo>
                    <a:pt x="28198" y="222071"/>
                  </a:lnTo>
                  <a:lnTo>
                    <a:pt x="7377" y="186815"/>
                  </a:lnTo>
                  <a:lnTo>
                    <a:pt x="0" y="1475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22260" y="321144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71195" y="3839908"/>
            <a:ext cx="421640" cy="304800"/>
            <a:chOff x="6771195" y="3839908"/>
            <a:chExt cx="421640" cy="304800"/>
          </a:xfrm>
        </p:grpSpPr>
        <p:sp>
          <p:nvSpPr>
            <p:cNvPr id="14" name="object 14"/>
            <p:cNvSpPr/>
            <p:nvPr/>
          </p:nvSpPr>
          <p:spPr>
            <a:xfrm>
              <a:off x="6775957" y="3844671"/>
              <a:ext cx="412115" cy="295275"/>
            </a:xfrm>
            <a:custGeom>
              <a:avLst/>
              <a:gdLst/>
              <a:ahLst/>
              <a:cxnLst/>
              <a:rect l="l" t="t" r="r" b="b"/>
              <a:pathLst>
                <a:path w="412115" h="295275">
                  <a:moveTo>
                    <a:pt x="205994" y="0"/>
                  </a:moveTo>
                  <a:lnTo>
                    <a:pt x="151224" y="5269"/>
                  </a:lnTo>
                  <a:lnTo>
                    <a:pt x="102013" y="20141"/>
                  </a:lnTo>
                  <a:lnTo>
                    <a:pt x="60325" y="43211"/>
                  </a:lnTo>
                  <a:lnTo>
                    <a:pt x="28118" y="73076"/>
                  </a:lnTo>
                  <a:lnTo>
                    <a:pt x="7356" y="108332"/>
                  </a:lnTo>
                  <a:lnTo>
                    <a:pt x="0" y="147573"/>
                  </a:lnTo>
                  <a:lnTo>
                    <a:pt x="7356" y="186815"/>
                  </a:lnTo>
                  <a:lnTo>
                    <a:pt x="28118" y="222071"/>
                  </a:lnTo>
                  <a:lnTo>
                    <a:pt x="60325" y="251936"/>
                  </a:lnTo>
                  <a:lnTo>
                    <a:pt x="102013" y="275006"/>
                  </a:lnTo>
                  <a:lnTo>
                    <a:pt x="151224" y="289878"/>
                  </a:lnTo>
                  <a:lnTo>
                    <a:pt x="205994" y="295147"/>
                  </a:lnTo>
                  <a:lnTo>
                    <a:pt x="260817" y="289878"/>
                  </a:lnTo>
                  <a:lnTo>
                    <a:pt x="310063" y="275006"/>
                  </a:lnTo>
                  <a:lnTo>
                    <a:pt x="351774" y="251936"/>
                  </a:lnTo>
                  <a:lnTo>
                    <a:pt x="383991" y="222071"/>
                  </a:lnTo>
                  <a:lnTo>
                    <a:pt x="404757" y="186815"/>
                  </a:lnTo>
                  <a:lnTo>
                    <a:pt x="412115" y="147573"/>
                  </a:lnTo>
                  <a:lnTo>
                    <a:pt x="404757" y="108332"/>
                  </a:lnTo>
                  <a:lnTo>
                    <a:pt x="383991" y="73076"/>
                  </a:lnTo>
                  <a:lnTo>
                    <a:pt x="351774" y="43211"/>
                  </a:lnTo>
                  <a:lnTo>
                    <a:pt x="310063" y="20141"/>
                  </a:lnTo>
                  <a:lnTo>
                    <a:pt x="260817" y="5269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75957" y="3844671"/>
              <a:ext cx="412115" cy="295275"/>
            </a:xfrm>
            <a:custGeom>
              <a:avLst/>
              <a:gdLst/>
              <a:ahLst/>
              <a:cxnLst/>
              <a:rect l="l" t="t" r="r" b="b"/>
              <a:pathLst>
                <a:path w="412115" h="295275">
                  <a:moveTo>
                    <a:pt x="0" y="147573"/>
                  </a:moveTo>
                  <a:lnTo>
                    <a:pt x="7356" y="108332"/>
                  </a:lnTo>
                  <a:lnTo>
                    <a:pt x="28118" y="73076"/>
                  </a:lnTo>
                  <a:lnTo>
                    <a:pt x="60325" y="43211"/>
                  </a:lnTo>
                  <a:lnTo>
                    <a:pt x="102013" y="20141"/>
                  </a:lnTo>
                  <a:lnTo>
                    <a:pt x="151224" y="5269"/>
                  </a:lnTo>
                  <a:lnTo>
                    <a:pt x="205994" y="0"/>
                  </a:lnTo>
                  <a:lnTo>
                    <a:pt x="260817" y="5269"/>
                  </a:lnTo>
                  <a:lnTo>
                    <a:pt x="310063" y="20141"/>
                  </a:lnTo>
                  <a:lnTo>
                    <a:pt x="351774" y="43211"/>
                  </a:lnTo>
                  <a:lnTo>
                    <a:pt x="383991" y="73076"/>
                  </a:lnTo>
                  <a:lnTo>
                    <a:pt x="404757" y="108332"/>
                  </a:lnTo>
                  <a:lnTo>
                    <a:pt x="412115" y="147573"/>
                  </a:lnTo>
                  <a:lnTo>
                    <a:pt x="404757" y="186815"/>
                  </a:lnTo>
                  <a:lnTo>
                    <a:pt x="383991" y="222071"/>
                  </a:lnTo>
                  <a:lnTo>
                    <a:pt x="351774" y="251936"/>
                  </a:lnTo>
                  <a:lnTo>
                    <a:pt x="310063" y="275006"/>
                  </a:lnTo>
                  <a:lnTo>
                    <a:pt x="260817" y="289878"/>
                  </a:lnTo>
                  <a:lnTo>
                    <a:pt x="205994" y="295147"/>
                  </a:lnTo>
                  <a:lnTo>
                    <a:pt x="151224" y="289878"/>
                  </a:lnTo>
                  <a:lnTo>
                    <a:pt x="102013" y="275006"/>
                  </a:lnTo>
                  <a:lnTo>
                    <a:pt x="60325" y="251936"/>
                  </a:lnTo>
                  <a:lnTo>
                    <a:pt x="28118" y="222071"/>
                  </a:lnTo>
                  <a:lnTo>
                    <a:pt x="7356" y="186815"/>
                  </a:lnTo>
                  <a:lnTo>
                    <a:pt x="0" y="1475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07530" y="38371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17929" y="3825303"/>
            <a:ext cx="422275" cy="304800"/>
            <a:chOff x="7817929" y="3825303"/>
            <a:chExt cx="422275" cy="304800"/>
          </a:xfrm>
        </p:grpSpPr>
        <p:sp>
          <p:nvSpPr>
            <p:cNvPr id="18" name="object 18"/>
            <p:cNvSpPr/>
            <p:nvPr/>
          </p:nvSpPr>
          <p:spPr>
            <a:xfrm>
              <a:off x="7822692" y="3830065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206121" y="0"/>
                  </a:moveTo>
                  <a:lnTo>
                    <a:pt x="151341" y="5268"/>
                  </a:lnTo>
                  <a:lnTo>
                    <a:pt x="102107" y="20136"/>
                  </a:lnTo>
                  <a:lnTo>
                    <a:pt x="60388" y="43195"/>
                  </a:lnTo>
                  <a:lnTo>
                    <a:pt x="28151" y="73039"/>
                  </a:lnTo>
                  <a:lnTo>
                    <a:pt x="7366" y="108258"/>
                  </a:lnTo>
                  <a:lnTo>
                    <a:pt x="0" y="147446"/>
                  </a:lnTo>
                  <a:lnTo>
                    <a:pt x="7366" y="186688"/>
                  </a:lnTo>
                  <a:lnTo>
                    <a:pt x="28151" y="221944"/>
                  </a:lnTo>
                  <a:lnTo>
                    <a:pt x="60388" y="251809"/>
                  </a:lnTo>
                  <a:lnTo>
                    <a:pt x="102107" y="274879"/>
                  </a:lnTo>
                  <a:lnTo>
                    <a:pt x="151341" y="289751"/>
                  </a:lnTo>
                  <a:lnTo>
                    <a:pt x="206121" y="295020"/>
                  </a:lnTo>
                  <a:lnTo>
                    <a:pt x="260900" y="289751"/>
                  </a:lnTo>
                  <a:lnTo>
                    <a:pt x="310133" y="274879"/>
                  </a:lnTo>
                  <a:lnTo>
                    <a:pt x="351853" y="251809"/>
                  </a:lnTo>
                  <a:lnTo>
                    <a:pt x="384090" y="221944"/>
                  </a:lnTo>
                  <a:lnTo>
                    <a:pt x="404875" y="186688"/>
                  </a:lnTo>
                  <a:lnTo>
                    <a:pt x="412241" y="147446"/>
                  </a:lnTo>
                  <a:lnTo>
                    <a:pt x="404875" y="108258"/>
                  </a:lnTo>
                  <a:lnTo>
                    <a:pt x="384090" y="73039"/>
                  </a:lnTo>
                  <a:lnTo>
                    <a:pt x="351853" y="43195"/>
                  </a:lnTo>
                  <a:lnTo>
                    <a:pt x="310133" y="20136"/>
                  </a:lnTo>
                  <a:lnTo>
                    <a:pt x="260900" y="5268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22692" y="3830065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0" y="147446"/>
                  </a:moveTo>
                  <a:lnTo>
                    <a:pt x="7366" y="108258"/>
                  </a:lnTo>
                  <a:lnTo>
                    <a:pt x="28151" y="73039"/>
                  </a:lnTo>
                  <a:lnTo>
                    <a:pt x="60388" y="43195"/>
                  </a:lnTo>
                  <a:lnTo>
                    <a:pt x="102107" y="20136"/>
                  </a:lnTo>
                  <a:lnTo>
                    <a:pt x="151341" y="5268"/>
                  </a:lnTo>
                  <a:lnTo>
                    <a:pt x="206121" y="0"/>
                  </a:lnTo>
                  <a:lnTo>
                    <a:pt x="260900" y="5268"/>
                  </a:lnTo>
                  <a:lnTo>
                    <a:pt x="310133" y="20136"/>
                  </a:lnTo>
                  <a:lnTo>
                    <a:pt x="351853" y="43195"/>
                  </a:lnTo>
                  <a:lnTo>
                    <a:pt x="384090" y="73039"/>
                  </a:lnTo>
                  <a:lnTo>
                    <a:pt x="404875" y="108258"/>
                  </a:lnTo>
                  <a:lnTo>
                    <a:pt x="412241" y="147446"/>
                  </a:lnTo>
                  <a:lnTo>
                    <a:pt x="404875" y="186688"/>
                  </a:lnTo>
                  <a:lnTo>
                    <a:pt x="384090" y="221944"/>
                  </a:lnTo>
                  <a:lnTo>
                    <a:pt x="351853" y="251809"/>
                  </a:lnTo>
                  <a:lnTo>
                    <a:pt x="310133" y="274879"/>
                  </a:lnTo>
                  <a:lnTo>
                    <a:pt x="260900" y="289751"/>
                  </a:lnTo>
                  <a:lnTo>
                    <a:pt x="206121" y="295020"/>
                  </a:lnTo>
                  <a:lnTo>
                    <a:pt x="151341" y="289751"/>
                  </a:lnTo>
                  <a:lnTo>
                    <a:pt x="102107" y="274879"/>
                  </a:lnTo>
                  <a:lnTo>
                    <a:pt x="60388" y="251809"/>
                  </a:lnTo>
                  <a:lnTo>
                    <a:pt x="28151" y="221944"/>
                  </a:lnTo>
                  <a:lnTo>
                    <a:pt x="7366" y="186688"/>
                  </a:lnTo>
                  <a:lnTo>
                    <a:pt x="0" y="1474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92033" y="382257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61870" y="4477194"/>
            <a:ext cx="422275" cy="303530"/>
            <a:chOff x="8361870" y="4477194"/>
            <a:chExt cx="422275" cy="303530"/>
          </a:xfrm>
        </p:grpSpPr>
        <p:sp>
          <p:nvSpPr>
            <p:cNvPr id="22" name="object 22"/>
            <p:cNvSpPr/>
            <p:nvPr/>
          </p:nvSpPr>
          <p:spPr>
            <a:xfrm>
              <a:off x="8366632" y="4481957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206121" y="0"/>
                  </a:moveTo>
                  <a:lnTo>
                    <a:pt x="151341" y="5239"/>
                  </a:lnTo>
                  <a:lnTo>
                    <a:pt x="102107" y="20028"/>
                  </a:lnTo>
                  <a:lnTo>
                    <a:pt x="60388" y="42973"/>
                  </a:lnTo>
                  <a:lnTo>
                    <a:pt x="28151" y="72681"/>
                  </a:lnTo>
                  <a:lnTo>
                    <a:pt x="7366" y="107758"/>
                  </a:lnTo>
                  <a:lnTo>
                    <a:pt x="0" y="146812"/>
                  </a:lnTo>
                  <a:lnTo>
                    <a:pt x="7366" y="185820"/>
                  </a:lnTo>
                  <a:lnTo>
                    <a:pt x="28151" y="220885"/>
                  </a:lnTo>
                  <a:lnTo>
                    <a:pt x="60388" y="250602"/>
                  </a:lnTo>
                  <a:lnTo>
                    <a:pt x="102107" y="273567"/>
                  </a:lnTo>
                  <a:lnTo>
                    <a:pt x="151341" y="288375"/>
                  </a:lnTo>
                  <a:lnTo>
                    <a:pt x="206121" y="293624"/>
                  </a:lnTo>
                  <a:lnTo>
                    <a:pt x="260900" y="288375"/>
                  </a:lnTo>
                  <a:lnTo>
                    <a:pt x="310134" y="273567"/>
                  </a:lnTo>
                  <a:lnTo>
                    <a:pt x="351853" y="250602"/>
                  </a:lnTo>
                  <a:lnTo>
                    <a:pt x="384090" y="220885"/>
                  </a:lnTo>
                  <a:lnTo>
                    <a:pt x="404875" y="185820"/>
                  </a:lnTo>
                  <a:lnTo>
                    <a:pt x="412242" y="146812"/>
                  </a:lnTo>
                  <a:lnTo>
                    <a:pt x="404875" y="107758"/>
                  </a:lnTo>
                  <a:lnTo>
                    <a:pt x="384090" y="72681"/>
                  </a:lnTo>
                  <a:lnTo>
                    <a:pt x="351853" y="42973"/>
                  </a:lnTo>
                  <a:lnTo>
                    <a:pt x="310134" y="20028"/>
                  </a:lnTo>
                  <a:lnTo>
                    <a:pt x="260900" y="5239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66632" y="4481957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0" y="146812"/>
                  </a:moveTo>
                  <a:lnTo>
                    <a:pt x="7366" y="107758"/>
                  </a:lnTo>
                  <a:lnTo>
                    <a:pt x="28151" y="72681"/>
                  </a:lnTo>
                  <a:lnTo>
                    <a:pt x="60388" y="42973"/>
                  </a:lnTo>
                  <a:lnTo>
                    <a:pt x="102107" y="20028"/>
                  </a:lnTo>
                  <a:lnTo>
                    <a:pt x="151341" y="5239"/>
                  </a:lnTo>
                  <a:lnTo>
                    <a:pt x="206121" y="0"/>
                  </a:lnTo>
                  <a:lnTo>
                    <a:pt x="260900" y="5239"/>
                  </a:lnTo>
                  <a:lnTo>
                    <a:pt x="310134" y="20028"/>
                  </a:lnTo>
                  <a:lnTo>
                    <a:pt x="351853" y="42973"/>
                  </a:lnTo>
                  <a:lnTo>
                    <a:pt x="384090" y="72681"/>
                  </a:lnTo>
                  <a:lnTo>
                    <a:pt x="404875" y="107758"/>
                  </a:lnTo>
                  <a:lnTo>
                    <a:pt x="412242" y="146812"/>
                  </a:lnTo>
                  <a:lnTo>
                    <a:pt x="404875" y="185820"/>
                  </a:lnTo>
                  <a:lnTo>
                    <a:pt x="384090" y="220885"/>
                  </a:lnTo>
                  <a:lnTo>
                    <a:pt x="351853" y="250602"/>
                  </a:lnTo>
                  <a:lnTo>
                    <a:pt x="310134" y="273567"/>
                  </a:lnTo>
                  <a:lnTo>
                    <a:pt x="260900" y="288375"/>
                  </a:lnTo>
                  <a:lnTo>
                    <a:pt x="206121" y="293624"/>
                  </a:lnTo>
                  <a:lnTo>
                    <a:pt x="151341" y="288375"/>
                  </a:lnTo>
                  <a:lnTo>
                    <a:pt x="102107" y="273567"/>
                  </a:lnTo>
                  <a:lnTo>
                    <a:pt x="60388" y="250602"/>
                  </a:lnTo>
                  <a:lnTo>
                    <a:pt x="28151" y="220885"/>
                  </a:lnTo>
                  <a:lnTo>
                    <a:pt x="7366" y="185820"/>
                  </a:lnTo>
                  <a:lnTo>
                    <a:pt x="0" y="146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36102" y="447395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2405" y="3004439"/>
            <a:ext cx="2185670" cy="1800860"/>
            <a:chOff x="6292405" y="3004439"/>
            <a:chExt cx="2185670" cy="1800860"/>
          </a:xfrm>
        </p:grpSpPr>
        <p:sp>
          <p:nvSpPr>
            <p:cNvPr id="26" name="object 26"/>
            <p:cNvSpPr/>
            <p:nvPr/>
          </p:nvSpPr>
          <p:spPr>
            <a:xfrm>
              <a:off x="7043039" y="3462019"/>
              <a:ext cx="1435100" cy="1035050"/>
            </a:xfrm>
            <a:custGeom>
              <a:avLst/>
              <a:gdLst/>
              <a:ahLst/>
              <a:cxnLst/>
              <a:rect l="l" t="t" r="r" b="b"/>
              <a:pathLst>
                <a:path w="1435100" h="1035050">
                  <a:moveTo>
                    <a:pt x="377952" y="19431"/>
                  </a:moveTo>
                  <a:lnTo>
                    <a:pt x="356997" y="0"/>
                  </a:lnTo>
                  <a:lnTo>
                    <a:pt x="47536" y="336308"/>
                  </a:lnTo>
                  <a:lnTo>
                    <a:pt x="26543" y="316992"/>
                  </a:lnTo>
                  <a:lnTo>
                    <a:pt x="0" y="409067"/>
                  </a:lnTo>
                  <a:lnTo>
                    <a:pt x="89662" y="375031"/>
                  </a:lnTo>
                  <a:lnTo>
                    <a:pt x="79984" y="366141"/>
                  </a:lnTo>
                  <a:lnTo>
                    <a:pt x="68580" y="355650"/>
                  </a:lnTo>
                  <a:lnTo>
                    <a:pt x="377952" y="19431"/>
                  </a:lnTo>
                  <a:close/>
                </a:path>
                <a:path w="1435100" h="1035050">
                  <a:moveTo>
                    <a:pt x="909066" y="384175"/>
                  </a:moveTo>
                  <a:lnTo>
                    <a:pt x="898093" y="338709"/>
                  </a:lnTo>
                  <a:lnTo>
                    <a:pt x="886587" y="290957"/>
                  </a:lnTo>
                  <a:lnTo>
                    <a:pt x="864768" y="309308"/>
                  </a:lnTo>
                  <a:lnTo>
                    <a:pt x="634619" y="35814"/>
                  </a:lnTo>
                  <a:lnTo>
                    <a:pt x="612775" y="54229"/>
                  </a:lnTo>
                  <a:lnTo>
                    <a:pt x="842822" y="327761"/>
                  </a:lnTo>
                  <a:lnTo>
                    <a:pt x="821055" y="346075"/>
                  </a:lnTo>
                  <a:lnTo>
                    <a:pt x="909066" y="384175"/>
                  </a:lnTo>
                  <a:close/>
                </a:path>
                <a:path w="1435100" h="1035050">
                  <a:moveTo>
                    <a:pt x="1434846" y="1034542"/>
                  </a:moveTo>
                  <a:lnTo>
                    <a:pt x="1422666" y="991235"/>
                  </a:lnTo>
                  <a:lnTo>
                    <a:pt x="1408938" y="942340"/>
                  </a:lnTo>
                  <a:lnTo>
                    <a:pt x="1387779" y="961504"/>
                  </a:lnTo>
                  <a:lnTo>
                    <a:pt x="1097280" y="641731"/>
                  </a:lnTo>
                  <a:lnTo>
                    <a:pt x="1076198" y="660908"/>
                  </a:lnTo>
                  <a:lnTo>
                    <a:pt x="1366596" y="980706"/>
                  </a:lnTo>
                  <a:lnTo>
                    <a:pt x="1345438" y="999871"/>
                  </a:lnTo>
                  <a:lnTo>
                    <a:pt x="1434846" y="1034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587487" y="3004439"/>
              <a:ext cx="115061" cy="213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97167" y="4506849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206121" y="0"/>
                  </a:moveTo>
                  <a:lnTo>
                    <a:pt x="151341" y="5248"/>
                  </a:lnTo>
                  <a:lnTo>
                    <a:pt x="102108" y="20056"/>
                  </a:lnTo>
                  <a:lnTo>
                    <a:pt x="60388" y="43021"/>
                  </a:lnTo>
                  <a:lnTo>
                    <a:pt x="28151" y="72738"/>
                  </a:lnTo>
                  <a:lnTo>
                    <a:pt x="7365" y="107803"/>
                  </a:lnTo>
                  <a:lnTo>
                    <a:pt x="0" y="146812"/>
                  </a:lnTo>
                  <a:lnTo>
                    <a:pt x="7366" y="185865"/>
                  </a:lnTo>
                  <a:lnTo>
                    <a:pt x="28151" y="220942"/>
                  </a:lnTo>
                  <a:lnTo>
                    <a:pt x="60388" y="250650"/>
                  </a:lnTo>
                  <a:lnTo>
                    <a:pt x="102108" y="273595"/>
                  </a:lnTo>
                  <a:lnTo>
                    <a:pt x="151341" y="288384"/>
                  </a:lnTo>
                  <a:lnTo>
                    <a:pt x="206121" y="293624"/>
                  </a:lnTo>
                  <a:lnTo>
                    <a:pt x="260944" y="288384"/>
                  </a:lnTo>
                  <a:lnTo>
                    <a:pt x="310190" y="273595"/>
                  </a:lnTo>
                  <a:lnTo>
                    <a:pt x="351901" y="250650"/>
                  </a:lnTo>
                  <a:lnTo>
                    <a:pt x="384118" y="220942"/>
                  </a:lnTo>
                  <a:lnTo>
                    <a:pt x="404884" y="185865"/>
                  </a:lnTo>
                  <a:lnTo>
                    <a:pt x="412241" y="146812"/>
                  </a:lnTo>
                  <a:lnTo>
                    <a:pt x="404884" y="107803"/>
                  </a:lnTo>
                  <a:lnTo>
                    <a:pt x="384118" y="72738"/>
                  </a:lnTo>
                  <a:lnTo>
                    <a:pt x="351901" y="43021"/>
                  </a:lnTo>
                  <a:lnTo>
                    <a:pt x="310190" y="20056"/>
                  </a:lnTo>
                  <a:lnTo>
                    <a:pt x="260944" y="5248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7167" y="4506849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0" y="146812"/>
                  </a:moveTo>
                  <a:lnTo>
                    <a:pt x="7365" y="107803"/>
                  </a:lnTo>
                  <a:lnTo>
                    <a:pt x="28151" y="72738"/>
                  </a:lnTo>
                  <a:lnTo>
                    <a:pt x="60388" y="43021"/>
                  </a:lnTo>
                  <a:lnTo>
                    <a:pt x="102108" y="20056"/>
                  </a:lnTo>
                  <a:lnTo>
                    <a:pt x="151341" y="5248"/>
                  </a:lnTo>
                  <a:lnTo>
                    <a:pt x="206121" y="0"/>
                  </a:lnTo>
                  <a:lnTo>
                    <a:pt x="260944" y="5248"/>
                  </a:lnTo>
                  <a:lnTo>
                    <a:pt x="310190" y="20056"/>
                  </a:lnTo>
                  <a:lnTo>
                    <a:pt x="351901" y="43021"/>
                  </a:lnTo>
                  <a:lnTo>
                    <a:pt x="384118" y="72738"/>
                  </a:lnTo>
                  <a:lnTo>
                    <a:pt x="404884" y="107803"/>
                  </a:lnTo>
                  <a:lnTo>
                    <a:pt x="412241" y="146812"/>
                  </a:lnTo>
                  <a:lnTo>
                    <a:pt x="404884" y="185865"/>
                  </a:lnTo>
                  <a:lnTo>
                    <a:pt x="384118" y="220942"/>
                  </a:lnTo>
                  <a:lnTo>
                    <a:pt x="351901" y="250650"/>
                  </a:lnTo>
                  <a:lnTo>
                    <a:pt x="310190" y="273595"/>
                  </a:lnTo>
                  <a:lnTo>
                    <a:pt x="260944" y="288384"/>
                  </a:lnTo>
                  <a:lnTo>
                    <a:pt x="206121" y="293624"/>
                  </a:lnTo>
                  <a:lnTo>
                    <a:pt x="151341" y="288384"/>
                  </a:lnTo>
                  <a:lnTo>
                    <a:pt x="102108" y="273595"/>
                  </a:lnTo>
                  <a:lnTo>
                    <a:pt x="60388" y="250650"/>
                  </a:lnTo>
                  <a:lnTo>
                    <a:pt x="28151" y="220942"/>
                  </a:lnTo>
                  <a:lnTo>
                    <a:pt x="7366" y="185865"/>
                  </a:lnTo>
                  <a:lnTo>
                    <a:pt x="0" y="146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28613" y="449867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42658" y="4130166"/>
            <a:ext cx="1109980" cy="662305"/>
            <a:chOff x="6542658" y="4130166"/>
            <a:chExt cx="1109980" cy="662305"/>
          </a:xfrm>
        </p:grpSpPr>
        <p:sp>
          <p:nvSpPr>
            <p:cNvPr id="32" name="object 32"/>
            <p:cNvSpPr/>
            <p:nvPr/>
          </p:nvSpPr>
          <p:spPr>
            <a:xfrm>
              <a:off x="6542658" y="4130166"/>
              <a:ext cx="378460" cy="410845"/>
            </a:xfrm>
            <a:custGeom>
              <a:avLst/>
              <a:gdLst/>
              <a:ahLst/>
              <a:cxnLst/>
              <a:rect l="l" t="t" r="r" b="b"/>
              <a:pathLst>
                <a:path w="378459" h="410845">
                  <a:moveTo>
                    <a:pt x="26289" y="318261"/>
                  </a:moveTo>
                  <a:lnTo>
                    <a:pt x="0" y="410463"/>
                  </a:lnTo>
                  <a:lnTo>
                    <a:pt x="89535" y="376300"/>
                  </a:lnTo>
                  <a:lnTo>
                    <a:pt x="79847" y="367410"/>
                  </a:lnTo>
                  <a:lnTo>
                    <a:pt x="58800" y="367410"/>
                  </a:lnTo>
                  <a:lnTo>
                    <a:pt x="37719" y="348106"/>
                  </a:lnTo>
                  <a:lnTo>
                    <a:pt x="47356" y="337595"/>
                  </a:lnTo>
                  <a:lnTo>
                    <a:pt x="26289" y="318261"/>
                  </a:lnTo>
                  <a:close/>
                </a:path>
                <a:path w="378459" h="410845">
                  <a:moveTo>
                    <a:pt x="47356" y="337595"/>
                  </a:moveTo>
                  <a:lnTo>
                    <a:pt x="37719" y="348106"/>
                  </a:lnTo>
                  <a:lnTo>
                    <a:pt x="58800" y="367410"/>
                  </a:lnTo>
                  <a:lnTo>
                    <a:pt x="68417" y="356922"/>
                  </a:lnTo>
                  <a:lnTo>
                    <a:pt x="47356" y="337595"/>
                  </a:lnTo>
                  <a:close/>
                </a:path>
                <a:path w="378459" h="410845">
                  <a:moveTo>
                    <a:pt x="68417" y="356922"/>
                  </a:moveTo>
                  <a:lnTo>
                    <a:pt x="58800" y="367410"/>
                  </a:lnTo>
                  <a:lnTo>
                    <a:pt x="79847" y="367410"/>
                  </a:lnTo>
                  <a:lnTo>
                    <a:pt x="68417" y="356922"/>
                  </a:lnTo>
                  <a:close/>
                </a:path>
                <a:path w="378459" h="410845">
                  <a:moveTo>
                    <a:pt x="356870" y="0"/>
                  </a:moveTo>
                  <a:lnTo>
                    <a:pt x="47356" y="337595"/>
                  </a:lnTo>
                  <a:lnTo>
                    <a:pt x="68417" y="356922"/>
                  </a:lnTo>
                  <a:lnTo>
                    <a:pt x="377951" y="19303"/>
                  </a:lnTo>
                  <a:lnTo>
                    <a:pt x="356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5189" y="4492116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206120" y="0"/>
                  </a:moveTo>
                  <a:lnTo>
                    <a:pt x="151341" y="5278"/>
                  </a:lnTo>
                  <a:lnTo>
                    <a:pt x="102107" y="20169"/>
                  </a:lnTo>
                  <a:lnTo>
                    <a:pt x="60388" y="43259"/>
                  </a:lnTo>
                  <a:lnTo>
                    <a:pt x="28151" y="73133"/>
                  </a:lnTo>
                  <a:lnTo>
                    <a:pt x="7366" y="108376"/>
                  </a:lnTo>
                  <a:lnTo>
                    <a:pt x="0" y="147573"/>
                  </a:lnTo>
                  <a:lnTo>
                    <a:pt x="7366" y="186815"/>
                  </a:lnTo>
                  <a:lnTo>
                    <a:pt x="28151" y="222071"/>
                  </a:lnTo>
                  <a:lnTo>
                    <a:pt x="60388" y="251936"/>
                  </a:lnTo>
                  <a:lnTo>
                    <a:pt x="102107" y="275006"/>
                  </a:lnTo>
                  <a:lnTo>
                    <a:pt x="151341" y="289878"/>
                  </a:lnTo>
                  <a:lnTo>
                    <a:pt x="206120" y="295147"/>
                  </a:lnTo>
                  <a:lnTo>
                    <a:pt x="260944" y="289878"/>
                  </a:lnTo>
                  <a:lnTo>
                    <a:pt x="310190" y="275006"/>
                  </a:lnTo>
                  <a:lnTo>
                    <a:pt x="351901" y="251936"/>
                  </a:lnTo>
                  <a:lnTo>
                    <a:pt x="384118" y="222071"/>
                  </a:lnTo>
                  <a:lnTo>
                    <a:pt x="404884" y="186815"/>
                  </a:lnTo>
                  <a:lnTo>
                    <a:pt x="412241" y="147573"/>
                  </a:lnTo>
                  <a:lnTo>
                    <a:pt x="404884" y="108376"/>
                  </a:lnTo>
                  <a:lnTo>
                    <a:pt x="384118" y="73133"/>
                  </a:lnTo>
                  <a:lnTo>
                    <a:pt x="351901" y="43259"/>
                  </a:lnTo>
                  <a:lnTo>
                    <a:pt x="310190" y="20169"/>
                  </a:lnTo>
                  <a:lnTo>
                    <a:pt x="260944" y="5278"/>
                  </a:lnTo>
                  <a:lnTo>
                    <a:pt x="2061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5189" y="4492116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0" y="147573"/>
                  </a:moveTo>
                  <a:lnTo>
                    <a:pt x="7366" y="108376"/>
                  </a:lnTo>
                  <a:lnTo>
                    <a:pt x="28151" y="73133"/>
                  </a:lnTo>
                  <a:lnTo>
                    <a:pt x="60388" y="43259"/>
                  </a:lnTo>
                  <a:lnTo>
                    <a:pt x="102107" y="20169"/>
                  </a:lnTo>
                  <a:lnTo>
                    <a:pt x="151341" y="5278"/>
                  </a:lnTo>
                  <a:lnTo>
                    <a:pt x="206120" y="0"/>
                  </a:lnTo>
                  <a:lnTo>
                    <a:pt x="260944" y="5278"/>
                  </a:lnTo>
                  <a:lnTo>
                    <a:pt x="310190" y="20169"/>
                  </a:lnTo>
                  <a:lnTo>
                    <a:pt x="351901" y="43259"/>
                  </a:lnTo>
                  <a:lnTo>
                    <a:pt x="384118" y="73133"/>
                  </a:lnTo>
                  <a:lnTo>
                    <a:pt x="404884" y="108376"/>
                  </a:lnTo>
                  <a:lnTo>
                    <a:pt x="412241" y="147573"/>
                  </a:lnTo>
                  <a:lnTo>
                    <a:pt x="404884" y="186815"/>
                  </a:lnTo>
                  <a:lnTo>
                    <a:pt x="384118" y="222071"/>
                  </a:lnTo>
                  <a:lnTo>
                    <a:pt x="351901" y="251936"/>
                  </a:lnTo>
                  <a:lnTo>
                    <a:pt x="310190" y="275006"/>
                  </a:lnTo>
                  <a:lnTo>
                    <a:pt x="260944" y="289878"/>
                  </a:lnTo>
                  <a:lnTo>
                    <a:pt x="206120" y="295147"/>
                  </a:lnTo>
                  <a:lnTo>
                    <a:pt x="151341" y="289878"/>
                  </a:lnTo>
                  <a:lnTo>
                    <a:pt x="102107" y="275006"/>
                  </a:lnTo>
                  <a:lnTo>
                    <a:pt x="60388" y="251936"/>
                  </a:lnTo>
                  <a:lnTo>
                    <a:pt x="28151" y="222071"/>
                  </a:lnTo>
                  <a:lnTo>
                    <a:pt x="7366" y="186815"/>
                  </a:lnTo>
                  <a:lnTo>
                    <a:pt x="0" y="1475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66761" y="44848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89612" y="4107434"/>
            <a:ext cx="1615440" cy="1189990"/>
            <a:chOff x="5789612" y="4107434"/>
            <a:chExt cx="1615440" cy="1189990"/>
          </a:xfrm>
        </p:grpSpPr>
        <p:sp>
          <p:nvSpPr>
            <p:cNvPr id="37" name="object 37"/>
            <p:cNvSpPr/>
            <p:nvPr/>
          </p:nvSpPr>
          <p:spPr>
            <a:xfrm>
              <a:off x="7082663" y="4107434"/>
              <a:ext cx="321945" cy="398145"/>
            </a:xfrm>
            <a:custGeom>
              <a:avLst/>
              <a:gdLst/>
              <a:ahLst/>
              <a:cxnLst/>
              <a:rect l="l" t="t" r="r" b="b"/>
              <a:pathLst>
                <a:path w="321945" h="398145">
                  <a:moveTo>
                    <a:pt x="257175" y="339893"/>
                  </a:moveTo>
                  <a:lnTo>
                    <a:pt x="234822" y="357759"/>
                  </a:lnTo>
                  <a:lnTo>
                    <a:pt x="321817" y="398018"/>
                  </a:lnTo>
                  <a:lnTo>
                    <a:pt x="311835" y="351028"/>
                  </a:lnTo>
                  <a:lnTo>
                    <a:pt x="266064" y="351028"/>
                  </a:lnTo>
                  <a:lnTo>
                    <a:pt x="257175" y="339893"/>
                  </a:lnTo>
                  <a:close/>
                </a:path>
                <a:path w="321945" h="398145">
                  <a:moveTo>
                    <a:pt x="279486" y="322062"/>
                  </a:moveTo>
                  <a:lnTo>
                    <a:pt x="257175" y="339893"/>
                  </a:lnTo>
                  <a:lnTo>
                    <a:pt x="266064" y="351028"/>
                  </a:lnTo>
                  <a:lnTo>
                    <a:pt x="288416" y="333248"/>
                  </a:lnTo>
                  <a:lnTo>
                    <a:pt x="279486" y="322062"/>
                  </a:lnTo>
                  <a:close/>
                </a:path>
                <a:path w="321945" h="398145">
                  <a:moveTo>
                    <a:pt x="301878" y="304165"/>
                  </a:moveTo>
                  <a:lnTo>
                    <a:pt x="279486" y="322062"/>
                  </a:lnTo>
                  <a:lnTo>
                    <a:pt x="288416" y="333248"/>
                  </a:lnTo>
                  <a:lnTo>
                    <a:pt x="266064" y="351028"/>
                  </a:lnTo>
                  <a:lnTo>
                    <a:pt x="311835" y="351028"/>
                  </a:lnTo>
                  <a:lnTo>
                    <a:pt x="301878" y="304165"/>
                  </a:lnTo>
                  <a:close/>
                </a:path>
                <a:path w="321945" h="398145">
                  <a:moveTo>
                    <a:pt x="22351" y="0"/>
                  </a:moveTo>
                  <a:lnTo>
                    <a:pt x="0" y="17780"/>
                  </a:lnTo>
                  <a:lnTo>
                    <a:pt x="257175" y="339893"/>
                  </a:lnTo>
                  <a:lnTo>
                    <a:pt x="279486" y="322062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94375" y="4998720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206121" y="0"/>
                  </a:moveTo>
                  <a:lnTo>
                    <a:pt x="151341" y="5248"/>
                  </a:lnTo>
                  <a:lnTo>
                    <a:pt x="102108" y="20056"/>
                  </a:lnTo>
                  <a:lnTo>
                    <a:pt x="60388" y="43021"/>
                  </a:lnTo>
                  <a:lnTo>
                    <a:pt x="28151" y="72738"/>
                  </a:lnTo>
                  <a:lnTo>
                    <a:pt x="7365" y="107803"/>
                  </a:lnTo>
                  <a:lnTo>
                    <a:pt x="0" y="146811"/>
                  </a:lnTo>
                  <a:lnTo>
                    <a:pt x="7365" y="185865"/>
                  </a:lnTo>
                  <a:lnTo>
                    <a:pt x="28151" y="220942"/>
                  </a:lnTo>
                  <a:lnTo>
                    <a:pt x="60388" y="250650"/>
                  </a:lnTo>
                  <a:lnTo>
                    <a:pt x="102108" y="273595"/>
                  </a:lnTo>
                  <a:lnTo>
                    <a:pt x="151341" y="288384"/>
                  </a:lnTo>
                  <a:lnTo>
                    <a:pt x="206121" y="293623"/>
                  </a:lnTo>
                  <a:lnTo>
                    <a:pt x="260900" y="288384"/>
                  </a:lnTo>
                  <a:lnTo>
                    <a:pt x="310134" y="273595"/>
                  </a:lnTo>
                  <a:lnTo>
                    <a:pt x="351853" y="250650"/>
                  </a:lnTo>
                  <a:lnTo>
                    <a:pt x="384090" y="220942"/>
                  </a:lnTo>
                  <a:lnTo>
                    <a:pt x="404875" y="185865"/>
                  </a:lnTo>
                  <a:lnTo>
                    <a:pt x="412241" y="146811"/>
                  </a:lnTo>
                  <a:lnTo>
                    <a:pt x="404875" y="107803"/>
                  </a:lnTo>
                  <a:lnTo>
                    <a:pt x="384090" y="72738"/>
                  </a:lnTo>
                  <a:lnTo>
                    <a:pt x="351853" y="43021"/>
                  </a:lnTo>
                  <a:lnTo>
                    <a:pt x="310134" y="20056"/>
                  </a:lnTo>
                  <a:lnTo>
                    <a:pt x="260900" y="5248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4375" y="4998720"/>
              <a:ext cx="412750" cy="294005"/>
            </a:xfrm>
            <a:custGeom>
              <a:avLst/>
              <a:gdLst/>
              <a:ahLst/>
              <a:cxnLst/>
              <a:rect l="l" t="t" r="r" b="b"/>
              <a:pathLst>
                <a:path w="412750" h="294004">
                  <a:moveTo>
                    <a:pt x="0" y="146811"/>
                  </a:moveTo>
                  <a:lnTo>
                    <a:pt x="7365" y="107803"/>
                  </a:lnTo>
                  <a:lnTo>
                    <a:pt x="28151" y="72738"/>
                  </a:lnTo>
                  <a:lnTo>
                    <a:pt x="60388" y="43021"/>
                  </a:lnTo>
                  <a:lnTo>
                    <a:pt x="102108" y="20056"/>
                  </a:lnTo>
                  <a:lnTo>
                    <a:pt x="151341" y="5248"/>
                  </a:lnTo>
                  <a:lnTo>
                    <a:pt x="206121" y="0"/>
                  </a:lnTo>
                  <a:lnTo>
                    <a:pt x="260900" y="5248"/>
                  </a:lnTo>
                  <a:lnTo>
                    <a:pt x="310134" y="20056"/>
                  </a:lnTo>
                  <a:lnTo>
                    <a:pt x="351853" y="43021"/>
                  </a:lnTo>
                  <a:lnTo>
                    <a:pt x="384090" y="72738"/>
                  </a:lnTo>
                  <a:lnTo>
                    <a:pt x="404875" y="107803"/>
                  </a:lnTo>
                  <a:lnTo>
                    <a:pt x="412241" y="146811"/>
                  </a:lnTo>
                  <a:lnTo>
                    <a:pt x="404875" y="185865"/>
                  </a:lnTo>
                  <a:lnTo>
                    <a:pt x="384090" y="220942"/>
                  </a:lnTo>
                  <a:lnTo>
                    <a:pt x="351853" y="250650"/>
                  </a:lnTo>
                  <a:lnTo>
                    <a:pt x="310134" y="273595"/>
                  </a:lnTo>
                  <a:lnTo>
                    <a:pt x="260900" y="288384"/>
                  </a:lnTo>
                  <a:lnTo>
                    <a:pt x="206121" y="293623"/>
                  </a:lnTo>
                  <a:lnTo>
                    <a:pt x="151341" y="288384"/>
                  </a:lnTo>
                  <a:lnTo>
                    <a:pt x="102108" y="273595"/>
                  </a:lnTo>
                  <a:lnTo>
                    <a:pt x="60388" y="250650"/>
                  </a:lnTo>
                  <a:lnTo>
                    <a:pt x="28151" y="220942"/>
                  </a:lnTo>
                  <a:lnTo>
                    <a:pt x="7365" y="185865"/>
                  </a:lnTo>
                  <a:lnTo>
                    <a:pt x="0" y="1468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25692" y="4990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41452" y="5001323"/>
            <a:ext cx="422275" cy="304800"/>
            <a:chOff x="6541452" y="5001323"/>
            <a:chExt cx="422275" cy="304800"/>
          </a:xfrm>
        </p:grpSpPr>
        <p:sp>
          <p:nvSpPr>
            <p:cNvPr id="42" name="object 42"/>
            <p:cNvSpPr/>
            <p:nvPr/>
          </p:nvSpPr>
          <p:spPr>
            <a:xfrm>
              <a:off x="6546215" y="5006085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206120" y="0"/>
                  </a:moveTo>
                  <a:lnTo>
                    <a:pt x="151341" y="5269"/>
                  </a:lnTo>
                  <a:lnTo>
                    <a:pt x="102107" y="20141"/>
                  </a:lnTo>
                  <a:lnTo>
                    <a:pt x="60388" y="43211"/>
                  </a:lnTo>
                  <a:lnTo>
                    <a:pt x="28151" y="73076"/>
                  </a:lnTo>
                  <a:lnTo>
                    <a:pt x="7366" y="108332"/>
                  </a:lnTo>
                  <a:lnTo>
                    <a:pt x="0" y="147574"/>
                  </a:lnTo>
                  <a:lnTo>
                    <a:pt x="7366" y="186771"/>
                  </a:lnTo>
                  <a:lnTo>
                    <a:pt x="28151" y="222014"/>
                  </a:lnTo>
                  <a:lnTo>
                    <a:pt x="60388" y="251888"/>
                  </a:lnTo>
                  <a:lnTo>
                    <a:pt x="102107" y="274978"/>
                  </a:lnTo>
                  <a:lnTo>
                    <a:pt x="151341" y="289869"/>
                  </a:lnTo>
                  <a:lnTo>
                    <a:pt x="206120" y="295147"/>
                  </a:lnTo>
                  <a:lnTo>
                    <a:pt x="260900" y="289869"/>
                  </a:lnTo>
                  <a:lnTo>
                    <a:pt x="310133" y="274978"/>
                  </a:lnTo>
                  <a:lnTo>
                    <a:pt x="351853" y="251888"/>
                  </a:lnTo>
                  <a:lnTo>
                    <a:pt x="384090" y="222014"/>
                  </a:lnTo>
                  <a:lnTo>
                    <a:pt x="404875" y="186771"/>
                  </a:lnTo>
                  <a:lnTo>
                    <a:pt x="412241" y="147574"/>
                  </a:lnTo>
                  <a:lnTo>
                    <a:pt x="404875" y="108332"/>
                  </a:lnTo>
                  <a:lnTo>
                    <a:pt x="384090" y="73076"/>
                  </a:lnTo>
                  <a:lnTo>
                    <a:pt x="351853" y="43211"/>
                  </a:lnTo>
                  <a:lnTo>
                    <a:pt x="310133" y="20141"/>
                  </a:lnTo>
                  <a:lnTo>
                    <a:pt x="260900" y="5269"/>
                  </a:lnTo>
                  <a:lnTo>
                    <a:pt x="2061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6215" y="5006085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0" y="147574"/>
                  </a:moveTo>
                  <a:lnTo>
                    <a:pt x="7366" y="108332"/>
                  </a:lnTo>
                  <a:lnTo>
                    <a:pt x="28151" y="73076"/>
                  </a:lnTo>
                  <a:lnTo>
                    <a:pt x="60388" y="43211"/>
                  </a:lnTo>
                  <a:lnTo>
                    <a:pt x="102107" y="20141"/>
                  </a:lnTo>
                  <a:lnTo>
                    <a:pt x="151341" y="5269"/>
                  </a:lnTo>
                  <a:lnTo>
                    <a:pt x="206120" y="0"/>
                  </a:lnTo>
                  <a:lnTo>
                    <a:pt x="260900" y="5269"/>
                  </a:lnTo>
                  <a:lnTo>
                    <a:pt x="310133" y="20141"/>
                  </a:lnTo>
                  <a:lnTo>
                    <a:pt x="351853" y="43211"/>
                  </a:lnTo>
                  <a:lnTo>
                    <a:pt x="384090" y="73076"/>
                  </a:lnTo>
                  <a:lnTo>
                    <a:pt x="404875" y="108332"/>
                  </a:lnTo>
                  <a:lnTo>
                    <a:pt x="412241" y="147574"/>
                  </a:lnTo>
                  <a:lnTo>
                    <a:pt x="404875" y="186771"/>
                  </a:lnTo>
                  <a:lnTo>
                    <a:pt x="384090" y="222014"/>
                  </a:lnTo>
                  <a:lnTo>
                    <a:pt x="351853" y="251888"/>
                  </a:lnTo>
                  <a:lnTo>
                    <a:pt x="310133" y="274978"/>
                  </a:lnTo>
                  <a:lnTo>
                    <a:pt x="260900" y="289869"/>
                  </a:lnTo>
                  <a:lnTo>
                    <a:pt x="206120" y="295147"/>
                  </a:lnTo>
                  <a:lnTo>
                    <a:pt x="151341" y="289869"/>
                  </a:lnTo>
                  <a:lnTo>
                    <a:pt x="102107" y="274978"/>
                  </a:lnTo>
                  <a:lnTo>
                    <a:pt x="60388" y="251888"/>
                  </a:lnTo>
                  <a:lnTo>
                    <a:pt x="28151" y="222014"/>
                  </a:lnTo>
                  <a:lnTo>
                    <a:pt x="7366" y="186771"/>
                  </a:lnTo>
                  <a:lnTo>
                    <a:pt x="0" y="1475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77659" y="49988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88313" y="4945443"/>
            <a:ext cx="421640" cy="306705"/>
            <a:chOff x="7588313" y="4945443"/>
            <a:chExt cx="421640" cy="306705"/>
          </a:xfrm>
        </p:grpSpPr>
        <p:sp>
          <p:nvSpPr>
            <p:cNvPr id="46" name="object 46"/>
            <p:cNvSpPr/>
            <p:nvPr/>
          </p:nvSpPr>
          <p:spPr>
            <a:xfrm>
              <a:off x="7593076" y="4950205"/>
              <a:ext cx="412115" cy="297180"/>
            </a:xfrm>
            <a:custGeom>
              <a:avLst/>
              <a:gdLst/>
              <a:ahLst/>
              <a:cxnLst/>
              <a:rect l="l" t="t" r="r" b="b"/>
              <a:pathLst>
                <a:path w="412115" h="297179">
                  <a:moveTo>
                    <a:pt x="206121" y="0"/>
                  </a:moveTo>
                  <a:lnTo>
                    <a:pt x="151297" y="5299"/>
                  </a:lnTo>
                  <a:lnTo>
                    <a:pt x="102051" y="20254"/>
                  </a:lnTo>
                  <a:lnTo>
                    <a:pt x="60340" y="43449"/>
                  </a:lnTo>
                  <a:lnTo>
                    <a:pt x="28123" y="73471"/>
                  </a:lnTo>
                  <a:lnTo>
                    <a:pt x="7357" y="108905"/>
                  </a:lnTo>
                  <a:lnTo>
                    <a:pt x="0" y="148336"/>
                  </a:lnTo>
                  <a:lnTo>
                    <a:pt x="7357" y="187766"/>
                  </a:lnTo>
                  <a:lnTo>
                    <a:pt x="28123" y="223200"/>
                  </a:lnTo>
                  <a:lnTo>
                    <a:pt x="60340" y="253222"/>
                  </a:lnTo>
                  <a:lnTo>
                    <a:pt x="102051" y="276417"/>
                  </a:lnTo>
                  <a:lnTo>
                    <a:pt x="151297" y="291372"/>
                  </a:lnTo>
                  <a:lnTo>
                    <a:pt x="206121" y="296672"/>
                  </a:lnTo>
                  <a:lnTo>
                    <a:pt x="260890" y="291372"/>
                  </a:lnTo>
                  <a:lnTo>
                    <a:pt x="310101" y="276417"/>
                  </a:lnTo>
                  <a:lnTo>
                    <a:pt x="351790" y="253222"/>
                  </a:lnTo>
                  <a:lnTo>
                    <a:pt x="383996" y="223200"/>
                  </a:lnTo>
                  <a:lnTo>
                    <a:pt x="404758" y="187766"/>
                  </a:lnTo>
                  <a:lnTo>
                    <a:pt x="412115" y="148336"/>
                  </a:lnTo>
                  <a:lnTo>
                    <a:pt x="404758" y="108905"/>
                  </a:lnTo>
                  <a:lnTo>
                    <a:pt x="383996" y="73471"/>
                  </a:lnTo>
                  <a:lnTo>
                    <a:pt x="351790" y="43449"/>
                  </a:lnTo>
                  <a:lnTo>
                    <a:pt x="310101" y="20254"/>
                  </a:lnTo>
                  <a:lnTo>
                    <a:pt x="260890" y="5299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93076" y="4950205"/>
              <a:ext cx="412115" cy="297180"/>
            </a:xfrm>
            <a:custGeom>
              <a:avLst/>
              <a:gdLst/>
              <a:ahLst/>
              <a:cxnLst/>
              <a:rect l="l" t="t" r="r" b="b"/>
              <a:pathLst>
                <a:path w="412115" h="297179">
                  <a:moveTo>
                    <a:pt x="0" y="148336"/>
                  </a:moveTo>
                  <a:lnTo>
                    <a:pt x="7357" y="108905"/>
                  </a:lnTo>
                  <a:lnTo>
                    <a:pt x="28123" y="73471"/>
                  </a:lnTo>
                  <a:lnTo>
                    <a:pt x="60340" y="43449"/>
                  </a:lnTo>
                  <a:lnTo>
                    <a:pt x="102051" y="20254"/>
                  </a:lnTo>
                  <a:lnTo>
                    <a:pt x="151297" y="5299"/>
                  </a:lnTo>
                  <a:lnTo>
                    <a:pt x="206121" y="0"/>
                  </a:lnTo>
                  <a:lnTo>
                    <a:pt x="260890" y="5299"/>
                  </a:lnTo>
                  <a:lnTo>
                    <a:pt x="310101" y="20254"/>
                  </a:lnTo>
                  <a:lnTo>
                    <a:pt x="351790" y="43449"/>
                  </a:lnTo>
                  <a:lnTo>
                    <a:pt x="383996" y="73471"/>
                  </a:lnTo>
                  <a:lnTo>
                    <a:pt x="404758" y="108905"/>
                  </a:lnTo>
                  <a:lnTo>
                    <a:pt x="412115" y="148336"/>
                  </a:lnTo>
                  <a:lnTo>
                    <a:pt x="404758" y="187766"/>
                  </a:lnTo>
                  <a:lnTo>
                    <a:pt x="383996" y="223200"/>
                  </a:lnTo>
                  <a:lnTo>
                    <a:pt x="351790" y="253222"/>
                  </a:lnTo>
                  <a:lnTo>
                    <a:pt x="310101" y="276417"/>
                  </a:lnTo>
                  <a:lnTo>
                    <a:pt x="260890" y="291372"/>
                  </a:lnTo>
                  <a:lnTo>
                    <a:pt x="206121" y="296672"/>
                  </a:lnTo>
                  <a:lnTo>
                    <a:pt x="151297" y="291372"/>
                  </a:lnTo>
                  <a:lnTo>
                    <a:pt x="102051" y="276417"/>
                  </a:lnTo>
                  <a:lnTo>
                    <a:pt x="60340" y="253222"/>
                  </a:lnTo>
                  <a:lnTo>
                    <a:pt x="28123" y="223200"/>
                  </a:lnTo>
                  <a:lnTo>
                    <a:pt x="7357" y="187766"/>
                  </a:lnTo>
                  <a:lnTo>
                    <a:pt x="0" y="148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62164" y="49436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10793" y="5300789"/>
            <a:ext cx="422275" cy="304800"/>
            <a:chOff x="7110793" y="5300789"/>
            <a:chExt cx="422275" cy="304800"/>
          </a:xfrm>
        </p:grpSpPr>
        <p:sp>
          <p:nvSpPr>
            <p:cNvPr id="50" name="object 50"/>
            <p:cNvSpPr/>
            <p:nvPr/>
          </p:nvSpPr>
          <p:spPr>
            <a:xfrm>
              <a:off x="7115556" y="5305552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206121" y="0"/>
                  </a:moveTo>
                  <a:lnTo>
                    <a:pt x="151341" y="5269"/>
                  </a:lnTo>
                  <a:lnTo>
                    <a:pt x="102107" y="20141"/>
                  </a:lnTo>
                  <a:lnTo>
                    <a:pt x="60388" y="43211"/>
                  </a:lnTo>
                  <a:lnTo>
                    <a:pt x="28151" y="73076"/>
                  </a:lnTo>
                  <a:lnTo>
                    <a:pt x="7366" y="108332"/>
                  </a:lnTo>
                  <a:lnTo>
                    <a:pt x="0" y="147574"/>
                  </a:lnTo>
                  <a:lnTo>
                    <a:pt x="7366" y="186815"/>
                  </a:lnTo>
                  <a:lnTo>
                    <a:pt x="28151" y="222071"/>
                  </a:lnTo>
                  <a:lnTo>
                    <a:pt x="60388" y="251936"/>
                  </a:lnTo>
                  <a:lnTo>
                    <a:pt x="102107" y="275006"/>
                  </a:lnTo>
                  <a:lnTo>
                    <a:pt x="151341" y="289878"/>
                  </a:lnTo>
                  <a:lnTo>
                    <a:pt x="206121" y="295148"/>
                  </a:lnTo>
                  <a:lnTo>
                    <a:pt x="260900" y="289878"/>
                  </a:lnTo>
                  <a:lnTo>
                    <a:pt x="310134" y="275006"/>
                  </a:lnTo>
                  <a:lnTo>
                    <a:pt x="351853" y="251936"/>
                  </a:lnTo>
                  <a:lnTo>
                    <a:pt x="384090" y="222071"/>
                  </a:lnTo>
                  <a:lnTo>
                    <a:pt x="404875" y="186815"/>
                  </a:lnTo>
                  <a:lnTo>
                    <a:pt x="412242" y="147574"/>
                  </a:lnTo>
                  <a:lnTo>
                    <a:pt x="404875" y="108332"/>
                  </a:lnTo>
                  <a:lnTo>
                    <a:pt x="384090" y="73076"/>
                  </a:lnTo>
                  <a:lnTo>
                    <a:pt x="351853" y="43211"/>
                  </a:lnTo>
                  <a:lnTo>
                    <a:pt x="310134" y="20141"/>
                  </a:lnTo>
                  <a:lnTo>
                    <a:pt x="260900" y="5269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15556" y="5305552"/>
              <a:ext cx="412750" cy="295275"/>
            </a:xfrm>
            <a:custGeom>
              <a:avLst/>
              <a:gdLst/>
              <a:ahLst/>
              <a:cxnLst/>
              <a:rect l="l" t="t" r="r" b="b"/>
              <a:pathLst>
                <a:path w="412750" h="295275">
                  <a:moveTo>
                    <a:pt x="0" y="147574"/>
                  </a:moveTo>
                  <a:lnTo>
                    <a:pt x="7366" y="108332"/>
                  </a:lnTo>
                  <a:lnTo>
                    <a:pt x="28151" y="73076"/>
                  </a:lnTo>
                  <a:lnTo>
                    <a:pt x="60388" y="43211"/>
                  </a:lnTo>
                  <a:lnTo>
                    <a:pt x="102107" y="20141"/>
                  </a:lnTo>
                  <a:lnTo>
                    <a:pt x="151341" y="5269"/>
                  </a:lnTo>
                  <a:lnTo>
                    <a:pt x="206121" y="0"/>
                  </a:lnTo>
                  <a:lnTo>
                    <a:pt x="260900" y="5269"/>
                  </a:lnTo>
                  <a:lnTo>
                    <a:pt x="310134" y="20141"/>
                  </a:lnTo>
                  <a:lnTo>
                    <a:pt x="351853" y="43211"/>
                  </a:lnTo>
                  <a:lnTo>
                    <a:pt x="384090" y="73076"/>
                  </a:lnTo>
                  <a:lnTo>
                    <a:pt x="404875" y="108332"/>
                  </a:lnTo>
                  <a:lnTo>
                    <a:pt x="412242" y="147574"/>
                  </a:lnTo>
                  <a:lnTo>
                    <a:pt x="404875" y="186815"/>
                  </a:lnTo>
                  <a:lnTo>
                    <a:pt x="384090" y="222071"/>
                  </a:lnTo>
                  <a:lnTo>
                    <a:pt x="351853" y="251936"/>
                  </a:lnTo>
                  <a:lnTo>
                    <a:pt x="310134" y="275006"/>
                  </a:lnTo>
                  <a:lnTo>
                    <a:pt x="260900" y="289878"/>
                  </a:lnTo>
                  <a:lnTo>
                    <a:pt x="206121" y="295148"/>
                  </a:lnTo>
                  <a:lnTo>
                    <a:pt x="151341" y="289878"/>
                  </a:lnTo>
                  <a:lnTo>
                    <a:pt x="102107" y="275006"/>
                  </a:lnTo>
                  <a:lnTo>
                    <a:pt x="60388" y="251936"/>
                  </a:lnTo>
                  <a:lnTo>
                    <a:pt x="28151" y="222071"/>
                  </a:lnTo>
                  <a:lnTo>
                    <a:pt x="7366" y="186815"/>
                  </a:lnTo>
                  <a:lnTo>
                    <a:pt x="0" y="1475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47001" y="52984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2255" y="4711827"/>
            <a:ext cx="2356485" cy="867410"/>
            <a:chOff x="6112255" y="4711827"/>
            <a:chExt cx="2356485" cy="867410"/>
          </a:xfrm>
        </p:grpSpPr>
        <p:sp>
          <p:nvSpPr>
            <p:cNvPr id="54" name="object 54"/>
            <p:cNvSpPr/>
            <p:nvPr/>
          </p:nvSpPr>
          <p:spPr>
            <a:xfrm>
              <a:off x="6112256" y="4737100"/>
              <a:ext cx="604520" cy="295910"/>
            </a:xfrm>
            <a:custGeom>
              <a:avLst/>
              <a:gdLst/>
              <a:ahLst/>
              <a:cxnLst/>
              <a:rect l="l" t="t" r="r" b="b"/>
              <a:pathLst>
                <a:path w="604520" h="295910">
                  <a:moveTo>
                    <a:pt x="239522" y="18161"/>
                  </a:moveTo>
                  <a:lnTo>
                    <a:pt x="217424" y="0"/>
                  </a:lnTo>
                  <a:lnTo>
                    <a:pt x="43675" y="209943"/>
                  </a:lnTo>
                  <a:lnTo>
                    <a:pt x="21717" y="191770"/>
                  </a:lnTo>
                  <a:lnTo>
                    <a:pt x="0" y="285115"/>
                  </a:lnTo>
                  <a:lnTo>
                    <a:pt x="87757" y="246380"/>
                  </a:lnTo>
                  <a:lnTo>
                    <a:pt x="78994" y="239141"/>
                  </a:lnTo>
                  <a:lnTo>
                    <a:pt x="65722" y="228168"/>
                  </a:lnTo>
                  <a:lnTo>
                    <a:pt x="239522" y="18161"/>
                  </a:lnTo>
                  <a:close/>
                </a:path>
                <a:path w="604520" h="295910">
                  <a:moveTo>
                    <a:pt x="604393" y="295402"/>
                  </a:moveTo>
                  <a:lnTo>
                    <a:pt x="600900" y="240792"/>
                  </a:lnTo>
                  <a:lnTo>
                    <a:pt x="598297" y="199771"/>
                  </a:lnTo>
                  <a:lnTo>
                    <a:pt x="573620" y="214172"/>
                  </a:lnTo>
                  <a:lnTo>
                    <a:pt x="470535" y="37084"/>
                  </a:lnTo>
                  <a:lnTo>
                    <a:pt x="445770" y="51562"/>
                  </a:lnTo>
                  <a:lnTo>
                    <a:pt x="548970" y="228536"/>
                  </a:lnTo>
                  <a:lnTo>
                    <a:pt x="524243" y="242951"/>
                  </a:lnTo>
                  <a:lnTo>
                    <a:pt x="604393" y="295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594345" y="4711827"/>
              <a:ext cx="222376" cy="25019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476997" y="5193919"/>
              <a:ext cx="183896" cy="17475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050022" y="5279136"/>
              <a:ext cx="413384" cy="295275"/>
            </a:xfrm>
            <a:custGeom>
              <a:avLst/>
              <a:gdLst/>
              <a:ahLst/>
              <a:cxnLst/>
              <a:rect l="l" t="t" r="r" b="b"/>
              <a:pathLst>
                <a:path w="413384" h="295275">
                  <a:moveTo>
                    <a:pt x="206628" y="0"/>
                  </a:moveTo>
                  <a:lnTo>
                    <a:pt x="151679" y="5269"/>
                  </a:lnTo>
                  <a:lnTo>
                    <a:pt x="102314" y="20141"/>
                  </a:lnTo>
                  <a:lnTo>
                    <a:pt x="60499" y="43211"/>
                  </a:lnTo>
                  <a:lnTo>
                    <a:pt x="28198" y="73076"/>
                  </a:lnTo>
                  <a:lnTo>
                    <a:pt x="7377" y="108332"/>
                  </a:lnTo>
                  <a:lnTo>
                    <a:pt x="0" y="147573"/>
                  </a:lnTo>
                  <a:lnTo>
                    <a:pt x="7377" y="186815"/>
                  </a:lnTo>
                  <a:lnTo>
                    <a:pt x="28198" y="222071"/>
                  </a:lnTo>
                  <a:lnTo>
                    <a:pt x="60499" y="251936"/>
                  </a:lnTo>
                  <a:lnTo>
                    <a:pt x="102314" y="275006"/>
                  </a:lnTo>
                  <a:lnTo>
                    <a:pt x="151679" y="289878"/>
                  </a:lnTo>
                  <a:lnTo>
                    <a:pt x="206628" y="295147"/>
                  </a:lnTo>
                  <a:lnTo>
                    <a:pt x="261587" y="289878"/>
                  </a:lnTo>
                  <a:lnTo>
                    <a:pt x="310975" y="275006"/>
                  </a:lnTo>
                  <a:lnTo>
                    <a:pt x="352821" y="251936"/>
                  </a:lnTo>
                  <a:lnTo>
                    <a:pt x="385153" y="222071"/>
                  </a:lnTo>
                  <a:lnTo>
                    <a:pt x="405998" y="186815"/>
                  </a:lnTo>
                  <a:lnTo>
                    <a:pt x="413384" y="147573"/>
                  </a:lnTo>
                  <a:lnTo>
                    <a:pt x="405998" y="108332"/>
                  </a:lnTo>
                  <a:lnTo>
                    <a:pt x="385153" y="73076"/>
                  </a:lnTo>
                  <a:lnTo>
                    <a:pt x="352821" y="43211"/>
                  </a:lnTo>
                  <a:lnTo>
                    <a:pt x="310975" y="20141"/>
                  </a:lnTo>
                  <a:lnTo>
                    <a:pt x="261587" y="5269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50022" y="5279136"/>
              <a:ext cx="413384" cy="295275"/>
            </a:xfrm>
            <a:custGeom>
              <a:avLst/>
              <a:gdLst/>
              <a:ahLst/>
              <a:cxnLst/>
              <a:rect l="l" t="t" r="r" b="b"/>
              <a:pathLst>
                <a:path w="413384" h="295275">
                  <a:moveTo>
                    <a:pt x="0" y="147573"/>
                  </a:moveTo>
                  <a:lnTo>
                    <a:pt x="7377" y="108332"/>
                  </a:lnTo>
                  <a:lnTo>
                    <a:pt x="28198" y="73076"/>
                  </a:lnTo>
                  <a:lnTo>
                    <a:pt x="60499" y="43211"/>
                  </a:lnTo>
                  <a:lnTo>
                    <a:pt x="102314" y="20141"/>
                  </a:lnTo>
                  <a:lnTo>
                    <a:pt x="151679" y="5269"/>
                  </a:lnTo>
                  <a:lnTo>
                    <a:pt x="206628" y="0"/>
                  </a:lnTo>
                  <a:lnTo>
                    <a:pt x="261587" y="5269"/>
                  </a:lnTo>
                  <a:lnTo>
                    <a:pt x="310975" y="20141"/>
                  </a:lnTo>
                  <a:lnTo>
                    <a:pt x="352821" y="43211"/>
                  </a:lnTo>
                  <a:lnTo>
                    <a:pt x="385153" y="73076"/>
                  </a:lnTo>
                  <a:lnTo>
                    <a:pt x="405998" y="108332"/>
                  </a:lnTo>
                  <a:lnTo>
                    <a:pt x="413384" y="147573"/>
                  </a:lnTo>
                  <a:lnTo>
                    <a:pt x="405998" y="186815"/>
                  </a:lnTo>
                  <a:lnTo>
                    <a:pt x="385153" y="222071"/>
                  </a:lnTo>
                  <a:lnTo>
                    <a:pt x="352821" y="251936"/>
                  </a:lnTo>
                  <a:lnTo>
                    <a:pt x="310975" y="275006"/>
                  </a:lnTo>
                  <a:lnTo>
                    <a:pt x="261587" y="289878"/>
                  </a:lnTo>
                  <a:lnTo>
                    <a:pt x="206628" y="295147"/>
                  </a:lnTo>
                  <a:lnTo>
                    <a:pt x="151679" y="289878"/>
                  </a:lnTo>
                  <a:lnTo>
                    <a:pt x="102314" y="275006"/>
                  </a:lnTo>
                  <a:lnTo>
                    <a:pt x="60499" y="251936"/>
                  </a:lnTo>
                  <a:lnTo>
                    <a:pt x="28198" y="222071"/>
                  </a:lnTo>
                  <a:lnTo>
                    <a:pt x="7377" y="186815"/>
                  </a:lnTo>
                  <a:lnTo>
                    <a:pt x="0" y="1475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119618" y="527189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0" name="object 60"/>
          <p:cNvPicPr/>
          <p:nvPr/>
        </p:nvPicPr>
        <p:blipFill>
          <a:blip r:embed="rId5"/>
          <a:stretch>
            <a:fillRect/>
          </a:stretch>
        </p:blipFill>
        <p:spPr>
          <a:xfrm>
            <a:off x="7973568" y="5138165"/>
            <a:ext cx="184023" cy="177672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6681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Silme:</a:t>
            </a:r>
            <a:r>
              <a:rPr spc="-30"/>
              <a:t> </a:t>
            </a:r>
            <a:r>
              <a:rPr/>
              <a:t>Durum</a:t>
            </a:r>
            <a:r>
              <a:rPr spc="-50"/>
              <a:t> </a:t>
            </a:r>
            <a:r>
              <a:rPr/>
              <a:t>1</a:t>
            </a:r>
            <a:r>
              <a:rPr spc="-30"/>
              <a:t> </a:t>
            </a:r>
            <a:r>
              <a:rPr/>
              <a:t>–</a:t>
            </a:r>
            <a:r>
              <a:rPr spc="-35"/>
              <a:t> Yaprak</a:t>
            </a:r>
            <a:r>
              <a:rPr spc="-55"/>
              <a:t> </a:t>
            </a:r>
            <a:r>
              <a:rPr/>
              <a:t>Düğümü</a:t>
            </a:r>
            <a:r>
              <a:rPr spc="-70"/>
              <a:t> </a:t>
            </a:r>
            <a:r>
              <a:rPr spc="-10"/>
              <a:t>Silme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264" y="5176773"/>
            <a:ext cx="392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Sil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9: Düğümü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kaldırın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ve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bağlantı</a:t>
            </a:r>
            <a:r>
              <a:rPr sz="1800" b="1" spc="-5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kısmını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264" y="5451144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alibri"/>
                <a:cs typeface="Calibri"/>
              </a:rPr>
              <a:t>güncelleyin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701" y="2084958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8437" y="2597213"/>
            <a:ext cx="395605" cy="290830"/>
            <a:chOff x="6548437" y="2597213"/>
            <a:chExt cx="395605" cy="290830"/>
          </a:xfrm>
        </p:grpSpPr>
        <p:sp>
          <p:nvSpPr>
            <p:cNvPr id="7" name="object 7"/>
            <p:cNvSpPr/>
            <p:nvPr/>
          </p:nvSpPr>
          <p:spPr>
            <a:xfrm>
              <a:off x="6553200" y="2601976"/>
              <a:ext cx="386080" cy="281305"/>
            </a:xfrm>
            <a:custGeom>
              <a:avLst/>
              <a:gdLst/>
              <a:ahLst/>
              <a:cxnLst/>
              <a:rect l="l" t="t" r="r" b="b"/>
              <a:pathLst>
                <a:path w="386079" h="281305">
                  <a:moveTo>
                    <a:pt x="192913" y="0"/>
                  </a:moveTo>
                  <a:lnTo>
                    <a:pt x="141625" y="5015"/>
                  </a:lnTo>
                  <a:lnTo>
                    <a:pt x="95541" y="19172"/>
                  </a:lnTo>
                  <a:lnTo>
                    <a:pt x="56499" y="41132"/>
                  </a:lnTo>
                  <a:lnTo>
                    <a:pt x="26336" y="69558"/>
                  </a:lnTo>
                  <a:lnTo>
                    <a:pt x="6890" y="103114"/>
                  </a:lnTo>
                  <a:lnTo>
                    <a:pt x="0" y="140462"/>
                  </a:lnTo>
                  <a:lnTo>
                    <a:pt x="6890" y="177809"/>
                  </a:lnTo>
                  <a:lnTo>
                    <a:pt x="26336" y="211365"/>
                  </a:lnTo>
                  <a:lnTo>
                    <a:pt x="56499" y="239791"/>
                  </a:lnTo>
                  <a:lnTo>
                    <a:pt x="95541" y="261751"/>
                  </a:lnTo>
                  <a:lnTo>
                    <a:pt x="141625" y="275908"/>
                  </a:lnTo>
                  <a:lnTo>
                    <a:pt x="192913" y="280924"/>
                  </a:lnTo>
                  <a:lnTo>
                    <a:pt x="244200" y="275908"/>
                  </a:lnTo>
                  <a:lnTo>
                    <a:pt x="290284" y="261751"/>
                  </a:lnTo>
                  <a:lnTo>
                    <a:pt x="329326" y="239791"/>
                  </a:lnTo>
                  <a:lnTo>
                    <a:pt x="359489" y="211365"/>
                  </a:lnTo>
                  <a:lnTo>
                    <a:pt x="378935" y="177809"/>
                  </a:lnTo>
                  <a:lnTo>
                    <a:pt x="385825" y="140462"/>
                  </a:lnTo>
                  <a:lnTo>
                    <a:pt x="378935" y="103114"/>
                  </a:lnTo>
                  <a:lnTo>
                    <a:pt x="359489" y="69558"/>
                  </a:lnTo>
                  <a:lnTo>
                    <a:pt x="329326" y="41132"/>
                  </a:lnTo>
                  <a:lnTo>
                    <a:pt x="290284" y="19172"/>
                  </a:lnTo>
                  <a:lnTo>
                    <a:pt x="244200" y="5015"/>
                  </a:lnTo>
                  <a:lnTo>
                    <a:pt x="192913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0" y="2601976"/>
              <a:ext cx="386080" cy="281305"/>
            </a:xfrm>
            <a:custGeom>
              <a:avLst/>
              <a:gdLst/>
              <a:ahLst/>
              <a:cxnLst/>
              <a:rect l="l" t="t" r="r" b="b"/>
              <a:pathLst>
                <a:path w="386079" h="281305">
                  <a:moveTo>
                    <a:pt x="0" y="140462"/>
                  </a:moveTo>
                  <a:lnTo>
                    <a:pt x="26336" y="69558"/>
                  </a:lnTo>
                  <a:lnTo>
                    <a:pt x="56499" y="41132"/>
                  </a:lnTo>
                  <a:lnTo>
                    <a:pt x="95541" y="19172"/>
                  </a:lnTo>
                  <a:lnTo>
                    <a:pt x="141625" y="5015"/>
                  </a:lnTo>
                  <a:lnTo>
                    <a:pt x="192913" y="0"/>
                  </a:lnTo>
                  <a:lnTo>
                    <a:pt x="244200" y="5015"/>
                  </a:lnTo>
                  <a:lnTo>
                    <a:pt x="290284" y="19172"/>
                  </a:lnTo>
                  <a:lnTo>
                    <a:pt x="329326" y="41132"/>
                  </a:lnTo>
                  <a:lnTo>
                    <a:pt x="359489" y="69558"/>
                  </a:lnTo>
                  <a:lnTo>
                    <a:pt x="378935" y="103114"/>
                  </a:lnTo>
                  <a:lnTo>
                    <a:pt x="385825" y="140462"/>
                  </a:lnTo>
                  <a:lnTo>
                    <a:pt x="378935" y="177809"/>
                  </a:lnTo>
                  <a:lnTo>
                    <a:pt x="359489" y="211365"/>
                  </a:lnTo>
                  <a:lnTo>
                    <a:pt x="329326" y="239791"/>
                  </a:lnTo>
                  <a:lnTo>
                    <a:pt x="290284" y="261751"/>
                  </a:lnTo>
                  <a:lnTo>
                    <a:pt x="244200" y="275908"/>
                  </a:lnTo>
                  <a:lnTo>
                    <a:pt x="192913" y="280924"/>
                  </a:lnTo>
                  <a:lnTo>
                    <a:pt x="141625" y="275908"/>
                  </a:lnTo>
                  <a:lnTo>
                    <a:pt x="95541" y="261751"/>
                  </a:lnTo>
                  <a:lnTo>
                    <a:pt x="56499" y="239791"/>
                  </a:lnTo>
                  <a:lnTo>
                    <a:pt x="26336" y="211365"/>
                  </a:lnTo>
                  <a:lnTo>
                    <a:pt x="6890" y="177809"/>
                  </a:lnTo>
                  <a:lnTo>
                    <a:pt x="0" y="140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07809" y="2586939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0338" y="3194113"/>
            <a:ext cx="393700" cy="292100"/>
            <a:chOff x="6010338" y="3194113"/>
            <a:chExt cx="393700" cy="292100"/>
          </a:xfrm>
        </p:grpSpPr>
        <p:sp>
          <p:nvSpPr>
            <p:cNvPr id="11" name="object 11"/>
            <p:cNvSpPr/>
            <p:nvPr/>
          </p:nvSpPr>
          <p:spPr>
            <a:xfrm>
              <a:off x="6015101" y="3198876"/>
              <a:ext cx="384175" cy="282575"/>
            </a:xfrm>
            <a:custGeom>
              <a:avLst/>
              <a:gdLst/>
              <a:ahLst/>
              <a:cxnLst/>
              <a:rect l="l" t="t" r="r" b="b"/>
              <a:pathLst>
                <a:path w="384175" h="282575">
                  <a:moveTo>
                    <a:pt x="192024" y="0"/>
                  </a:moveTo>
                  <a:lnTo>
                    <a:pt x="140978" y="5045"/>
                  </a:lnTo>
                  <a:lnTo>
                    <a:pt x="95108" y="19285"/>
                  </a:lnTo>
                  <a:lnTo>
                    <a:pt x="56245" y="41370"/>
                  </a:lnTo>
                  <a:lnTo>
                    <a:pt x="26218" y="69953"/>
                  </a:lnTo>
                  <a:lnTo>
                    <a:pt x="6859" y="103687"/>
                  </a:lnTo>
                  <a:lnTo>
                    <a:pt x="0" y="141224"/>
                  </a:lnTo>
                  <a:lnTo>
                    <a:pt x="6859" y="178770"/>
                  </a:lnTo>
                  <a:lnTo>
                    <a:pt x="26218" y="212527"/>
                  </a:lnTo>
                  <a:lnTo>
                    <a:pt x="56245" y="241141"/>
                  </a:lnTo>
                  <a:lnTo>
                    <a:pt x="95108" y="263256"/>
                  </a:lnTo>
                  <a:lnTo>
                    <a:pt x="140978" y="277519"/>
                  </a:lnTo>
                  <a:lnTo>
                    <a:pt x="192024" y="282575"/>
                  </a:lnTo>
                  <a:lnTo>
                    <a:pt x="243078" y="277519"/>
                  </a:lnTo>
                  <a:lnTo>
                    <a:pt x="288972" y="263256"/>
                  </a:lnTo>
                  <a:lnTo>
                    <a:pt x="327866" y="241141"/>
                  </a:lnTo>
                  <a:lnTo>
                    <a:pt x="357923" y="212527"/>
                  </a:lnTo>
                  <a:lnTo>
                    <a:pt x="377305" y="178770"/>
                  </a:lnTo>
                  <a:lnTo>
                    <a:pt x="384175" y="141224"/>
                  </a:lnTo>
                  <a:lnTo>
                    <a:pt x="377305" y="103687"/>
                  </a:lnTo>
                  <a:lnTo>
                    <a:pt x="357923" y="69953"/>
                  </a:lnTo>
                  <a:lnTo>
                    <a:pt x="327866" y="41370"/>
                  </a:lnTo>
                  <a:lnTo>
                    <a:pt x="288972" y="19285"/>
                  </a:lnTo>
                  <a:lnTo>
                    <a:pt x="243078" y="504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5101" y="3198876"/>
              <a:ext cx="384175" cy="282575"/>
            </a:xfrm>
            <a:custGeom>
              <a:avLst/>
              <a:gdLst/>
              <a:ahLst/>
              <a:cxnLst/>
              <a:rect l="l" t="t" r="r" b="b"/>
              <a:pathLst>
                <a:path w="384175" h="282575">
                  <a:moveTo>
                    <a:pt x="0" y="141224"/>
                  </a:moveTo>
                  <a:lnTo>
                    <a:pt x="6859" y="103687"/>
                  </a:lnTo>
                  <a:lnTo>
                    <a:pt x="26218" y="69953"/>
                  </a:lnTo>
                  <a:lnTo>
                    <a:pt x="56245" y="41370"/>
                  </a:lnTo>
                  <a:lnTo>
                    <a:pt x="95108" y="19285"/>
                  </a:lnTo>
                  <a:lnTo>
                    <a:pt x="140978" y="5045"/>
                  </a:lnTo>
                  <a:lnTo>
                    <a:pt x="192024" y="0"/>
                  </a:lnTo>
                  <a:lnTo>
                    <a:pt x="243078" y="5045"/>
                  </a:lnTo>
                  <a:lnTo>
                    <a:pt x="288972" y="19285"/>
                  </a:lnTo>
                  <a:lnTo>
                    <a:pt x="327866" y="41370"/>
                  </a:lnTo>
                  <a:lnTo>
                    <a:pt x="357923" y="69953"/>
                  </a:lnTo>
                  <a:lnTo>
                    <a:pt x="377305" y="103687"/>
                  </a:lnTo>
                  <a:lnTo>
                    <a:pt x="384175" y="141224"/>
                  </a:lnTo>
                  <a:lnTo>
                    <a:pt x="377305" y="178770"/>
                  </a:lnTo>
                  <a:lnTo>
                    <a:pt x="357923" y="212527"/>
                  </a:lnTo>
                  <a:lnTo>
                    <a:pt x="327866" y="241141"/>
                  </a:lnTo>
                  <a:lnTo>
                    <a:pt x="288972" y="263256"/>
                  </a:lnTo>
                  <a:lnTo>
                    <a:pt x="243078" y="277519"/>
                  </a:lnTo>
                  <a:lnTo>
                    <a:pt x="192024" y="282575"/>
                  </a:lnTo>
                  <a:lnTo>
                    <a:pt x="140978" y="277519"/>
                  </a:lnTo>
                  <a:lnTo>
                    <a:pt x="95108" y="263256"/>
                  </a:lnTo>
                  <a:lnTo>
                    <a:pt x="56245" y="241141"/>
                  </a:lnTo>
                  <a:lnTo>
                    <a:pt x="26218" y="212527"/>
                  </a:lnTo>
                  <a:lnTo>
                    <a:pt x="6859" y="178770"/>
                  </a:lnTo>
                  <a:lnTo>
                    <a:pt x="0" y="141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33338" y="31849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86587" y="3179762"/>
            <a:ext cx="395605" cy="292100"/>
            <a:chOff x="6986587" y="3179762"/>
            <a:chExt cx="395605" cy="292100"/>
          </a:xfrm>
        </p:grpSpPr>
        <p:sp>
          <p:nvSpPr>
            <p:cNvPr id="15" name="object 15"/>
            <p:cNvSpPr/>
            <p:nvPr/>
          </p:nvSpPr>
          <p:spPr>
            <a:xfrm>
              <a:off x="6991350" y="3184525"/>
              <a:ext cx="386080" cy="282575"/>
            </a:xfrm>
            <a:custGeom>
              <a:avLst/>
              <a:gdLst/>
              <a:ahLst/>
              <a:cxnLst/>
              <a:rect l="l" t="t" r="r" b="b"/>
              <a:pathLst>
                <a:path w="386079" h="282575">
                  <a:moveTo>
                    <a:pt x="192913" y="0"/>
                  </a:moveTo>
                  <a:lnTo>
                    <a:pt x="141625" y="5045"/>
                  </a:lnTo>
                  <a:lnTo>
                    <a:pt x="95541" y="19285"/>
                  </a:lnTo>
                  <a:lnTo>
                    <a:pt x="56499" y="41370"/>
                  </a:lnTo>
                  <a:lnTo>
                    <a:pt x="26336" y="69953"/>
                  </a:lnTo>
                  <a:lnTo>
                    <a:pt x="6890" y="103687"/>
                  </a:lnTo>
                  <a:lnTo>
                    <a:pt x="0" y="141224"/>
                  </a:lnTo>
                  <a:lnTo>
                    <a:pt x="6890" y="178814"/>
                  </a:lnTo>
                  <a:lnTo>
                    <a:pt x="26336" y="212583"/>
                  </a:lnTo>
                  <a:lnTo>
                    <a:pt x="56499" y="241188"/>
                  </a:lnTo>
                  <a:lnTo>
                    <a:pt x="95541" y="263285"/>
                  </a:lnTo>
                  <a:lnTo>
                    <a:pt x="141625" y="277528"/>
                  </a:lnTo>
                  <a:lnTo>
                    <a:pt x="192913" y="282575"/>
                  </a:lnTo>
                  <a:lnTo>
                    <a:pt x="244200" y="277528"/>
                  </a:lnTo>
                  <a:lnTo>
                    <a:pt x="290284" y="263285"/>
                  </a:lnTo>
                  <a:lnTo>
                    <a:pt x="329326" y="241188"/>
                  </a:lnTo>
                  <a:lnTo>
                    <a:pt x="359489" y="212583"/>
                  </a:lnTo>
                  <a:lnTo>
                    <a:pt x="378935" y="178814"/>
                  </a:lnTo>
                  <a:lnTo>
                    <a:pt x="385825" y="141224"/>
                  </a:lnTo>
                  <a:lnTo>
                    <a:pt x="378935" y="103687"/>
                  </a:lnTo>
                  <a:lnTo>
                    <a:pt x="359489" y="69953"/>
                  </a:lnTo>
                  <a:lnTo>
                    <a:pt x="329326" y="41370"/>
                  </a:lnTo>
                  <a:lnTo>
                    <a:pt x="290284" y="19285"/>
                  </a:lnTo>
                  <a:lnTo>
                    <a:pt x="244200" y="5045"/>
                  </a:lnTo>
                  <a:lnTo>
                    <a:pt x="192913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1350" y="3184525"/>
              <a:ext cx="386080" cy="282575"/>
            </a:xfrm>
            <a:custGeom>
              <a:avLst/>
              <a:gdLst/>
              <a:ahLst/>
              <a:cxnLst/>
              <a:rect l="l" t="t" r="r" b="b"/>
              <a:pathLst>
                <a:path w="386079" h="282575">
                  <a:moveTo>
                    <a:pt x="0" y="141224"/>
                  </a:moveTo>
                  <a:lnTo>
                    <a:pt x="6890" y="103687"/>
                  </a:lnTo>
                  <a:lnTo>
                    <a:pt x="26336" y="69953"/>
                  </a:lnTo>
                  <a:lnTo>
                    <a:pt x="56499" y="41370"/>
                  </a:lnTo>
                  <a:lnTo>
                    <a:pt x="95541" y="19285"/>
                  </a:lnTo>
                  <a:lnTo>
                    <a:pt x="141625" y="5045"/>
                  </a:lnTo>
                  <a:lnTo>
                    <a:pt x="192913" y="0"/>
                  </a:lnTo>
                  <a:lnTo>
                    <a:pt x="244200" y="5045"/>
                  </a:lnTo>
                  <a:lnTo>
                    <a:pt x="290284" y="19285"/>
                  </a:lnTo>
                  <a:lnTo>
                    <a:pt x="329326" y="41370"/>
                  </a:lnTo>
                  <a:lnTo>
                    <a:pt x="359489" y="69953"/>
                  </a:lnTo>
                  <a:lnTo>
                    <a:pt x="378935" y="103687"/>
                  </a:lnTo>
                  <a:lnTo>
                    <a:pt x="385825" y="141224"/>
                  </a:lnTo>
                  <a:lnTo>
                    <a:pt x="378935" y="178814"/>
                  </a:lnTo>
                  <a:lnTo>
                    <a:pt x="359489" y="212583"/>
                  </a:lnTo>
                  <a:lnTo>
                    <a:pt x="329326" y="241188"/>
                  </a:lnTo>
                  <a:lnTo>
                    <a:pt x="290284" y="263285"/>
                  </a:lnTo>
                  <a:lnTo>
                    <a:pt x="244200" y="277528"/>
                  </a:lnTo>
                  <a:lnTo>
                    <a:pt x="192913" y="282575"/>
                  </a:lnTo>
                  <a:lnTo>
                    <a:pt x="141625" y="277528"/>
                  </a:lnTo>
                  <a:lnTo>
                    <a:pt x="95541" y="263285"/>
                  </a:lnTo>
                  <a:lnTo>
                    <a:pt x="56499" y="241188"/>
                  </a:lnTo>
                  <a:lnTo>
                    <a:pt x="26336" y="212583"/>
                  </a:lnTo>
                  <a:lnTo>
                    <a:pt x="6890" y="178814"/>
                  </a:lnTo>
                  <a:lnTo>
                    <a:pt x="0" y="141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45832" y="3170682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96238" y="3803713"/>
            <a:ext cx="393700" cy="288925"/>
            <a:chOff x="7496238" y="3803713"/>
            <a:chExt cx="393700" cy="288925"/>
          </a:xfrm>
        </p:grpSpPr>
        <p:sp>
          <p:nvSpPr>
            <p:cNvPr id="19" name="object 19"/>
            <p:cNvSpPr/>
            <p:nvPr/>
          </p:nvSpPr>
          <p:spPr>
            <a:xfrm>
              <a:off x="7501001" y="3808476"/>
              <a:ext cx="384175" cy="279400"/>
            </a:xfrm>
            <a:custGeom>
              <a:avLst/>
              <a:gdLst/>
              <a:ahLst/>
              <a:cxnLst/>
              <a:rect l="l" t="t" r="r" b="b"/>
              <a:pathLst>
                <a:path w="384175" h="279400">
                  <a:moveTo>
                    <a:pt x="192024" y="0"/>
                  </a:moveTo>
                  <a:lnTo>
                    <a:pt x="140978" y="4985"/>
                  </a:lnTo>
                  <a:lnTo>
                    <a:pt x="95108" y="19059"/>
                  </a:lnTo>
                  <a:lnTo>
                    <a:pt x="56245" y="40893"/>
                  </a:lnTo>
                  <a:lnTo>
                    <a:pt x="26218" y="69163"/>
                  </a:lnTo>
                  <a:lnTo>
                    <a:pt x="6859" y="102540"/>
                  </a:lnTo>
                  <a:lnTo>
                    <a:pt x="0" y="139700"/>
                  </a:lnTo>
                  <a:lnTo>
                    <a:pt x="6859" y="176815"/>
                  </a:lnTo>
                  <a:lnTo>
                    <a:pt x="26218" y="210180"/>
                  </a:lnTo>
                  <a:lnTo>
                    <a:pt x="56245" y="238458"/>
                  </a:lnTo>
                  <a:lnTo>
                    <a:pt x="95108" y="260312"/>
                  </a:lnTo>
                  <a:lnTo>
                    <a:pt x="140978" y="274405"/>
                  </a:lnTo>
                  <a:lnTo>
                    <a:pt x="192024" y="279400"/>
                  </a:lnTo>
                  <a:lnTo>
                    <a:pt x="243078" y="274405"/>
                  </a:lnTo>
                  <a:lnTo>
                    <a:pt x="288972" y="260312"/>
                  </a:lnTo>
                  <a:lnTo>
                    <a:pt x="327866" y="238458"/>
                  </a:lnTo>
                  <a:lnTo>
                    <a:pt x="357923" y="210180"/>
                  </a:lnTo>
                  <a:lnTo>
                    <a:pt x="377305" y="176815"/>
                  </a:lnTo>
                  <a:lnTo>
                    <a:pt x="384175" y="139700"/>
                  </a:lnTo>
                  <a:lnTo>
                    <a:pt x="377305" y="102540"/>
                  </a:lnTo>
                  <a:lnTo>
                    <a:pt x="357923" y="69163"/>
                  </a:lnTo>
                  <a:lnTo>
                    <a:pt x="327866" y="40894"/>
                  </a:lnTo>
                  <a:lnTo>
                    <a:pt x="288972" y="19059"/>
                  </a:lnTo>
                  <a:lnTo>
                    <a:pt x="243078" y="498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001" y="3808476"/>
              <a:ext cx="384175" cy="279400"/>
            </a:xfrm>
            <a:custGeom>
              <a:avLst/>
              <a:gdLst/>
              <a:ahLst/>
              <a:cxnLst/>
              <a:rect l="l" t="t" r="r" b="b"/>
              <a:pathLst>
                <a:path w="384175" h="279400">
                  <a:moveTo>
                    <a:pt x="0" y="139700"/>
                  </a:moveTo>
                  <a:lnTo>
                    <a:pt x="26218" y="69163"/>
                  </a:lnTo>
                  <a:lnTo>
                    <a:pt x="56245" y="40893"/>
                  </a:lnTo>
                  <a:lnTo>
                    <a:pt x="95108" y="19059"/>
                  </a:lnTo>
                  <a:lnTo>
                    <a:pt x="140978" y="4985"/>
                  </a:lnTo>
                  <a:lnTo>
                    <a:pt x="192024" y="0"/>
                  </a:lnTo>
                  <a:lnTo>
                    <a:pt x="243078" y="4985"/>
                  </a:lnTo>
                  <a:lnTo>
                    <a:pt x="288972" y="19059"/>
                  </a:lnTo>
                  <a:lnTo>
                    <a:pt x="327866" y="40894"/>
                  </a:lnTo>
                  <a:lnTo>
                    <a:pt x="357923" y="69163"/>
                  </a:lnTo>
                  <a:lnTo>
                    <a:pt x="377305" y="102540"/>
                  </a:lnTo>
                  <a:lnTo>
                    <a:pt x="384175" y="139700"/>
                  </a:lnTo>
                  <a:lnTo>
                    <a:pt x="377305" y="176815"/>
                  </a:lnTo>
                  <a:lnTo>
                    <a:pt x="357923" y="210180"/>
                  </a:lnTo>
                  <a:lnTo>
                    <a:pt x="327866" y="238458"/>
                  </a:lnTo>
                  <a:lnTo>
                    <a:pt x="288972" y="260312"/>
                  </a:lnTo>
                  <a:lnTo>
                    <a:pt x="243078" y="274405"/>
                  </a:lnTo>
                  <a:lnTo>
                    <a:pt x="192024" y="279400"/>
                  </a:lnTo>
                  <a:lnTo>
                    <a:pt x="140978" y="274405"/>
                  </a:lnTo>
                  <a:lnTo>
                    <a:pt x="95108" y="260312"/>
                  </a:lnTo>
                  <a:lnTo>
                    <a:pt x="56245" y="238458"/>
                  </a:lnTo>
                  <a:lnTo>
                    <a:pt x="26218" y="210180"/>
                  </a:lnTo>
                  <a:lnTo>
                    <a:pt x="6859" y="176815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55483" y="379298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62663" y="2396870"/>
            <a:ext cx="2041525" cy="1719580"/>
            <a:chOff x="5562663" y="2396870"/>
            <a:chExt cx="2041525" cy="1719580"/>
          </a:xfrm>
        </p:grpSpPr>
        <p:sp>
          <p:nvSpPr>
            <p:cNvPr id="23" name="object 23"/>
            <p:cNvSpPr/>
            <p:nvPr/>
          </p:nvSpPr>
          <p:spPr>
            <a:xfrm>
              <a:off x="6263767" y="2833115"/>
              <a:ext cx="1340485" cy="988694"/>
            </a:xfrm>
            <a:custGeom>
              <a:avLst/>
              <a:gdLst/>
              <a:ahLst/>
              <a:cxnLst/>
              <a:rect l="l" t="t" r="r" b="b"/>
              <a:pathLst>
                <a:path w="1340484" h="988694">
                  <a:moveTo>
                    <a:pt x="353949" y="19050"/>
                  </a:moveTo>
                  <a:lnTo>
                    <a:pt x="332727" y="0"/>
                  </a:lnTo>
                  <a:lnTo>
                    <a:pt x="46774" y="317550"/>
                  </a:lnTo>
                  <a:lnTo>
                    <a:pt x="25527" y="298450"/>
                  </a:lnTo>
                  <a:lnTo>
                    <a:pt x="0" y="390779"/>
                  </a:lnTo>
                  <a:lnTo>
                    <a:pt x="89281" y="355727"/>
                  </a:lnTo>
                  <a:lnTo>
                    <a:pt x="79806" y="347218"/>
                  </a:lnTo>
                  <a:lnTo>
                    <a:pt x="67983" y="336600"/>
                  </a:lnTo>
                  <a:lnTo>
                    <a:pt x="353949" y="19050"/>
                  </a:lnTo>
                  <a:close/>
                </a:path>
                <a:path w="1340484" h="988694">
                  <a:moveTo>
                    <a:pt x="848868" y="368046"/>
                  </a:moveTo>
                  <a:lnTo>
                    <a:pt x="838377" y="321818"/>
                  </a:lnTo>
                  <a:lnTo>
                    <a:pt x="827659" y="274574"/>
                  </a:lnTo>
                  <a:lnTo>
                    <a:pt x="805649" y="292620"/>
                  </a:lnTo>
                  <a:lnTo>
                    <a:pt x="594233" y="34671"/>
                  </a:lnTo>
                  <a:lnTo>
                    <a:pt x="572135" y="52705"/>
                  </a:lnTo>
                  <a:lnTo>
                    <a:pt x="783526" y="310756"/>
                  </a:lnTo>
                  <a:lnTo>
                    <a:pt x="761365" y="328930"/>
                  </a:lnTo>
                  <a:lnTo>
                    <a:pt x="848868" y="368046"/>
                  </a:lnTo>
                  <a:close/>
                </a:path>
                <a:path w="1340484" h="988694">
                  <a:moveTo>
                    <a:pt x="1340358" y="988314"/>
                  </a:moveTo>
                  <a:lnTo>
                    <a:pt x="1328508" y="944499"/>
                  </a:lnTo>
                  <a:lnTo>
                    <a:pt x="1315339" y="895731"/>
                  </a:lnTo>
                  <a:lnTo>
                    <a:pt x="1293990" y="914755"/>
                  </a:lnTo>
                  <a:lnTo>
                    <a:pt x="1025398" y="613156"/>
                  </a:lnTo>
                  <a:lnTo>
                    <a:pt x="1004062" y="632206"/>
                  </a:lnTo>
                  <a:lnTo>
                    <a:pt x="1272628" y="933780"/>
                  </a:lnTo>
                  <a:lnTo>
                    <a:pt x="1251331" y="952754"/>
                  </a:lnTo>
                  <a:lnTo>
                    <a:pt x="1340358" y="98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771513" y="2396870"/>
              <a:ext cx="109473" cy="2039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67426" y="3830700"/>
              <a:ext cx="384175" cy="281305"/>
            </a:xfrm>
            <a:custGeom>
              <a:avLst/>
              <a:gdLst/>
              <a:ahLst/>
              <a:cxnLst/>
              <a:rect l="l" t="t" r="r" b="b"/>
              <a:pathLst>
                <a:path w="384175" h="281304">
                  <a:moveTo>
                    <a:pt x="192024" y="0"/>
                  </a:moveTo>
                  <a:lnTo>
                    <a:pt x="140978" y="5015"/>
                  </a:lnTo>
                  <a:lnTo>
                    <a:pt x="95108" y="19172"/>
                  </a:lnTo>
                  <a:lnTo>
                    <a:pt x="56245" y="41132"/>
                  </a:lnTo>
                  <a:lnTo>
                    <a:pt x="26218" y="69558"/>
                  </a:lnTo>
                  <a:lnTo>
                    <a:pt x="6859" y="103114"/>
                  </a:lnTo>
                  <a:lnTo>
                    <a:pt x="0" y="140462"/>
                  </a:lnTo>
                  <a:lnTo>
                    <a:pt x="6859" y="177809"/>
                  </a:lnTo>
                  <a:lnTo>
                    <a:pt x="26218" y="211365"/>
                  </a:lnTo>
                  <a:lnTo>
                    <a:pt x="56245" y="239791"/>
                  </a:lnTo>
                  <a:lnTo>
                    <a:pt x="95108" y="261751"/>
                  </a:lnTo>
                  <a:lnTo>
                    <a:pt x="140978" y="275908"/>
                  </a:lnTo>
                  <a:lnTo>
                    <a:pt x="192024" y="280924"/>
                  </a:lnTo>
                  <a:lnTo>
                    <a:pt x="243078" y="275908"/>
                  </a:lnTo>
                  <a:lnTo>
                    <a:pt x="288972" y="261751"/>
                  </a:lnTo>
                  <a:lnTo>
                    <a:pt x="327866" y="239791"/>
                  </a:lnTo>
                  <a:lnTo>
                    <a:pt x="357923" y="211365"/>
                  </a:lnTo>
                  <a:lnTo>
                    <a:pt x="377305" y="177809"/>
                  </a:lnTo>
                  <a:lnTo>
                    <a:pt x="384175" y="140462"/>
                  </a:lnTo>
                  <a:lnTo>
                    <a:pt x="377305" y="103114"/>
                  </a:lnTo>
                  <a:lnTo>
                    <a:pt x="357923" y="69558"/>
                  </a:lnTo>
                  <a:lnTo>
                    <a:pt x="327866" y="41132"/>
                  </a:lnTo>
                  <a:lnTo>
                    <a:pt x="288972" y="19172"/>
                  </a:lnTo>
                  <a:lnTo>
                    <a:pt x="243078" y="501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7426" y="3830700"/>
              <a:ext cx="384175" cy="281305"/>
            </a:xfrm>
            <a:custGeom>
              <a:avLst/>
              <a:gdLst/>
              <a:ahLst/>
              <a:cxnLst/>
              <a:rect l="l" t="t" r="r" b="b"/>
              <a:pathLst>
                <a:path w="384175" h="281304">
                  <a:moveTo>
                    <a:pt x="0" y="140462"/>
                  </a:moveTo>
                  <a:lnTo>
                    <a:pt x="26218" y="69558"/>
                  </a:lnTo>
                  <a:lnTo>
                    <a:pt x="56245" y="41132"/>
                  </a:lnTo>
                  <a:lnTo>
                    <a:pt x="95108" y="19172"/>
                  </a:lnTo>
                  <a:lnTo>
                    <a:pt x="140978" y="5015"/>
                  </a:lnTo>
                  <a:lnTo>
                    <a:pt x="192024" y="0"/>
                  </a:lnTo>
                  <a:lnTo>
                    <a:pt x="243078" y="5015"/>
                  </a:lnTo>
                  <a:lnTo>
                    <a:pt x="288972" y="19172"/>
                  </a:lnTo>
                  <a:lnTo>
                    <a:pt x="327866" y="41132"/>
                  </a:lnTo>
                  <a:lnTo>
                    <a:pt x="357923" y="69558"/>
                  </a:lnTo>
                  <a:lnTo>
                    <a:pt x="377305" y="103114"/>
                  </a:lnTo>
                  <a:lnTo>
                    <a:pt x="384175" y="140462"/>
                  </a:lnTo>
                  <a:lnTo>
                    <a:pt x="377305" y="177809"/>
                  </a:lnTo>
                  <a:lnTo>
                    <a:pt x="357923" y="211365"/>
                  </a:lnTo>
                  <a:lnTo>
                    <a:pt x="327866" y="239791"/>
                  </a:lnTo>
                  <a:lnTo>
                    <a:pt x="288972" y="261751"/>
                  </a:lnTo>
                  <a:lnTo>
                    <a:pt x="243078" y="275908"/>
                  </a:lnTo>
                  <a:lnTo>
                    <a:pt x="192024" y="280924"/>
                  </a:lnTo>
                  <a:lnTo>
                    <a:pt x="140978" y="275908"/>
                  </a:lnTo>
                  <a:lnTo>
                    <a:pt x="95108" y="261751"/>
                  </a:lnTo>
                  <a:lnTo>
                    <a:pt x="56245" y="239791"/>
                  </a:lnTo>
                  <a:lnTo>
                    <a:pt x="26218" y="211365"/>
                  </a:lnTo>
                  <a:lnTo>
                    <a:pt x="6859" y="177809"/>
                  </a:lnTo>
                  <a:lnTo>
                    <a:pt x="0" y="140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85535" y="38162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95898" y="3471798"/>
            <a:ext cx="1036955" cy="632460"/>
            <a:chOff x="5795898" y="3471798"/>
            <a:chExt cx="1036955" cy="632460"/>
          </a:xfrm>
        </p:grpSpPr>
        <p:sp>
          <p:nvSpPr>
            <p:cNvPr id="29" name="object 29"/>
            <p:cNvSpPr/>
            <p:nvPr/>
          </p:nvSpPr>
          <p:spPr>
            <a:xfrm>
              <a:off x="5795898" y="3471798"/>
              <a:ext cx="354330" cy="392430"/>
            </a:xfrm>
            <a:custGeom>
              <a:avLst/>
              <a:gdLst/>
              <a:ahLst/>
              <a:cxnLst/>
              <a:rect l="l" t="t" r="r" b="b"/>
              <a:pathLst>
                <a:path w="354329" h="392429">
                  <a:moveTo>
                    <a:pt x="25273" y="299846"/>
                  </a:moveTo>
                  <a:lnTo>
                    <a:pt x="0" y="392302"/>
                  </a:lnTo>
                  <a:lnTo>
                    <a:pt x="89153" y="357124"/>
                  </a:lnTo>
                  <a:lnTo>
                    <a:pt x="79663" y="348614"/>
                  </a:lnTo>
                  <a:lnTo>
                    <a:pt x="58292" y="348614"/>
                  </a:lnTo>
                  <a:lnTo>
                    <a:pt x="36956" y="329564"/>
                  </a:lnTo>
                  <a:lnTo>
                    <a:pt x="46523" y="318900"/>
                  </a:lnTo>
                  <a:lnTo>
                    <a:pt x="25273" y="299846"/>
                  </a:lnTo>
                  <a:close/>
                </a:path>
                <a:path w="354329" h="392429">
                  <a:moveTo>
                    <a:pt x="46523" y="318900"/>
                  </a:moveTo>
                  <a:lnTo>
                    <a:pt x="36956" y="329564"/>
                  </a:lnTo>
                  <a:lnTo>
                    <a:pt x="58292" y="348614"/>
                  </a:lnTo>
                  <a:lnTo>
                    <a:pt x="67821" y="337997"/>
                  </a:lnTo>
                  <a:lnTo>
                    <a:pt x="46523" y="318900"/>
                  </a:lnTo>
                  <a:close/>
                </a:path>
                <a:path w="354329" h="392429">
                  <a:moveTo>
                    <a:pt x="67821" y="337997"/>
                  </a:moveTo>
                  <a:lnTo>
                    <a:pt x="58292" y="348614"/>
                  </a:lnTo>
                  <a:lnTo>
                    <a:pt x="79663" y="348614"/>
                  </a:lnTo>
                  <a:lnTo>
                    <a:pt x="67821" y="337997"/>
                  </a:lnTo>
                  <a:close/>
                </a:path>
                <a:path w="354329" h="392429">
                  <a:moveTo>
                    <a:pt x="332613" y="0"/>
                  </a:moveTo>
                  <a:lnTo>
                    <a:pt x="46523" y="318900"/>
                  </a:lnTo>
                  <a:lnTo>
                    <a:pt x="67821" y="337997"/>
                  </a:lnTo>
                  <a:lnTo>
                    <a:pt x="353949" y="19176"/>
                  </a:lnTo>
                  <a:lnTo>
                    <a:pt x="33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43725" y="3818000"/>
              <a:ext cx="384175" cy="281305"/>
            </a:xfrm>
            <a:custGeom>
              <a:avLst/>
              <a:gdLst/>
              <a:ahLst/>
              <a:cxnLst/>
              <a:rect l="l" t="t" r="r" b="b"/>
              <a:pathLst>
                <a:path w="384175" h="281304">
                  <a:moveTo>
                    <a:pt x="192024" y="0"/>
                  </a:moveTo>
                  <a:lnTo>
                    <a:pt x="140978" y="5015"/>
                  </a:lnTo>
                  <a:lnTo>
                    <a:pt x="95108" y="19172"/>
                  </a:lnTo>
                  <a:lnTo>
                    <a:pt x="56245" y="41132"/>
                  </a:lnTo>
                  <a:lnTo>
                    <a:pt x="26218" y="69558"/>
                  </a:lnTo>
                  <a:lnTo>
                    <a:pt x="6859" y="103114"/>
                  </a:lnTo>
                  <a:lnTo>
                    <a:pt x="0" y="140462"/>
                  </a:lnTo>
                  <a:lnTo>
                    <a:pt x="6859" y="177809"/>
                  </a:lnTo>
                  <a:lnTo>
                    <a:pt x="26218" y="211365"/>
                  </a:lnTo>
                  <a:lnTo>
                    <a:pt x="56245" y="239791"/>
                  </a:lnTo>
                  <a:lnTo>
                    <a:pt x="95108" y="261751"/>
                  </a:lnTo>
                  <a:lnTo>
                    <a:pt x="140978" y="275908"/>
                  </a:lnTo>
                  <a:lnTo>
                    <a:pt x="192024" y="280924"/>
                  </a:lnTo>
                  <a:lnTo>
                    <a:pt x="243078" y="275908"/>
                  </a:lnTo>
                  <a:lnTo>
                    <a:pt x="288972" y="261751"/>
                  </a:lnTo>
                  <a:lnTo>
                    <a:pt x="327866" y="239791"/>
                  </a:lnTo>
                  <a:lnTo>
                    <a:pt x="357923" y="211365"/>
                  </a:lnTo>
                  <a:lnTo>
                    <a:pt x="377305" y="177809"/>
                  </a:lnTo>
                  <a:lnTo>
                    <a:pt x="384175" y="140462"/>
                  </a:lnTo>
                  <a:lnTo>
                    <a:pt x="377305" y="103114"/>
                  </a:lnTo>
                  <a:lnTo>
                    <a:pt x="357923" y="69558"/>
                  </a:lnTo>
                  <a:lnTo>
                    <a:pt x="327866" y="41132"/>
                  </a:lnTo>
                  <a:lnTo>
                    <a:pt x="288972" y="19172"/>
                  </a:lnTo>
                  <a:lnTo>
                    <a:pt x="243078" y="501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3725" y="3818000"/>
              <a:ext cx="384175" cy="281305"/>
            </a:xfrm>
            <a:custGeom>
              <a:avLst/>
              <a:gdLst/>
              <a:ahLst/>
              <a:cxnLst/>
              <a:rect l="l" t="t" r="r" b="b"/>
              <a:pathLst>
                <a:path w="384175" h="281304">
                  <a:moveTo>
                    <a:pt x="0" y="140462"/>
                  </a:moveTo>
                  <a:lnTo>
                    <a:pt x="26218" y="69558"/>
                  </a:lnTo>
                  <a:lnTo>
                    <a:pt x="56245" y="41132"/>
                  </a:lnTo>
                  <a:lnTo>
                    <a:pt x="95108" y="19172"/>
                  </a:lnTo>
                  <a:lnTo>
                    <a:pt x="140978" y="5015"/>
                  </a:lnTo>
                  <a:lnTo>
                    <a:pt x="192024" y="0"/>
                  </a:lnTo>
                  <a:lnTo>
                    <a:pt x="243078" y="5015"/>
                  </a:lnTo>
                  <a:lnTo>
                    <a:pt x="288972" y="19172"/>
                  </a:lnTo>
                  <a:lnTo>
                    <a:pt x="327866" y="41132"/>
                  </a:lnTo>
                  <a:lnTo>
                    <a:pt x="357923" y="69558"/>
                  </a:lnTo>
                  <a:lnTo>
                    <a:pt x="377305" y="103114"/>
                  </a:lnTo>
                  <a:lnTo>
                    <a:pt x="384175" y="140462"/>
                  </a:lnTo>
                  <a:lnTo>
                    <a:pt x="377305" y="177809"/>
                  </a:lnTo>
                  <a:lnTo>
                    <a:pt x="357923" y="211365"/>
                  </a:lnTo>
                  <a:lnTo>
                    <a:pt x="327866" y="239791"/>
                  </a:lnTo>
                  <a:lnTo>
                    <a:pt x="288972" y="261751"/>
                  </a:lnTo>
                  <a:lnTo>
                    <a:pt x="243078" y="275908"/>
                  </a:lnTo>
                  <a:lnTo>
                    <a:pt x="192024" y="280924"/>
                  </a:lnTo>
                  <a:lnTo>
                    <a:pt x="140978" y="275908"/>
                  </a:lnTo>
                  <a:lnTo>
                    <a:pt x="95108" y="261751"/>
                  </a:lnTo>
                  <a:lnTo>
                    <a:pt x="56245" y="239791"/>
                  </a:lnTo>
                  <a:lnTo>
                    <a:pt x="26218" y="211365"/>
                  </a:lnTo>
                  <a:lnTo>
                    <a:pt x="6859" y="177809"/>
                  </a:lnTo>
                  <a:lnTo>
                    <a:pt x="0" y="140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62090" y="38033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92763" y="3449828"/>
            <a:ext cx="1508760" cy="1136650"/>
            <a:chOff x="5092763" y="3449828"/>
            <a:chExt cx="1508760" cy="1136650"/>
          </a:xfrm>
        </p:grpSpPr>
        <p:sp>
          <p:nvSpPr>
            <p:cNvPr id="34" name="object 34"/>
            <p:cNvSpPr/>
            <p:nvPr/>
          </p:nvSpPr>
          <p:spPr>
            <a:xfrm>
              <a:off x="6299581" y="3449828"/>
              <a:ext cx="301625" cy="380365"/>
            </a:xfrm>
            <a:custGeom>
              <a:avLst/>
              <a:gdLst/>
              <a:ahLst/>
              <a:cxnLst/>
              <a:rect l="l" t="t" r="r" b="b"/>
              <a:pathLst>
                <a:path w="301625" h="380364">
                  <a:moveTo>
                    <a:pt x="237556" y="321333"/>
                  </a:moveTo>
                  <a:lnTo>
                    <a:pt x="215011" y="338963"/>
                  </a:lnTo>
                  <a:lnTo>
                    <a:pt x="301625" y="380111"/>
                  </a:lnTo>
                  <a:lnTo>
                    <a:pt x="291997" y="332613"/>
                  </a:lnTo>
                  <a:lnTo>
                    <a:pt x="246379" y="332613"/>
                  </a:lnTo>
                  <a:lnTo>
                    <a:pt x="237556" y="321333"/>
                  </a:lnTo>
                  <a:close/>
                </a:path>
                <a:path w="301625" h="380364">
                  <a:moveTo>
                    <a:pt x="260012" y="303773"/>
                  </a:moveTo>
                  <a:lnTo>
                    <a:pt x="237556" y="321333"/>
                  </a:lnTo>
                  <a:lnTo>
                    <a:pt x="246379" y="332613"/>
                  </a:lnTo>
                  <a:lnTo>
                    <a:pt x="268859" y="315087"/>
                  </a:lnTo>
                  <a:lnTo>
                    <a:pt x="260012" y="303773"/>
                  </a:lnTo>
                  <a:close/>
                </a:path>
                <a:path w="301625" h="380364">
                  <a:moveTo>
                    <a:pt x="282575" y="286131"/>
                  </a:moveTo>
                  <a:lnTo>
                    <a:pt x="260012" y="303773"/>
                  </a:lnTo>
                  <a:lnTo>
                    <a:pt x="268859" y="315087"/>
                  </a:lnTo>
                  <a:lnTo>
                    <a:pt x="246379" y="332613"/>
                  </a:lnTo>
                  <a:lnTo>
                    <a:pt x="291997" y="332613"/>
                  </a:lnTo>
                  <a:lnTo>
                    <a:pt x="282575" y="286131"/>
                  </a:lnTo>
                  <a:close/>
                </a:path>
                <a:path w="301625" h="380364">
                  <a:moveTo>
                    <a:pt x="22479" y="0"/>
                  </a:moveTo>
                  <a:lnTo>
                    <a:pt x="0" y="17652"/>
                  </a:lnTo>
                  <a:lnTo>
                    <a:pt x="237556" y="321333"/>
                  </a:lnTo>
                  <a:lnTo>
                    <a:pt x="260012" y="303773"/>
                  </a:lnTo>
                  <a:lnTo>
                    <a:pt x="22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7526" y="4302125"/>
              <a:ext cx="384175" cy="279400"/>
            </a:xfrm>
            <a:custGeom>
              <a:avLst/>
              <a:gdLst/>
              <a:ahLst/>
              <a:cxnLst/>
              <a:rect l="l" t="t" r="r" b="b"/>
              <a:pathLst>
                <a:path w="384175" h="279400">
                  <a:moveTo>
                    <a:pt x="192024" y="0"/>
                  </a:moveTo>
                  <a:lnTo>
                    <a:pt x="140978" y="4985"/>
                  </a:lnTo>
                  <a:lnTo>
                    <a:pt x="95108" y="19059"/>
                  </a:lnTo>
                  <a:lnTo>
                    <a:pt x="56245" y="40893"/>
                  </a:lnTo>
                  <a:lnTo>
                    <a:pt x="26218" y="69163"/>
                  </a:lnTo>
                  <a:lnTo>
                    <a:pt x="6859" y="102540"/>
                  </a:lnTo>
                  <a:lnTo>
                    <a:pt x="0" y="139700"/>
                  </a:lnTo>
                  <a:lnTo>
                    <a:pt x="6859" y="176859"/>
                  </a:lnTo>
                  <a:lnTo>
                    <a:pt x="26218" y="210236"/>
                  </a:lnTo>
                  <a:lnTo>
                    <a:pt x="56245" y="238506"/>
                  </a:lnTo>
                  <a:lnTo>
                    <a:pt x="95108" y="260340"/>
                  </a:lnTo>
                  <a:lnTo>
                    <a:pt x="140978" y="274414"/>
                  </a:lnTo>
                  <a:lnTo>
                    <a:pt x="192024" y="279400"/>
                  </a:lnTo>
                  <a:lnTo>
                    <a:pt x="243078" y="274414"/>
                  </a:lnTo>
                  <a:lnTo>
                    <a:pt x="288972" y="260340"/>
                  </a:lnTo>
                  <a:lnTo>
                    <a:pt x="327866" y="238506"/>
                  </a:lnTo>
                  <a:lnTo>
                    <a:pt x="357923" y="210236"/>
                  </a:lnTo>
                  <a:lnTo>
                    <a:pt x="377305" y="176859"/>
                  </a:lnTo>
                  <a:lnTo>
                    <a:pt x="384175" y="139700"/>
                  </a:lnTo>
                  <a:lnTo>
                    <a:pt x="377305" y="102540"/>
                  </a:lnTo>
                  <a:lnTo>
                    <a:pt x="357923" y="69163"/>
                  </a:lnTo>
                  <a:lnTo>
                    <a:pt x="327866" y="40893"/>
                  </a:lnTo>
                  <a:lnTo>
                    <a:pt x="288972" y="19059"/>
                  </a:lnTo>
                  <a:lnTo>
                    <a:pt x="243078" y="498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7526" y="4302125"/>
              <a:ext cx="384175" cy="279400"/>
            </a:xfrm>
            <a:custGeom>
              <a:avLst/>
              <a:gdLst/>
              <a:ahLst/>
              <a:cxnLst/>
              <a:rect l="l" t="t" r="r" b="b"/>
              <a:pathLst>
                <a:path w="384175" h="279400">
                  <a:moveTo>
                    <a:pt x="0" y="139700"/>
                  </a:moveTo>
                  <a:lnTo>
                    <a:pt x="26218" y="69163"/>
                  </a:lnTo>
                  <a:lnTo>
                    <a:pt x="56245" y="40893"/>
                  </a:lnTo>
                  <a:lnTo>
                    <a:pt x="95108" y="19059"/>
                  </a:lnTo>
                  <a:lnTo>
                    <a:pt x="140978" y="4985"/>
                  </a:lnTo>
                  <a:lnTo>
                    <a:pt x="192024" y="0"/>
                  </a:lnTo>
                  <a:lnTo>
                    <a:pt x="243078" y="4985"/>
                  </a:lnTo>
                  <a:lnTo>
                    <a:pt x="288972" y="19059"/>
                  </a:lnTo>
                  <a:lnTo>
                    <a:pt x="327866" y="40893"/>
                  </a:lnTo>
                  <a:lnTo>
                    <a:pt x="357923" y="69163"/>
                  </a:lnTo>
                  <a:lnTo>
                    <a:pt x="377305" y="102540"/>
                  </a:lnTo>
                  <a:lnTo>
                    <a:pt x="384175" y="139700"/>
                  </a:lnTo>
                  <a:lnTo>
                    <a:pt x="377305" y="176859"/>
                  </a:lnTo>
                  <a:lnTo>
                    <a:pt x="357923" y="210236"/>
                  </a:lnTo>
                  <a:lnTo>
                    <a:pt x="327866" y="238506"/>
                  </a:lnTo>
                  <a:lnTo>
                    <a:pt x="288972" y="260340"/>
                  </a:lnTo>
                  <a:lnTo>
                    <a:pt x="243078" y="274414"/>
                  </a:lnTo>
                  <a:lnTo>
                    <a:pt x="192024" y="279400"/>
                  </a:lnTo>
                  <a:lnTo>
                    <a:pt x="140978" y="274414"/>
                  </a:lnTo>
                  <a:lnTo>
                    <a:pt x="95108" y="260340"/>
                  </a:lnTo>
                  <a:lnTo>
                    <a:pt x="56245" y="238506"/>
                  </a:lnTo>
                  <a:lnTo>
                    <a:pt x="26218" y="210236"/>
                  </a:lnTo>
                  <a:lnTo>
                    <a:pt x="6859" y="176859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15509" y="42867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94438" y="4303712"/>
            <a:ext cx="395605" cy="290830"/>
            <a:chOff x="5794438" y="4303712"/>
            <a:chExt cx="395605" cy="290830"/>
          </a:xfrm>
        </p:grpSpPr>
        <p:sp>
          <p:nvSpPr>
            <p:cNvPr id="39" name="object 39"/>
            <p:cNvSpPr/>
            <p:nvPr/>
          </p:nvSpPr>
          <p:spPr>
            <a:xfrm>
              <a:off x="5799201" y="4308475"/>
              <a:ext cx="386080" cy="281305"/>
            </a:xfrm>
            <a:custGeom>
              <a:avLst/>
              <a:gdLst/>
              <a:ahLst/>
              <a:cxnLst/>
              <a:rect l="l" t="t" r="r" b="b"/>
              <a:pathLst>
                <a:path w="386079" h="281304">
                  <a:moveTo>
                    <a:pt x="192786" y="0"/>
                  </a:moveTo>
                  <a:lnTo>
                    <a:pt x="141507" y="5015"/>
                  </a:lnTo>
                  <a:lnTo>
                    <a:pt x="95447" y="19172"/>
                  </a:lnTo>
                  <a:lnTo>
                    <a:pt x="56435" y="41132"/>
                  </a:lnTo>
                  <a:lnTo>
                    <a:pt x="26303" y="69558"/>
                  </a:lnTo>
                  <a:lnTo>
                    <a:pt x="6880" y="103114"/>
                  </a:lnTo>
                  <a:lnTo>
                    <a:pt x="0" y="140462"/>
                  </a:lnTo>
                  <a:lnTo>
                    <a:pt x="6880" y="177809"/>
                  </a:lnTo>
                  <a:lnTo>
                    <a:pt x="26303" y="211365"/>
                  </a:lnTo>
                  <a:lnTo>
                    <a:pt x="56435" y="239791"/>
                  </a:lnTo>
                  <a:lnTo>
                    <a:pt x="95447" y="261751"/>
                  </a:lnTo>
                  <a:lnTo>
                    <a:pt x="141507" y="275908"/>
                  </a:lnTo>
                  <a:lnTo>
                    <a:pt x="192786" y="280924"/>
                  </a:lnTo>
                  <a:lnTo>
                    <a:pt x="244073" y="275908"/>
                  </a:lnTo>
                  <a:lnTo>
                    <a:pt x="290157" y="261751"/>
                  </a:lnTo>
                  <a:lnTo>
                    <a:pt x="329199" y="239791"/>
                  </a:lnTo>
                  <a:lnTo>
                    <a:pt x="359362" y="211365"/>
                  </a:lnTo>
                  <a:lnTo>
                    <a:pt x="378808" y="177809"/>
                  </a:lnTo>
                  <a:lnTo>
                    <a:pt x="385699" y="140462"/>
                  </a:lnTo>
                  <a:lnTo>
                    <a:pt x="378808" y="103114"/>
                  </a:lnTo>
                  <a:lnTo>
                    <a:pt x="359362" y="69558"/>
                  </a:lnTo>
                  <a:lnTo>
                    <a:pt x="329199" y="41132"/>
                  </a:lnTo>
                  <a:lnTo>
                    <a:pt x="290157" y="19172"/>
                  </a:lnTo>
                  <a:lnTo>
                    <a:pt x="244073" y="5015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9201" y="4308475"/>
              <a:ext cx="386080" cy="281305"/>
            </a:xfrm>
            <a:custGeom>
              <a:avLst/>
              <a:gdLst/>
              <a:ahLst/>
              <a:cxnLst/>
              <a:rect l="l" t="t" r="r" b="b"/>
              <a:pathLst>
                <a:path w="386079" h="281304">
                  <a:moveTo>
                    <a:pt x="0" y="140462"/>
                  </a:moveTo>
                  <a:lnTo>
                    <a:pt x="26303" y="69558"/>
                  </a:lnTo>
                  <a:lnTo>
                    <a:pt x="56435" y="41132"/>
                  </a:lnTo>
                  <a:lnTo>
                    <a:pt x="95447" y="19172"/>
                  </a:lnTo>
                  <a:lnTo>
                    <a:pt x="141507" y="5015"/>
                  </a:lnTo>
                  <a:lnTo>
                    <a:pt x="192786" y="0"/>
                  </a:lnTo>
                  <a:lnTo>
                    <a:pt x="244073" y="5015"/>
                  </a:lnTo>
                  <a:lnTo>
                    <a:pt x="290157" y="19172"/>
                  </a:lnTo>
                  <a:lnTo>
                    <a:pt x="329199" y="41132"/>
                  </a:lnTo>
                  <a:lnTo>
                    <a:pt x="359362" y="69558"/>
                  </a:lnTo>
                  <a:lnTo>
                    <a:pt x="378808" y="103114"/>
                  </a:lnTo>
                  <a:lnTo>
                    <a:pt x="385699" y="140462"/>
                  </a:lnTo>
                  <a:lnTo>
                    <a:pt x="378808" y="177809"/>
                  </a:lnTo>
                  <a:lnTo>
                    <a:pt x="359362" y="211365"/>
                  </a:lnTo>
                  <a:lnTo>
                    <a:pt x="329199" y="239791"/>
                  </a:lnTo>
                  <a:lnTo>
                    <a:pt x="290157" y="261751"/>
                  </a:lnTo>
                  <a:lnTo>
                    <a:pt x="244073" y="275908"/>
                  </a:lnTo>
                  <a:lnTo>
                    <a:pt x="192786" y="280924"/>
                  </a:lnTo>
                  <a:lnTo>
                    <a:pt x="141507" y="275908"/>
                  </a:lnTo>
                  <a:lnTo>
                    <a:pt x="95447" y="261751"/>
                  </a:lnTo>
                  <a:lnTo>
                    <a:pt x="56435" y="239791"/>
                  </a:lnTo>
                  <a:lnTo>
                    <a:pt x="26303" y="211365"/>
                  </a:lnTo>
                  <a:lnTo>
                    <a:pt x="6880" y="177809"/>
                  </a:lnTo>
                  <a:lnTo>
                    <a:pt x="0" y="1404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17438" y="42941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72338" y="4249737"/>
            <a:ext cx="395605" cy="292100"/>
            <a:chOff x="6772338" y="4249737"/>
            <a:chExt cx="395605" cy="292100"/>
          </a:xfrm>
        </p:grpSpPr>
        <p:sp>
          <p:nvSpPr>
            <p:cNvPr id="43" name="object 43"/>
            <p:cNvSpPr/>
            <p:nvPr/>
          </p:nvSpPr>
          <p:spPr>
            <a:xfrm>
              <a:off x="6777101" y="4254500"/>
              <a:ext cx="386080" cy="282575"/>
            </a:xfrm>
            <a:custGeom>
              <a:avLst/>
              <a:gdLst/>
              <a:ahLst/>
              <a:cxnLst/>
              <a:rect l="l" t="t" r="r" b="b"/>
              <a:pathLst>
                <a:path w="386079" h="282575">
                  <a:moveTo>
                    <a:pt x="192785" y="0"/>
                  </a:moveTo>
                  <a:lnTo>
                    <a:pt x="141507" y="5046"/>
                  </a:lnTo>
                  <a:lnTo>
                    <a:pt x="95447" y="19289"/>
                  </a:lnTo>
                  <a:lnTo>
                    <a:pt x="56435" y="41386"/>
                  </a:lnTo>
                  <a:lnTo>
                    <a:pt x="26303" y="69991"/>
                  </a:lnTo>
                  <a:lnTo>
                    <a:pt x="6880" y="103760"/>
                  </a:lnTo>
                  <a:lnTo>
                    <a:pt x="0" y="141350"/>
                  </a:lnTo>
                  <a:lnTo>
                    <a:pt x="6880" y="178887"/>
                  </a:lnTo>
                  <a:lnTo>
                    <a:pt x="26303" y="212621"/>
                  </a:lnTo>
                  <a:lnTo>
                    <a:pt x="56435" y="241204"/>
                  </a:lnTo>
                  <a:lnTo>
                    <a:pt x="95447" y="263289"/>
                  </a:lnTo>
                  <a:lnTo>
                    <a:pt x="141507" y="277529"/>
                  </a:lnTo>
                  <a:lnTo>
                    <a:pt x="192785" y="282575"/>
                  </a:lnTo>
                  <a:lnTo>
                    <a:pt x="244073" y="277529"/>
                  </a:lnTo>
                  <a:lnTo>
                    <a:pt x="290157" y="263289"/>
                  </a:lnTo>
                  <a:lnTo>
                    <a:pt x="329199" y="241204"/>
                  </a:lnTo>
                  <a:lnTo>
                    <a:pt x="359362" y="212621"/>
                  </a:lnTo>
                  <a:lnTo>
                    <a:pt x="378808" y="178887"/>
                  </a:lnTo>
                  <a:lnTo>
                    <a:pt x="385699" y="141350"/>
                  </a:lnTo>
                  <a:lnTo>
                    <a:pt x="378808" y="103760"/>
                  </a:lnTo>
                  <a:lnTo>
                    <a:pt x="359362" y="69991"/>
                  </a:lnTo>
                  <a:lnTo>
                    <a:pt x="329199" y="41386"/>
                  </a:lnTo>
                  <a:lnTo>
                    <a:pt x="290157" y="19289"/>
                  </a:lnTo>
                  <a:lnTo>
                    <a:pt x="244073" y="5046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7101" y="4254500"/>
              <a:ext cx="386080" cy="282575"/>
            </a:xfrm>
            <a:custGeom>
              <a:avLst/>
              <a:gdLst/>
              <a:ahLst/>
              <a:cxnLst/>
              <a:rect l="l" t="t" r="r" b="b"/>
              <a:pathLst>
                <a:path w="386079" h="282575">
                  <a:moveTo>
                    <a:pt x="0" y="141350"/>
                  </a:moveTo>
                  <a:lnTo>
                    <a:pt x="6880" y="103760"/>
                  </a:lnTo>
                  <a:lnTo>
                    <a:pt x="26303" y="69991"/>
                  </a:lnTo>
                  <a:lnTo>
                    <a:pt x="56435" y="41386"/>
                  </a:lnTo>
                  <a:lnTo>
                    <a:pt x="95447" y="19289"/>
                  </a:lnTo>
                  <a:lnTo>
                    <a:pt x="141507" y="5046"/>
                  </a:lnTo>
                  <a:lnTo>
                    <a:pt x="192785" y="0"/>
                  </a:lnTo>
                  <a:lnTo>
                    <a:pt x="244073" y="5046"/>
                  </a:lnTo>
                  <a:lnTo>
                    <a:pt x="290157" y="19289"/>
                  </a:lnTo>
                  <a:lnTo>
                    <a:pt x="329199" y="41386"/>
                  </a:lnTo>
                  <a:lnTo>
                    <a:pt x="359362" y="69991"/>
                  </a:lnTo>
                  <a:lnTo>
                    <a:pt x="378808" y="103760"/>
                  </a:lnTo>
                  <a:lnTo>
                    <a:pt x="385699" y="141350"/>
                  </a:lnTo>
                  <a:lnTo>
                    <a:pt x="378808" y="178887"/>
                  </a:lnTo>
                  <a:lnTo>
                    <a:pt x="359362" y="212621"/>
                  </a:lnTo>
                  <a:lnTo>
                    <a:pt x="329199" y="241204"/>
                  </a:lnTo>
                  <a:lnTo>
                    <a:pt x="290157" y="263289"/>
                  </a:lnTo>
                  <a:lnTo>
                    <a:pt x="244073" y="277529"/>
                  </a:lnTo>
                  <a:lnTo>
                    <a:pt x="192785" y="282575"/>
                  </a:lnTo>
                  <a:lnTo>
                    <a:pt x="141507" y="277529"/>
                  </a:lnTo>
                  <a:lnTo>
                    <a:pt x="95447" y="263289"/>
                  </a:lnTo>
                  <a:lnTo>
                    <a:pt x="56435" y="241204"/>
                  </a:lnTo>
                  <a:lnTo>
                    <a:pt x="26303" y="212621"/>
                  </a:lnTo>
                  <a:lnTo>
                    <a:pt x="6880" y="178887"/>
                  </a:lnTo>
                  <a:lnTo>
                    <a:pt x="0" y="141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31583" y="424078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65413" y="2312987"/>
            <a:ext cx="4821555" cy="2020570"/>
            <a:chOff x="2165413" y="2312987"/>
            <a:chExt cx="4821555" cy="2020570"/>
          </a:xfrm>
        </p:grpSpPr>
        <p:sp>
          <p:nvSpPr>
            <p:cNvPr id="47" name="object 47"/>
            <p:cNvSpPr/>
            <p:nvPr/>
          </p:nvSpPr>
          <p:spPr>
            <a:xfrm>
              <a:off x="5394960" y="4051426"/>
              <a:ext cx="224154" cy="272415"/>
            </a:xfrm>
            <a:custGeom>
              <a:avLst/>
              <a:gdLst/>
              <a:ahLst/>
              <a:cxnLst/>
              <a:rect l="l" t="t" r="r" b="b"/>
              <a:pathLst>
                <a:path w="224152" h="272414">
                  <a:moveTo>
                    <a:pt x="20574" y="178562"/>
                  </a:moveTo>
                  <a:lnTo>
                    <a:pt x="0" y="272161"/>
                  </a:lnTo>
                  <a:lnTo>
                    <a:pt x="87249" y="232410"/>
                  </a:lnTo>
                  <a:lnTo>
                    <a:pt x="78757" y="225552"/>
                  </a:lnTo>
                  <a:lnTo>
                    <a:pt x="56006" y="225552"/>
                  </a:lnTo>
                  <a:lnTo>
                    <a:pt x="33781" y="207645"/>
                  </a:lnTo>
                  <a:lnTo>
                    <a:pt x="42790" y="196504"/>
                  </a:lnTo>
                  <a:lnTo>
                    <a:pt x="20574" y="178562"/>
                  </a:lnTo>
                  <a:close/>
                </a:path>
                <a:path w="224152" h="272414">
                  <a:moveTo>
                    <a:pt x="42790" y="196504"/>
                  </a:moveTo>
                  <a:lnTo>
                    <a:pt x="33781" y="207645"/>
                  </a:lnTo>
                  <a:lnTo>
                    <a:pt x="56006" y="225552"/>
                  </a:lnTo>
                  <a:lnTo>
                    <a:pt x="64994" y="214436"/>
                  </a:lnTo>
                  <a:lnTo>
                    <a:pt x="42790" y="196504"/>
                  </a:lnTo>
                  <a:close/>
                </a:path>
                <a:path w="224152" h="272414">
                  <a:moveTo>
                    <a:pt x="64994" y="214436"/>
                  </a:moveTo>
                  <a:lnTo>
                    <a:pt x="56006" y="225552"/>
                  </a:lnTo>
                  <a:lnTo>
                    <a:pt x="78757" y="225552"/>
                  </a:lnTo>
                  <a:lnTo>
                    <a:pt x="64994" y="214436"/>
                  </a:lnTo>
                  <a:close/>
                </a:path>
                <a:path w="224152" h="272414">
                  <a:moveTo>
                    <a:pt x="201675" y="0"/>
                  </a:moveTo>
                  <a:lnTo>
                    <a:pt x="42790" y="196504"/>
                  </a:lnTo>
                  <a:lnTo>
                    <a:pt x="64994" y="214436"/>
                  </a:lnTo>
                  <a:lnTo>
                    <a:pt x="223900" y="17906"/>
                  </a:lnTo>
                  <a:lnTo>
                    <a:pt x="201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10504" y="4087495"/>
              <a:ext cx="148717" cy="2459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78497" y="4026916"/>
              <a:ext cx="208406" cy="23977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170176" y="2317750"/>
              <a:ext cx="408305" cy="279400"/>
            </a:xfrm>
            <a:custGeom>
              <a:avLst/>
              <a:gdLst/>
              <a:ahLst/>
              <a:cxnLst/>
              <a:rect l="l" t="t" r="r" b="b"/>
              <a:pathLst>
                <a:path w="408305" h="279400">
                  <a:moveTo>
                    <a:pt x="203962" y="0"/>
                  </a:moveTo>
                  <a:lnTo>
                    <a:pt x="149739" y="4985"/>
                  </a:lnTo>
                  <a:lnTo>
                    <a:pt x="101016" y="19059"/>
                  </a:lnTo>
                  <a:lnTo>
                    <a:pt x="59737" y="40893"/>
                  </a:lnTo>
                  <a:lnTo>
                    <a:pt x="27845" y="69163"/>
                  </a:lnTo>
                  <a:lnTo>
                    <a:pt x="7285" y="102540"/>
                  </a:lnTo>
                  <a:lnTo>
                    <a:pt x="0" y="139700"/>
                  </a:lnTo>
                  <a:lnTo>
                    <a:pt x="7285" y="176859"/>
                  </a:lnTo>
                  <a:lnTo>
                    <a:pt x="27845" y="210236"/>
                  </a:lnTo>
                  <a:lnTo>
                    <a:pt x="59737" y="238505"/>
                  </a:lnTo>
                  <a:lnTo>
                    <a:pt x="101016" y="260340"/>
                  </a:lnTo>
                  <a:lnTo>
                    <a:pt x="149739" y="274414"/>
                  </a:lnTo>
                  <a:lnTo>
                    <a:pt x="203962" y="279400"/>
                  </a:lnTo>
                  <a:lnTo>
                    <a:pt x="258184" y="274414"/>
                  </a:lnTo>
                  <a:lnTo>
                    <a:pt x="306907" y="260340"/>
                  </a:lnTo>
                  <a:lnTo>
                    <a:pt x="348186" y="238506"/>
                  </a:lnTo>
                  <a:lnTo>
                    <a:pt x="380078" y="210236"/>
                  </a:lnTo>
                  <a:lnTo>
                    <a:pt x="400638" y="176859"/>
                  </a:lnTo>
                  <a:lnTo>
                    <a:pt x="407924" y="139700"/>
                  </a:lnTo>
                  <a:lnTo>
                    <a:pt x="400638" y="102540"/>
                  </a:lnTo>
                  <a:lnTo>
                    <a:pt x="380078" y="69163"/>
                  </a:lnTo>
                  <a:lnTo>
                    <a:pt x="348186" y="40894"/>
                  </a:lnTo>
                  <a:lnTo>
                    <a:pt x="306907" y="19059"/>
                  </a:lnTo>
                  <a:lnTo>
                    <a:pt x="258184" y="498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0176" y="2317750"/>
              <a:ext cx="408305" cy="279400"/>
            </a:xfrm>
            <a:custGeom>
              <a:avLst/>
              <a:gdLst/>
              <a:ahLst/>
              <a:cxnLst/>
              <a:rect l="l" t="t" r="r" b="b"/>
              <a:pathLst>
                <a:path w="408305" h="279400">
                  <a:moveTo>
                    <a:pt x="0" y="139700"/>
                  </a:moveTo>
                  <a:lnTo>
                    <a:pt x="27845" y="69163"/>
                  </a:lnTo>
                  <a:lnTo>
                    <a:pt x="59737" y="40893"/>
                  </a:lnTo>
                  <a:lnTo>
                    <a:pt x="101016" y="19059"/>
                  </a:lnTo>
                  <a:lnTo>
                    <a:pt x="149739" y="4985"/>
                  </a:lnTo>
                  <a:lnTo>
                    <a:pt x="203962" y="0"/>
                  </a:lnTo>
                  <a:lnTo>
                    <a:pt x="258184" y="4985"/>
                  </a:lnTo>
                  <a:lnTo>
                    <a:pt x="306907" y="19059"/>
                  </a:lnTo>
                  <a:lnTo>
                    <a:pt x="348186" y="40894"/>
                  </a:lnTo>
                  <a:lnTo>
                    <a:pt x="380078" y="69163"/>
                  </a:lnTo>
                  <a:lnTo>
                    <a:pt x="400638" y="102540"/>
                  </a:lnTo>
                  <a:lnTo>
                    <a:pt x="407924" y="139700"/>
                  </a:lnTo>
                  <a:lnTo>
                    <a:pt x="400638" y="176859"/>
                  </a:lnTo>
                  <a:lnTo>
                    <a:pt x="380078" y="210236"/>
                  </a:lnTo>
                  <a:lnTo>
                    <a:pt x="348186" y="238506"/>
                  </a:lnTo>
                  <a:lnTo>
                    <a:pt x="306907" y="260340"/>
                  </a:lnTo>
                  <a:lnTo>
                    <a:pt x="258184" y="274414"/>
                  </a:lnTo>
                  <a:lnTo>
                    <a:pt x="203962" y="279400"/>
                  </a:lnTo>
                  <a:lnTo>
                    <a:pt x="149739" y="274414"/>
                  </a:lnTo>
                  <a:lnTo>
                    <a:pt x="101016" y="260340"/>
                  </a:lnTo>
                  <a:lnTo>
                    <a:pt x="59737" y="238505"/>
                  </a:lnTo>
                  <a:lnTo>
                    <a:pt x="27845" y="210236"/>
                  </a:lnTo>
                  <a:lnTo>
                    <a:pt x="7285" y="176859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085459" y="5060950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9</a:t>
            </a:r>
            <a:r>
              <a:rPr sz="1800" b="1" spc="-4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silindikten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74773" y="1806955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36470" y="23020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95437" y="2903537"/>
            <a:ext cx="415925" cy="287655"/>
            <a:chOff x="1595437" y="2903537"/>
            <a:chExt cx="415925" cy="287655"/>
          </a:xfrm>
        </p:grpSpPr>
        <p:sp>
          <p:nvSpPr>
            <p:cNvPr id="56" name="object 56"/>
            <p:cNvSpPr/>
            <p:nvPr/>
          </p:nvSpPr>
          <p:spPr>
            <a:xfrm>
              <a:off x="1600200" y="2908300"/>
              <a:ext cx="406400" cy="278130"/>
            </a:xfrm>
            <a:custGeom>
              <a:avLst/>
              <a:gdLst/>
              <a:ahLst/>
              <a:cxnLst/>
              <a:rect l="l" t="t" r="r" b="b"/>
              <a:pathLst>
                <a:path w="406400" h="278130">
                  <a:moveTo>
                    <a:pt x="203200" y="0"/>
                  </a:moveTo>
                  <a:lnTo>
                    <a:pt x="149166" y="4964"/>
                  </a:lnTo>
                  <a:lnTo>
                    <a:pt x="100621" y="18974"/>
                  </a:lnTo>
                  <a:lnTo>
                    <a:pt x="59499" y="40703"/>
                  </a:lnTo>
                  <a:lnTo>
                    <a:pt x="27733" y="68824"/>
                  </a:lnTo>
                  <a:lnTo>
                    <a:pt x="7255" y="102011"/>
                  </a:lnTo>
                  <a:lnTo>
                    <a:pt x="0" y="138937"/>
                  </a:lnTo>
                  <a:lnTo>
                    <a:pt x="7255" y="175864"/>
                  </a:lnTo>
                  <a:lnTo>
                    <a:pt x="27733" y="209051"/>
                  </a:lnTo>
                  <a:lnTo>
                    <a:pt x="59499" y="237172"/>
                  </a:lnTo>
                  <a:lnTo>
                    <a:pt x="100621" y="258901"/>
                  </a:lnTo>
                  <a:lnTo>
                    <a:pt x="149166" y="272911"/>
                  </a:lnTo>
                  <a:lnTo>
                    <a:pt x="203200" y="277875"/>
                  </a:lnTo>
                  <a:lnTo>
                    <a:pt x="257233" y="272911"/>
                  </a:lnTo>
                  <a:lnTo>
                    <a:pt x="305778" y="258901"/>
                  </a:lnTo>
                  <a:lnTo>
                    <a:pt x="346900" y="237172"/>
                  </a:lnTo>
                  <a:lnTo>
                    <a:pt x="378666" y="209051"/>
                  </a:lnTo>
                  <a:lnTo>
                    <a:pt x="399144" y="175864"/>
                  </a:lnTo>
                  <a:lnTo>
                    <a:pt x="406400" y="138937"/>
                  </a:lnTo>
                  <a:lnTo>
                    <a:pt x="399144" y="102011"/>
                  </a:lnTo>
                  <a:lnTo>
                    <a:pt x="378666" y="68824"/>
                  </a:lnTo>
                  <a:lnTo>
                    <a:pt x="346900" y="40703"/>
                  </a:lnTo>
                  <a:lnTo>
                    <a:pt x="305778" y="18974"/>
                  </a:lnTo>
                  <a:lnTo>
                    <a:pt x="257233" y="496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0200" y="2908300"/>
              <a:ext cx="406400" cy="278130"/>
            </a:xfrm>
            <a:custGeom>
              <a:avLst/>
              <a:gdLst/>
              <a:ahLst/>
              <a:cxnLst/>
              <a:rect l="l" t="t" r="r" b="b"/>
              <a:pathLst>
                <a:path w="406400" h="278130">
                  <a:moveTo>
                    <a:pt x="0" y="138937"/>
                  </a:moveTo>
                  <a:lnTo>
                    <a:pt x="27733" y="68824"/>
                  </a:lnTo>
                  <a:lnTo>
                    <a:pt x="59499" y="40703"/>
                  </a:lnTo>
                  <a:lnTo>
                    <a:pt x="100621" y="18974"/>
                  </a:lnTo>
                  <a:lnTo>
                    <a:pt x="149166" y="4964"/>
                  </a:lnTo>
                  <a:lnTo>
                    <a:pt x="203200" y="0"/>
                  </a:lnTo>
                  <a:lnTo>
                    <a:pt x="257233" y="4964"/>
                  </a:lnTo>
                  <a:lnTo>
                    <a:pt x="305778" y="18974"/>
                  </a:lnTo>
                  <a:lnTo>
                    <a:pt x="346900" y="40703"/>
                  </a:lnTo>
                  <a:lnTo>
                    <a:pt x="378666" y="68824"/>
                  </a:lnTo>
                  <a:lnTo>
                    <a:pt x="399144" y="102011"/>
                  </a:lnTo>
                  <a:lnTo>
                    <a:pt x="406400" y="138937"/>
                  </a:lnTo>
                  <a:lnTo>
                    <a:pt x="399144" y="175864"/>
                  </a:lnTo>
                  <a:lnTo>
                    <a:pt x="378666" y="209051"/>
                  </a:lnTo>
                  <a:lnTo>
                    <a:pt x="346900" y="237172"/>
                  </a:lnTo>
                  <a:lnTo>
                    <a:pt x="305778" y="258901"/>
                  </a:lnTo>
                  <a:lnTo>
                    <a:pt x="257233" y="272911"/>
                  </a:lnTo>
                  <a:lnTo>
                    <a:pt x="203200" y="277875"/>
                  </a:lnTo>
                  <a:lnTo>
                    <a:pt x="149166" y="272911"/>
                  </a:lnTo>
                  <a:lnTo>
                    <a:pt x="100621" y="258901"/>
                  </a:lnTo>
                  <a:lnTo>
                    <a:pt x="59499" y="237172"/>
                  </a:lnTo>
                  <a:lnTo>
                    <a:pt x="27733" y="209051"/>
                  </a:lnTo>
                  <a:lnTo>
                    <a:pt x="7255" y="175864"/>
                  </a:lnTo>
                  <a:lnTo>
                    <a:pt x="0" y="1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728597" y="28920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28963" y="2889186"/>
            <a:ext cx="419100" cy="288925"/>
            <a:chOff x="2628963" y="2889186"/>
            <a:chExt cx="419100" cy="288925"/>
          </a:xfrm>
        </p:grpSpPr>
        <p:sp>
          <p:nvSpPr>
            <p:cNvPr id="60" name="object 60"/>
            <p:cNvSpPr/>
            <p:nvPr/>
          </p:nvSpPr>
          <p:spPr>
            <a:xfrm>
              <a:off x="2633726" y="2893948"/>
              <a:ext cx="409575" cy="279400"/>
            </a:xfrm>
            <a:custGeom>
              <a:avLst/>
              <a:gdLst/>
              <a:ahLst/>
              <a:cxnLst/>
              <a:rect l="l" t="t" r="r" b="b"/>
              <a:pathLst>
                <a:path w="409575" h="279400">
                  <a:moveTo>
                    <a:pt x="204724" y="0"/>
                  </a:moveTo>
                  <a:lnTo>
                    <a:pt x="150268" y="4994"/>
                  </a:lnTo>
                  <a:lnTo>
                    <a:pt x="101355" y="19087"/>
                  </a:lnTo>
                  <a:lnTo>
                    <a:pt x="59928" y="40941"/>
                  </a:lnTo>
                  <a:lnTo>
                    <a:pt x="27930" y="69219"/>
                  </a:lnTo>
                  <a:lnTo>
                    <a:pt x="7306" y="102584"/>
                  </a:lnTo>
                  <a:lnTo>
                    <a:pt x="0" y="139700"/>
                  </a:lnTo>
                  <a:lnTo>
                    <a:pt x="7306" y="176859"/>
                  </a:lnTo>
                  <a:lnTo>
                    <a:pt x="27930" y="210236"/>
                  </a:lnTo>
                  <a:lnTo>
                    <a:pt x="59928" y="238505"/>
                  </a:lnTo>
                  <a:lnTo>
                    <a:pt x="101355" y="260340"/>
                  </a:lnTo>
                  <a:lnTo>
                    <a:pt x="150268" y="274414"/>
                  </a:lnTo>
                  <a:lnTo>
                    <a:pt x="204724" y="279400"/>
                  </a:lnTo>
                  <a:lnTo>
                    <a:pt x="259188" y="274414"/>
                  </a:lnTo>
                  <a:lnTo>
                    <a:pt x="308125" y="260340"/>
                  </a:lnTo>
                  <a:lnTo>
                    <a:pt x="349583" y="238506"/>
                  </a:lnTo>
                  <a:lnTo>
                    <a:pt x="381611" y="210236"/>
                  </a:lnTo>
                  <a:lnTo>
                    <a:pt x="402258" y="176859"/>
                  </a:lnTo>
                  <a:lnTo>
                    <a:pt x="409575" y="139700"/>
                  </a:lnTo>
                  <a:lnTo>
                    <a:pt x="402258" y="102584"/>
                  </a:lnTo>
                  <a:lnTo>
                    <a:pt x="381611" y="69219"/>
                  </a:lnTo>
                  <a:lnTo>
                    <a:pt x="349583" y="40941"/>
                  </a:lnTo>
                  <a:lnTo>
                    <a:pt x="308125" y="19087"/>
                  </a:lnTo>
                  <a:lnTo>
                    <a:pt x="259188" y="4994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33726" y="2893948"/>
              <a:ext cx="409575" cy="279400"/>
            </a:xfrm>
            <a:custGeom>
              <a:avLst/>
              <a:gdLst/>
              <a:ahLst/>
              <a:cxnLst/>
              <a:rect l="l" t="t" r="r" b="b"/>
              <a:pathLst>
                <a:path w="409575" h="279400">
                  <a:moveTo>
                    <a:pt x="0" y="139700"/>
                  </a:moveTo>
                  <a:lnTo>
                    <a:pt x="27930" y="69219"/>
                  </a:lnTo>
                  <a:lnTo>
                    <a:pt x="59928" y="40941"/>
                  </a:lnTo>
                  <a:lnTo>
                    <a:pt x="101355" y="19087"/>
                  </a:lnTo>
                  <a:lnTo>
                    <a:pt x="150268" y="4994"/>
                  </a:lnTo>
                  <a:lnTo>
                    <a:pt x="204724" y="0"/>
                  </a:lnTo>
                  <a:lnTo>
                    <a:pt x="259188" y="4994"/>
                  </a:lnTo>
                  <a:lnTo>
                    <a:pt x="308125" y="19087"/>
                  </a:lnTo>
                  <a:lnTo>
                    <a:pt x="349583" y="40941"/>
                  </a:lnTo>
                  <a:lnTo>
                    <a:pt x="381611" y="69219"/>
                  </a:lnTo>
                  <a:lnTo>
                    <a:pt x="402258" y="102584"/>
                  </a:lnTo>
                  <a:lnTo>
                    <a:pt x="409575" y="139700"/>
                  </a:lnTo>
                  <a:lnTo>
                    <a:pt x="402258" y="176859"/>
                  </a:lnTo>
                  <a:lnTo>
                    <a:pt x="381611" y="210236"/>
                  </a:lnTo>
                  <a:lnTo>
                    <a:pt x="349583" y="238506"/>
                  </a:lnTo>
                  <a:lnTo>
                    <a:pt x="308125" y="260340"/>
                  </a:lnTo>
                  <a:lnTo>
                    <a:pt x="259188" y="274414"/>
                  </a:lnTo>
                  <a:lnTo>
                    <a:pt x="204724" y="279400"/>
                  </a:lnTo>
                  <a:lnTo>
                    <a:pt x="150268" y="274414"/>
                  </a:lnTo>
                  <a:lnTo>
                    <a:pt x="101355" y="260340"/>
                  </a:lnTo>
                  <a:lnTo>
                    <a:pt x="59928" y="238505"/>
                  </a:lnTo>
                  <a:lnTo>
                    <a:pt x="27930" y="210236"/>
                  </a:lnTo>
                  <a:lnTo>
                    <a:pt x="7306" y="176859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99766" y="287832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168713" y="3505136"/>
            <a:ext cx="417830" cy="287655"/>
            <a:chOff x="3168713" y="3505136"/>
            <a:chExt cx="417830" cy="287655"/>
          </a:xfrm>
        </p:grpSpPr>
        <p:sp>
          <p:nvSpPr>
            <p:cNvPr id="64" name="object 64"/>
            <p:cNvSpPr/>
            <p:nvPr/>
          </p:nvSpPr>
          <p:spPr>
            <a:xfrm>
              <a:off x="3173476" y="3509898"/>
              <a:ext cx="408305" cy="278130"/>
            </a:xfrm>
            <a:custGeom>
              <a:avLst/>
              <a:gdLst/>
              <a:ahLst/>
              <a:cxnLst/>
              <a:rect l="l" t="t" r="r" b="b"/>
              <a:pathLst>
                <a:path w="408304" h="278129">
                  <a:moveTo>
                    <a:pt x="203962" y="0"/>
                  </a:moveTo>
                  <a:lnTo>
                    <a:pt x="149739" y="4964"/>
                  </a:lnTo>
                  <a:lnTo>
                    <a:pt x="101016" y="18974"/>
                  </a:lnTo>
                  <a:lnTo>
                    <a:pt x="59737" y="40703"/>
                  </a:lnTo>
                  <a:lnTo>
                    <a:pt x="27845" y="68824"/>
                  </a:lnTo>
                  <a:lnTo>
                    <a:pt x="7285" y="102011"/>
                  </a:lnTo>
                  <a:lnTo>
                    <a:pt x="0" y="138937"/>
                  </a:lnTo>
                  <a:lnTo>
                    <a:pt x="7285" y="175864"/>
                  </a:lnTo>
                  <a:lnTo>
                    <a:pt x="27845" y="209051"/>
                  </a:lnTo>
                  <a:lnTo>
                    <a:pt x="59737" y="237172"/>
                  </a:lnTo>
                  <a:lnTo>
                    <a:pt x="101016" y="258901"/>
                  </a:lnTo>
                  <a:lnTo>
                    <a:pt x="149739" y="272911"/>
                  </a:lnTo>
                  <a:lnTo>
                    <a:pt x="203962" y="277875"/>
                  </a:lnTo>
                  <a:lnTo>
                    <a:pt x="258184" y="272911"/>
                  </a:lnTo>
                  <a:lnTo>
                    <a:pt x="306907" y="258901"/>
                  </a:lnTo>
                  <a:lnTo>
                    <a:pt x="348186" y="237172"/>
                  </a:lnTo>
                  <a:lnTo>
                    <a:pt x="380078" y="209051"/>
                  </a:lnTo>
                  <a:lnTo>
                    <a:pt x="400638" y="175864"/>
                  </a:lnTo>
                  <a:lnTo>
                    <a:pt x="407924" y="138937"/>
                  </a:lnTo>
                  <a:lnTo>
                    <a:pt x="400638" y="102011"/>
                  </a:lnTo>
                  <a:lnTo>
                    <a:pt x="380078" y="68824"/>
                  </a:lnTo>
                  <a:lnTo>
                    <a:pt x="348186" y="40703"/>
                  </a:lnTo>
                  <a:lnTo>
                    <a:pt x="306907" y="18974"/>
                  </a:lnTo>
                  <a:lnTo>
                    <a:pt x="258184" y="4964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73476" y="3509898"/>
              <a:ext cx="408305" cy="278130"/>
            </a:xfrm>
            <a:custGeom>
              <a:avLst/>
              <a:gdLst/>
              <a:ahLst/>
              <a:cxnLst/>
              <a:rect l="l" t="t" r="r" b="b"/>
              <a:pathLst>
                <a:path w="408304" h="278129">
                  <a:moveTo>
                    <a:pt x="0" y="138937"/>
                  </a:moveTo>
                  <a:lnTo>
                    <a:pt x="27845" y="68824"/>
                  </a:lnTo>
                  <a:lnTo>
                    <a:pt x="59737" y="40703"/>
                  </a:lnTo>
                  <a:lnTo>
                    <a:pt x="101016" y="18974"/>
                  </a:lnTo>
                  <a:lnTo>
                    <a:pt x="149739" y="4964"/>
                  </a:lnTo>
                  <a:lnTo>
                    <a:pt x="203962" y="0"/>
                  </a:lnTo>
                  <a:lnTo>
                    <a:pt x="258184" y="4964"/>
                  </a:lnTo>
                  <a:lnTo>
                    <a:pt x="306907" y="18974"/>
                  </a:lnTo>
                  <a:lnTo>
                    <a:pt x="348186" y="40703"/>
                  </a:lnTo>
                  <a:lnTo>
                    <a:pt x="380078" y="68824"/>
                  </a:lnTo>
                  <a:lnTo>
                    <a:pt x="400638" y="102011"/>
                  </a:lnTo>
                  <a:lnTo>
                    <a:pt x="407924" y="138937"/>
                  </a:lnTo>
                  <a:lnTo>
                    <a:pt x="400638" y="175864"/>
                  </a:lnTo>
                  <a:lnTo>
                    <a:pt x="380078" y="209051"/>
                  </a:lnTo>
                  <a:lnTo>
                    <a:pt x="348186" y="237172"/>
                  </a:lnTo>
                  <a:lnTo>
                    <a:pt x="306907" y="258901"/>
                  </a:lnTo>
                  <a:lnTo>
                    <a:pt x="258184" y="272911"/>
                  </a:lnTo>
                  <a:lnTo>
                    <a:pt x="203962" y="277875"/>
                  </a:lnTo>
                  <a:lnTo>
                    <a:pt x="149739" y="272911"/>
                  </a:lnTo>
                  <a:lnTo>
                    <a:pt x="101016" y="258901"/>
                  </a:lnTo>
                  <a:lnTo>
                    <a:pt x="59737" y="237172"/>
                  </a:lnTo>
                  <a:lnTo>
                    <a:pt x="27845" y="209051"/>
                  </a:lnTo>
                  <a:lnTo>
                    <a:pt x="7285" y="175864"/>
                  </a:lnTo>
                  <a:lnTo>
                    <a:pt x="0" y="1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39770" y="34937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20775" y="2114676"/>
            <a:ext cx="2162810" cy="1701800"/>
            <a:chOff x="1120775" y="2114676"/>
            <a:chExt cx="2162810" cy="1701800"/>
          </a:xfrm>
        </p:grpSpPr>
        <p:sp>
          <p:nvSpPr>
            <p:cNvPr id="68" name="object 68"/>
            <p:cNvSpPr/>
            <p:nvPr/>
          </p:nvSpPr>
          <p:spPr>
            <a:xfrm>
              <a:off x="1863725" y="2545714"/>
              <a:ext cx="1419860" cy="977265"/>
            </a:xfrm>
            <a:custGeom>
              <a:avLst/>
              <a:gdLst/>
              <a:ahLst/>
              <a:cxnLst/>
              <a:rect l="l" t="t" r="r" b="b"/>
              <a:pathLst>
                <a:path w="1419860" h="977264">
                  <a:moveTo>
                    <a:pt x="373888" y="19812"/>
                  </a:moveTo>
                  <a:lnTo>
                    <a:pt x="353314" y="0"/>
                  </a:lnTo>
                  <a:lnTo>
                    <a:pt x="49276" y="315099"/>
                  </a:lnTo>
                  <a:lnTo>
                    <a:pt x="28702" y="295275"/>
                  </a:lnTo>
                  <a:lnTo>
                    <a:pt x="0" y="386715"/>
                  </a:lnTo>
                  <a:lnTo>
                    <a:pt x="90424" y="354711"/>
                  </a:lnTo>
                  <a:lnTo>
                    <a:pt x="80530" y="345186"/>
                  </a:lnTo>
                  <a:lnTo>
                    <a:pt x="69850" y="334911"/>
                  </a:lnTo>
                  <a:lnTo>
                    <a:pt x="373888" y="19812"/>
                  </a:lnTo>
                  <a:close/>
                </a:path>
                <a:path w="1419860" h="977264">
                  <a:moveTo>
                    <a:pt x="898906" y="364236"/>
                  </a:moveTo>
                  <a:lnTo>
                    <a:pt x="887298" y="319913"/>
                  </a:lnTo>
                  <a:lnTo>
                    <a:pt x="874649" y="271526"/>
                  </a:lnTo>
                  <a:lnTo>
                    <a:pt x="853135" y="290372"/>
                  </a:lnTo>
                  <a:lnTo>
                    <a:pt x="628269" y="34290"/>
                  </a:lnTo>
                  <a:lnTo>
                    <a:pt x="606806" y="53086"/>
                  </a:lnTo>
                  <a:lnTo>
                    <a:pt x="831672" y="309168"/>
                  </a:lnTo>
                  <a:lnTo>
                    <a:pt x="810133" y="328041"/>
                  </a:lnTo>
                  <a:lnTo>
                    <a:pt x="898906" y="364236"/>
                  </a:lnTo>
                  <a:close/>
                </a:path>
                <a:path w="1419860" h="977264">
                  <a:moveTo>
                    <a:pt x="1419352" y="977138"/>
                  </a:moveTo>
                  <a:lnTo>
                    <a:pt x="1406474" y="935355"/>
                  </a:lnTo>
                  <a:lnTo>
                    <a:pt x="1391158" y="885571"/>
                  </a:lnTo>
                  <a:lnTo>
                    <a:pt x="1370469" y="905319"/>
                  </a:lnTo>
                  <a:lnTo>
                    <a:pt x="1084834" y="606044"/>
                  </a:lnTo>
                  <a:lnTo>
                    <a:pt x="1064133" y="625729"/>
                  </a:lnTo>
                  <a:lnTo>
                    <a:pt x="1349883" y="924991"/>
                  </a:lnTo>
                  <a:lnTo>
                    <a:pt x="1329182" y="944753"/>
                  </a:lnTo>
                  <a:lnTo>
                    <a:pt x="1419352" y="977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02839" y="2114676"/>
              <a:ext cx="113537" cy="2019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125537" y="3532250"/>
              <a:ext cx="408305" cy="279400"/>
            </a:xfrm>
            <a:custGeom>
              <a:avLst/>
              <a:gdLst/>
              <a:ahLst/>
              <a:cxnLst/>
              <a:rect l="l" t="t" r="r" b="b"/>
              <a:pathLst>
                <a:path w="408305" h="279400">
                  <a:moveTo>
                    <a:pt x="204025" y="0"/>
                  </a:moveTo>
                  <a:lnTo>
                    <a:pt x="149780" y="4985"/>
                  </a:lnTo>
                  <a:lnTo>
                    <a:pt x="101041" y="19059"/>
                  </a:lnTo>
                  <a:lnTo>
                    <a:pt x="59750" y="40893"/>
                  </a:lnTo>
                  <a:lnTo>
                    <a:pt x="27851" y="69163"/>
                  </a:lnTo>
                  <a:lnTo>
                    <a:pt x="7286" y="102540"/>
                  </a:lnTo>
                  <a:lnTo>
                    <a:pt x="0" y="139700"/>
                  </a:lnTo>
                  <a:lnTo>
                    <a:pt x="7286" y="176815"/>
                  </a:lnTo>
                  <a:lnTo>
                    <a:pt x="27851" y="210180"/>
                  </a:lnTo>
                  <a:lnTo>
                    <a:pt x="59750" y="238458"/>
                  </a:lnTo>
                  <a:lnTo>
                    <a:pt x="101041" y="260312"/>
                  </a:lnTo>
                  <a:lnTo>
                    <a:pt x="149780" y="274405"/>
                  </a:lnTo>
                  <a:lnTo>
                    <a:pt x="204025" y="279400"/>
                  </a:lnTo>
                  <a:lnTo>
                    <a:pt x="258248" y="274405"/>
                  </a:lnTo>
                  <a:lnTo>
                    <a:pt x="306970" y="260312"/>
                  </a:lnTo>
                  <a:lnTo>
                    <a:pt x="348249" y="238458"/>
                  </a:lnTo>
                  <a:lnTo>
                    <a:pt x="380141" y="210180"/>
                  </a:lnTo>
                  <a:lnTo>
                    <a:pt x="400702" y="176815"/>
                  </a:lnTo>
                  <a:lnTo>
                    <a:pt x="407987" y="139700"/>
                  </a:lnTo>
                  <a:lnTo>
                    <a:pt x="400702" y="102540"/>
                  </a:lnTo>
                  <a:lnTo>
                    <a:pt x="380141" y="69163"/>
                  </a:lnTo>
                  <a:lnTo>
                    <a:pt x="348249" y="40894"/>
                  </a:lnTo>
                  <a:lnTo>
                    <a:pt x="306970" y="19059"/>
                  </a:lnTo>
                  <a:lnTo>
                    <a:pt x="258248" y="4985"/>
                  </a:lnTo>
                  <a:lnTo>
                    <a:pt x="2040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25537" y="3532250"/>
              <a:ext cx="408305" cy="279400"/>
            </a:xfrm>
            <a:custGeom>
              <a:avLst/>
              <a:gdLst/>
              <a:ahLst/>
              <a:cxnLst/>
              <a:rect l="l" t="t" r="r" b="b"/>
              <a:pathLst>
                <a:path w="408305" h="279400">
                  <a:moveTo>
                    <a:pt x="0" y="139700"/>
                  </a:moveTo>
                  <a:lnTo>
                    <a:pt x="27851" y="69163"/>
                  </a:lnTo>
                  <a:lnTo>
                    <a:pt x="59750" y="40893"/>
                  </a:lnTo>
                  <a:lnTo>
                    <a:pt x="101041" y="19059"/>
                  </a:lnTo>
                  <a:lnTo>
                    <a:pt x="149780" y="4985"/>
                  </a:lnTo>
                  <a:lnTo>
                    <a:pt x="204025" y="0"/>
                  </a:lnTo>
                  <a:lnTo>
                    <a:pt x="258248" y="4985"/>
                  </a:lnTo>
                  <a:lnTo>
                    <a:pt x="306970" y="19059"/>
                  </a:lnTo>
                  <a:lnTo>
                    <a:pt x="348249" y="40894"/>
                  </a:lnTo>
                  <a:lnTo>
                    <a:pt x="380141" y="69163"/>
                  </a:lnTo>
                  <a:lnTo>
                    <a:pt x="400702" y="102540"/>
                  </a:lnTo>
                  <a:lnTo>
                    <a:pt x="407987" y="139700"/>
                  </a:lnTo>
                  <a:lnTo>
                    <a:pt x="400702" y="176815"/>
                  </a:lnTo>
                  <a:lnTo>
                    <a:pt x="380141" y="210180"/>
                  </a:lnTo>
                  <a:lnTo>
                    <a:pt x="348249" y="238458"/>
                  </a:lnTo>
                  <a:lnTo>
                    <a:pt x="306970" y="260312"/>
                  </a:lnTo>
                  <a:lnTo>
                    <a:pt x="258248" y="274405"/>
                  </a:lnTo>
                  <a:lnTo>
                    <a:pt x="204025" y="279400"/>
                  </a:lnTo>
                  <a:lnTo>
                    <a:pt x="149780" y="274405"/>
                  </a:lnTo>
                  <a:lnTo>
                    <a:pt x="101041" y="260312"/>
                  </a:lnTo>
                  <a:lnTo>
                    <a:pt x="59750" y="238458"/>
                  </a:lnTo>
                  <a:lnTo>
                    <a:pt x="27851" y="210180"/>
                  </a:lnTo>
                  <a:lnTo>
                    <a:pt x="7286" y="176815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254048" y="35168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368171" y="3177032"/>
            <a:ext cx="1097280" cy="626745"/>
            <a:chOff x="1368171" y="3177032"/>
            <a:chExt cx="1097280" cy="626745"/>
          </a:xfrm>
        </p:grpSpPr>
        <p:sp>
          <p:nvSpPr>
            <p:cNvPr id="74" name="object 74"/>
            <p:cNvSpPr/>
            <p:nvPr/>
          </p:nvSpPr>
          <p:spPr>
            <a:xfrm>
              <a:off x="1368171" y="3177032"/>
              <a:ext cx="374015" cy="387985"/>
            </a:xfrm>
            <a:custGeom>
              <a:avLst/>
              <a:gdLst/>
              <a:ahLst/>
              <a:cxnLst/>
              <a:rect l="l" t="t" r="r" b="b"/>
              <a:pathLst>
                <a:path w="374014" h="387985">
                  <a:moveTo>
                    <a:pt x="28575" y="296544"/>
                  </a:moveTo>
                  <a:lnTo>
                    <a:pt x="0" y="387984"/>
                  </a:lnTo>
                  <a:lnTo>
                    <a:pt x="90297" y="355980"/>
                  </a:lnTo>
                  <a:lnTo>
                    <a:pt x="80405" y="346455"/>
                  </a:lnTo>
                  <a:lnTo>
                    <a:pt x="59816" y="346455"/>
                  </a:lnTo>
                  <a:lnTo>
                    <a:pt x="39242" y="326643"/>
                  </a:lnTo>
                  <a:lnTo>
                    <a:pt x="49141" y="316349"/>
                  </a:lnTo>
                  <a:lnTo>
                    <a:pt x="28575" y="296544"/>
                  </a:lnTo>
                  <a:close/>
                </a:path>
                <a:path w="374014" h="387985">
                  <a:moveTo>
                    <a:pt x="49141" y="316349"/>
                  </a:moveTo>
                  <a:lnTo>
                    <a:pt x="39242" y="326643"/>
                  </a:lnTo>
                  <a:lnTo>
                    <a:pt x="59816" y="346455"/>
                  </a:lnTo>
                  <a:lnTo>
                    <a:pt x="69713" y="336159"/>
                  </a:lnTo>
                  <a:lnTo>
                    <a:pt x="49141" y="316349"/>
                  </a:lnTo>
                  <a:close/>
                </a:path>
                <a:path w="374014" h="387985">
                  <a:moveTo>
                    <a:pt x="69713" y="336159"/>
                  </a:moveTo>
                  <a:lnTo>
                    <a:pt x="59816" y="346455"/>
                  </a:lnTo>
                  <a:lnTo>
                    <a:pt x="80405" y="346455"/>
                  </a:lnTo>
                  <a:lnTo>
                    <a:pt x="69713" y="336159"/>
                  </a:lnTo>
                  <a:close/>
                </a:path>
                <a:path w="374014" h="387985">
                  <a:moveTo>
                    <a:pt x="353314" y="0"/>
                  </a:moveTo>
                  <a:lnTo>
                    <a:pt x="49141" y="316349"/>
                  </a:lnTo>
                  <a:lnTo>
                    <a:pt x="69713" y="336159"/>
                  </a:lnTo>
                  <a:lnTo>
                    <a:pt x="373887" y="19684"/>
                  </a:lnTo>
                  <a:lnTo>
                    <a:pt x="353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54225" y="3519424"/>
              <a:ext cx="406400" cy="279400"/>
            </a:xfrm>
            <a:custGeom>
              <a:avLst/>
              <a:gdLst/>
              <a:ahLst/>
              <a:cxnLst/>
              <a:rect l="l" t="t" r="r" b="b"/>
              <a:pathLst>
                <a:path w="406400" h="279400">
                  <a:moveTo>
                    <a:pt x="203200" y="0"/>
                  </a:moveTo>
                  <a:lnTo>
                    <a:pt x="149166" y="4994"/>
                  </a:lnTo>
                  <a:lnTo>
                    <a:pt x="100621" y="19087"/>
                  </a:lnTo>
                  <a:lnTo>
                    <a:pt x="59499" y="40941"/>
                  </a:lnTo>
                  <a:lnTo>
                    <a:pt x="27733" y="69219"/>
                  </a:lnTo>
                  <a:lnTo>
                    <a:pt x="7255" y="102584"/>
                  </a:lnTo>
                  <a:lnTo>
                    <a:pt x="0" y="139700"/>
                  </a:lnTo>
                  <a:lnTo>
                    <a:pt x="7255" y="176859"/>
                  </a:lnTo>
                  <a:lnTo>
                    <a:pt x="27733" y="210236"/>
                  </a:lnTo>
                  <a:lnTo>
                    <a:pt x="59499" y="238505"/>
                  </a:lnTo>
                  <a:lnTo>
                    <a:pt x="100621" y="260340"/>
                  </a:lnTo>
                  <a:lnTo>
                    <a:pt x="149166" y="274414"/>
                  </a:lnTo>
                  <a:lnTo>
                    <a:pt x="203200" y="279400"/>
                  </a:lnTo>
                  <a:lnTo>
                    <a:pt x="257233" y="274414"/>
                  </a:lnTo>
                  <a:lnTo>
                    <a:pt x="305778" y="260340"/>
                  </a:lnTo>
                  <a:lnTo>
                    <a:pt x="346900" y="238506"/>
                  </a:lnTo>
                  <a:lnTo>
                    <a:pt x="378666" y="210236"/>
                  </a:lnTo>
                  <a:lnTo>
                    <a:pt x="399144" y="176859"/>
                  </a:lnTo>
                  <a:lnTo>
                    <a:pt x="406400" y="139700"/>
                  </a:lnTo>
                  <a:lnTo>
                    <a:pt x="399144" y="102584"/>
                  </a:lnTo>
                  <a:lnTo>
                    <a:pt x="378666" y="69219"/>
                  </a:lnTo>
                  <a:lnTo>
                    <a:pt x="346900" y="40941"/>
                  </a:lnTo>
                  <a:lnTo>
                    <a:pt x="305778" y="19087"/>
                  </a:lnTo>
                  <a:lnTo>
                    <a:pt x="257233" y="49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54225" y="3519424"/>
              <a:ext cx="406400" cy="279400"/>
            </a:xfrm>
            <a:custGeom>
              <a:avLst/>
              <a:gdLst/>
              <a:ahLst/>
              <a:cxnLst/>
              <a:rect l="l" t="t" r="r" b="b"/>
              <a:pathLst>
                <a:path w="406400" h="279400">
                  <a:moveTo>
                    <a:pt x="0" y="139700"/>
                  </a:moveTo>
                  <a:lnTo>
                    <a:pt x="27733" y="69219"/>
                  </a:lnTo>
                  <a:lnTo>
                    <a:pt x="59499" y="40941"/>
                  </a:lnTo>
                  <a:lnTo>
                    <a:pt x="100621" y="19087"/>
                  </a:lnTo>
                  <a:lnTo>
                    <a:pt x="149166" y="4994"/>
                  </a:lnTo>
                  <a:lnTo>
                    <a:pt x="203200" y="0"/>
                  </a:lnTo>
                  <a:lnTo>
                    <a:pt x="257233" y="4994"/>
                  </a:lnTo>
                  <a:lnTo>
                    <a:pt x="305778" y="19087"/>
                  </a:lnTo>
                  <a:lnTo>
                    <a:pt x="346900" y="40941"/>
                  </a:lnTo>
                  <a:lnTo>
                    <a:pt x="378666" y="69219"/>
                  </a:lnTo>
                  <a:lnTo>
                    <a:pt x="399144" y="102584"/>
                  </a:lnTo>
                  <a:lnTo>
                    <a:pt x="406400" y="139700"/>
                  </a:lnTo>
                  <a:lnTo>
                    <a:pt x="399144" y="176859"/>
                  </a:lnTo>
                  <a:lnTo>
                    <a:pt x="378666" y="210236"/>
                  </a:lnTo>
                  <a:lnTo>
                    <a:pt x="346900" y="238506"/>
                  </a:lnTo>
                  <a:lnTo>
                    <a:pt x="305778" y="260340"/>
                  </a:lnTo>
                  <a:lnTo>
                    <a:pt x="257233" y="274414"/>
                  </a:lnTo>
                  <a:lnTo>
                    <a:pt x="203200" y="279400"/>
                  </a:lnTo>
                  <a:lnTo>
                    <a:pt x="149166" y="274414"/>
                  </a:lnTo>
                  <a:lnTo>
                    <a:pt x="100621" y="260340"/>
                  </a:lnTo>
                  <a:lnTo>
                    <a:pt x="59499" y="238505"/>
                  </a:lnTo>
                  <a:lnTo>
                    <a:pt x="27733" y="210236"/>
                  </a:lnTo>
                  <a:lnTo>
                    <a:pt x="7255" y="176859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182748" y="35040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23887" y="3155188"/>
            <a:ext cx="1597660" cy="1125220"/>
            <a:chOff x="623887" y="3155188"/>
            <a:chExt cx="1597660" cy="1125220"/>
          </a:xfrm>
        </p:grpSpPr>
        <p:sp>
          <p:nvSpPr>
            <p:cNvPr id="79" name="object 79"/>
            <p:cNvSpPr/>
            <p:nvPr/>
          </p:nvSpPr>
          <p:spPr>
            <a:xfrm>
              <a:off x="1902586" y="3155188"/>
              <a:ext cx="318770" cy="376555"/>
            </a:xfrm>
            <a:custGeom>
              <a:avLst/>
              <a:gdLst/>
              <a:ahLst/>
              <a:cxnLst/>
              <a:rect l="l" t="t" r="r" b="b"/>
              <a:pathLst>
                <a:path w="318769" h="376554">
                  <a:moveTo>
                    <a:pt x="252446" y="319634"/>
                  </a:moveTo>
                  <a:lnTo>
                    <a:pt x="230631" y="337947"/>
                  </a:lnTo>
                  <a:lnTo>
                    <a:pt x="318515" y="376174"/>
                  </a:lnTo>
                  <a:lnTo>
                    <a:pt x="307660" y="330581"/>
                  </a:lnTo>
                  <a:lnTo>
                    <a:pt x="261619" y="330581"/>
                  </a:lnTo>
                  <a:lnTo>
                    <a:pt x="252446" y="319634"/>
                  </a:lnTo>
                  <a:close/>
                </a:path>
                <a:path w="318769" h="376554">
                  <a:moveTo>
                    <a:pt x="274403" y="301202"/>
                  </a:moveTo>
                  <a:lnTo>
                    <a:pt x="252446" y="319634"/>
                  </a:lnTo>
                  <a:lnTo>
                    <a:pt x="261619" y="330581"/>
                  </a:lnTo>
                  <a:lnTo>
                    <a:pt x="283590" y="312165"/>
                  </a:lnTo>
                  <a:lnTo>
                    <a:pt x="274403" y="301202"/>
                  </a:lnTo>
                  <a:close/>
                </a:path>
                <a:path w="318769" h="376554">
                  <a:moveTo>
                    <a:pt x="296290" y="282828"/>
                  </a:moveTo>
                  <a:lnTo>
                    <a:pt x="274403" y="301202"/>
                  </a:lnTo>
                  <a:lnTo>
                    <a:pt x="283590" y="312165"/>
                  </a:lnTo>
                  <a:lnTo>
                    <a:pt x="261619" y="330581"/>
                  </a:lnTo>
                  <a:lnTo>
                    <a:pt x="307660" y="330581"/>
                  </a:lnTo>
                  <a:lnTo>
                    <a:pt x="296290" y="282828"/>
                  </a:lnTo>
                  <a:close/>
                </a:path>
                <a:path w="318769" h="376554">
                  <a:moveTo>
                    <a:pt x="21970" y="0"/>
                  </a:moveTo>
                  <a:lnTo>
                    <a:pt x="0" y="18414"/>
                  </a:lnTo>
                  <a:lnTo>
                    <a:pt x="252446" y="319634"/>
                  </a:lnTo>
                  <a:lnTo>
                    <a:pt x="274403" y="301202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8650" y="3997325"/>
              <a:ext cx="406400" cy="278130"/>
            </a:xfrm>
            <a:custGeom>
              <a:avLst/>
              <a:gdLst/>
              <a:ahLst/>
              <a:cxnLst/>
              <a:rect l="l" t="t" r="r" b="b"/>
              <a:pathLst>
                <a:path w="406400" h="278129">
                  <a:moveTo>
                    <a:pt x="203200" y="0"/>
                  </a:moveTo>
                  <a:lnTo>
                    <a:pt x="149179" y="4964"/>
                  </a:lnTo>
                  <a:lnTo>
                    <a:pt x="100638" y="18974"/>
                  </a:lnTo>
                  <a:lnTo>
                    <a:pt x="59513" y="40703"/>
                  </a:lnTo>
                  <a:lnTo>
                    <a:pt x="27741" y="68824"/>
                  </a:lnTo>
                  <a:lnTo>
                    <a:pt x="7258" y="102011"/>
                  </a:lnTo>
                  <a:lnTo>
                    <a:pt x="0" y="138937"/>
                  </a:lnTo>
                  <a:lnTo>
                    <a:pt x="7258" y="175864"/>
                  </a:lnTo>
                  <a:lnTo>
                    <a:pt x="27741" y="209051"/>
                  </a:lnTo>
                  <a:lnTo>
                    <a:pt x="59513" y="237172"/>
                  </a:lnTo>
                  <a:lnTo>
                    <a:pt x="100638" y="258901"/>
                  </a:lnTo>
                  <a:lnTo>
                    <a:pt x="149179" y="272911"/>
                  </a:lnTo>
                  <a:lnTo>
                    <a:pt x="203200" y="277875"/>
                  </a:lnTo>
                  <a:lnTo>
                    <a:pt x="257220" y="272911"/>
                  </a:lnTo>
                  <a:lnTo>
                    <a:pt x="305761" y="258901"/>
                  </a:lnTo>
                  <a:lnTo>
                    <a:pt x="346886" y="237172"/>
                  </a:lnTo>
                  <a:lnTo>
                    <a:pt x="378658" y="209051"/>
                  </a:lnTo>
                  <a:lnTo>
                    <a:pt x="399141" y="175864"/>
                  </a:lnTo>
                  <a:lnTo>
                    <a:pt x="406400" y="138937"/>
                  </a:lnTo>
                  <a:lnTo>
                    <a:pt x="399141" y="102011"/>
                  </a:lnTo>
                  <a:lnTo>
                    <a:pt x="378658" y="68824"/>
                  </a:lnTo>
                  <a:lnTo>
                    <a:pt x="346886" y="40703"/>
                  </a:lnTo>
                  <a:lnTo>
                    <a:pt x="305761" y="18974"/>
                  </a:lnTo>
                  <a:lnTo>
                    <a:pt x="257220" y="496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650" y="3997325"/>
              <a:ext cx="406400" cy="278130"/>
            </a:xfrm>
            <a:custGeom>
              <a:avLst/>
              <a:gdLst/>
              <a:ahLst/>
              <a:cxnLst/>
              <a:rect l="l" t="t" r="r" b="b"/>
              <a:pathLst>
                <a:path w="406400" h="278129">
                  <a:moveTo>
                    <a:pt x="0" y="138937"/>
                  </a:moveTo>
                  <a:lnTo>
                    <a:pt x="27741" y="68824"/>
                  </a:lnTo>
                  <a:lnTo>
                    <a:pt x="59513" y="40703"/>
                  </a:lnTo>
                  <a:lnTo>
                    <a:pt x="100638" y="18974"/>
                  </a:lnTo>
                  <a:lnTo>
                    <a:pt x="149179" y="4964"/>
                  </a:lnTo>
                  <a:lnTo>
                    <a:pt x="203200" y="0"/>
                  </a:lnTo>
                  <a:lnTo>
                    <a:pt x="257220" y="4964"/>
                  </a:lnTo>
                  <a:lnTo>
                    <a:pt x="305761" y="18974"/>
                  </a:lnTo>
                  <a:lnTo>
                    <a:pt x="346886" y="40703"/>
                  </a:lnTo>
                  <a:lnTo>
                    <a:pt x="378658" y="68824"/>
                  </a:lnTo>
                  <a:lnTo>
                    <a:pt x="399141" y="102011"/>
                  </a:lnTo>
                  <a:lnTo>
                    <a:pt x="406400" y="138937"/>
                  </a:lnTo>
                  <a:lnTo>
                    <a:pt x="399141" y="175864"/>
                  </a:lnTo>
                  <a:lnTo>
                    <a:pt x="378658" y="209051"/>
                  </a:lnTo>
                  <a:lnTo>
                    <a:pt x="346886" y="237172"/>
                  </a:lnTo>
                  <a:lnTo>
                    <a:pt x="305761" y="258901"/>
                  </a:lnTo>
                  <a:lnTo>
                    <a:pt x="257220" y="272911"/>
                  </a:lnTo>
                  <a:lnTo>
                    <a:pt x="203200" y="277875"/>
                  </a:lnTo>
                  <a:lnTo>
                    <a:pt x="149179" y="272911"/>
                  </a:lnTo>
                  <a:lnTo>
                    <a:pt x="100638" y="258901"/>
                  </a:lnTo>
                  <a:lnTo>
                    <a:pt x="59513" y="237172"/>
                  </a:lnTo>
                  <a:lnTo>
                    <a:pt x="27741" y="209051"/>
                  </a:lnTo>
                  <a:lnTo>
                    <a:pt x="7258" y="175864"/>
                  </a:lnTo>
                  <a:lnTo>
                    <a:pt x="0" y="1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6919" y="398106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366837" y="4000436"/>
            <a:ext cx="417830" cy="287655"/>
            <a:chOff x="1366837" y="4000436"/>
            <a:chExt cx="417830" cy="287655"/>
          </a:xfrm>
        </p:grpSpPr>
        <p:sp>
          <p:nvSpPr>
            <p:cNvPr id="84" name="object 84"/>
            <p:cNvSpPr/>
            <p:nvPr/>
          </p:nvSpPr>
          <p:spPr>
            <a:xfrm>
              <a:off x="1371600" y="4005198"/>
              <a:ext cx="408305" cy="278130"/>
            </a:xfrm>
            <a:custGeom>
              <a:avLst/>
              <a:gdLst/>
              <a:ahLst/>
              <a:cxnLst/>
              <a:rect l="l" t="t" r="r" b="b"/>
              <a:pathLst>
                <a:path w="408305" h="278129">
                  <a:moveTo>
                    <a:pt x="203962" y="0"/>
                  </a:moveTo>
                  <a:lnTo>
                    <a:pt x="149739" y="4964"/>
                  </a:lnTo>
                  <a:lnTo>
                    <a:pt x="101016" y="18974"/>
                  </a:lnTo>
                  <a:lnTo>
                    <a:pt x="59737" y="40703"/>
                  </a:lnTo>
                  <a:lnTo>
                    <a:pt x="27845" y="68824"/>
                  </a:lnTo>
                  <a:lnTo>
                    <a:pt x="7285" y="102011"/>
                  </a:lnTo>
                  <a:lnTo>
                    <a:pt x="0" y="138937"/>
                  </a:lnTo>
                  <a:lnTo>
                    <a:pt x="7285" y="175864"/>
                  </a:lnTo>
                  <a:lnTo>
                    <a:pt x="27845" y="209051"/>
                  </a:lnTo>
                  <a:lnTo>
                    <a:pt x="59737" y="237172"/>
                  </a:lnTo>
                  <a:lnTo>
                    <a:pt x="101016" y="258901"/>
                  </a:lnTo>
                  <a:lnTo>
                    <a:pt x="149739" y="272911"/>
                  </a:lnTo>
                  <a:lnTo>
                    <a:pt x="203962" y="277875"/>
                  </a:lnTo>
                  <a:lnTo>
                    <a:pt x="258193" y="272911"/>
                  </a:lnTo>
                  <a:lnTo>
                    <a:pt x="306940" y="258901"/>
                  </a:lnTo>
                  <a:lnTo>
                    <a:pt x="348249" y="237172"/>
                  </a:lnTo>
                  <a:lnTo>
                    <a:pt x="380172" y="209051"/>
                  </a:lnTo>
                  <a:lnTo>
                    <a:pt x="400756" y="175864"/>
                  </a:lnTo>
                  <a:lnTo>
                    <a:pt x="408050" y="138937"/>
                  </a:lnTo>
                  <a:lnTo>
                    <a:pt x="400756" y="102011"/>
                  </a:lnTo>
                  <a:lnTo>
                    <a:pt x="380172" y="68824"/>
                  </a:lnTo>
                  <a:lnTo>
                    <a:pt x="348249" y="40703"/>
                  </a:lnTo>
                  <a:lnTo>
                    <a:pt x="306940" y="18974"/>
                  </a:lnTo>
                  <a:lnTo>
                    <a:pt x="258193" y="4964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71600" y="4005198"/>
              <a:ext cx="408305" cy="278130"/>
            </a:xfrm>
            <a:custGeom>
              <a:avLst/>
              <a:gdLst/>
              <a:ahLst/>
              <a:cxnLst/>
              <a:rect l="l" t="t" r="r" b="b"/>
              <a:pathLst>
                <a:path w="408305" h="278129">
                  <a:moveTo>
                    <a:pt x="0" y="138937"/>
                  </a:moveTo>
                  <a:lnTo>
                    <a:pt x="27845" y="68824"/>
                  </a:lnTo>
                  <a:lnTo>
                    <a:pt x="59737" y="40703"/>
                  </a:lnTo>
                  <a:lnTo>
                    <a:pt x="101016" y="18974"/>
                  </a:lnTo>
                  <a:lnTo>
                    <a:pt x="149739" y="4964"/>
                  </a:lnTo>
                  <a:lnTo>
                    <a:pt x="203962" y="0"/>
                  </a:lnTo>
                  <a:lnTo>
                    <a:pt x="258193" y="4964"/>
                  </a:lnTo>
                  <a:lnTo>
                    <a:pt x="306940" y="18974"/>
                  </a:lnTo>
                  <a:lnTo>
                    <a:pt x="348249" y="40703"/>
                  </a:lnTo>
                  <a:lnTo>
                    <a:pt x="380172" y="68824"/>
                  </a:lnTo>
                  <a:lnTo>
                    <a:pt x="400756" y="102011"/>
                  </a:lnTo>
                  <a:lnTo>
                    <a:pt x="408050" y="138937"/>
                  </a:lnTo>
                  <a:lnTo>
                    <a:pt x="400756" y="175864"/>
                  </a:lnTo>
                  <a:lnTo>
                    <a:pt x="380172" y="209051"/>
                  </a:lnTo>
                  <a:lnTo>
                    <a:pt x="348249" y="237172"/>
                  </a:lnTo>
                  <a:lnTo>
                    <a:pt x="306940" y="258901"/>
                  </a:lnTo>
                  <a:lnTo>
                    <a:pt x="258193" y="272911"/>
                  </a:lnTo>
                  <a:lnTo>
                    <a:pt x="203962" y="277875"/>
                  </a:lnTo>
                  <a:lnTo>
                    <a:pt x="149739" y="272911"/>
                  </a:lnTo>
                  <a:lnTo>
                    <a:pt x="101016" y="258901"/>
                  </a:lnTo>
                  <a:lnTo>
                    <a:pt x="59737" y="237172"/>
                  </a:lnTo>
                  <a:lnTo>
                    <a:pt x="27845" y="209051"/>
                  </a:lnTo>
                  <a:lnTo>
                    <a:pt x="7285" y="175864"/>
                  </a:lnTo>
                  <a:lnTo>
                    <a:pt x="0" y="1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499997" y="398901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403538" y="3946588"/>
            <a:ext cx="415925" cy="288925"/>
            <a:chOff x="2403538" y="3946588"/>
            <a:chExt cx="415925" cy="288925"/>
          </a:xfrm>
        </p:grpSpPr>
        <p:sp>
          <p:nvSpPr>
            <p:cNvPr id="88" name="object 88"/>
            <p:cNvSpPr/>
            <p:nvPr/>
          </p:nvSpPr>
          <p:spPr>
            <a:xfrm>
              <a:off x="2408301" y="3951351"/>
              <a:ext cx="406400" cy="279400"/>
            </a:xfrm>
            <a:custGeom>
              <a:avLst/>
              <a:gdLst/>
              <a:ahLst/>
              <a:cxnLst/>
              <a:rect l="l" t="t" r="r" b="b"/>
              <a:pathLst>
                <a:path w="406400" h="279400">
                  <a:moveTo>
                    <a:pt x="203200" y="0"/>
                  </a:moveTo>
                  <a:lnTo>
                    <a:pt x="149166" y="4985"/>
                  </a:lnTo>
                  <a:lnTo>
                    <a:pt x="100621" y="19059"/>
                  </a:lnTo>
                  <a:lnTo>
                    <a:pt x="59499" y="40893"/>
                  </a:lnTo>
                  <a:lnTo>
                    <a:pt x="27733" y="69163"/>
                  </a:lnTo>
                  <a:lnTo>
                    <a:pt x="7255" y="102540"/>
                  </a:lnTo>
                  <a:lnTo>
                    <a:pt x="0" y="139700"/>
                  </a:lnTo>
                  <a:lnTo>
                    <a:pt x="7255" y="176815"/>
                  </a:lnTo>
                  <a:lnTo>
                    <a:pt x="27733" y="210180"/>
                  </a:lnTo>
                  <a:lnTo>
                    <a:pt x="59499" y="238458"/>
                  </a:lnTo>
                  <a:lnTo>
                    <a:pt x="100621" y="260312"/>
                  </a:lnTo>
                  <a:lnTo>
                    <a:pt x="149166" y="274405"/>
                  </a:lnTo>
                  <a:lnTo>
                    <a:pt x="203200" y="279400"/>
                  </a:lnTo>
                  <a:lnTo>
                    <a:pt x="257189" y="274405"/>
                  </a:lnTo>
                  <a:lnTo>
                    <a:pt x="305721" y="260312"/>
                  </a:lnTo>
                  <a:lnTo>
                    <a:pt x="346852" y="238458"/>
                  </a:lnTo>
                  <a:lnTo>
                    <a:pt x="378638" y="210180"/>
                  </a:lnTo>
                  <a:lnTo>
                    <a:pt x="399135" y="176815"/>
                  </a:lnTo>
                  <a:lnTo>
                    <a:pt x="406400" y="139700"/>
                  </a:lnTo>
                  <a:lnTo>
                    <a:pt x="399135" y="102540"/>
                  </a:lnTo>
                  <a:lnTo>
                    <a:pt x="378638" y="69163"/>
                  </a:lnTo>
                  <a:lnTo>
                    <a:pt x="346852" y="40894"/>
                  </a:lnTo>
                  <a:lnTo>
                    <a:pt x="305721" y="19059"/>
                  </a:lnTo>
                  <a:lnTo>
                    <a:pt x="257189" y="498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08301" y="3951351"/>
              <a:ext cx="406400" cy="279400"/>
            </a:xfrm>
            <a:custGeom>
              <a:avLst/>
              <a:gdLst/>
              <a:ahLst/>
              <a:cxnLst/>
              <a:rect l="l" t="t" r="r" b="b"/>
              <a:pathLst>
                <a:path w="406400" h="279400">
                  <a:moveTo>
                    <a:pt x="0" y="139700"/>
                  </a:moveTo>
                  <a:lnTo>
                    <a:pt x="27733" y="69163"/>
                  </a:lnTo>
                  <a:lnTo>
                    <a:pt x="59499" y="40893"/>
                  </a:lnTo>
                  <a:lnTo>
                    <a:pt x="100621" y="19059"/>
                  </a:lnTo>
                  <a:lnTo>
                    <a:pt x="149166" y="4985"/>
                  </a:lnTo>
                  <a:lnTo>
                    <a:pt x="203200" y="0"/>
                  </a:lnTo>
                  <a:lnTo>
                    <a:pt x="257189" y="4985"/>
                  </a:lnTo>
                  <a:lnTo>
                    <a:pt x="305721" y="19059"/>
                  </a:lnTo>
                  <a:lnTo>
                    <a:pt x="346852" y="40894"/>
                  </a:lnTo>
                  <a:lnTo>
                    <a:pt x="378638" y="69163"/>
                  </a:lnTo>
                  <a:lnTo>
                    <a:pt x="399135" y="102540"/>
                  </a:lnTo>
                  <a:lnTo>
                    <a:pt x="406400" y="139700"/>
                  </a:lnTo>
                  <a:lnTo>
                    <a:pt x="399135" y="176815"/>
                  </a:lnTo>
                  <a:lnTo>
                    <a:pt x="378638" y="210180"/>
                  </a:lnTo>
                  <a:lnTo>
                    <a:pt x="346852" y="238458"/>
                  </a:lnTo>
                  <a:lnTo>
                    <a:pt x="305721" y="260312"/>
                  </a:lnTo>
                  <a:lnTo>
                    <a:pt x="257189" y="274405"/>
                  </a:lnTo>
                  <a:lnTo>
                    <a:pt x="203200" y="279400"/>
                  </a:lnTo>
                  <a:lnTo>
                    <a:pt x="149166" y="274405"/>
                  </a:lnTo>
                  <a:lnTo>
                    <a:pt x="100621" y="260312"/>
                  </a:lnTo>
                  <a:lnTo>
                    <a:pt x="59499" y="238458"/>
                  </a:lnTo>
                  <a:lnTo>
                    <a:pt x="27733" y="210180"/>
                  </a:lnTo>
                  <a:lnTo>
                    <a:pt x="7255" y="176815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472689" y="393598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931225" y="4282884"/>
            <a:ext cx="417195" cy="288290"/>
            <a:chOff x="1931225" y="4282884"/>
            <a:chExt cx="417195" cy="288290"/>
          </a:xfrm>
        </p:grpSpPr>
        <p:sp>
          <p:nvSpPr>
            <p:cNvPr id="92" name="object 92"/>
            <p:cNvSpPr/>
            <p:nvPr/>
          </p:nvSpPr>
          <p:spPr>
            <a:xfrm>
              <a:off x="1935988" y="4287646"/>
              <a:ext cx="407670" cy="278765"/>
            </a:xfrm>
            <a:custGeom>
              <a:avLst/>
              <a:gdLst/>
              <a:ahLst/>
              <a:cxnLst/>
              <a:rect l="l" t="t" r="r" b="b"/>
              <a:pathLst>
                <a:path w="407669" h="278764">
                  <a:moveTo>
                    <a:pt x="203581" y="0"/>
                  </a:moveTo>
                  <a:lnTo>
                    <a:pt x="149430" y="4974"/>
                  </a:lnTo>
                  <a:lnTo>
                    <a:pt x="100790" y="19012"/>
                  </a:lnTo>
                  <a:lnTo>
                    <a:pt x="59594" y="40782"/>
                  </a:lnTo>
                  <a:lnTo>
                    <a:pt x="27775" y="68956"/>
                  </a:lnTo>
                  <a:lnTo>
                    <a:pt x="7266" y="102202"/>
                  </a:lnTo>
                  <a:lnTo>
                    <a:pt x="0" y="139191"/>
                  </a:lnTo>
                  <a:lnTo>
                    <a:pt x="7266" y="176181"/>
                  </a:lnTo>
                  <a:lnTo>
                    <a:pt x="27775" y="209427"/>
                  </a:lnTo>
                  <a:lnTo>
                    <a:pt x="59594" y="237601"/>
                  </a:lnTo>
                  <a:lnTo>
                    <a:pt x="100790" y="259371"/>
                  </a:lnTo>
                  <a:lnTo>
                    <a:pt x="149430" y="273409"/>
                  </a:lnTo>
                  <a:lnTo>
                    <a:pt x="203581" y="278383"/>
                  </a:lnTo>
                  <a:lnTo>
                    <a:pt x="257687" y="273409"/>
                  </a:lnTo>
                  <a:lnTo>
                    <a:pt x="306314" y="259371"/>
                  </a:lnTo>
                  <a:lnTo>
                    <a:pt x="347519" y="237601"/>
                  </a:lnTo>
                  <a:lnTo>
                    <a:pt x="379358" y="209427"/>
                  </a:lnTo>
                  <a:lnTo>
                    <a:pt x="399887" y="176181"/>
                  </a:lnTo>
                  <a:lnTo>
                    <a:pt x="407162" y="139191"/>
                  </a:lnTo>
                  <a:lnTo>
                    <a:pt x="399887" y="102202"/>
                  </a:lnTo>
                  <a:lnTo>
                    <a:pt x="379358" y="68956"/>
                  </a:lnTo>
                  <a:lnTo>
                    <a:pt x="347519" y="40782"/>
                  </a:lnTo>
                  <a:lnTo>
                    <a:pt x="306314" y="19012"/>
                  </a:lnTo>
                  <a:lnTo>
                    <a:pt x="257687" y="4974"/>
                  </a:lnTo>
                  <a:lnTo>
                    <a:pt x="2035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35988" y="4287646"/>
              <a:ext cx="407670" cy="278765"/>
            </a:xfrm>
            <a:custGeom>
              <a:avLst/>
              <a:gdLst/>
              <a:ahLst/>
              <a:cxnLst/>
              <a:rect l="l" t="t" r="r" b="b"/>
              <a:pathLst>
                <a:path w="407669" h="278764">
                  <a:moveTo>
                    <a:pt x="0" y="139191"/>
                  </a:moveTo>
                  <a:lnTo>
                    <a:pt x="27775" y="68956"/>
                  </a:lnTo>
                  <a:lnTo>
                    <a:pt x="59594" y="40782"/>
                  </a:lnTo>
                  <a:lnTo>
                    <a:pt x="100790" y="19012"/>
                  </a:lnTo>
                  <a:lnTo>
                    <a:pt x="149430" y="4974"/>
                  </a:lnTo>
                  <a:lnTo>
                    <a:pt x="203581" y="0"/>
                  </a:lnTo>
                  <a:lnTo>
                    <a:pt x="257687" y="4974"/>
                  </a:lnTo>
                  <a:lnTo>
                    <a:pt x="306314" y="19012"/>
                  </a:lnTo>
                  <a:lnTo>
                    <a:pt x="347519" y="40782"/>
                  </a:lnTo>
                  <a:lnTo>
                    <a:pt x="379358" y="68956"/>
                  </a:lnTo>
                  <a:lnTo>
                    <a:pt x="399887" y="102202"/>
                  </a:lnTo>
                  <a:lnTo>
                    <a:pt x="407162" y="139191"/>
                  </a:lnTo>
                  <a:lnTo>
                    <a:pt x="399887" y="176181"/>
                  </a:lnTo>
                  <a:lnTo>
                    <a:pt x="379358" y="209427"/>
                  </a:lnTo>
                  <a:lnTo>
                    <a:pt x="347519" y="237601"/>
                  </a:lnTo>
                  <a:lnTo>
                    <a:pt x="306314" y="259371"/>
                  </a:lnTo>
                  <a:lnTo>
                    <a:pt x="257687" y="273409"/>
                  </a:lnTo>
                  <a:lnTo>
                    <a:pt x="203581" y="278383"/>
                  </a:lnTo>
                  <a:lnTo>
                    <a:pt x="149430" y="273409"/>
                  </a:lnTo>
                  <a:lnTo>
                    <a:pt x="100790" y="259371"/>
                  </a:lnTo>
                  <a:lnTo>
                    <a:pt x="59594" y="237601"/>
                  </a:lnTo>
                  <a:lnTo>
                    <a:pt x="27775" y="209427"/>
                  </a:lnTo>
                  <a:lnTo>
                    <a:pt x="7266" y="176181"/>
                  </a:lnTo>
                  <a:lnTo>
                    <a:pt x="0" y="139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064257" y="42718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43648" y="2459101"/>
            <a:ext cx="4060190" cy="2311400"/>
            <a:chOff x="943648" y="2459101"/>
            <a:chExt cx="4060190" cy="2311400"/>
          </a:xfrm>
        </p:grpSpPr>
        <p:sp>
          <p:nvSpPr>
            <p:cNvPr id="96" name="object 96"/>
            <p:cNvSpPr/>
            <p:nvPr/>
          </p:nvSpPr>
          <p:spPr>
            <a:xfrm>
              <a:off x="943648" y="3749675"/>
              <a:ext cx="236220" cy="269875"/>
            </a:xfrm>
            <a:custGeom>
              <a:avLst/>
              <a:gdLst/>
              <a:ahLst/>
              <a:cxnLst/>
              <a:rect l="l" t="t" r="r" b="b"/>
              <a:pathLst>
                <a:path w="236219" h="269875">
                  <a:moveTo>
                    <a:pt x="23749" y="176656"/>
                  </a:moveTo>
                  <a:lnTo>
                    <a:pt x="0" y="269494"/>
                  </a:lnTo>
                  <a:lnTo>
                    <a:pt x="88531" y="232791"/>
                  </a:lnTo>
                  <a:lnTo>
                    <a:pt x="79297" y="224789"/>
                  </a:lnTo>
                  <a:lnTo>
                    <a:pt x="57581" y="224789"/>
                  </a:lnTo>
                  <a:lnTo>
                    <a:pt x="35979" y="206120"/>
                  </a:lnTo>
                  <a:lnTo>
                    <a:pt x="45315" y="195344"/>
                  </a:lnTo>
                  <a:lnTo>
                    <a:pt x="23749" y="176656"/>
                  </a:lnTo>
                  <a:close/>
                </a:path>
                <a:path w="236219" h="269875">
                  <a:moveTo>
                    <a:pt x="45315" y="195344"/>
                  </a:moveTo>
                  <a:lnTo>
                    <a:pt x="35979" y="206120"/>
                  </a:lnTo>
                  <a:lnTo>
                    <a:pt x="57581" y="224789"/>
                  </a:lnTo>
                  <a:lnTo>
                    <a:pt x="66896" y="214044"/>
                  </a:lnTo>
                  <a:lnTo>
                    <a:pt x="45315" y="195344"/>
                  </a:lnTo>
                  <a:close/>
                </a:path>
                <a:path w="236219" h="269875">
                  <a:moveTo>
                    <a:pt x="66896" y="214044"/>
                  </a:moveTo>
                  <a:lnTo>
                    <a:pt x="57581" y="224789"/>
                  </a:lnTo>
                  <a:lnTo>
                    <a:pt x="79297" y="224789"/>
                  </a:lnTo>
                  <a:lnTo>
                    <a:pt x="66896" y="214044"/>
                  </a:lnTo>
                  <a:close/>
                </a:path>
                <a:path w="236219" h="269875">
                  <a:moveTo>
                    <a:pt x="214566" y="0"/>
                  </a:moveTo>
                  <a:lnTo>
                    <a:pt x="45315" y="195344"/>
                  </a:lnTo>
                  <a:lnTo>
                    <a:pt x="66896" y="214044"/>
                  </a:lnTo>
                  <a:lnTo>
                    <a:pt x="236156" y="18795"/>
                  </a:lnTo>
                  <a:lnTo>
                    <a:pt x="214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84681" y="3785362"/>
              <a:ext cx="156590" cy="24358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409825" y="3725545"/>
              <a:ext cx="219582" cy="23736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93238" y="4181475"/>
              <a:ext cx="181483" cy="16522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003171" y="4050030"/>
              <a:ext cx="335280" cy="715645"/>
            </a:xfrm>
            <a:custGeom>
              <a:avLst/>
              <a:gdLst/>
              <a:ahLst/>
              <a:cxnLst/>
              <a:rect l="l" t="t" r="r" b="b"/>
              <a:pathLst>
                <a:path w="335280" h="715645">
                  <a:moveTo>
                    <a:pt x="0" y="11303"/>
                  </a:moveTo>
                  <a:lnTo>
                    <a:pt x="334899" y="683260"/>
                  </a:lnTo>
                </a:path>
                <a:path w="335280" h="715645">
                  <a:moveTo>
                    <a:pt x="236601" y="0"/>
                  </a:moveTo>
                  <a:lnTo>
                    <a:pt x="36195" y="7156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81502" y="2459101"/>
              <a:ext cx="1622425" cy="114300"/>
            </a:xfrm>
            <a:custGeom>
              <a:avLst/>
              <a:gdLst/>
              <a:ahLst/>
              <a:cxnLst/>
              <a:rect l="l" t="t" r="r" b="b"/>
              <a:pathLst>
                <a:path w="1622425" h="114300">
                  <a:moveTo>
                    <a:pt x="1507998" y="0"/>
                  </a:moveTo>
                  <a:lnTo>
                    <a:pt x="1507998" y="114300"/>
                  </a:lnTo>
                  <a:lnTo>
                    <a:pt x="1584198" y="76200"/>
                  </a:lnTo>
                  <a:lnTo>
                    <a:pt x="1527048" y="76200"/>
                  </a:lnTo>
                  <a:lnTo>
                    <a:pt x="1527048" y="38100"/>
                  </a:lnTo>
                  <a:lnTo>
                    <a:pt x="1584198" y="38100"/>
                  </a:lnTo>
                  <a:lnTo>
                    <a:pt x="1507998" y="0"/>
                  </a:lnTo>
                  <a:close/>
                </a:path>
                <a:path w="1622425" h="114300">
                  <a:moveTo>
                    <a:pt x="150799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07998" y="76200"/>
                  </a:lnTo>
                  <a:lnTo>
                    <a:pt x="1507998" y="38100"/>
                  </a:lnTo>
                  <a:close/>
                </a:path>
                <a:path w="1622425" h="114300">
                  <a:moveTo>
                    <a:pt x="1584198" y="38100"/>
                  </a:moveTo>
                  <a:lnTo>
                    <a:pt x="1527048" y="38100"/>
                  </a:lnTo>
                  <a:lnTo>
                    <a:pt x="1527048" y="76200"/>
                  </a:lnTo>
                  <a:lnTo>
                    <a:pt x="1584198" y="76200"/>
                  </a:lnTo>
                  <a:lnTo>
                    <a:pt x="1622298" y="57150"/>
                  </a:lnTo>
                  <a:lnTo>
                    <a:pt x="158419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952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Silme:</a:t>
            </a:r>
            <a:r>
              <a:rPr spc="-20"/>
              <a:t> </a:t>
            </a:r>
            <a:r>
              <a:rPr/>
              <a:t>Durum</a:t>
            </a:r>
            <a:r>
              <a:rPr spc="-35"/>
              <a:t> </a:t>
            </a:r>
            <a:r>
              <a:rPr/>
              <a:t>2</a:t>
            </a:r>
            <a:r>
              <a:rPr spc="-15"/>
              <a:t> </a:t>
            </a:r>
            <a:r>
              <a:rPr/>
              <a:t>–</a:t>
            </a:r>
            <a:r>
              <a:rPr spc="-20"/>
              <a:t> </a:t>
            </a:r>
            <a:r>
              <a:rPr/>
              <a:t>1</a:t>
            </a:r>
            <a:r>
              <a:rPr spc="-15"/>
              <a:t> </a:t>
            </a:r>
            <a:r>
              <a:rPr/>
              <a:t>Çocuklu</a:t>
            </a:r>
            <a:r>
              <a:rPr spc="-15"/>
              <a:t> </a:t>
            </a:r>
            <a:r>
              <a:rPr spc="-10"/>
              <a:t>Düğüm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017" y="5394452"/>
            <a:ext cx="389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Sil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7:</a:t>
            </a:r>
            <a:r>
              <a:rPr sz="1800" b="1" spc="40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Silinecek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düğümün</a:t>
            </a:r>
            <a:r>
              <a:rPr sz="1800" b="1" spc="-4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ailesi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ve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çocuğu </a:t>
            </a:r>
            <a:r>
              <a:rPr sz="1800" b="1">
                <a:latin typeface="Calibri"/>
                <a:cs typeface="Calibri"/>
              </a:rPr>
              <a:t>arasında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bağ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kurulur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3263" y="1946605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3362" y="2522537"/>
            <a:ext cx="447675" cy="323850"/>
            <a:chOff x="6583362" y="2522537"/>
            <a:chExt cx="447675" cy="323850"/>
          </a:xfrm>
        </p:grpSpPr>
        <p:sp>
          <p:nvSpPr>
            <p:cNvPr id="6" name="object 6"/>
            <p:cNvSpPr/>
            <p:nvPr/>
          </p:nvSpPr>
          <p:spPr>
            <a:xfrm>
              <a:off x="6588125" y="2527300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219075" y="0"/>
                  </a:moveTo>
                  <a:lnTo>
                    <a:pt x="160822" y="5613"/>
                  </a:lnTo>
                  <a:lnTo>
                    <a:pt x="108486" y="21458"/>
                  </a:lnTo>
                  <a:lnTo>
                    <a:pt x="64150" y="46037"/>
                  </a:lnTo>
                  <a:lnTo>
                    <a:pt x="29901" y="77855"/>
                  </a:lnTo>
                  <a:lnTo>
                    <a:pt x="7822" y="115417"/>
                  </a:lnTo>
                  <a:lnTo>
                    <a:pt x="0" y="157225"/>
                  </a:lnTo>
                  <a:lnTo>
                    <a:pt x="7822" y="198981"/>
                  </a:lnTo>
                  <a:lnTo>
                    <a:pt x="29901" y="236506"/>
                  </a:lnTo>
                  <a:lnTo>
                    <a:pt x="64150" y="268303"/>
                  </a:lnTo>
                  <a:lnTo>
                    <a:pt x="108486" y="292871"/>
                  </a:lnTo>
                  <a:lnTo>
                    <a:pt x="160822" y="308711"/>
                  </a:lnTo>
                  <a:lnTo>
                    <a:pt x="219075" y="314325"/>
                  </a:lnTo>
                  <a:lnTo>
                    <a:pt x="277327" y="308711"/>
                  </a:lnTo>
                  <a:lnTo>
                    <a:pt x="329663" y="292871"/>
                  </a:lnTo>
                  <a:lnTo>
                    <a:pt x="373999" y="268303"/>
                  </a:lnTo>
                  <a:lnTo>
                    <a:pt x="408248" y="236506"/>
                  </a:lnTo>
                  <a:lnTo>
                    <a:pt x="430327" y="198981"/>
                  </a:lnTo>
                  <a:lnTo>
                    <a:pt x="438150" y="157225"/>
                  </a:lnTo>
                  <a:lnTo>
                    <a:pt x="430327" y="115417"/>
                  </a:lnTo>
                  <a:lnTo>
                    <a:pt x="408248" y="77855"/>
                  </a:lnTo>
                  <a:lnTo>
                    <a:pt x="373999" y="46037"/>
                  </a:lnTo>
                  <a:lnTo>
                    <a:pt x="329663" y="21458"/>
                  </a:lnTo>
                  <a:lnTo>
                    <a:pt x="277327" y="561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8125" y="2527300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0" y="157225"/>
                  </a:moveTo>
                  <a:lnTo>
                    <a:pt x="7822" y="115417"/>
                  </a:lnTo>
                  <a:lnTo>
                    <a:pt x="29901" y="77855"/>
                  </a:lnTo>
                  <a:lnTo>
                    <a:pt x="64150" y="46037"/>
                  </a:lnTo>
                  <a:lnTo>
                    <a:pt x="108486" y="21458"/>
                  </a:lnTo>
                  <a:lnTo>
                    <a:pt x="160822" y="5613"/>
                  </a:lnTo>
                  <a:lnTo>
                    <a:pt x="219075" y="0"/>
                  </a:lnTo>
                  <a:lnTo>
                    <a:pt x="277327" y="5613"/>
                  </a:lnTo>
                  <a:lnTo>
                    <a:pt x="329663" y="21458"/>
                  </a:lnTo>
                  <a:lnTo>
                    <a:pt x="373999" y="46037"/>
                  </a:lnTo>
                  <a:lnTo>
                    <a:pt x="408248" y="77855"/>
                  </a:lnTo>
                  <a:lnTo>
                    <a:pt x="430327" y="115417"/>
                  </a:lnTo>
                  <a:lnTo>
                    <a:pt x="438150" y="157225"/>
                  </a:lnTo>
                  <a:lnTo>
                    <a:pt x="430327" y="198981"/>
                  </a:lnTo>
                  <a:lnTo>
                    <a:pt x="408248" y="236506"/>
                  </a:lnTo>
                  <a:lnTo>
                    <a:pt x="373999" y="268303"/>
                  </a:lnTo>
                  <a:lnTo>
                    <a:pt x="329663" y="292871"/>
                  </a:lnTo>
                  <a:lnTo>
                    <a:pt x="277327" y="308711"/>
                  </a:lnTo>
                  <a:lnTo>
                    <a:pt x="219075" y="314325"/>
                  </a:lnTo>
                  <a:lnTo>
                    <a:pt x="160822" y="308711"/>
                  </a:lnTo>
                  <a:lnTo>
                    <a:pt x="108486" y="292871"/>
                  </a:lnTo>
                  <a:lnTo>
                    <a:pt x="64150" y="268303"/>
                  </a:lnTo>
                  <a:lnTo>
                    <a:pt x="29901" y="236506"/>
                  </a:lnTo>
                  <a:lnTo>
                    <a:pt x="7822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70293" y="252907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72238" y="3189287"/>
            <a:ext cx="446405" cy="323850"/>
            <a:chOff x="5972238" y="3189287"/>
            <a:chExt cx="446405" cy="323850"/>
          </a:xfrm>
        </p:grpSpPr>
        <p:sp>
          <p:nvSpPr>
            <p:cNvPr id="10" name="object 10"/>
            <p:cNvSpPr/>
            <p:nvPr/>
          </p:nvSpPr>
          <p:spPr>
            <a:xfrm>
              <a:off x="5977001" y="3194050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218186" y="0"/>
                  </a:moveTo>
                  <a:lnTo>
                    <a:pt x="160175" y="5613"/>
                  </a:lnTo>
                  <a:lnTo>
                    <a:pt x="108053" y="21453"/>
                  </a:lnTo>
                  <a:lnTo>
                    <a:pt x="63896" y="46021"/>
                  </a:lnTo>
                  <a:lnTo>
                    <a:pt x="29783" y="77818"/>
                  </a:lnTo>
                  <a:lnTo>
                    <a:pt x="7792" y="115343"/>
                  </a:lnTo>
                  <a:lnTo>
                    <a:pt x="0" y="157099"/>
                  </a:lnTo>
                  <a:lnTo>
                    <a:pt x="7792" y="198907"/>
                  </a:lnTo>
                  <a:lnTo>
                    <a:pt x="29783" y="236469"/>
                  </a:lnTo>
                  <a:lnTo>
                    <a:pt x="63896" y="268287"/>
                  </a:lnTo>
                  <a:lnTo>
                    <a:pt x="108053" y="292866"/>
                  </a:lnTo>
                  <a:lnTo>
                    <a:pt x="160175" y="308711"/>
                  </a:lnTo>
                  <a:lnTo>
                    <a:pt x="218186" y="314325"/>
                  </a:lnTo>
                  <a:lnTo>
                    <a:pt x="276205" y="308711"/>
                  </a:lnTo>
                  <a:lnTo>
                    <a:pt x="328351" y="292866"/>
                  </a:lnTo>
                  <a:lnTo>
                    <a:pt x="372538" y="268287"/>
                  </a:lnTo>
                  <a:lnTo>
                    <a:pt x="406682" y="236469"/>
                  </a:lnTo>
                  <a:lnTo>
                    <a:pt x="428697" y="198907"/>
                  </a:lnTo>
                  <a:lnTo>
                    <a:pt x="436499" y="157099"/>
                  </a:lnTo>
                  <a:lnTo>
                    <a:pt x="428697" y="115343"/>
                  </a:lnTo>
                  <a:lnTo>
                    <a:pt x="406682" y="77818"/>
                  </a:lnTo>
                  <a:lnTo>
                    <a:pt x="372538" y="46021"/>
                  </a:lnTo>
                  <a:lnTo>
                    <a:pt x="328351" y="21453"/>
                  </a:lnTo>
                  <a:lnTo>
                    <a:pt x="276205" y="5613"/>
                  </a:lnTo>
                  <a:lnTo>
                    <a:pt x="2181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7001" y="3194050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0" y="157099"/>
                  </a:moveTo>
                  <a:lnTo>
                    <a:pt x="7792" y="115343"/>
                  </a:lnTo>
                  <a:lnTo>
                    <a:pt x="29783" y="77818"/>
                  </a:lnTo>
                  <a:lnTo>
                    <a:pt x="63896" y="46021"/>
                  </a:lnTo>
                  <a:lnTo>
                    <a:pt x="108053" y="21453"/>
                  </a:lnTo>
                  <a:lnTo>
                    <a:pt x="160175" y="5613"/>
                  </a:lnTo>
                  <a:lnTo>
                    <a:pt x="218186" y="0"/>
                  </a:lnTo>
                  <a:lnTo>
                    <a:pt x="276205" y="5613"/>
                  </a:lnTo>
                  <a:lnTo>
                    <a:pt x="328351" y="21453"/>
                  </a:lnTo>
                  <a:lnTo>
                    <a:pt x="372538" y="46021"/>
                  </a:lnTo>
                  <a:lnTo>
                    <a:pt x="406682" y="77818"/>
                  </a:lnTo>
                  <a:lnTo>
                    <a:pt x="428697" y="115343"/>
                  </a:lnTo>
                  <a:lnTo>
                    <a:pt x="436499" y="157099"/>
                  </a:lnTo>
                  <a:lnTo>
                    <a:pt x="428697" y="198907"/>
                  </a:lnTo>
                  <a:lnTo>
                    <a:pt x="406682" y="236469"/>
                  </a:lnTo>
                  <a:lnTo>
                    <a:pt x="372538" y="268287"/>
                  </a:lnTo>
                  <a:lnTo>
                    <a:pt x="328351" y="292866"/>
                  </a:lnTo>
                  <a:lnTo>
                    <a:pt x="276205" y="308711"/>
                  </a:lnTo>
                  <a:lnTo>
                    <a:pt x="218186" y="314325"/>
                  </a:lnTo>
                  <a:lnTo>
                    <a:pt x="160175" y="308711"/>
                  </a:lnTo>
                  <a:lnTo>
                    <a:pt x="108053" y="292866"/>
                  </a:lnTo>
                  <a:lnTo>
                    <a:pt x="63896" y="268287"/>
                  </a:lnTo>
                  <a:lnTo>
                    <a:pt x="29783" y="236469"/>
                  </a:lnTo>
                  <a:lnTo>
                    <a:pt x="7792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20765" y="31959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1837" y="3173412"/>
            <a:ext cx="447675" cy="323850"/>
            <a:chOff x="7081837" y="3173412"/>
            <a:chExt cx="447675" cy="323850"/>
          </a:xfrm>
        </p:grpSpPr>
        <p:sp>
          <p:nvSpPr>
            <p:cNvPr id="14" name="object 14"/>
            <p:cNvSpPr/>
            <p:nvPr/>
          </p:nvSpPr>
          <p:spPr>
            <a:xfrm>
              <a:off x="7086600" y="3178175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219075" y="0"/>
                  </a:moveTo>
                  <a:lnTo>
                    <a:pt x="160822" y="5613"/>
                  </a:lnTo>
                  <a:lnTo>
                    <a:pt x="108486" y="21458"/>
                  </a:lnTo>
                  <a:lnTo>
                    <a:pt x="64150" y="46037"/>
                  </a:lnTo>
                  <a:lnTo>
                    <a:pt x="29901" y="77855"/>
                  </a:lnTo>
                  <a:lnTo>
                    <a:pt x="7822" y="115417"/>
                  </a:lnTo>
                  <a:lnTo>
                    <a:pt x="0" y="157225"/>
                  </a:lnTo>
                  <a:lnTo>
                    <a:pt x="7822" y="198981"/>
                  </a:lnTo>
                  <a:lnTo>
                    <a:pt x="29901" y="236506"/>
                  </a:lnTo>
                  <a:lnTo>
                    <a:pt x="64150" y="268303"/>
                  </a:lnTo>
                  <a:lnTo>
                    <a:pt x="108486" y="292871"/>
                  </a:lnTo>
                  <a:lnTo>
                    <a:pt x="160822" y="308711"/>
                  </a:lnTo>
                  <a:lnTo>
                    <a:pt x="219075" y="314325"/>
                  </a:lnTo>
                  <a:lnTo>
                    <a:pt x="277327" y="308711"/>
                  </a:lnTo>
                  <a:lnTo>
                    <a:pt x="329663" y="292871"/>
                  </a:lnTo>
                  <a:lnTo>
                    <a:pt x="373999" y="268303"/>
                  </a:lnTo>
                  <a:lnTo>
                    <a:pt x="408248" y="236506"/>
                  </a:lnTo>
                  <a:lnTo>
                    <a:pt x="430327" y="198981"/>
                  </a:lnTo>
                  <a:lnTo>
                    <a:pt x="438150" y="157225"/>
                  </a:lnTo>
                  <a:lnTo>
                    <a:pt x="430327" y="115417"/>
                  </a:lnTo>
                  <a:lnTo>
                    <a:pt x="408248" y="77855"/>
                  </a:lnTo>
                  <a:lnTo>
                    <a:pt x="373999" y="46037"/>
                  </a:lnTo>
                  <a:lnTo>
                    <a:pt x="329663" y="21458"/>
                  </a:lnTo>
                  <a:lnTo>
                    <a:pt x="277327" y="561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6600" y="3178175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0" y="157225"/>
                  </a:moveTo>
                  <a:lnTo>
                    <a:pt x="7822" y="115417"/>
                  </a:lnTo>
                  <a:lnTo>
                    <a:pt x="29901" y="77855"/>
                  </a:lnTo>
                  <a:lnTo>
                    <a:pt x="64150" y="46037"/>
                  </a:lnTo>
                  <a:lnTo>
                    <a:pt x="108486" y="21458"/>
                  </a:lnTo>
                  <a:lnTo>
                    <a:pt x="160822" y="5613"/>
                  </a:lnTo>
                  <a:lnTo>
                    <a:pt x="219075" y="0"/>
                  </a:lnTo>
                  <a:lnTo>
                    <a:pt x="277327" y="5613"/>
                  </a:lnTo>
                  <a:lnTo>
                    <a:pt x="329663" y="21458"/>
                  </a:lnTo>
                  <a:lnTo>
                    <a:pt x="373999" y="46037"/>
                  </a:lnTo>
                  <a:lnTo>
                    <a:pt x="408248" y="77855"/>
                  </a:lnTo>
                  <a:lnTo>
                    <a:pt x="430327" y="115417"/>
                  </a:lnTo>
                  <a:lnTo>
                    <a:pt x="438150" y="157225"/>
                  </a:lnTo>
                  <a:lnTo>
                    <a:pt x="430327" y="198981"/>
                  </a:lnTo>
                  <a:lnTo>
                    <a:pt x="408248" y="236506"/>
                  </a:lnTo>
                  <a:lnTo>
                    <a:pt x="373999" y="268303"/>
                  </a:lnTo>
                  <a:lnTo>
                    <a:pt x="329663" y="292871"/>
                  </a:lnTo>
                  <a:lnTo>
                    <a:pt x="277327" y="308711"/>
                  </a:lnTo>
                  <a:lnTo>
                    <a:pt x="219075" y="314325"/>
                  </a:lnTo>
                  <a:lnTo>
                    <a:pt x="160822" y="308711"/>
                  </a:lnTo>
                  <a:lnTo>
                    <a:pt x="108486" y="292871"/>
                  </a:lnTo>
                  <a:lnTo>
                    <a:pt x="64150" y="268303"/>
                  </a:lnTo>
                  <a:lnTo>
                    <a:pt x="29901" y="236506"/>
                  </a:lnTo>
                  <a:lnTo>
                    <a:pt x="7822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69022" y="31800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59687" y="3868737"/>
            <a:ext cx="446405" cy="322580"/>
            <a:chOff x="7659687" y="3868737"/>
            <a:chExt cx="446405" cy="322580"/>
          </a:xfrm>
        </p:grpSpPr>
        <p:sp>
          <p:nvSpPr>
            <p:cNvPr id="18" name="object 18"/>
            <p:cNvSpPr/>
            <p:nvPr/>
          </p:nvSpPr>
          <p:spPr>
            <a:xfrm>
              <a:off x="7664450" y="3873500"/>
              <a:ext cx="436880" cy="313055"/>
            </a:xfrm>
            <a:custGeom>
              <a:avLst/>
              <a:gdLst/>
              <a:ahLst/>
              <a:cxnLst/>
              <a:rect l="l" t="t" r="r" b="b"/>
              <a:pathLst>
                <a:path w="436879" h="313054">
                  <a:moveTo>
                    <a:pt x="218313" y="0"/>
                  </a:moveTo>
                  <a:lnTo>
                    <a:pt x="160293" y="5583"/>
                  </a:lnTo>
                  <a:lnTo>
                    <a:pt x="108147" y="21340"/>
                  </a:lnTo>
                  <a:lnTo>
                    <a:pt x="63960" y="45783"/>
                  </a:lnTo>
                  <a:lnTo>
                    <a:pt x="29816" y="77422"/>
                  </a:lnTo>
                  <a:lnTo>
                    <a:pt x="7801" y="114770"/>
                  </a:lnTo>
                  <a:lnTo>
                    <a:pt x="0" y="156337"/>
                  </a:lnTo>
                  <a:lnTo>
                    <a:pt x="7801" y="197913"/>
                  </a:lnTo>
                  <a:lnTo>
                    <a:pt x="29816" y="235283"/>
                  </a:lnTo>
                  <a:lnTo>
                    <a:pt x="63960" y="266954"/>
                  </a:lnTo>
                  <a:lnTo>
                    <a:pt x="108147" y="291427"/>
                  </a:lnTo>
                  <a:lnTo>
                    <a:pt x="160293" y="307208"/>
                  </a:lnTo>
                  <a:lnTo>
                    <a:pt x="218313" y="312800"/>
                  </a:lnTo>
                  <a:lnTo>
                    <a:pt x="276332" y="307208"/>
                  </a:lnTo>
                  <a:lnTo>
                    <a:pt x="328478" y="291427"/>
                  </a:lnTo>
                  <a:lnTo>
                    <a:pt x="372665" y="266954"/>
                  </a:lnTo>
                  <a:lnTo>
                    <a:pt x="406809" y="235283"/>
                  </a:lnTo>
                  <a:lnTo>
                    <a:pt x="428824" y="197913"/>
                  </a:lnTo>
                  <a:lnTo>
                    <a:pt x="436625" y="156337"/>
                  </a:lnTo>
                  <a:lnTo>
                    <a:pt x="428824" y="114770"/>
                  </a:lnTo>
                  <a:lnTo>
                    <a:pt x="406809" y="77422"/>
                  </a:lnTo>
                  <a:lnTo>
                    <a:pt x="372665" y="45783"/>
                  </a:lnTo>
                  <a:lnTo>
                    <a:pt x="328478" y="21340"/>
                  </a:lnTo>
                  <a:lnTo>
                    <a:pt x="276332" y="5583"/>
                  </a:lnTo>
                  <a:lnTo>
                    <a:pt x="218313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4450" y="3873500"/>
              <a:ext cx="436880" cy="313055"/>
            </a:xfrm>
            <a:custGeom>
              <a:avLst/>
              <a:gdLst/>
              <a:ahLst/>
              <a:cxnLst/>
              <a:rect l="l" t="t" r="r" b="b"/>
              <a:pathLst>
                <a:path w="436879" h="313054">
                  <a:moveTo>
                    <a:pt x="0" y="156337"/>
                  </a:moveTo>
                  <a:lnTo>
                    <a:pt x="7801" y="114770"/>
                  </a:lnTo>
                  <a:lnTo>
                    <a:pt x="29816" y="77422"/>
                  </a:lnTo>
                  <a:lnTo>
                    <a:pt x="63960" y="45783"/>
                  </a:lnTo>
                  <a:lnTo>
                    <a:pt x="108147" y="21340"/>
                  </a:lnTo>
                  <a:lnTo>
                    <a:pt x="160293" y="5583"/>
                  </a:lnTo>
                  <a:lnTo>
                    <a:pt x="218313" y="0"/>
                  </a:lnTo>
                  <a:lnTo>
                    <a:pt x="276332" y="5583"/>
                  </a:lnTo>
                  <a:lnTo>
                    <a:pt x="328478" y="21340"/>
                  </a:lnTo>
                  <a:lnTo>
                    <a:pt x="372665" y="45783"/>
                  </a:lnTo>
                  <a:lnTo>
                    <a:pt x="406809" y="77422"/>
                  </a:lnTo>
                  <a:lnTo>
                    <a:pt x="428824" y="114770"/>
                  </a:lnTo>
                  <a:lnTo>
                    <a:pt x="436625" y="156337"/>
                  </a:lnTo>
                  <a:lnTo>
                    <a:pt x="428824" y="197913"/>
                  </a:lnTo>
                  <a:lnTo>
                    <a:pt x="406809" y="235283"/>
                  </a:lnTo>
                  <a:lnTo>
                    <a:pt x="372665" y="266954"/>
                  </a:lnTo>
                  <a:lnTo>
                    <a:pt x="328478" y="291427"/>
                  </a:lnTo>
                  <a:lnTo>
                    <a:pt x="276332" y="307208"/>
                  </a:lnTo>
                  <a:lnTo>
                    <a:pt x="218313" y="312800"/>
                  </a:lnTo>
                  <a:lnTo>
                    <a:pt x="160293" y="307208"/>
                  </a:lnTo>
                  <a:lnTo>
                    <a:pt x="108147" y="291427"/>
                  </a:lnTo>
                  <a:lnTo>
                    <a:pt x="63960" y="266954"/>
                  </a:lnTo>
                  <a:lnTo>
                    <a:pt x="29816" y="235283"/>
                  </a:lnTo>
                  <a:lnTo>
                    <a:pt x="7801" y="197913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45983" y="38747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64238" y="2298826"/>
            <a:ext cx="2317750" cy="1919605"/>
            <a:chOff x="5464238" y="2298826"/>
            <a:chExt cx="2317750" cy="1919605"/>
          </a:xfrm>
        </p:grpSpPr>
        <p:sp>
          <p:nvSpPr>
            <p:cNvPr id="22" name="object 22"/>
            <p:cNvSpPr/>
            <p:nvPr/>
          </p:nvSpPr>
          <p:spPr>
            <a:xfrm>
              <a:off x="6259957" y="2785998"/>
              <a:ext cx="1522095" cy="1102360"/>
            </a:xfrm>
            <a:custGeom>
              <a:avLst/>
              <a:gdLst/>
              <a:ahLst/>
              <a:cxnLst/>
              <a:rect l="l" t="t" r="r" b="b"/>
              <a:pathLst>
                <a:path w="1522095" h="1102360">
                  <a:moveTo>
                    <a:pt x="400304" y="19304"/>
                  </a:moveTo>
                  <a:lnTo>
                    <a:pt x="379349" y="0"/>
                  </a:lnTo>
                  <a:lnTo>
                    <a:pt x="47371" y="362216"/>
                  </a:lnTo>
                  <a:lnTo>
                    <a:pt x="26289" y="342900"/>
                  </a:lnTo>
                  <a:lnTo>
                    <a:pt x="0" y="435102"/>
                  </a:lnTo>
                  <a:lnTo>
                    <a:pt x="89535" y="400812"/>
                  </a:lnTo>
                  <a:lnTo>
                    <a:pt x="79959" y="392049"/>
                  </a:lnTo>
                  <a:lnTo>
                    <a:pt x="68453" y="381520"/>
                  </a:lnTo>
                  <a:lnTo>
                    <a:pt x="400304" y="19304"/>
                  </a:lnTo>
                  <a:close/>
                </a:path>
                <a:path w="1522095" h="1102360">
                  <a:moveTo>
                    <a:pt x="963930" y="409702"/>
                  </a:moveTo>
                  <a:lnTo>
                    <a:pt x="953147" y="363982"/>
                  </a:lnTo>
                  <a:lnTo>
                    <a:pt x="941959" y="316484"/>
                  </a:lnTo>
                  <a:lnTo>
                    <a:pt x="920000" y="334759"/>
                  </a:lnTo>
                  <a:lnTo>
                    <a:pt x="673100" y="38608"/>
                  </a:lnTo>
                  <a:lnTo>
                    <a:pt x="651256" y="56896"/>
                  </a:lnTo>
                  <a:lnTo>
                    <a:pt x="898029" y="353047"/>
                  </a:lnTo>
                  <a:lnTo>
                    <a:pt x="876046" y="371348"/>
                  </a:lnTo>
                  <a:lnTo>
                    <a:pt x="963930" y="409702"/>
                  </a:lnTo>
                  <a:close/>
                </a:path>
                <a:path w="1522095" h="1102360">
                  <a:moveTo>
                    <a:pt x="1521968" y="1101852"/>
                  </a:moveTo>
                  <a:lnTo>
                    <a:pt x="1509852" y="1058545"/>
                  </a:lnTo>
                  <a:lnTo>
                    <a:pt x="1496187" y="1009650"/>
                  </a:lnTo>
                  <a:lnTo>
                    <a:pt x="1475041" y="1028801"/>
                  </a:lnTo>
                  <a:lnTo>
                    <a:pt x="1162685" y="684276"/>
                  </a:lnTo>
                  <a:lnTo>
                    <a:pt x="1141603" y="703453"/>
                  </a:lnTo>
                  <a:lnTo>
                    <a:pt x="1453857" y="1048004"/>
                  </a:lnTo>
                  <a:lnTo>
                    <a:pt x="1432687" y="1067181"/>
                  </a:lnTo>
                  <a:lnTo>
                    <a:pt x="1521968" y="1101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837299" y="2298826"/>
              <a:ext cx="121666" cy="226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69001" y="3898899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218186" y="0"/>
                  </a:moveTo>
                  <a:lnTo>
                    <a:pt x="160175" y="5613"/>
                  </a:lnTo>
                  <a:lnTo>
                    <a:pt x="108053" y="21453"/>
                  </a:lnTo>
                  <a:lnTo>
                    <a:pt x="63896" y="46021"/>
                  </a:lnTo>
                  <a:lnTo>
                    <a:pt x="29783" y="77818"/>
                  </a:lnTo>
                  <a:lnTo>
                    <a:pt x="7792" y="115343"/>
                  </a:lnTo>
                  <a:lnTo>
                    <a:pt x="0" y="157099"/>
                  </a:lnTo>
                  <a:lnTo>
                    <a:pt x="7792" y="198907"/>
                  </a:lnTo>
                  <a:lnTo>
                    <a:pt x="29783" y="236469"/>
                  </a:lnTo>
                  <a:lnTo>
                    <a:pt x="63896" y="268287"/>
                  </a:lnTo>
                  <a:lnTo>
                    <a:pt x="108053" y="292866"/>
                  </a:lnTo>
                  <a:lnTo>
                    <a:pt x="160175" y="308711"/>
                  </a:lnTo>
                  <a:lnTo>
                    <a:pt x="218186" y="314325"/>
                  </a:lnTo>
                  <a:lnTo>
                    <a:pt x="276205" y="308711"/>
                  </a:lnTo>
                  <a:lnTo>
                    <a:pt x="328351" y="292866"/>
                  </a:lnTo>
                  <a:lnTo>
                    <a:pt x="372538" y="268287"/>
                  </a:lnTo>
                  <a:lnTo>
                    <a:pt x="406682" y="236469"/>
                  </a:lnTo>
                  <a:lnTo>
                    <a:pt x="428697" y="198907"/>
                  </a:lnTo>
                  <a:lnTo>
                    <a:pt x="436499" y="157099"/>
                  </a:lnTo>
                  <a:lnTo>
                    <a:pt x="428697" y="115343"/>
                  </a:lnTo>
                  <a:lnTo>
                    <a:pt x="406682" y="77818"/>
                  </a:lnTo>
                  <a:lnTo>
                    <a:pt x="372538" y="46021"/>
                  </a:lnTo>
                  <a:lnTo>
                    <a:pt x="328351" y="21453"/>
                  </a:lnTo>
                  <a:lnTo>
                    <a:pt x="276205" y="5613"/>
                  </a:lnTo>
                  <a:lnTo>
                    <a:pt x="2181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69001" y="3898899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0" y="157099"/>
                  </a:moveTo>
                  <a:lnTo>
                    <a:pt x="7792" y="115343"/>
                  </a:lnTo>
                  <a:lnTo>
                    <a:pt x="29783" y="77818"/>
                  </a:lnTo>
                  <a:lnTo>
                    <a:pt x="63896" y="46021"/>
                  </a:lnTo>
                  <a:lnTo>
                    <a:pt x="108053" y="21453"/>
                  </a:lnTo>
                  <a:lnTo>
                    <a:pt x="160175" y="5613"/>
                  </a:lnTo>
                  <a:lnTo>
                    <a:pt x="218186" y="0"/>
                  </a:lnTo>
                  <a:lnTo>
                    <a:pt x="276205" y="5613"/>
                  </a:lnTo>
                  <a:lnTo>
                    <a:pt x="328351" y="21453"/>
                  </a:lnTo>
                  <a:lnTo>
                    <a:pt x="372538" y="46021"/>
                  </a:lnTo>
                  <a:lnTo>
                    <a:pt x="406682" y="77818"/>
                  </a:lnTo>
                  <a:lnTo>
                    <a:pt x="428697" y="115343"/>
                  </a:lnTo>
                  <a:lnTo>
                    <a:pt x="436499" y="157099"/>
                  </a:lnTo>
                  <a:lnTo>
                    <a:pt x="428697" y="198907"/>
                  </a:lnTo>
                  <a:lnTo>
                    <a:pt x="406682" y="236469"/>
                  </a:lnTo>
                  <a:lnTo>
                    <a:pt x="372538" y="268287"/>
                  </a:lnTo>
                  <a:lnTo>
                    <a:pt x="328351" y="292866"/>
                  </a:lnTo>
                  <a:lnTo>
                    <a:pt x="276205" y="308711"/>
                  </a:lnTo>
                  <a:lnTo>
                    <a:pt x="218186" y="314325"/>
                  </a:lnTo>
                  <a:lnTo>
                    <a:pt x="160175" y="308711"/>
                  </a:lnTo>
                  <a:lnTo>
                    <a:pt x="108053" y="292866"/>
                  </a:lnTo>
                  <a:lnTo>
                    <a:pt x="63896" y="268287"/>
                  </a:lnTo>
                  <a:lnTo>
                    <a:pt x="29783" y="236469"/>
                  </a:lnTo>
                  <a:lnTo>
                    <a:pt x="7792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12638" y="39009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28589" y="3498850"/>
            <a:ext cx="1228090" cy="668655"/>
            <a:chOff x="5728589" y="3498850"/>
            <a:chExt cx="1228090" cy="668655"/>
          </a:xfrm>
        </p:grpSpPr>
        <p:sp>
          <p:nvSpPr>
            <p:cNvPr id="28" name="object 28"/>
            <p:cNvSpPr/>
            <p:nvPr/>
          </p:nvSpPr>
          <p:spPr>
            <a:xfrm>
              <a:off x="5728589" y="3498850"/>
              <a:ext cx="400685" cy="436880"/>
            </a:xfrm>
            <a:custGeom>
              <a:avLst/>
              <a:gdLst/>
              <a:ahLst/>
              <a:cxnLst/>
              <a:rect l="l" t="t" r="r" b="b"/>
              <a:pathLst>
                <a:path w="400685" h="436879">
                  <a:moveTo>
                    <a:pt x="26162" y="344424"/>
                  </a:moveTo>
                  <a:lnTo>
                    <a:pt x="0" y="436625"/>
                  </a:lnTo>
                  <a:lnTo>
                    <a:pt x="89408" y="402336"/>
                  </a:lnTo>
                  <a:lnTo>
                    <a:pt x="79837" y="393573"/>
                  </a:lnTo>
                  <a:lnTo>
                    <a:pt x="58674" y="393573"/>
                  </a:lnTo>
                  <a:lnTo>
                    <a:pt x="37591" y="374269"/>
                  </a:lnTo>
                  <a:lnTo>
                    <a:pt x="47227" y="363712"/>
                  </a:lnTo>
                  <a:lnTo>
                    <a:pt x="26162" y="344424"/>
                  </a:lnTo>
                  <a:close/>
                </a:path>
                <a:path w="400685" h="436879">
                  <a:moveTo>
                    <a:pt x="47227" y="363712"/>
                  </a:moveTo>
                  <a:lnTo>
                    <a:pt x="37591" y="374269"/>
                  </a:lnTo>
                  <a:lnTo>
                    <a:pt x="58674" y="393573"/>
                  </a:lnTo>
                  <a:lnTo>
                    <a:pt x="68311" y="383018"/>
                  </a:lnTo>
                  <a:lnTo>
                    <a:pt x="47227" y="363712"/>
                  </a:lnTo>
                  <a:close/>
                </a:path>
                <a:path w="400685" h="436879">
                  <a:moveTo>
                    <a:pt x="68311" y="383018"/>
                  </a:moveTo>
                  <a:lnTo>
                    <a:pt x="58674" y="393573"/>
                  </a:lnTo>
                  <a:lnTo>
                    <a:pt x="79837" y="393573"/>
                  </a:lnTo>
                  <a:lnTo>
                    <a:pt x="68311" y="383018"/>
                  </a:lnTo>
                  <a:close/>
                </a:path>
                <a:path w="400685" h="436879">
                  <a:moveTo>
                    <a:pt x="379222" y="0"/>
                  </a:moveTo>
                  <a:lnTo>
                    <a:pt x="47227" y="363712"/>
                  </a:lnTo>
                  <a:lnTo>
                    <a:pt x="68311" y="383018"/>
                  </a:lnTo>
                  <a:lnTo>
                    <a:pt x="400431" y="19303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5100" y="3848100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218313" y="0"/>
                  </a:moveTo>
                  <a:lnTo>
                    <a:pt x="160293" y="5613"/>
                  </a:lnTo>
                  <a:lnTo>
                    <a:pt x="108147" y="21453"/>
                  </a:lnTo>
                  <a:lnTo>
                    <a:pt x="63960" y="46021"/>
                  </a:lnTo>
                  <a:lnTo>
                    <a:pt x="29816" y="77818"/>
                  </a:lnTo>
                  <a:lnTo>
                    <a:pt x="7801" y="115343"/>
                  </a:lnTo>
                  <a:lnTo>
                    <a:pt x="0" y="157099"/>
                  </a:lnTo>
                  <a:lnTo>
                    <a:pt x="7801" y="198907"/>
                  </a:lnTo>
                  <a:lnTo>
                    <a:pt x="29816" y="236469"/>
                  </a:lnTo>
                  <a:lnTo>
                    <a:pt x="63960" y="268287"/>
                  </a:lnTo>
                  <a:lnTo>
                    <a:pt x="108147" y="292866"/>
                  </a:lnTo>
                  <a:lnTo>
                    <a:pt x="160293" y="308711"/>
                  </a:lnTo>
                  <a:lnTo>
                    <a:pt x="218313" y="314325"/>
                  </a:lnTo>
                  <a:lnTo>
                    <a:pt x="276332" y="308711"/>
                  </a:lnTo>
                  <a:lnTo>
                    <a:pt x="328478" y="292866"/>
                  </a:lnTo>
                  <a:lnTo>
                    <a:pt x="372665" y="268287"/>
                  </a:lnTo>
                  <a:lnTo>
                    <a:pt x="406809" y="236469"/>
                  </a:lnTo>
                  <a:lnTo>
                    <a:pt x="428824" y="198907"/>
                  </a:lnTo>
                  <a:lnTo>
                    <a:pt x="436625" y="157099"/>
                  </a:lnTo>
                  <a:lnTo>
                    <a:pt x="428824" y="115343"/>
                  </a:lnTo>
                  <a:lnTo>
                    <a:pt x="406809" y="77818"/>
                  </a:lnTo>
                  <a:lnTo>
                    <a:pt x="372665" y="46021"/>
                  </a:lnTo>
                  <a:lnTo>
                    <a:pt x="328478" y="21453"/>
                  </a:lnTo>
                  <a:lnTo>
                    <a:pt x="276332" y="5613"/>
                  </a:lnTo>
                  <a:lnTo>
                    <a:pt x="218313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5100" y="3848100"/>
              <a:ext cx="436880" cy="314325"/>
            </a:xfrm>
            <a:custGeom>
              <a:avLst/>
              <a:gdLst/>
              <a:ahLst/>
              <a:cxnLst/>
              <a:rect l="l" t="t" r="r" b="b"/>
              <a:pathLst>
                <a:path w="436879" h="314325">
                  <a:moveTo>
                    <a:pt x="0" y="157099"/>
                  </a:moveTo>
                  <a:lnTo>
                    <a:pt x="7801" y="115343"/>
                  </a:lnTo>
                  <a:lnTo>
                    <a:pt x="29816" y="77818"/>
                  </a:lnTo>
                  <a:lnTo>
                    <a:pt x="63960" y="46021"/>
                  </a:lnTo>
                  <a:lnTo>
                    <a:pt x="108147" y="21453"/>
                  </a:lnTo>
                  <a:lnTo>
                    <a:pt x="160293" y="5613"/>
                  </a:lnTo>
                  <a:lnTo>
                    <a:pt x="218313" y="0"/>
                  </a:lnTo>
                  <a:lnTo>
                    <a:pt x="276332" y="5613"/>
                  </a:lnTo>
                  <a:lnTo>
                    <a:pt x="328478" y="21453"/>
                  </a:lnTo>
                  <a:lnTo>
                    <a:pt x="372665" y="46021"/>
                  </a:lnTo>
                  <a:lnTo>
                    <a:pt x="406809" y="77818"/>
                  </a:lnTo>
                  <a:lnTo>
                    <a:pt x="428824" y="115343"/>
                  </a:lnTo>
                  <a:lnTo>
                    <a:pt x="436625" y="157099"/>
                  </a:lnTo>
                  <a:lnTo>
                    <a:pt x="428824" y="198907"/>
                  </a:lnTo>
                  <a:lnTo>
                    <a:pt x="406809" y="236469"/>
                  </a:lnTo>
                  <a:lnTo>
                    <a:pt x="372665" y="268287"/>
                  </a:lnTo>
                  <a:lnTo>
                    <a:pt x="328478" y="292866"/>
                  </a:lnTo>
                  <a:lnTo>
                    <a:pt x="276332" y="308711"/>
                  </a:lnTo>
                  <a:lnTo>
                    <a:pt x="218313" y="314325"/>
                  </a:lnTo>
                  <a:lnTo>
                    <a:pt x="160293" y="308711"/>
                  </a:lnTo>
                  <a:lnTo>
                    <a:pt x="108147" y="292866"/>
                  </a:lnTo>
                  <a:lnTo>
                    <a:pt x="63960" y="268287"/>
                  </a:lnTo>
                  <a:lnTo>
                    <a:pt x="29816" y="236469"/>
                  </a:lnTo>
                  <a:lnTo>
                    <a:pt x="7801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96633" y="385038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30838" y="3474211"/>
            <a:ext cx="1712595" cy="1268095"/>
            <a:chOff x="4930838" y="3474211"/>
            <a:chExt cx="1712595" cy="1268095"/>
          </a:xfrm>
        </p:grpSpPr>
        <p:sp>
          <p:nvSpPr>
            <p:cNvPr id="33" name="object 33"/>
            <p:cNvSpPr/>
            <p:nvPr/>
          </p:nvSpPr>
          <p:spPr>
            <a:xfrm>
              <a:off x="6302121" y="3474211"/>
              <a:ext cx="340995" cy="423545"/>
            </a:xfrm>
            <a:custGeom>
              <a:avLst/>
              <a:gdLst/>
              <a:ahLst/>
              <a:cxnLst/>
              <a:rect l="l" t="t" r="r" b="b"/>
              <a:pathLst>
                <a:path w="340995" h="423545">
                  <a:moveTo>
                    <a:pt x="276440" y="364961"/>
                  </a:moveTo>
                  <a:lnTo>
                    <a:pt x="254000" y="382777"/>
                  </a:lnTo>
                  <a:lnTo>
                    <a:pt x="340995" y="423163"/>
                  </a:lnTo>
                  <a:lnTo>
                    <a:pt x="331062" y="376174"/>
                  </a:lnTo>
                  <a:lnTo>
                    <a:pt x="285369" y="376174"/>
                  </a:lnTo>
                  <a:lnTo>
                    <a:pt x="276440" y="364961"/>
                  </a:lnTo>
                  <a:close/>
                </a:path>
                <a:path w="340995" h="423545">
                  <a:moveTo>
                    <a:pt x="298809" y="347201"/>
                  </a:moveTo>
                  <a:lnTo>
                    <a:pt x="276440" y="364961"/>
                  </a:lnTo>
                  <a:lnTo>
                    <a:pt x="285369" y="376174"/>
                  </a:lnTo>
                  <a:lnTo>
                    <a:pt x="307721" y="358394"/>
                  </a:lnTo>
                  <a:lnTo>
                    <a:pt x="298809" y="347201"/>
                  </a:lnTo>
                  <a:close/>
                </a:path>
                <a:path w="340995" h="423545">
                  <a:moveTo>
                    <a:pt x="321182" y="329438"/>
                  </a:moveTo>
                  <a:lnTo>
                    <a:pt x="298809" y="347201"/>
                  </a:lnTo>
                  <a:lnTo>
                    <a:pt x="307721" y="358394"/>
                  </a:lnTo>
                  <a:lnTo>
                    <a:pt x="285369" y="376174"/>
                  </a:lnTo>
                  <a:lnTo>
                    <a:pt x="331062" y="376174"/>
                  </a:lnTo>
                  <a:lnTo>
                    <a:pt x="321182" y="329438"/>
                  </a:lnTo>
                  <a:close/>
                </a:path>
                <a:path w="340995" h="423545">
                  <a:moveTo>
                    <a:pt x="22351" y="0"/>
                  </a:moveTo>
                  <a:lnTo>
                    <a:pt x="0" y="17779"/>
                  </a:lnTo>
                  <a:lnTo>
                    <a:pt x="276440" y="364961"/>
                  </a:lnTo>
                  <a:lnTo>
                    <a:pt x="298809" y="347201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35601" y="4424298"/>
              <a:ext cx="436880" cy="313055"/>
            </a:xfrm>
            <a:custGeom>
              <a:avLst/>
              <a:gdLst/>
              <a:ahLst/>
              <a:cxnLst/>
              <a:rect l="l" t="t" r="r" b="b"/>
              <a:pathLst>
                <a:path w="436879" h="313054">
                  <a:moveTo>
                    <a:pt x="218186" y="0"/>
                  </a:moveTo>
                  <a:lnTo>
                    <a:pt x="160175" y="5592"/>
                  </a:lnTo>
                  <a:lnTo>
                    <a:pt x="108053" y="21373"/>
                  </a:lnTo>
                  <a:lnTo>
                    <a:pt x="63896" y="45846"/>
                  </a:lnTo>
                  <a:lnTo>
                    <a:pt x="29783" y="77517"/>
                  </a:lnTo>
                  <a:lnTo>
                    <a:pt x="7792" y="114887"/>
                  </a:lnTo>
                  <a:lnTo>
                    <a:pt x="0" y="156463"/>
                  </a:lnTo>
                  <a:lnTo>
                    <a:pt x="7792" y="198030"/>
                  </a:lnTo>
                  <a:lnTo>
                    <a:pt x="29783" y="235378"/>
                  </a:lnTo>
                  <a:lnTo>
                    <a:pt x="63896" y="267017"/>
                  </a:lnTo>
                  <a:lnTo>
                    <a:pt x="108053" y="291460"/>
                  </a:lnTo>
                  <a:lnTo>
                    <a:pt x="160175" y="307217"/>
                  </a:lnTo>
                  <a:lnTo>
                    <a:pt x="218186" y="312800"/>
                  </a:lnTo>
                  <a:lnTo>
                    <a:pt x="276205" y="307217"/>
                  </a:lnTo>
                  <a:lnTo>
                    <a:pt x="328351" y="291460"/>
                  </a:lnTo>
                  <a:lnTo>
                    <a:pt x="372538" y="267017"/>
                  </a:lnTo>
                  <a:lnTo>
                    <a:pt x="406682" y="235378"/>
                  </a:lnTo>
                  <a:lnTo>
                    <a:pt x="428697" y="198030"/>
                  </a:lnTo>
                  <a:lnTo>
                    <a:pt x="436499" y="156463"/>
                  </a:lnTo>
                  <a:lnTo>
                    <a:pt x="428697" y="114887"/>
                  </a:lnTo>
                  <a:lnTo>
                    <a:pt x="406682" y="77517"/>
                  </a:lnTo>
                  <a:lnTo>
                    <a:pt x="372538" y="45846"/>
                  </a:lnTo>
                  <a:lnTo>
                    <a:pt x="328351" y="21373"/>
                  </a:lnTo>
                  <a:lnTo>
                    <a:pt x="276205" y="5592"/>
                  </a:lnTo>
                  <a:lnTo>
                    <a:pt x="2181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35601" y="4424298"/>
              <a:ext cx="436880" cy="313055"/>
            </a:xfrm>
            <a:custGeom>
              <a:avLst/>
              <a:gdLst/>
              <a:ahLst/>
              <a:cxnLst/>
              <a:rect l="l" t="t" r="r" b="b"/>
              <a:pathLst>
                <a:path w="436879" h="313054">
                  <a:moveTo>
                    <a:pt x="0" y="156463"/>
                  </a:moveTo>
                  <a:lnTo>
                    <a:pt x="7792" y="114887"/>
                  </a:lnTo>
                  <a:lnTo>
                    <a:pt x="29783" y="77517"/>
                  </a:lnTo>
                  <a:lnTo>
                    <a:pt x="63896" y="45846"/>
                  </a:lnTo>
                  <a:lnTo>
                    <a:pt x="108053" y="21373"/>
                  </a:lnTo>
                  <a:lnTo>
                    <a:pt x="160175" y="5592"/>
                  </a:lnTo>
                  <a:lnTo>
                    <a:pt x="218186" y="0"/>
                  </a:lnTo>
                  <a:lnTo>
                    <a:pt x="276205" y="5592"/>
                  </a:lnTo>
                  <a:lnTo>
                    <a:pt x="328351" y="21373"/>
                  </a:lnTo>
                  <a:lnTo>
                    <a:pt x="372538" y="45846"/>
                  </a:lnTo>
                  <a:lnTo>
                    <a:pt x="406682" y="77517"/>
                  </a:lnTo>
                  <a:lnTo>
                    <a:pt x="428697" y="114887"/>
                  </a:lnTo>
                  <a:lnTo>
                    <a:pt x="436499" y="156463"/>
                  </a:lnTo>
                  <a:lnTo>
                    <a:pt x="428697" y="198030"/>
                  </a:lnTo>
                  <a:lnTo>
                    <a:pt x="406682" y="235378"/>
                  </a:lnTo>
                  <a:lnTo>
                    <a:pt x="372538" y="267017"/>
                  </a:lnTo>
                  <a:lnTo>
                    <a:pt x="328351" y="291460"/>
                  </a:lnTo>
                  <a:lnTo>
                    <a:pt x="276205" y="307217"/>
                  </a:lnTo>
                  <a:lnTo>
                    <a:pt x="218186" y="312800"/>
                  </a:lnTo>
                  <a:lnTo>
                    <a:pt x="160175" y="307217"/>
                  </a:lnTo>
                  <a:lnTo>
                    <a:pt x="108053" y="291460"/>
                  </a:lnTo>
                  <a:lnTo>
                    <a:pt x="63896" y="267017"/>
                  </a:lnTo>
                  <a:lnTo>
                    <a:pt x="29783" y="235378"/>
                  </a:lnTo>
                  <a:lnTo>
                    <a:pt x="7792" y="198030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78984" y="44258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273294" y="4145534"/>
            <a:ext cx="1475740" cy="607695"/>
            <a:chOff x="5273294" y="4145534"/>
            <a:chExt cx="1475740" cy="607695"/>
          </a:xfrm>
        </p:grpSpPr>
        <p:sp>
          <p:nvSpPr>
            <p:cNvPr id="38" name="object 38"/>
            <p:cNvSpPr/>
            <p:nvPr/>
          </p:nvSpPr>
          <p:spPr>
            <a:xfrm>
              <a:off x="5732526" y="4432300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219075" y="0"/>
                  </a:moveTo>
                  <a:lnTo>
                    <a:pt x="160822" y="5613"/>
                  </a:lnTo>
                  <a:lnTo>
                    <a:pt x="108486" y="21453"/>
                  </a:lnTo>
                  <a:lnTo>
                    <a:pt x="64150" y="46021"/>
                  </a:lnTo>
                  <a:lnTo>
                    <a:pt x="29901" y="77818"/>
                  </a:lnTo>
                  <a:lnTo>
                    <a:pt x="7822" y="115343"/>
                  </a:lnTo>
                  <a:lnTo>
                    <a:pt x="0" y="157099"/>
                  </a:lnTo>
                  <a:lnTo>
                    <a:pt x="7822" y="198907"/>
                  </a:lnTo>
                  <a:lnTo>
                    <a:pt x="29901" y="236469"/>
                  </a:lnTo>
                  <a:lnTo>
                    <a:pt x="64150" y="268287"/>
                  </a:lnTo>
                  <a:lnTo>
                    <a:pt x="108486" y="292866"/>
                  </a:lnTo>
                  <a:lnTo>
                    <a:pt x="160822" y="308711"/>
                  </a:lnTo>
                  <a:lnTo>
                    <a:pt x="219075" y="314325"/>
                  </a:lnTo>
                  <a:lnTo>
                    <a:pt x="277283" y="308711"/>
                  </a:lnTo>
                  <a:lnTo>
                    <a:pt x="329607" y="292866"/>
                  </a:lnTo>
                  <a:lnTo>
                    <a:pt x="373951" y="268287"/>
                  </a:lnTo>
                  <a:lnTo>
                    <a:pt x="408220" y="236469"/>
                  </a:lnTo>
                  <a:lnTo>
                    <a:pt x="430318" y="198907"/>
                  </a:lnTo>
                  <a:lnTo>
                    <a:pt x="438150" y="157099"/>
                  </a:lnTo>
                  <a:lnTo>
                    <a:pt x="430318" y="115343"/>
                  </a:lnTo>
                  <a:lnTo>
                    <a:pt x="408220" y="77818"/>
                  </a:lnTo>
                  <a:lnTo>
                    <a:pt x="373951" y="46021"/>
                  </a:lnTo>
                  <a:lnTo>
                    <a:pt x="329607" y="21453"/>
                  </a:lnTo>
                  <a:lnTo>
                    <a:pt x="277283" y="561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2526" y="4432300"/>
              <a:ext cx="438150" cy="314325"/>
            </a:xfrm>
            <a:custGeom>
              <a:avLst/>
              <a:gdLst/>
              <a:ahLst/>
              <a:cxnLst/>
              <a:rect l="l" t="t" r="r" b="b"/>
              <a:pathLst>
                <a:path w="438150" h="314325">
                  <a:moveTo>
                    <a:pt x="0" y="157099"/>
                  </a:moveTo>
                  <a:lnTo>
                    <a:pt x="7822" y="115343"/>
                  </a:lnTo>
                  <a:lnTo>
                    <a:pt x="29901" y="77818"/>
                  </a:lnTo>
                  <a:lnTo>
                    <a:pt x="64150" y="46021"/>
                  </a:lnTo>
                  <a:lnTo>
                    <a:pt x="108486" y="21453"/>
                  </a:lnTo>
                  <a:lnTo>
                    <a:pt x="160822" y="5613"/>
                  </a:lnTo>
                  <a:lnTo>
                    <a:pt x="219075" y="0"/>
                  </a:lnTo>
                  <a:lnTo>
                    <a:pt x="277283" y="5613"/>
                  </a:lnTo>
                  <a:lnTo>
                    <a:pt x="329607" y="21453"/>
                  </a:lnTo>
                  <a:lnTo>
                    <a:pt x="373951" y="46021"/>
                  </a:lnTo>
                  <a:lnTo>
                    <a:pt x="408220" y="77818"/>
                  </a:lnTo>
                  <a:lnTo>
                    <a:pt x="430318" y="115343"/>
                  </a:lnTo>
                  <a:lnTo>
                    <a:pt x="438150" y="157099"/>
                  </a:lnTo>
                  <a:lnTo>
                    <a:pt x="430318" y="198907"/>
                  </a:lnTo>
                  <a:lnTo>
                    <a:pt x="408220" y="236469"/>
                  </a:lnTo>
                  <a:lnTo>
                    <a:pt x="373951" y="268287"/>
                  </a:lnTo>
                  <a:lnTo>
                    <a:pt x="329607" y="292866"/>
                  </a:lnTo>
                  <a:lnTo>
                    <a:pt x="277283" y="308711"/>
                  </a:lnTo>
                  <a:lnTo>
                    <a:pt x="219075" y="314325"/>
                  </a:lnTo>
                  <a:lnTo>
                    <a:pt x="160822" y="308711"/>
                  </a:lnTo>
                  <a:lnTo>
                    <a:pt x="108486" y="292866"/>
                  </a:lnTo>
                  <a:lnTo>
                    <a:pt x="64150" y="268287"/>
                  </a:lnTo>
                  <a:lnTo>
                    <a:pt x="29901" y="236469"/>
                  </a:lnTo>
                  <a:lnTo>
                    <a:pt x="7822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07201" y="4432300"/>
              <a:ext cx="436880" cy="316230"/>
            </a:xfrm>
            <a:custGeom>
              <a:avLst/>
              <a:gdLst/>
              <a:ahLst/>
              <a:cxnLst/>
              <a:rect l="l" t="t" r="r" b="b"/>
              <a:pathLst>
                <a:path w="436879" h="316229">
                  <a:moveTo>
                    <a:pt x="218185" y="0"/>
                  </a:moveTo>
                  <a:lnTo>
                    <a:pt x="160175" y="5643"/>
                  </a:lnTo>
                  <a:lnTo>
                    <a:pt x="108053" y="21571"/>
                  </a:lnTo>
                  <a:lnTo>
                    <a:pt x="63896" y="46275"/>
                  </a:lnTo>
                  <a:lnTo>
                    <a:pt x="29783" y="78250"/>
                  </a:lnTo>
                  <a:lnTo>
                    <a:pt x="7792" y="115990"/>
                  </a:lnTo>
                  <a:lnTo>
                    <a:pt x="0" y="157987"/>
                  </a:lnTo>
                  <a:lnTo>
                    <a:pt x="7792" y="199985"/>
                  </a:lnTo>
                  <a:lnTo>
                    <a:pt x="29783" y="237725"/>
                  </a:lnTo>
                  <a:lnTo>
                    <a:pt x="63896" y="269700"/>
                  </a:lnTo>
                  <a:lnTo>
                    <a:pt x="108053" y="294404"/>
                  </a:lnTo>
                  <a:lnTo>
                    <a:pt x="160175" y="310332"/>
                  </a:lnTo>
                  <a:lnTo>
                    <a:pt x="218185" y="315975"/>
                  </a:lnTo>
                  <a:lnTo>
                    <a:pt x="276205" y="310332"/>
                  </a:lnTo>
                  <a:lnTo>
                    <a:pt x="328351" y="294404"/>
                  </a:lnTo>
                  <a:lnTo>
                    <a:pt x="372538" y="269700"/>
                  </a:lnTo>
                  <a:lnTo>
                    <a:pt x="406682" y="237725"/>
                  </a:lnTo>
                  <a:lnTo>
                    <a:pt x="428697" y="199985"/>
                  </a:lnTo>
                  <a:lnTo>
                    <a:pt x="436499" y="157987"/>
                  </a:lnTo>
                  <a:lnTo>
                    <a:pt x="428697" y="115990"/>
                  </a:lnTo>
                  <a:lnTo>
                    <a:pt x="406682" y="78250"/>
                  </a:lnTo>
                  <a:lnTo>
                    <a:pt x="372538" y="46275"/>
                  </a:lnTo>
                  <a:lnTo>
                    <a:pt x="328351" y="21571"/>
                  </a:lnTo>
                  <a:lnTo>
                    <a:pt x="276205" y="5643"/>
                  </a:lnTo>
                  <a:lnTo>
                    <a:pt x="21818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07201" y="4432300"/>
              <a:ext cx="436880" cy="316230"/>
            </a:xfrm>
            <a:custGeom>
              <a:avLst/>
              <a:gdLst/>
              <a:ahLst/>
              <a:cxnLst/>
              <a:rect l="l" t="t" r="r" b="b"/>
              <a:pathLst>
                <a:path w="436879" h="316229">
                  <a:moveTo>
                    <a:pt x="0" y="157987"/>
                  </a:moveTo>
                  <a:lnTo>
                    <a:pt x="7792" y="115990"/>
                  </a:lnTo>
                  <a:lnTo>
                    <a:pt x="29783" y="78250"/>
                  </a:lnTo>
                  <a:lnTo>
                    <a:pt x="63896" y="46275"/>
                  </a:lnTo>
                  <a:lnTo>
                    <a:pt x="108053" y="21571"/>
                  </a:lnTo>
                  <a:lnTo>
                    <a:pt x="160175" y="5643"/>
                  </a:lnTo>
                  <a:lnTo>
                    <a:pt x="218185" y="0"/>
                  </a:lnTo>
                  <a:lnTo>
                    <a:pt x="276205" y="5643"/>
                  </a:lnTo>
                  <a:lnTo>
                    <a:pt x="328351" y="21571"/>
                  </a:lnTo>
                  <a:lnTo>
                    <a:pt x="372538" y="46275"/>
                  </a:lnTo>
                  <a:lnTo>
                    <a:pt x="406682" y="78250"/>
                  </a:lnTo>
                  <a:lnTo>
                    <a:pt x="428697" y="115990"/>
                  </a:lnTo>
                  <a:lnTo>
                    <a:pt x="436499" y="157987"/>
                  </a:lnTo>
                  <a:lnTo>
                    <a:pt x="428697" y="199985"/>
                  </a:lnTo>
                  <a:lnTo>
                    <a:pt x="406682" y="237725"/>
                  </a:lnTo>
                  <a:lnTo>
                    <a:pt x="372538" y="269700"/>
                  </a:lnTo>
                  <a:lnTo>
                    <a:pt x="328351" y="294404"/>
                  </a:lnTo>
                  <a:lnTo>
                    <a:pt x="276205" y="310332"/>
                  </a:lnTo>
                  <a:lnTo>
                    <a:pt x="218185" y="315975"/>
                  </a:lnTo>
                  <a:lnTo>
                    <a:pt x="160175" y="310332"/>
                  </a:lnTo>
                  <a:lnTo>
                    <a:pt x="108053" y="294404"/>
                  </a:lnTo>
                  <a:lnTo>
                    <a:pt x="63896" y="269700"/>
                  </a:lnTo>
                  <a:lnTo>
                    <a:pt x="29783" y="237725"/>
                  </a:lnTo>
                  <a:lnTo>
                    <a:pt x="7792" y="199985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73294" y="4145534"/>
              <a:ext cx="1424940" cy="314325"/>
            </a:xfrm>
            <a:custGeom>
              <a:avLst/>
              <a:gdLst/>
              <a:ahLst/>
              <a:cxnLst/>
              <a:rect l="l" t="t" r="r" b="b"/>
              <a:pathLst>
                <a:path w="1424940" h="314325">
                  <a:moveTo>
                    <a:pt x="252730" y="18161"/>
                  </a:moveTo>
                  <a:lnTo>
                    <a:pt x="230632" y="0"/>
                  </a:lnTo>
                  <a:lnTo>
                    <a:pt x="43434" y="227545"/>
                  </a:lnTo>
                  <a:lnTo>
                    <a:pt x="21336" y="209423"/>
                  </a:lnTo>
                  <a:lnTo>
                    <a:pt x="0" y="302768"/>
                  </a:lnTo>
                  <a:lnTo>
                    <a:pt x="87630" y="263779"/>
                  </a:lnTo>
                  <a:lnTo>
                    <a:pt x="78955" y="256667"/>
                  </a:lnTo>
                  <a:lnTo>
                    <a:pt x="65481" y="245630"/>
                  </a:lnTo>
                  <a:lnTo>
                    <a:pt x="252730" y="18161"/>
                  </a:lnTo>
                  <a:close/>
                </a:path>
                <a:path w="1424940" h="314325">
                  <a:moveTo>
                    <a:pt x="640842" y="313944"/>
                  </a:moveTo>
                  <a:lnTo>
                    <a:pt x="637425" y="259334"/>
                  </a:lnTo>
                  <a:lnTo>
                    <a:pt x="634873" y="218313"/>
                  </a:lnTo>
                  <a:lnTo>
                    <a:pt x="610158" y="232613"/>
                  </a:lnTo>
                  <a:lnTo>
                    <a:pt x="498348" y="40005"/>
                  </a:lnTo>
                  <a:lnTo>
                    <a:pt x="473583" y="54356"/>
                  </a:lnTo>
                  <a:lnTo>
                    <a:pt x="585381" y="246951"/>
                  </a:lnTo>
                  <a:lnTo>
                    <a:pt x="560705" y="261239"/>
                  </a:lnTo>
                  <a:lnTo>
                    <a:pt x="640842" y="313944"/>
                  </a:lnTo>
                  <a:close/>
                </a:path>
                <a:path w="1424940" h="314325">
                  <a:moveTo>
                    <a:pt x="1424432" y="11303"/>
                  </a:moveTo>
                  <a:lnTo>
                    <a:pt x="1398016" y="508"/>
                  </a:lnTo>
                  <a:lnTo>
                    <a:pt x="1310487" y="213347"/>
                  </a:lnTo>
                  <a:lnTo>
                    <a:pt x="1283970" y="202438"/>
                  </a:lnTo>
                  <a:lnTo>
                    <a:pt x="1291082" y="298069"/>
                  </a:lnTo>
                  <a:lnTo>
                    <a:pt x="1360716" y="237363"/>
                  </a:lnTo>
                  <a:lnTo>
                    <a:pt x="1363345" y="235077"/>
                  </a:lnTo>
                  <a:lnTo>
                    <a:pt x="1336878" y="224205"/>
                  </a:lnTo>
                  <a:lnTo>
                    <a:pt x="1424432" y="11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876925" y="4435220"/>
            <a:ext cx="1781810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105" algn="l"/>
              </a:tabLst>
            </a:pPr>
            <a:r>
              <a:rPr sz="1800" spc="-50">
                <a:latin typeface="Arial"/>
                <a:cs typeface="Arial"/>
              </a:rPr>
              <a:t>4</a:t>
            </a:r>
            <a:r>
              <a:rPr sz="1800">
                <a:latin typeface="Arial"/>
                <a:cs typeface="Arial"/>
              </a:rPr>
              <a:t>	</a:t>
            </a: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800" b="1">
                <a:latin typeface="Calibri"/>
                <a:cs typeface="Calibri"/>
              </a:rPr>
              <a:t>7</a:t>
            </a:r>
            <a:r>
              <a:rPr sz="1800" b="1" spc="-4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silindikten</a:t>
            </a:r>
            <a:r>
              <a:rPr sz="1800" b="1" spc="-7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35262" y="2541587"/>
            <a:ext cx="3184525" cy="433705"/>
            <a:chOff x="2735262" y="2541587"/>
            <a:chExt cx="3184525" cy="433705"/>
          </a:xfrm>
        </p:grpSpPr>
        <p:sp>
          <p:nvSpPr>
            <p:cNvPr id="45" name="object 45"/>
            <p:cNvSpPr/>
            <p:nvPr/>
          </p:nvSpPr>
          <p:spPr>
            <a:xfrm>
              <a:off x="3851275" y="2860675"/>
              <a:ext cx="2068830" cy="114300"/>
            </a:xfrm>
            <a:custGeom>
              <a:avLst/>
              <a:gdLst/>
              <a:ahLst/>
              <a:cxnLst/>
              <a:rect l="l" t="t" r="r" b="b"/>
              <a:pathLst>
                <a:path w="2068829" h="114300">
                  <a:moveTo>
                    <a:pt x="1954149" y="0"/>
                  </a:moveTo>
                  <a:lnTo>
                    <a:pt x="1954149" y="114300"/>
                  </a:lnTo>
                  <a:lnTo>
                    <a:pt x="2030349" y="76200"/>
                  </a:lnTo>
                  <a:lnTo>
                    <a:pt x="1973326" y="76200"/>
                  </a:lnTo>
                  <a:lnTo>
                    <a:pt x="1973326" y="38100"/>
                  </a:lnTo>
                  <a:lnTo>
                    <a:pt x="2030349" y="38100"/>
                  </a:lnTo>
                  <a:lnTo>
                    <a:pt x="1954149" y="0"/>
                  </a:lnTo>
                  <a:close/>
                </a:path>
                <a:path w="2068829" h="114300">
                  <a:moveTo>
                    <a:pt x="195414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954149" y="76200"/>
                  </a:lnTo>
                  <a:lnTo>
                    <a:pt x="1954149" y="38100"/>
                  </a:lnTo>
                  <a:close/>
                </a:path>
                <a:path w="2068829" h="114300">
                  <a:moveTo>
                    <a:pt x="2030349" y="38100"/>
                  </a:moveTo>
                  <a:lnTo>
                    <a:pt x="1973326" y="38100"/>
                  </a:lnTo>
                  <a:lnTo>
                    <a:pt x="1973326" y="76200"/>
                  </a:lnTo>
                  <a:lnTo>
                    <a:pt x="2030349" y="76200"/>
                  </a:lnTo>
                  <a:lnTo>
                    <a:pt x="2068449" y="57150"/>
                  </a:lnTo>
                  <a:lnTo>
                    <a:pt x="203034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40025" y="2546350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5" h="314325">
                  <a:moveTo>
                    <a:pt x="213487" y="0"/>
                  </a:moveTo>
                  <a:lnTo>
                    <a:pt x="156750" y="5613"/>
                  </a:lnTo>
                  <a:lnTo>
                    <a:pt x="105758" y="21458"/>
                  </a:lnTo>
                  <a:lnTo>
                    <a:pt x="62547" y="46037"/>
                  </a:lnTo>
                  <a:lnTo>
                    <a:pt x="29158" y="77855"/>
                  </a:lnTo>
                  <a:lnTo>
                    <a:pt x="7629" y="115417"/>
                  </a:lnTo>
                  <a:lnTo>
                    <a:pt x="0" y="157225"/>
                  </a:lnTo>
                  <a:lnTo>
                    <a:pt x="7629" y="198981"/>
                  </a:lnTo>
                  <a:lnTo>
                    <a:pt x="29158" y="236506"/>
                  </a:lnTo>
                  <a:lnTo>
                    <a:pt x="62547" y="268303"/>
                  </a:lnTo>
                  <a:lnTo>
                    <a:pt x="105758" y="292871"/>
                  </a:lnTo>
                  <a:lnTo>
                    <a:pt x="156750" y="308711"/>
                  </a:lnTo>
                  <a:lnTo>
                    <a:pt x="213487" y="314325"/>
                  </a:lnTo>
                  <a:lnTo>
                    <a:pt x="270276" y="308711"/>
                  </a:lnTo>
                  <a:lnTo>
                    <a:pt x="321305" y="292871"/>
                  </a:lnTo>
                  <a:lnTo>
                    <a:pt x="364537" y="268303"/>
                  </a:lnTo>
                  <a:lnTo>
                    <a:pt x="397938" y="236506"/>
                  </a:lnTo>
                  <a:lnTo>
                    <a:pt x="419471" y="198981"/>
                  </a:lnTo>
                  <a:lnTo>
                    <a:pt x="427100" y="157225"/>
                  </a:lnTo>
                  <a:lnTo>
                    <a:pt x="419471" y="115417"/>
                  </a:lnTo>
                  <a:lnTo>
                    <a:pt x="397938" y="77855"/>
                  </a:lnTo>
                  <a:lnTo>
                    <a:pt x="364537" y="46037"/>
                  </a:lnTo>
                  <a:lnTo>
                    <a:pt x="321305" y="21458"/>
                  </a:lnTo>
                  <a:lnTo>
                    <a:pt x="270276" y="5613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0025" y="2546350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5" h="314325">
                  <a:moveTo>
                    <a:pt x="0" y="157225"/>
                  </a:moveTo>
                  <a:lnTo>
                    <a:pt x="7629" y="115417"/>
                  </a:lnTo>
                  <a:lnTo>
                    <a:pt x="29158" y="77855"/>
                  </a:lnTo>
                  <a:lnTo>
                    <a:pt x="62547" y="46037"/>
                  </a:lnTo>
                  <a:lnTo>
                    <a:pt x="105758" y="21458"/>
                  </a:lnTo>
                  <a:lnTo>
                    <a:pt x="156750" y="5613"/>
                  </a:lnTo>
                  <a:lnTo>
                    <a:pt x="213487" y="0"/>
                  </a:lnTo>
                  <a:lnTo>
                    <a:pt x="270276" y="5613"/>
                  </a:lnTo>
                  <a:lnTo>
                    <a:pt x="321305" y="21458"/>
                  </a:lnTo>
                  <a:lnTo>
                    <a:pt x="364537" y="46037"/>
                  </a:lnTo>
                  <a:lnTo>
                    <a:pt x="397938" y="77855"/>
                  </a:lnTo>
                  <a:lnTo>
                    <a:pt x="419471" y="115417"/>
                  </a:lnTo>
                  <a:lnTo>
                    <a:pt x="427100" y="157225"/>
                  </a:lnTo>
                  <a:lnTo>
                    <a:pt x="419471" y="198981"/>
                  </a:lnTo>
                  <a:lnTo>
                    <a:pt x="397938" y="236506"/>
                  </a:lnTo>
                  <a:lnTo>
                    <a:pt x="364537" y="268303"/>
                  </a:lnTo>
                  <a:lnTo>
                    <a:pt x="321305" y="292871"/>
                  </a:lnTo>
                  <a:lnTo>
                    <a:pt x="270276" y="308711"/>
                  </a:lnTo>
                  <a:lnTo>
                    <a:pt x="213487" y="314325"/>
                  </a:lnTo>
                  <a:lnTo>
                    <a:pt x="156750" y="308711"/>
                  </a:lnTo>
                  <a:lnTo>
                    <a:pt x="105758" y="292871"/>
                  </a:lnTo>
                  <a:lnTo>
                    <a:pt x="62547" y="268303"/>
                  </a:lnTo>
                  <a:lnTo>
                    <a:pt x="29158" y="236506"/>
                  </a:lnTo>
                  <a:lnTo>
                    <a:pt x="7629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51226" y="1965705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14573" y="254825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41537" y="3208337"/>
            <a:ext cx="433705" cy="323850"/>
            <a:chOff x="2141537" y="3208337"/>
            <a:chExt cx="433705" cy="323850"/>
          </a:xfrm>
        </p:grpSpPr>
        <p:sp>
          <p:nvSpPr>
            <p:cNvPr id="51" name="object 51"/>
            <p:cNvSpPr/>
            <p:nvPr/>
          </p:nvSpPr>
          <p:spPr>
            <a:xfrm>
              <a:off x="2146300" y="3213100"/>
              <a:ext cx="424180" cy="314325"/>
            </a:xfrm>
            <a:custGeom>
              <a:avLst/>
              <a:gdLst/>
              <a:ahLst/>
              <a:cxnLst/>
              <a:rect l="l" t="t" r="r" b="b"/>
              <a:pathLst>
                <a:path w="424180" h="314325">
                  <a:moveTo>
                    <a:pt x="211962" y="0"/>
                  </a:moveTo>
                  <a:lnTo>
                    <a:pt x="155604" y="5613"/>
                  </a:lnTo>
                  <a:lnTo>
                    <a:pt x="104967" y="21453"/>
                  </a:lnTo>
                  <a:lnTo>
                    <a:pt x="62071" y="46021"/>
                  </a:lnTo>
                  <a:lnTo>
                    <a:pt x="28932" y="77818"/>
                  </a:lnTo>
                  <a:lnTo>
                    <a:pt x="7569" y="115343"/>
                  </a:lnTo>
                  <a:lnTo>
                    <a:pt x="0" y="157099"/>
                  </a:lnTo>
                  <a:lnTo>
                    <a:pt x="7569" y="198907"/>
                  </a:lnTo>
                  <a:lnTo>
                    <a:pt x="28932" y="236469"/>
                  </a:lnTo>
                  <a:lnTo>
                    <a:pt x="62071" y="268287"/>
                  </a:lnTo>
                  <a:lnTo>
                    <a:pt x="104967" y="292866"/>
                  </a:lnTo>
                  <a:lnTo>
                    <a:pt x="155604" y="308711"/>
                  </a:lnTo>
                  <a:lnTo>
                    <a:pt x="211962" y="314325"/>
                  </a:lnTo>
                  <a:lnTo>
                    <a:pt x="268277" y="308711"/>
                  </a:lnTo>
                  <a:lnTo>
                    <a:pt x="318901" y="292866"/>
                  </a:lnTo>
                  <a:lnTo>
                    <a:pt x="361807" y="268287"/>
                  </a:lnTo>
                  <a:lnTo>
                    <a:pt x="394965" y="236469"/>
                  </a:lnTo>
                  <a:lnTo>
                    <a:pt x="416347" y="198907"/>
                  </a:lnTo>
                  <a:lnTo>
                    <a:pt x="423925" y="157099"/>
                  </a:lnTo>
                  <a:lnTo>
                    <a:pt x="416347" y="115343"/>
                  </a:lnTo>
                  <a:lnTo>
                    <a:pt x="394965" y="77818"/>
                  </a:lnTo>
                  <a:lnTo>
                    <a:pt x="361807" y="46021"/>
                  </a:lnTo>
                  <a:lnTo>
                    <a:pt x="318901" y="21453"/>
                  </a:lnTo>
                  <a:lnTo>
                    <a:pt x="268277" y="5613"/>
                  </a:lnTo>
                  <a:lnTo>
                    <a:pt x="211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46300" y="3213100"/>
              <a:ext cx="424180" cy="314325"/>
            </a:xfrm>
            <a:custGeom>
              <a:avLst/>
              <a:gdLst/>
              <a:ahLst/>
              <a:cxnLst/>
              <a:rect l="l" t="t" r="r" b="b"/>
              <a:pathLst>
                <a:path w="424180" h="314325">
                  <a:moveTo>
                    <a:pt x="0" y="157099"/>
                  </a:moveTo>
                  <a:lnTo>
                    <a:pt x="7569" y="115343"/>
                  </a:lnTo>
                  <a:lnTo>
                    <a:pt x="28932" y="77818"/>
                  </a:lnTo>
                  <a:lnTo>
                    <a:pt x="62071" y="46021"/>
                  </a:lnTo>
                  <a:lnTo>
                    <a:pt x="104967" y="21453"/>
                  </a:lnTo>
                  <a:lnTo>
                    <a:pt x="155604" y="5613"/>
                  </a:lnTo>
                  <a:lnTo>
                    <a:pt x="211962" y="0"/>
                  </a:lnTo>
                  <a:lnTo>
                    <a:pt x="268277" y="5613"/>
                  </a:lnTo>
                  <a:lnTo>
                    <a:pt x="318901" y="21453"/>
                  </a:lnTo>
                  <a:lnTo>
                    <a:pt x="361807" y="46021"/>
                  </a:lnTo>
                  <a:lnTo>
                    <a:pt x="394965" y="77818"/>
                  </a:lnTo>
                  <a:lnTo>
                    <a:pt x="416347" y="115343"/>
                  </a:lnTo>
                  <a:lnTo>
                    <a:pt x="423925" y="157099"/>
                  </a:lnTo>
                  <a:lnTo>
                    <a:pt x="416347" y="198907"/>
                  </a:lnTo>
                  <a:lnTo>
                    <a:pt x="394965" y="236469"/>
                  </a:lnTo>
                  <a:lnTo>
                    <a:pt x="361807" y="268287"/>
                  </a:lnTo>
                  <a:lnTo>
                    <a:pt x="318901" y="292866"/>
                  </a:lnTo>
                  <a:lnTo>
                    <a:pt x="268277" y="308711"/>
                  </a:lnTo>
                  <a:lnTo>
                    <a:pt x="211962" y="314325"/>
                  </a:lnTo>
                  <a:lnTo>
                    <a:pt x="155604" y="308711"/>
                  </a:lnTo>
                  <a:lnTo>
                    <a:pt x="104967" y="292866"/>
                  </a:lnTo>
                  <a:lnTo>
                    <a:pt x="62071" y="268287"/>
                  </a:lnTo>
                  <a:lnTo>
                    <a:pt x="28932" y="236469"/>
                  </a:lnTo>
                  <a:lnTo>
                    <a:pt x="7569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83332" y="32151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19513" y="3192462"/>
            <a:ext cx="436880" cy="323850"/>
            <a:chOff x="3219513" y="3192462"/>
            <a:chExt cx="436880" cy="323850"/>
          </a:xfrm>
        </p:grpSpPr>
        <p:sp>
          <p:nvSpPr>
            <p:cNvPr id="55" name="object 55"/>
            <p:cNvSpPr/>
            <p:nvPr/>
          </p:nvSpPr>
          <p:spPr>
            <a:xfrm>
              <a:off x="3224276" y="3197225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4" h="314325">
                  <a:moveTo>
                    <a:pt x="213487" y="0"/>
                  </a:moveTo>
                  <a:lnTo>
                    <a:pt x="156706" y="5613"/>
                  </a:lnTo>
                  <a:lnTo>
                    <a:pt x="105701" y="21458"/>
                  </a:lnTo>
                  <a:lnTo>
                    <a:pt x="62499" y="46037"/>
                  </a:lnTo>
                  <a:lnTo>
                    <a:pt x="29130" y="77855"/>
                  </a:lnTo>
                  <a:lnTo>
                    <a:pt x="7620" y="115417"/>
                  </a:lnTo>
                  <a:lnTo>
                    <a:pt x="0" y="157225"/>
                  </a:lnTo>
                  <a:lnTo>
                    <a:pt x="7620" y="198981"/>
                  </a:lnTo>
                  <a:lnTo>
                    <a:pt x="29130" y="236506"/>
                  </a:lnTo>
                  <a:lnTo>
                    <a:pt x="62499" y="268303"/>
                  </a:lnTo>
                  <a:lnTo>
                    <a:pt x="105701" y="292871"/>
                  </a:lnTo>
                  <a:lnTo>
                    <a:pt x="156706" y="308711"/>
                  </a:lnTo>
                  <a:lnTo>
                    <a:pt x="213487" y="314325"/>
                  </a:lnTo>
                  <a:lnTo>
                    <a:pt x="270223" y="308711"/>
                  </a:lnTo>
                  <a:lnTo>
                    <a:pt x="321215" y="292871"/>
                  </a:lnTo>
                  <a:lnTo>
                    <a:pt x="364426" y="268303"/>
                  </a:lnTo>
                  <a:lnTo>
                    <a:pt x="397815" y="236506"/>
                  </a:lnTo>
                  <a:lnTo>
                    <a:pt x="419344" y="198981"/>
                  </a:lnTo>
                  <a:lnTo>
                    <a:pt x="426974" y="157225"/>
                  </a:lnTo>
                  <a:lnTo>
                    <a:pt x="419344" y="115417"/>
                  </a:lnTo>
                  <a:lnTo>
                    <a:pt x="397815" y="77855"/>
                  </a:lnTo>
                  <a:lnTo>
                    <a:pt x="364426" y="46037"/>
                  </a:lnTo>
                  <a:lnTo>
                    <a:pt x="321215" y="21458"/>
                  </a:lnTo>
                  <a:lnTo>
                    <a:pt x="270223" y="5613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24276" y="3197225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4" h="314325">
                  <a:moveTo>
                    <a:pt x="0" y="157225"/>
                  </a:moveTo>
                  <a:lnTo>
                    <a:pt x="7620" y="115417"/>
                  </a:lnTo>
                  <a:lnTo>
                    <a:pt x="29130" y="77855"/>
                  </a:lnTo>
                  <a:lnTo>
                    <a:pt x="62499" y="46037"/>
                  </a:lnTo>
                  <a:lnTo>
                    <a:pt x="105701" y="21458"/>
                  </a:lnTo>
                  <a:lnTo>
                    <a:pt x="156706" y="5613"/>
                  </a:lnTo>
                  <a:lnTo>
                    <a:pt x="213487" y="0"/>
                  </a:lnTo>
                  <a:lnTo>
                    <a:pt x="270223" y="5613"/>
                  </a:lnTo>
                  <a:lnTo>
                    <a:pt x="321215" y="21458"/>
                  </a:lnTo>
                  <a:lnTo>
                    <a:pt x="364426" y="46037"/>
                  </a:lnTo>
                  <a:lnTo>
                    <a:pt x="397815" y="77855"/>
                  </a:lnTo>
                  <a:lnTo>
                    <a:pt x="419344" y="115417"/>
                  </a:lnTo>
                  <a:lnTo>
                    <a:pt x="426974" y="157225"/>
                  </a:lnTo>
                  <a:lnTo>
                    <a:pt x="419344" y="198981"/>
                  </a:lnTo>
                  <a:lnTo>
                    <a:pt x="397815" y="236506"/>
                  </a:lnTo>
                  <a:lnTo>
                    <a:pt x="364426" y="268303"/>
                  </a:lnTo>
                  <a:lnTo>
                    <a:pt x="321215" y="292871"/>
                  </a:lnTo>
                  <a:lnTo>
                    <a:pt x="270223" y="308711"/>
                  </a:lnTo>
                  <a:lnTo>
                    <a:pt x="213487" y="314325"/>
                  </a:lnTo>
                  <a:lnTo>
                    <a:pt x="156706" y="308711"/>
                  </a:lnTo>
                  <a:lnTo>
                    <a:pt x="105701" y="292871"/>
                  </a:lnTo>
                  <a:lnTo>
                    <a:pt x="62499" y="268303"/>
                  </a:lnTo>
                  <a:lnTo>
                    <a:pt x="29130" y="236506"/>
                  </a:lnTo>
                  <a:lnTo>
                    <a:pt x="7620" y="198981"/>
                  </a:lnTo>
                  <a:lnTo>
                    <a:pt x="0" y="1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98952" y="31992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83012" y="3887787"/>
            <a:ext cx="433705" cy="322580"/>
            <a:chOff x="3783012" y="3887787"/>
            <a:chExt cx="433705" cy="322580"/>
          </a:xfrm>
        </p:grpSpPr>
        <p:sp>
          <p:nvSpPr>
            <p:cNvPr id="59" name="object 59"/>
            <p:cNvSpPr/>
            <p:nvPr/>
          </p:nvSpPr>
          <p:spPr>
            <a:xfrm>
              <a:off x="3787775" y="3892550"/>
              <a:ext cx="424180" cy="313055"/>
            </a:xfrm>
            <a:custGeom>
              <a:avLst/>
              <a:gdLst/>
              <a:ahLst/>
              <a:cxnLst/>
              <a:rect l="l" t="t" r="r" b="b"/>
              <a:pathLst>
                <a:path w="424179" h="313054">
                  <a:moveTo>
                    <a:pt x="211962" y="0"/>
                  </a:moveTo>
                  <a:lnTo>
                    <a:pt x="155604" y="5583"/>
                  </a:lnTo>
                  <a:lnTo>
                    <a:pt x="104967" y="21340"/>
                  </a:lnTo>
                  <a:lnTo>
                    <a:pt x="62071" y="45783"/>
                  </a:lnTo>
                  <a:lnTo>
                    <a:pt x="28932" y="77422"/>
                  </a:lnTo>
                  <a:lnTo>
                    <a:pt x="7569" y="114770"/>
                  </a:lnTo>
                  <a:lnTo>
                    <a:pt x="0" y="156337"/>
                  </a:lnTo>
                  <a:lnTo>
                    <a:pt x="7569" y="197913"/>
                  </a:lnTo>
                  <a:lnTo>
                    <a:pt x="28932" y="235283"/>
                  </a:lnTo>
                  <a:lnTo>
                    <a:pt x="62071" y="266954"/>
                  </a:lnTo>
                  <a:lnTo>
                    <a:pt x="104967" y="291427"/>
                  </a:lnTo>
                  <a:lnTo>
                    <a:pt x="155604" y="307208"/>
                  </a:lnTo>
                  <a:lnTo>
                    <a:pt x="211962" y="312800"/>
                  </a:lnTo>
                  <a:lnTo>
                    <a:pt x="268277" y="307208"/>
                  </a:lnTo>
                  <a:lnTo>
                    <a:pt x="318901" y="291427"/>
                  </a:lnTo>
                  <a:lnTo>
                    <a:pt x="361807" y="266954"/>
                  </a:lnTo>
                  <a:lnTo>
                    <a:pt x="394965" y="235283"/>
                  </a:lnTo>
                  <a:lnTo>
                    <a:pt x="416347" y="197913"/>
                  </a:lnTo>
                  <a:lnTo>
                    <a:pt x="423925" y="156337"/>
                  </a:lnTo>
                  <a:lnTo>
                    <a:pt x="416347" y="114770"/>
                  </a:lnTo>
                  <a:lnTo>
                    <a:pt x="394965" y="77422"/>
                  </a:lnTo>
                  <a:lnTo>
                    <a:pt x="361807" y="45783"/>
                  </a:lnTo>
                  <a:lnTo>
                    <a:pt x="318901" y="21340"/>
                  </a:lnTo>
                  <a:lnTo>
                    <a:pt x="268277" y="5583"/>
                  </a:lnTo>
                  <a:lnTo>
                    <a:pt x="211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7775" y="3892550"/>
              <a:ext cx="424180" cy="313055"/>
            </a:xfrm>
            <a:custGeom>
              <a:avLst/>
              <a:gdLst/>
              <a:ahLst/>
              <a:cxnLst/>
              <a:rect l="l" t="t" r="r" b="b"/>
              <a:pathLst>
                <a:path w="424179" h="313054">
                  <a:moveTo>
                    <a:pt x="0" y="156337"/>
                  </a:moveTo>
                  <a:lnTo>
                    <a:pt x="7569" y="114770"/>
                  </a:lnTo>
                  <a:lnTo>
                    <a:pt x="28932" y="77422"/>
                  </a:lnTo>
                  <a:lnTo>
                    <a:pt x="62071" y="45783"/>
                  </a:lnTo>
                  <a:lnTo>
                    <a:pt x="104967" y="21340"/>
                  </a:lnTo>
                  <a:lnTo>
                    <a:pt x="155604" y="5583"/>
                  </a:lnTo>
                  <a:lnTo>
                    <a:pt x="211962" y="0"/>
                  </a:lnTo>
                  <a:lnTo>
                    <a:pt x="268277" y="5583"/>
                  </a:lnTo>
                  <a:lnTo>
                    <a:pt x="318901" y="21340"/>
                  </a:lnTo>
                  <a:lnTo>
                    <a:pt x="361807" y="45783"/>
                  </a:lnTo>
                  <a:lnTo>
                    <a:pt x="394965" y="77422"/>
                  </a:lnTo>
                  <a:lnTo>
                    <a:pt x="416347" y="114770"/>
                  </a:lnTo>
                  <a:lnTo>
                    <a:pt x="423925" y="156337"/>
                  </a:lnTo>
                  <a:lnTo>
                    <a:pt x="416347" y="197913"/>
                  </a:lnTo>
                  <a:lnTo>
                    <a:pt x="394965" y="235283"/>
                  </a:lnTo>
                  <a:lnTo>
                    <a:pt x="361807" y="266954"/>
                  </a:lnTo>
                  <a:lnTo>
                    <a:pt x="318901" y="291427"/>
                  </a:lnTo>
                  <a:lnTo>
                    <a:pt x="268277" y="307208"/>
                  </a:lnTo>
                  <a:lnTo>
                    <a:pt x="211962" y="312800"/>
                  </a:lnTo>
                  <a:lnTo>
                    <a:pt x="155604" y="307208"/>
                  </a:lnTo>
                  <a:lnTo>
                    <a:pt x="104967" y="291427"/>
                  </a:lnTo>
                  <a:lnTo>
                    <a:pt x="62071" y="266954"/>
                  </a:lnTo>
                  <a:lnTo>
                    <a:pt x="28932" y="235283"/>
                  </a:lnTo>
                  <a:lnTo>
                    <a:pt x="7569" y="197913"/>
                  </a:lnTo>
                  <a:lnTo>
                    <a:pt x="0" y="15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861053" y="38939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646237" y="2318004"/>
            <a:ext cx="2255520" cy="1919605"/>
            <a:chOff x="1646237" y="2318004"/>
            <a:chExt cx="2255520" cy="1919605"/>
          </a:xfrm>
        </p:grpSpPr>
        <p:sp>
          <p:nvSpPr>
            <p:cNvPr id="63" name="object 63"/>
            <p:cNvSpPr/>
            <p:nvPr/>
          </p:nvSpPr>
          <p:spPr>
            <a:xfrm>
              <a:off x="2421382" y="2805175"/>
              <a:ext cx="1480185" cy="1101725"/>
            </a:xfrm>
            <a:custGeom>
              <a:avLst/>
              <a:gdLst/>
              <a:ahLst/>
              <a:cxnLst/>
              <a:rect l="l" t="t" r="r" b="b"/>
              <a:pathLst>
                <a:path w="1480185" h="1101725">
                  <a:moveTo>
                    <a:pt x="389763" y="18923"/>
                  </a:moveTo>
                  <a:lnTo>
                    <a:pt x="368427" y="0"/>
                  </a:lnTo>
                  <a:lnTo>
                    <a:pt x="46355" y="361416"/>
                  </a:lnTo>
                  <a:lnTo>
                    <a:pt x="25019" y="342392"/>
                  </a:lnTo>
                  <a:lnTo>
                    <a:pt x="0" y="434848"/>
                  </a:lnTo>
                  <a:lnTo>
                    <a:pt x="89027" y="399415"/>
                  </a:lnTo>
                  <a:lnTo>
                    <a:pt x="79616" y="391033"/>
                  </a:lnTo>
                  <a:lnTo>
                    <a:pt x="67652" y="380390"/>
                  </a:lnTo>
                  <a:lnTo>
                    <a:pt x="389763" y="18923"/>
                  </a:lnTo>
                  <a:close/>
                </a:path>
                <a:path w="1480185" h="1101725">
                  <a:moveTo>
                    <a:pt x="937260" y="409448"/>
                  </a:moveTo>
                  <a:lnTo>
                    <a:pt x="926960" y="362966"/>
                  </a:lnTo>
                  <a:lnTo>
                    <a:pt x="916559" y="315976"/>
                  </a:lnTo>
                  <a:lnTo>
                    <a:pt x="894435" y="333921"/>
                  </a:lnTo>
                  <a:lnTo>
                    <a:pt x="654939" y="38608"/>
                  </a:lnTo>
                  <a:lnTo>
                    <a:pt x="632841" y="56515"/>
                  </a:lnTo>
                  <a:lnTo>
                    <a:pt x="872274" y="351904"/>
                  </a:lnTo>
                  <a:lnTo>
                    <a:pt x="849998" y="369951"/>
                  </a:lnTo>
                  <a:lnTo>
                    <a:pt x="937260" y="409448"/>
                  </a:lnTo>
                  <a:close/>
                </a:path>
                <a:path w="1480185" h="1101725">
                  <a:moveTo>
                    <a:pt x="1479931" y="1101598"/>
                  </a:moveTo>
                  <a:lnTo>
                    <a:pt x="1468259" y="1057529"/>
                  </a:lnTo>
                  <a:lnTo>
                    <a:pt x="1455420" y="1009015"/>
                  </a:lnTo>
                  <a:lnTo>
                    <a:pt x="1434020" y="1027887"/>
                  </a:lnTo>
                  <a:lnTo>
                    <a:pt x="1131062" y="684276"/>
                  </a:lnTo>
                  <a:lnTo>
                    <a:pt x="1109599" y="703072"/>
                  </a:lnTo>
                  <a:lnTo>
                    <a:pt x="1412557" y="1046797"/>
                  </a:lnTo>
                  <a:lnTo>
                    <a:pt x="1391158" y="1065657"/>
                  </a:lnTo>
                  <a:lnTo>
                    <a:pt x="1479931" y="1101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81705" y="2318004"/>
              <a:ext cx="119887" cy="22669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651000" y="3917950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5" h="314325">
                  <a:moveTo>
                    <a:pt x="213487" y="0"/>
                  </a:moveTo>
                  <a:lnTo>
                    <a:pt x="156750" y="5613"/>
                  </a:lnTo>
                  <a:lnTo>
                    <a:pt x="105758" y="21453"/>
                  </a:lnTo>
                  <a:lnTo>
                    <a:pt x="62547" y="46021"/>
                  </a:lnTo>
                  <a:lnTo>
                    <a:pt x="29158" y="77818"/>
                  </a:lnTo>
                  <a:lnTo>
                    <a:pt x="7629" y="115343"/>
                  </a:lnTo>
                  <a:lnTo>
                    <a:pt x="0" y="157099"/>
                  </a:lnTo>
                  <a:lnTo>
                    <a:pt x="7629" y="198907"/>
                  </a:lnTo>
                  <a:lnTo>
                    <a:pt x="29158" y="236469"/>
                  </a:lnTo>
                  <a:lnTo>
                    <a:pt x="62547" y="268287"/>
                  </a:lnTo>
                  <a:lnTo>
                    <a:pt x="105758" y="292866"/>
                  </a:lnTo>
                  <a:lnTo>
                    <a:pt x="156750" y="308711"/>
                  </a:lnTo>
                  <a:lnTo>
                    <a:pt x="213487" y="314325"/>
                  </a:lnTo>
                  <a:lnTo>
                    <a:pt x="270276" y="308711"/>
                  </a:lnTo>
                  <a:lnTo>
                    <a:pt x="321305" y="292866"/>
                  </a:lnTo>
                  <a:lnTo>
                    <a:pt x="364537" y="268287"/>
                  </a:lnTo>
                  <a:lnTo>
                    <a:pt x="397938" y="236469"/>
                  </a:lnTo>
                  <a:lnTo>
                    <a:pt x="419471" y="198907"/>
                  </a:lnTo>
                  <a:lnTo>
                    <a:pt x="427100" y="157099"/>
                  </a:lnTo>
                  <a:lnTo>
                    <a:pt x="419471" y="115343"/>
                  </a:lnTo>
                  <a:lnTo>
                    <a:pt x="397938" y="77818"/>
                  </a:lnTo>
                  <a:lnTo>
                    <a:pt x="364537" y="46021"/>
                  </a:lnTo>
                  <a:lnTo>
                    <a:pt x="321305" y="21453"/>
                  </a:lnTo>
                  <a:lnTo>
                    <a:pt x="270276" y="5613"/>
                  </a:lnTo>
                  <a:lnTo>
                    <a:pt x="21348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51000" y="3917950"/>
              <a:ext cx="427355" cy="314325"/>
            </a:xfrm>
            <a:custGeom>
              <a:avLst/>
              <a:gdLst/>
              <a:ahLst/>
              <a:cxnLst/>
              <a:rect l="l" t="t" r="r" b="b"/>
              <a:pathLst>
                <a:path w="427355" h="314325">
                  <a:moveTo>
                    <a:pt x="0" y="157099"/>
                  </a:moveTo>
                  <a:lnTo>
                    <a:pt x="7629" y="115343"/>
                  </a:lnTo>
                  <a:lnTo>
                    <a:pt x="29158" y="77818"/>
                  </a:lnTo>
                  <a:lnTo>
                    <a:pt x="62547" y="46021"/>
                  </a:lnTo>
                  <a:lnTo>
                    <a:pt x="105758" y="21453"/>
                  </a:lnTo>
                  <a:lnTo>
                    <a:pt x="156750" y="5613"/>
                  </a:lnTo>
                  <a:lnTo>
                    <a:pt x="213487" y="0"/>
                  </a:lnTo>
                  <a:lnTo>
                    <a:pt x="270276" y="5613"/>
                  </a:lnTo>
                  <a:lnTo>
                    <a:pt x="321305" y="21453"/>
                  </a:lnTo>
                  <a:lnTo>
                    <a:pt x="364537" y="46021"/>
                  </a:lnTo>
                  <a:lnTo>
                    <a:pt x="397938" y="77818"/>
                  </a:lnTo>
                  <a:lnTo>
                    <a:pt x="419471" y="115343"/>
                  </a:lnTo>
                  <a:lnTo>
                    <a:pt x="427100" y="157099"/>
                  </a:lnTo>
                  <a:lnTo>
                    <a:pt x="419471" y="198907"/>
                  </a:lnTo>
                  <a:lnTo>
                    <a:pt x="397938" y="236469"/>
                  </a:lnTo>
                  <a:lnTo>
                    <a:pt x="364537" y="268287"/>
                  </a:lnTo>
                  <a:lnTo>
                    <a:pt x="321305" y="292866"/>
                  </a:lnTo>
                  <a:lnTo>
                    <a:pt x="270276" y="308711"/>
                  </a:lnTo>
                  <a:lnTo>
                    <a:pt x="213487" y="314325"/>
                  </a:lnTo>
                  <a:lnTo>
                    <a:pt x="156750" y="308711"/>
                  </a:lnTo>
                  <a:lnTo>
                    <a:pt x="105758" y="292866"/>
                  </a:lnTo>
                  <a:lnTo>
                    <a:pt x="62547" y="268287"/>
                  </a:lnTo>
                  <a:lnTo>
                    <a:pt x="29158" y="236469"/>
                  </a:lnTo>
                  <a:lnTo>
                    <a:pt x="7629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89302" y="39201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904619" y="3517900"/>
            <a:ext cx="1144905" cy="705485"/>
            <a:chOff x="1904619" y="3517900"/>
            <a:chExt cx="1144905" cy="705485"/>
          </a:xfrm>
        </p:grpSpPr>
        <p:sp>
          <p:nvSpPr>
            <p:cNvPr id="69" name="object 69"/>
            <p:cNvSpPr/>
            <p:nvPr/>
          </p:nvSpPr>
          <p:spPr>
            <a:xfrm>
              <a:off x="1904619" y="3517900"/>
              <a:ext cx="389890" cy="436880"/>
            </a:xfrm>
            <a:custGeom>
              <a:avLst/>
              <a:gdLst/>
              <a:ahLst/>
              <a:cxnLst/>
              <a:rect l="l" t="t" r="r" b="b"/>
              <a:pathLst>
                <a:path w="389889" h="436879">
                  <a:moveTo>
                    <a:pt x="24892" y="344043"/>
                  </a:moveTo>
                  <a:lnTo>
                    <a:pt x="0" y="436499"/>
                  </a:lnTo>
                  <a:lnTo>
                    <a:pt x="89026" y="400938"/>
                  </a:lnTo>
                  <a:lnTo>
                    <a:pt x="79721" y="392683"/>
                  </a:lnTo>
                  <a:lnTo>
                    <a:pt x="58166" y="392683"/>
                  </a:lnTo>
                  <a:lnTo>
                    <a:pt x="36703" y="373633"/>
                  </a:lnTo>
                  <a:lnTo>
                    <a:pt x="46195" y="362942"/>
                  </a:lnTo>
                  <a:lnTo>
                    <a:pt x="24892" y="344043"/>
                  </a:lnTo>
                  <a:close/>
                </a:path>
                <a:path w="389889" h="436879">
                  <a:moveTo>
                    <a:pt x="46195" y="362942"/>
                  </a:moveTo>
                  <a:lnTo>
                    <a:pt x="36703" y="373633"/>
                  </a:lnTo>
                  <a:lnTo>
                    <a:pt x="58166" y="392683"/>
                  </a:lnTo>
                  <a:lnTo>
                    <a:pt x="67661" y="381984"/>
                  </a:lnTo>
                  <a:lnTo>
                    <a:pt x="46195" y="362942"/>
                  </a:lnTo>
                  <a:close/>
                </a:path>
                <a:path w="389889" h="436879">
                  <a:moveTo>
                    <a:pt x="67661" y="381984"/>
                  </a:moveTo>
                  <a:lnTo>
                    <a:pt x="58166" y="392683"/>
                  </a:lnTo>
                  <a:lnTo>
                    <a:pt x="79721" y="392683"/>
                  </a:lnTo>
                  <a:lnTo>
                    <a:pt x="67661" y="381984"/>
                  </a:lnTo>
                  <a:close/>
                </a:path>
                <a:path w="389889" h="436879">
                  <a:moveTo>
                    <a:pt x="368426" y="0"/>
                  </a:moveTo>
                  <a:lnTo>
                    <a:pt x="46195" y="362942"/>
                  </a:lnTo>
                  <a:lnTo>
                    <a:pt x="67661" y="381984"/>
                  </a:lnTo>
                  <a:lnTo>
                    <a:pt x="389763" y="19050"/>
                  </a:lnTo>
                  <a:lnTo>
                    <a:pt x="368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20010" y="3903725"/>
              <a:ext cx="424815" cy="314325"/>
            </a:xfrm>
            <a:custGeom>
              <a:avLst/>
              <a:gdLst/>
              <a:ahLst/>
              <a:cxnLst/>
              <a:rect l="l" t="t" r="r" b="b"/>
              <a:pathLst>
                <a:path w="424814" h="314325">
                  <a:moveTo>
                    <a:pt x="212216" y="0"/>
                  </a:moveTo>
                  <a:lnTo>
                    <a:pt x="155795" y="5613"/>
                  </a:lnTo>
                  <a:lnTo>
                    <a:pt x="105099" y="21453"/>
                  </a:lnTo>
                  <a:lnTo>
                    <a:pt x="62150" y="46021"/>
                  </a:lnTo>
                  <a:lnTo>
                    <a:pt x="28970" y="77818"/>
                  </a:lnTo>
                  <a:lnTo>
                    <a:pt x="7579" y="115343"/>
                  </a:lnTo>
                  <a:lnTo>
                    <a:pt x="0" y="157099"/>
                  </a:lnTo>
                  <a:lnTo>
                    <a:pt x="7579" y="198863"/>
                  </a:lnTo>
                  <a:lnTo>
                    <a:pt x="28970" y="236412"/>
                  </a:lnTo>
                  <a:lnTo>
                    <a:pt x="62150" y="268239"/>
                  </a:lnTo>
                  <a:lnTo>
                    <a:pt x="105099" y="292838"/>
                  </a:lnTo>
                  <a:lnTo>
                    <a:pt x="155795" y="308702"/>
                  </a:lnTo>
                  <a:lnTo>
                    <a:pt x="212216" y="314325"/>
                  </a:lnTo>
                  <a:lnTo>
                    <a:pt x="268638" y="308702"/>
                  </a:lnTo>
                  <a:lnTo>
                    <a:pt x="319334" y="292838"/>
                  </a:lnTo>
                  <a:lnTo>
                    <a:pt x="362283" y="268239"/>
                  </a:lnTo>
                  <a:lnTo>
                    <a:pt x="395463" y="236412"/>
                  </a:lnTo>
                  <a:lnTo>
                    <a:pt x="416854" y="198863"/>
                  </a:lnTo>
                  <a:lnTo>
                    <a:pt x="424433" y="157099"/>
                  </a:lnTo>
                  <a:lnTo>
                    <a:pt x="416854" y="115343"/>
                  </a:lnTo>
                  <a:lnTo>
                    <a:pt x="395463" y="77818"/>
                  </a:lnTo>
                  <a:lnTo>
                    <a:pt x="362283" y="46021"/>
                  </a:lnTo>
                  <a:lnTo>
                    <a:pt x="319334" y="21453"/>
                  </a:lnTo>
                  <a:lnTo>
                    <a:pt x="268638" y="5613"/>
                  </a:lnTo>
                  <a:lnTo>
                    <a:pt x="2122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20010" y="3903725"/>
              <a:ext cx="424815" cy="314325"/>
            </a:xfrm>
            <a:custGeom>
              <a:avLst/>
              <a:gdLst/>
              <a:ahLst/>
              <a:cxnLst/>
              <a:rect l="l" t="t" r="r" b="b"/>
              <a:pathLst>
                <a:path w="424814" h="314325">
                  <a:moveTo>
                    <a:pt x="0" y="157099"/>
                  </a:moveTo>
                  <a:lnTo>
                    <a:pt x="7579" y="115343"/>
                  </a:lnTo>
                  <a:lnTo>
                    <a:pt x="28970" y="77818"/>
                  </a:lnTo>
                  <a:lnTo>
                    <a:pt x="62150" y="46021"/>
                  </a:lnTo>
                  <a:lnTo>
                    <a:pt x="105099" y="21453"/>
                  </a:lnTo>
                  <a:lnTo>
                    <a:pt x="155795" y="5613"/>
                  </a:lnTo>
                  <a:lnTo>
                    <a:pt x="212216" y="0"/>
                  </a:lnTo>
                  <a:lnTo>
                    <a:pt x="268638" y="5613"/>
                  </a:lnTo>
                  <a:lnTo>
                    <a:pt x="319334" y="21453"/>
                  </a:lnTo>
                  <a:lnTo>
                    <a:pt x="362283" y="46021"/>
                  </a:lnTo>
                  <a:lnTo>
                    <a:pt x="395463" y="77818"/>
                  </a:lnTo>
                  <a:lnTo>
                    <a:pt x="416854" y="115343"/>
                  </a:lnTo>
                  <a:lnTo>
                    <a:pt x="424433" y="157099"/>
                  </a:lnTo>
                  <a:lnTo>
                    <a:pt x="416854" y="198863"/>
                  </a:lnTo>
                  <a:lnTo>
                    <a:pt x="395463" y="236412"/>
                  </a:lnTo>
                  <a:lnTo>
                    <a:pt x="362283" y="268239"/>
                  </a:lnTo>
                  <a:lnTo>
                    <a:pt x="319334" y="292838"/>
                  </a:lnTo>
                  <a:lnTo>
                    <a:pt x="268638" y="308702"/>
                  </a:lnTo>
                  <a:lnTo>
                    <a:pt x="212216" y="314325"/>
                  </a:lnTo>
                  <a:lnTo>
                    <a:pt x="155795" y="308702"/>
                  </a:lnTo>
                  <a:lnTo>
                    <a:pt x="105099" y="292838"/>
                  </a:lnTo>
                  <a:lnTo>
                    <a:pt x="62150" y="268239"/>
                  </a:lnTo>
                  <a:lnTo>
                    <a:pt x="28970" y="236412"/>
                  </a:lnTo>
                  <a:lnTo>
                    <a:pt x="7579" y="198863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757297" y="39057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128712" y="3493261"/>
            <a:ext cx="1665605" cy="1268095"/>
            <a:chOff x="1128712" y="3493261"/>
            <a:chExt cx="1665605" cy="1268095"/>
          </a:xfrm>
        </p:grpSpPr>
        <p:sp>
          <p:nvSpPr>
            <p:cNvPr id="74" name="object 74"/>
            <p:cNvSpPr/>
            <p:nvPr/>
          </p:nvSpPr>
          <p:spPr>
            <a:xfrm>
              <a:off x="2462022" y="3493261"/>
              <a:ext cx="332105" cy="423545"/>
            </a:xfrm>
            <a:custGeom>
              <a:avLst/>
              <a:gdLst/>
              <a:ahLst/>
              <a:cxnLst/>
              <a:rect l="l" t="t" r="r" b="b"/>
              <a:pathLst>
                <a:path w="332105" h="423545">
                  <a:moveTo>
                    <a:pt x="268099" y="364087"/>
                  </a:moveTo>
                  <a:lnTo>
                    <a:pt x="245617" y="381507"/>
                  </a:lnTo>
                  <a:lnTo>
                    <a:pt x="331977" y="423037"/>
                  </a:lnTo>
                  <a:lnTo>
                    <a:pt x="322517" y="375412"/>
                  </a:lnTo>
                  <a:lnTo>
                    <a:pt x="276859" y="375412"/>
                  </a:lnTo>
                  <a:lnTo>
                    <a:pt x="268099" y="364087"/>
                  </a:lnTo>
                  <a:close/>
                </a:path>
                <a:path w="332105" h="423545">
                  <a:moveTo>
                    <a:pt x="290710" y="346567"/>
                  </a:moveTo>
                  <a:lnTo>
                    <a:pt x="268099" y="364087"/>
                  </a:lnTo>
                  <a:lnTo>
                    <a:pt x="276859" y="375412"/>
                  </a:lnTo>
                  <a:lnTo>
                    <a:pt x="299465" y="357886"/>
                  </a:lnTo>
                  <a:lnTo>
                    <a:pt x="290710" y="346567"/>
                  </a:lnTo>
                  <a:close/>
                </a:path>
                <a:path w="332105" h="423545">
                  <a:moveTo>
                    <a:pt x="313308" y="329056"/>
                  </a:moveTo>
                  <a:lnTo>
                    <a:pt x="290710" y="346567"/>
                  </a:lnTo>
                  <a:lnTo>
                    <a:pt x="299465" y="357886"/>
                  </a:lnTo>
                  <a:lnTo>
                    <a:pt x="276859" y="375412"/>
                  </a:lnTo>
                  <a:lnTo>
                    <a:pt x="322517" y="375412"/>
                  </a:lnTo>
                  <a:lnTo>
                    <a:pt x="313308" y="329056"/>
                  </a:lnTo>
                  <a:close/>
                </a:path>
                <a:path w="332105" h="423545">
                  <a:moveTo>
                    <a:pt x="22605" y="0"/>
                  </a:moveTo>
                  <a:lnTo>
                    <a:pt x="0" y="17525"/>
                  </a:lnTo>
                  <a:lnTo>
                    <a:pt x="268099" y="364087"/>
                  </a:lnTo>
                  <a:lnTo>
                    <a:pt x="290710" y="346567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33475" y="4443348"/>
              <a:ext cx="424180" cy="313055"/>
            </a:xfrm>
            <a:custGeom>
              <a:avLst/>
              <a:gdLst/>
              <a:ahLst/>
              <a:cxnLst/>
              <a:rect l="l" t="t" r="r" b="b"/>
              <a:pathLst>
                <a:path w="424180" h="313054">
                  <a:moveTo>
                    <a:pt x="211962" y="0"/>
                  </a:moveTo>
                  <a:lnTo>
                    <a:pt x="155608" y="5592"/>
                  </a:lnTo>
                  <a:lnTo>
                    <a:pt x="104973" y="21373"/>
                  </a:lnTo>
                  <a:lnTo>
                    <a:pt x="62076" y="45846"/>
                  </a:lnTo>
                  <a:lnTo>
                    <a:pt x="28935" y="77517"/>
                  </a:lnTo>
                  <a:lnTo>
                    <a:pt x="7570" y="114887"/>
                  </a:lnTo>
                  <a:lnTo>
                    <a:pt x="0" y="156463"/>
                  </a:lnTo>
                  <a:lnTo>
                    <a:pt x="7570" y="198030"/>
                  </a:lnTo>
                  <a:lnTo>
                    <a:pt x="28935" y="235378"/>
                  </a:lnTo>
                  <a:lnTo>
                    <a:pt x="62076" y="267017"/>
                  </a:lnTo>
                  <a:lnTo>
                    <a:pt x="104973" y="291460"/>
                  </a:lnTo>
                  <a:lnTo>
                    <a:pt x="155608" y="307217"/>
                  </a:lnTo>
                  <a:lnTo>
                    <a:pt x="211962" y="312800"/>
                  </a:lnTo>
                  <a:lnTo>
                    <a:pt x="268277" y="307217"/>
                  </a:lnTo>
                  <a:lnTo>
                    <a:pt x="318901" y="291460"/>
                  </a:lnTo>
                  <a:lnTo>
                    <a:pt x="361807" y="267017"/>
                  </a:lnTo>
                  <a:lnTo>
                    <a:pt x="394965" y="235378"/>
                  </a:lnTo>
                  <a:lnTo>
                    <a:pt x="416347" y="198030"/>
                  </a:lnTo>
                  <a:lnTo>
                    <a:pt x="423925" y="156463"/>
                  </a:lnTo>
                  <a:lnTo>
                    <a:pt x="416347" y="114887"/>
                  </a:lnTo>
                  <a:lnTo>
                    <a:pt x="394965" y="77517"/>
                  </a:lnTo>
                  <a:lnTo>
                    <a:pt x="361807" y="45846"/>
                  </a:lnTo>
                  <a:lnTo>
                    <a:pt x="318901" y="21373"/>
                  </a:lnTo>
                  <a:lnTo>
                    <a:pt x="268277" y="5592"/>
                  </a:lnTo>
                  <a:lnTo>
                    <a:pt x="2119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33475" y="4443348"/>
              <a:ext cx="424180" cy="313055"/>
            </a:xfrm>
            <a:custGeom>
              <a:avLst/>
              <a:gdLst/>
              <a:ahLst/>
              <a:cxnLst/>
              <a:rect l="l" t="t" r="r" b="b"/>
              <a:pathLst>
                <a:path w="424180" h="313054">
                  <a:moveTo>
                    <a:pt x="0" y="156463"/>
                  </a:moveTo>
                  <a:lnTo>
                    <a:pt x="7570" y="114887"/>
                  </a:lnTo>
                  <a:lnTo>
                    <a:pt x="28935" y="77517"/>
                  </a:lnTo>
                  <a:lnTo>
                    <a:pt x="62076" y="45846"/>
                  </a:lnTo>
                  <a:lnTo>
                    <a:pt x="104973" y="21373"/>
                  </a:lnTo>
                  <a:lnTo>
                    <a:pt x="155608" y="5592"/>
                  </a:lnTo>
                  <a:lnTo>
                    <a:pt x="211962" y="0"/>
                  </a:lnTo>
                  <a:lnTo>
                    <a:pt x="268277" y="5592"/>
                  </a:lnTo>
                  <a:lnTo>
                    <a:pt x="318901" y="21373"/>
                  </a:lnTo>
                  <a:lnTo>
                    <a:pt x="361807" y="45846"/>
                  </a:lnTo>
                  <a:lnTo>
                    <a:pt x="394965" y="77517"/>
                  </a:lnTo>
                  <a:lnTo>
                    <a:pt x="416347" y="114887"/>
                  </a:lnTo>
                  <a:lnTo>
                    <a:pt x="423925" y="156463"/>
                  </a:lnTo>
                  <a:lnTo>
                    <a:pt x="416347" y="198030"/>
                  </a:lnTo>
                  <a:lnTo>
                    <a:pt x="394965" y="235378"/>
                  </a:lnTo>
                  <a:lnTo>
                    <a:pt x="361807" y="267017"/>
                  </a:lnTo>
                  <a:lnTo>
                    <a:pt x="318901" y="291460"/>
                  </a:lnTo>
                  <a:lnTo>
                    <a:pt x="268277" y="307217"/>
                  </a:lnTo>
                  <a:lnTo>
                    <a:pt x="211962" y="312800"/>
                  </a:lnTo>
                  <a:lnTo>
                    <a:pt x="155608" y="307217"/>
                  </a:lnTo>
                  <a:lnTo>
                    <a:pt x="104973" y="291460"/>
                  </a:lnTo>
                  <a:lnTo>
                    <a:pt x="62076" y="267017"/>
                  </a:lnTo>
                  <a:lnTo>
                    <a:pt x="28935" y="235378"/>
                  </a:lnTo>
                  <a:lnTo>
                    <a:pt x="7570" y="198030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270253" y="44450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903412" y="4446587"/>
            <a:ext cx="434975" cy="323850"/>
            <a:chOff x="1903412" y="4446587"/>
            <a:chExt cx="434975" cy="323850"/>
          </a:xfrm>
        </p:grpSpPr>
        <p:sp>
          <p:nvSpPr>
            <p:cNvPr id="79" name="object 79"/>
            <p:cNvSpPr/>
            <p:nvPr/>
          </p:nvSpPr>
          <p:spPr>
            <a:xfrm>
              <a:off x="1908175" y="4451350"/>
              <a:ext cx="425450" cy="314325"/>
            </a:xfrm>
            <a:custGeom>
              <a:avLst/>
              <a:gdLst/>
              <a:ahLst/>
              <a:cxnLst/>
              <a:rect l="l" t="t" r="r" b="b"/>
              <a:pathLst>
                <a:path w="425450" h="314325">
                  <a:moveTo>
                    <a:pt x="212725" y="0"/>
                  </a:moveTo>
                  <a:lnTo>
                    <a:pt x="156177" y="5613"/>
                  </a:lnTo>
                  <a:lnTo>
                    <a:pt x="105362" y="21453"/>
                  </a:lnTo>
                  <a:lnTo>
                    <a:pt x="62309" y="46021"/>
                  </a:lnTo>
                  <a:lnTo>
                    <a:pt x="29045" y="77818"/>
                  </a:lnTo>
                  <a:lnTo>
                    <a:pt x="7599" y="115343"/>
                  </a:lnTo>
                  <a:lnTo>
                    <a:pt x="0" y="157099"/>
                  </a:lnTo>
                  <a:lnTo>
                    <a:pt x="7599" y="198907"/>
                  </a:lnTo>
                  <a:lnTo>
                    <a:pt x="29045" y="236469"/>
                  </a:lnTo>
                  <a:lnTo>
                    <a:pt x="62309" y="268287"/>
                  </a:lnTo>
                  <a:lnTo>
                    <a:pt x="105362" y="292866"/>
                  </a:lnTo>
                  <a:lnTo>
                    <a:pt x="156177" y="308711"/>
                  </a:lnTo>
                  <a:lnTo>
                    <a:pt x="212725" y="314325"/>
                  </a:lnTo>
                  <a:lnTo>
                    <a:pt x="269272" y="308711"/>
                  </a:lnTo>
                  <a:lnTo>
                    <a:pt x="320087" y="292866"/>
                  </a:lnTo>
                  <a:lnTo>
                    <a:pt x="363140" y="268287"/>
                  </a:lnTo>
                  <a:lnTo>
                    <a:pt x="396404" y="236469"/>
                  </a:lnTo>
                  <a:lnTo>
                    <a:pt x="417850" y="198907"/>
                  </a:lnTo>
                  <a:lnTo>
                    <a:pt x="425450" y="157099"/>
                  </a:lnTo>
                  <a:lnTo>
                    <a:pt x="417850" y="115343"/>
                  </a:lnTo>
                  <a:lnTo>
                    <a:pt x="396404" y="77818"/>
                  </a:lnTo>
                  <a:lnTo>
                    <a:pt x="363140" y="46021"/>
                  </a:lnTo>
                  <a:lnTo>
                    <a:pt x="320087" y="21453"/>
                  </a:lnTo>
                  <a:lnTo>
                    <a:pt x="269272" y="5613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08175" y="4451350"/>
              <a:ext cx="425450" cy="314325"/>
            </a:xfrm>
            <a:custGeom>
              <a:avLst/>
              <a:gdLst/>
              <a:ahLst/>
              <a:cxnLst/>
              <a:rect l="l" t="t" r="r" b="b"/>
              <a:pathLst>
                <a:path w="425450" h="314325">
                  <a:moveTo>
                    <a:pt x="0" y="157099"/>
                  </a:moveTo>
                  <a:lnTo>
                    <a:pt x="7599" y="115343"/>
                  </a:lnTo>
                  <a:lnTo>
                    <a:pt x="29045" y="77818"/>
                  </a:lnTo>
                  <a:lnTo>
                    <a:pt x="62309" y="46021"/>
                  </a:lnTo>
                  <a:lnTo>
                    <a:pt x="105362" y="21453"/>
                  </a:lnTo>
                  <a:lnTo>
                    <a:pt x="156177" y="5613"/>
                  </a:lnTo>
                  <a:lnTo>
                    <a:pt x="212725" y="0"/>
                  </a:lnTo>
                  <a:lnTo>
                    <a:pt x="269272" y="5613"/>
                  </a:lnTo>
                  <a:lnTo>
                    <a:pt x="320087" y="21453"/>
                  </a:lnTo>
                  <a:lnTo>
                    <a:pt x="363140" y="46021"/>
                  </a:lnTo>
                  <a:lnTo>
                    <a:pt x="396404" y="77818"/>
                  </a:lnTo>
                  <a:lnTo>
                    <a:pt x="417850" y="115343"/>
                  </a:lnTo>
                  <a:lnTo>
                    <a:pt x="425450" y="157099"/>
                  </a:lnTo>
                  <a:lnTo>
                    <a:pt x="417850" y="198907"/>
                  </a:lnTo>
                  <a:lnTo>
                    <a:pt x="396404" y="236469"/>
                  </a:lnTo>
                  <a:lnTo>
                    <a:pt x="363140" y="268287"/>
                  </a:lnTo>
                  <a:lnTo>
                    <a:pt x="320087" y="292866"/>
                  </a:lnTo>
                  <a:lnTo>
                    <a:pt x="269272" y="308711"/>
                  </a:lnTo>
                  <a:lnTo>
                    <a:pt x="212725" y="314325"/>
                  </a:lnTo>
                  <a:lnTo>
                    <a:pt x="156177" y="308711"/>
                  </a:lnTo>
                  <a:lnTo>
                    <a:pt x="105362" y="292866"/>
                  </a:lnTo>
                  <a:lnTo>
                    <a:pt x="62309" y="268287"/>
                  </a:lnTo>
                  <a:lnTo>
                    <a:pt x="29045" y="236469"/>
                  </a:lnTo>
                  <a:lnTo>
                    <a:pt x="7599" y="198907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045335" y="44535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84563" y="4386262"/>
            <a:ext cx="433705" cy="325755"/>
            <a:chOff x="2984563" y="4386262"/>
            <a:chExt cx="433705" cy="325755"/>
          </a:xfrm>
        </p:grpSpPr>
        <p:sp>
          <p:nvSpPr>
            <p:cNvPr id="83" name="object 83"/>
            <p:cNvSpPr/>
            <p:nvPr/>
          </p:nvSpPr>
          <p:spPr>
            <a:xfrm>
              <a:off x="2989326" y="4391025"/>
              <a:ext cx="424180" cy="316230"/>
            </a:xfrm>
            <a:custGeom>
              <a:avLst/>
              <a:gdLst/>
              <a:ahLst/>
              <a:cxnLst/>
              <a:rect l="l" t="t" r="r" b="b"/>
              <a:pathLst>
                <a:path w="424179" h="316229">
                  <a:moveTo>
                    <a:pt x="211836" y="0"/>
                  </a:moveTo>
                  <a:lnTo>
                    <a:pt x="155530" y="5643"/>
                  </a:lnTo>
                  <a:lnTo>
                    <a:pt x="104930" y="21571"/>
                  </a:lnTo>
                  <a:lnTo>
                    <a:pt x="62055" y="46275"/>
                  </a:lnTo>
                  <a:lnTo>
                    <a:pt x="28927" y="78250"/>
                  </a:lnTo>
                  <a:lnTo>
                    <a:pt x="7568" y="115990"/>
                  </a:lnTo>
                  <a:lnTo>
                    <a:pt x="0" y="157987"/>
                  </a:lnTo>
                  <a:lnTo>
                    <a:pt x="7568" y="199985"/>
                  </a:lnTo>
                  <a:lnTo>
                    <a:pt x="28927" y="237725"/>
                  </a:lnTo>
                  <a:lnTo>
                    <a:pt x="62055" y="269700"/>
                  </a:lnTo>
                  <a:lnTo>
                    <a:pt x="104930" y="294404"/>
                  </a:lnTo>
                  <a:lnTo>
                    <a:pt x="155530" y="310332"/>
                  </a:lnTo>
                  <a:lnTo>
                    <a:pt x="211836" y="315975"/>
                  </a:lnTo>
                  <a:lnTo>
                    <a:pt x="268194" y="310332"/>
                  </a:lnTo>
                  <a:lnTo>
                    <a:pt x="318831" y="294404"/>
                  </a:lnTo>
                  <a:lnTo>
                    <a:pt x="361727" y="269700"/>
                  </a:lnTo>
                  <a:lnTo>
                    <a:pt x="394866" y="237725"/>
                  </a:lnTo>
                  <a:lnTo>
                    <a:pt x="416229" y="199985"/>
                  </a:lnTo>
                  <a:lnTo>
                    <a:pt x="423799" y="157987"/>
                  </a:lnTo>
                  <a:lnTo>
                    <a:pt x="416229" y="115990"/>
                  </a:lnTo>
                  <a:lnTo>
                    <a:pt x="394866" y="78250"/>
                  </a:lnTo>
                  <a:lnTo>
                    <a:pt x="361727" y="46275"/>
                  </a:lnTo>
                  <a:lnTo>
                    <a:pt x="318831" y="21571"/>
                  </a:lnTo>
                  <a:lnTo>
                    <a:pt x="268194" y="5643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89326" y="4391025"/>
              <a:ext cx="424180" cy="316230"/>
            </a:xfrm>
            <a:custGeom>
              <a:avLst/>
              <a:gdLst/>
              <a:ahLst/>
              <a:cxnLst/>
              <a:rect l="l" t="t" r="r" b="b"/>
              <a:pathLst>
                <a:path w="424179" h="316229">
                  <a:moveTo>
                    <a:pt x="0" y="157987"/>
                  </a:moveTo>
                  <a:lnTo>
                    <a:pt x="7568" y="115990"/>
                  </a:lnTo>
                  <a:lnTo>
                    <a:pt x="28927" y="78250"/>
                  </a:lnTo>
                  <a:lnTo>
                    <a:pt x="62055" y="46275"/>
                  </a:lnTo>
                  <a:lnTo>
                    <a:pt x="104930" y="21571"/>
                  </a:lnTo>
                  <a:lnTo>
                    <a:pt x="155530" y="5643"/>
                  </a:lnTo>
                  <a:lnTo>
                    <a:pt x="211836" y="0"/>
                  </a:lnTo>
                  <a:lnTo>
                    <a:pt x="268194" y="5643"/>
                  </a:lnTo>
                  <a:lnTo>
                    <a:pt x="318831" y="21571"/>
                  </a:lnTo>
                  <a:lnTo>
                    <a:pt x="361727" y="46275"/>
                  </a:lnTo>
                  <a:lnTo>
                    <a:pt x="394866" y="78250"/>
                  </a:lnTo>
                  <a:lnTo>
                    <a:pt x="416229" y="115990"/>
                  </a:lnTo>
                  <a:lnTo>
                    <a:pt x="423799" y="157987"/>
                  </a:lnTo>
                  <a:lnTo>
                    <a:pt x="416229" y="199985"/>
                  </a:lnTo>
                  <a:lnTo>
                    <a:pt x="394866" y="237725"/>
                  </a:lnTo>
                  <a:lnTo>
                    <a:pt x="361727" y="269700"/>
                  </a:lnTo>
                  <a:lnTo>
                    <a:pt x="318831" y="294404"/>
                  </a:lnTo>
                  <a:lnTo>
                    <a:pt x="268194" y="310332"/>
                  </a:lnTo>
                  <a:lnTo>
                    <a:pt x="211836" y="315975"/>
                  </a:lnTo>
                  <a:lnTo>
                    <a:pt x="155530" y="310332"/>
                  </a:lnTo>
                  <a:lnTo>
                    <a:pt x="104930" y="294404"/>
                  </a:lnTo>
                  <a:lnTo>
                    <a:pt x="62055" y="269700"/>
                  </a:lnTo>
                  <a:lnTo>
                    <a:pt x="28927" y="237725"/>
                  </a:lnTo>
                  <a:lnTo>
                    <a:pt x="7568" y="199985"/>
                  </a:lnTo>
                  <a:lnTo>
                    <a:pt x="0" y="157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062477" y="439407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492438" y="4765738"/>
            <a:ext cx="433705" cy="323850"/>
            <a:chOff x="2492438" y="4765738"/>
            <a:chExt cx="433705" cy="323850"/>
          </a:xfrm>
        </p:grpSpPr>
        <p:sp>
          <p:nvSpPr>
            <p:cNvPr id="87" name="object 87"/>
            <p:cNvSpPr/>
            <p:nvPr/>
          </p:nvSpPr>
          <p:spPr>
            <a:xfrm>
              <a:off x="2497201" y="4770501"/>
              <a:ext cx="424180" cy="314325"/>
            </a:xfrm>
            <a:custGeom>
              <a:avLst/>
              <a:gdLst/>
              <a:ahLst/>
              <a:cxnLst/>
              <a:rect l="l" t="t" r="r" b="b"/>
              <a:pathLst>
                <a:path w="424180" h="314325">
                  <a:moveTo>
                    <a:pt x="211836" y="0"/>
                  </a:moveTo>
                  <a:lnTo>
                    <a:pt x="155530" y="5613"/>
                  </a:lnTo>
                  <a:lnTo>
                    <a:pt x="104930" y="21453"/>
                  </a:lnTo>
                  <a:lnTo>
                    <a:pt x="62055" y="46021"/>
                  </a:lnTo>
                  <a:lnTo>
                    <a:pt x="28927" y="77818"/>
                  </a:lnTo>
                  <a:lnTo>
                    <a:pt x="7568" y="115343"/>
                  </a:lnTo>
                  <a:lnTo>
                    <a:pt x="0" y="157099"/>
                  </a:lnTo>
                  <a:lnTo>
                    <a:pt x="7568" y="198863"/>
                  </a:lnTo>
                  <a:lnTo>
                    <a:pt x="28927" y="236412"/>
                  </a:lnTo>
                  <a:lnTo>
                    <a:pt x="62055" y="268239"/>
                  </a:lnTo>
                  <a:lnTo>
                    <a:pt x="104930" y="292838"/>
                  </a:lnTo>
                  <a:lnTo>
                    <a:pt x="155530" y="308702"/>
                  </a:lnTo>
                  <a:lnTo>
                    <a:pt x="211836" y="314325"/>
                  </a:lnTo>
                  <a:lnTo>
                    <a:pt x="268194" y="308702"/>
                  </a:lnTo>
                  <a:lnTo>
                    <a:pt x="318831" y="292838"/>
                  </a:lnTo>
                  <a:lnTo>
                    <a:pt x="361727" y="268239"/>
                  </a:lnTo>
                  <a:lnTo>
                    <a:pt x="394866" y="236412"/>
                  </a:lnTo>
                  <a:lnTo>
                    <a:pt x="416229" y="198863"/>
                  </a:lnTo>
                  <a:lnTo>
                    <a:pt x="423799" y="157099"/>
                  </a:lnTo>
                  <a:lnTo>
                    <a:pt x="416229" y="115343"/>
                  </a:lnTo>
                  <a:lnTo>
                    <a:pt x="394866" y="77818"/>
                  </a:lnTo>
                  <a:lnTo>
                    <a:pt x="361727" y="46021"/>
                  </a:lnTo>
                  <a:lnTo>
                    <a:pt x="318831" y="21453"/>
                  </a:lnTo>
                  <a:lnTo>
                    <a:pt x="268194" y="5613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97201" y="4770501"/>
              <a:ext cx="424180" cy="314325"/>
            </a:xfrm>
            <a:custGeom>
              <a:avLst/>
              <a:gdLst/>
              <a:ahLst/>
              <a:cxnLst/>
              <a:rect l="l" t="t" r="r" b="b"/>
              <a:pathLst>
                <a:path w="424180" h="314325">
                  <a:moveTo>
                    <a:pt x="0" y="157099"/>
                  </a:moveTo>
                  <a:lnTo>
                    <a:pt x="7568" y="115343"/>
                  </a:lnTo>
                  <a:lnTo>
                    <a:pt x="28927" y="77818"/>
                  </a:lnTo>
                  <a:lnTo>
                    <a:pt x="62055" y="46021"/>
                  </a:lnTo>
                  <a:lnTo>
                    <a:pt x="104930" y="21453"/>
                  </a:lnTo>
                  <a:lnTo>
                    <a:pt x="155530" y="5613"/>
                  </a:lnTo>
                  <a:lnTo>
                    <a:pt x="211836" y="0"/>
                  </a:lnTo>
                  <a:lnTo>
                    <a:pt x="268194" y="5613"/>
                  </a:lnTo>
                  <a:lnTo>
                    <a:pt x="318831" y="21453"/>
                  </a:lnTo>
                  <a:lnTo>
                    <a:pt x="361727" y="46021"/>
                  </a:lnTo>
                  <a:lnTo>
                    <a:pt x="394866" y="77818"/>
                  </a:lnTo>
                  <a:lnTo>
                    <a:pt x="416229" y="115343"/>
                  </a:lnTo>
                  <a:lnTo>
                    <a:pt x="423799" y="157099"/>
                  </a:lnTo>
                  <a:lnTo>
                    <a:pt x="416229" y="198863"/>
                  </a:lnTo>
                  <a:lnTo>
                    <a:pt x="394866" y="236412"/>
                  </a:lnTo>
                  <a:lnTo>
                    <a:pt x="361727" y="268239"/>
                  </a:lnTo>
                  <a:lnTo>
                    <a:pt x="318831" y="292838"/>
                  </a:lnTo>
                  <a:lnTo>
                    <a:pt x="268194" y="308702"/>
                  </a:lnTo>
                  <a:lnTo>
                    <a:pt x="211836" y="314325"/>
                  </a:lnTo>
                  <a:lnTo>
                    <a:pt x="155530" y="308702"/>
                  </a:lnTo>
                  <a:lnTo>
                    <a:pt x="104930" y="292838"/>
                  </a:lnTo>
                  <a:lnTo>
                    <a:pt x="62055" y="268239"/>
                  </a:lnTo>
                  <a:lnTo>
                    <a:pt x="28927" y="236412"/>
                  </a:lnTo>
                  <a:lnTo>
                    <a:pt x="7568" y="198863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634233" y="47726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461897" y="3740213"/>
            <a:ext cx="1758314" cy="1097280"/>
            <a:chOff x="1461897" y="3740213"/>
            <a:chExt cx="1758314" cy="1097280"/>
          </a:xfrm>
        </p:grpSpPr>
        <p:sp>
          <p:nvSpPr>
            <p:cNvPr id="91" name="object 91"/>
            <p:cNvSpPr/>
            <p:nvPr/>
          </p:nvSpPr>
          <p:spPr>
            <a:xfrm>
              <a:off x="1461897" y="4137278"/>
              <a:ext cx="1758314" cy="340995"/>
            </a:xfrm>
            <a:custGeom>
              <a:avLst/>
              <a:gdLst/>
              <a:ahLst/>
              <a:cxnLst/>
              <a:rect l="l" t="t" r="r" b="b"/>
              <a:pathLst>
                <a:path w="1758314" h="340995">
                  <a:moveTo>
                    <a:pt x="246126" y="45212"/>
                  </a:moveTo>
                  <a:lnTo>
                    <a:pt x="223901" y="27305"/>
                  </a:lnTo>
                  <a:lnTo>
                    <a:pt x="42405" y="254088"/>
                  </a:lnTo>
                  <a:lnTo>
                    <a:pt x="20066" y="236220"/>
                  </a:lnTo>
                  <a:lnTo>
                    <a:pt x="0" y="329946"/>
                  </a:lnTo>
                  <a:lnTo>
                    <a:pt x="87122" y="289814"/>
                  </a:lnTo>
                  <a:lnTo>
                    <a:pt x="78689" y="283083"/>
                  </a:lnTo>
                  <a:lnTo>
                    <a:pt x="64770" y="271957"/>
                  </a:lnTo>
                  <a:lnTo>
                    <a:pt x="246126" y="45212"/>
                  </a:lnTo>
                  <a:close/>
                </a:path>
                <a:path w="1758314" h="340995">
                  <a:moveTo>
                    <a:pt x="623189" y="340995"/>
                  </a:moveTo>
                  <a:lnTo>
                    <a:pt x="620395" y="285877"/>
                  </a:lnTo>
                  <a:lnTo>
                    <a:pt x="618363" y="245364"/>
                  </a:lnTo>
                  <a:lnTo>
                    <a:pt x="593471" y="259422"/>
                  </a:lnTo>
                  <a:lnTo>
                    <a:pt x="485013" y="67310"/>
                  </a:lnTo>
                  <a:lnTo>
                    <a:pt x="460121" y="81407"/>
                  </a:lnTo>
                  <a:lnTo>
                    <a:pt x="568655" y="273431"/>
                  </a:lnTo>
                  <a:lnTo>
                    <a:pt x="543687" y="287528"/>
                  </a:lnTo>
                  <a:lnTo>
                    <a:pt x="623189" y="340995"/>
                  </a:lnTo>
                  <a:close/>
                </a:path>
                <a:path w="1758314" h="340995">
                  <a:moveTo>
                    <a:pt x="1757934" y="266446"/>
                  </a:moveTo>
                  <a:lnTo>
                    <a:pt x="1746821" y="221234"/>
                  </a:lnTo>
                  <a:lnTo>
                    <a:pt x="1735074" y="173355"/>
                  </a:lnTo>
                  <a:lnTo>
                    <a:pt x="1713280" y="191833"/>
                  </a:lnTo>
                  <a:lnTo>
                    <a:pt x="1550670" y="0"/>
                  </a:lnTo>
                  <a:lnTo>
                    <a:pt x="1528826" y="18542"/>
                  </a:lnTo>
                  <a:lnTo>
                    <a:pt x="1691500" y="210312"/>
                  </a:lnTo>
                  <a:lnTo>
                    <a:pt x="1669796" y="228727"/>
                  </a:lnTo>
                  <a:lnTo>
                    <a:pt x="1757934" y="266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69183" y="4652264"/>
              <a:ext cx="189230" cy="184785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547238" y="3744976"/>
              <a:ext cx="610235" cy="530225"/>
            </a:xfrm>
            <a:custGeom>
              <a:avLst/>
              <a:gdLst/>
              <a:ahLst/>
              <a:cxnLst/>
              <a:rect l="l" t="t" r="r" b="b"/>
              <a:pathLst>
                <a:path w="610235" h="530225">
                  <a:moveTo>
                    <a:pt x="471297" y="0"/>
                  </a:moveTo>
                  <a:lnTo>
                    <a:pt x="76581" y="530225"/>
                  </a:lnTo>
                </a:path>
                <a:path w="610235" h="530225">
                  <a:moveTo>
                    <a:pt x="0" y="109474"/>
                  </a:moveTo>
                  <a:lnTo>
                    <a:pt x="610235" y="4095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622757"/>
            <a:ext cx="595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Silme:</a:t>
            </a:r>
            <a:r>
              <a:rPr spc="-15"/>
              <a:t> </a:t>
            </a:r>
            <a:r>
              <a:rPr/>
              <a:t>Durum</a:t>
            </a:r>
            <a:r>
              <a:rPr spc="-35"/>
              <a:t> </a:t>
            </a:r>
            <a:r>
              <a:rPr/>
              <a:t>3</a:t>
            </a:r>
            <a:r>
              <a:rPr spc="-10"/>
              <a:t> </a:t>
            </a:r>
            <a:r>
              <a:rPr/>
              <a:t>–</a:t>
            </a:r>
            <a:r>
              <a:rPr spc="-15"/>
              <a:t> </a:t>
            </a:r>
            <a:r>
              <a:rPr/>
              <a:t>2</a:t>
            </a:r>
            <a:r>
              <a:rPr spc="-10"/>
              <a:t> </a:t>
            </a:r>
            <a:r>
              <a:rPr/>
              <a:t>Çocuklu</a:t>
            </a:r>
            <a:r>
              <a:rPr spc="-25"/>
              <a:t> </a:t>
            </a:r>
            <a:r>
              <a:rPr spc="-10"/>
              <a:t>Düğüm</a:t>
            </a:r>
          </a:p>
        </p:txBody>
      </p:sp>
      <p:sp>
        <p:nvSpPr>
          <p:cNvPr id="3" name="object 3"/>
          <p:cNvSpPr/>
          <p:nvPr/>
        </p:nvSpPr>
        <p:spPr>
          <a:xfrm>
            <a:off x="496887" y="5046726"/>
            <a:ext cx="5012055" cy="1478280"/>
          </a:xfrm>
          <a:custGeom>
            <a:avLst/>
            <a:gdLst/>
            <a:ahLst/>
            <a:cxnLst/>
            <a:rect l="l" t="t" r="r" b="b"/>
            <a:pathLst>
              <a:path w="5012055" h="1478279">
                <a:moveTo>
                  <a:pt x="5011674" y="0"/>
                </a:moveTo>
                <a:lnTo>
                  <a:pt x="0" y="0"/>
                </a:lnTo>
                <a:lnTo>
                  <a:pt x="0" y="1477899"/>
                </a:lnTo>
                <a:lnTo>
                  <a:pt x="5011674" y="1477899"/>
                </a:lnTo>
                <a:lnTo>
                  <a:pt x="501167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768" y="5614517"/>
            <a:ext cx="3563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Bu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elemanın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sol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çocuğu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olmayacaktır.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768" y="5888837"/>
            <a:ext cx="434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6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ve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7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içeren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düğümlerin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içeriklerini</a:t>
            </a:r>
            <a:r>
              <a:rPr sz="1800" b="1" spc="-4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değiştirin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5339918"/>
            <a:ext cx="4589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>
                <a:latin typeface="Calibri"/>
                <a:cs typeface="Calibri"/>
              </a:rPr>
              <a:t>1)</a:t>
            </a:r>
            <a:r>
              <a:rPr sz="1800" b="1">
                <a:latin typeface="Calibri"/>
                <a:cs typeface="Calibri"/>
              </a:rPr>
              <a:t>	Sağ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alt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ağaçtaki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en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küçük</a:t>
            </a:r>
            <a:r>
              <a:rPr sz="1800" b="1" spc="-3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eleman</a:t>
            </a:r>
            <a:r>
              <a:rPr sz="1800" b="1" spc="-5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bulunur.(7)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5"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5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5">
                <a:latin typeface="Calibri"/>
                <a:cs typeface="Calibri"/>
              </a:rPr>
              <a:t>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768" y="6163157"/>
            <a:ext cx="394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6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nolu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eleman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çocuğu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varmış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gibi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silinir.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2648" y="2168525"/>
            <a:ext cx="2068830" cy="114300"/>
          </a:xfrm>
          <a:custGeom>
            <a:avLst/>
            <a:gdLst/>
            <a:ahLst/>
            <a:cxnLst/>
            <a:rect l="l" t="t" r="r" b="b"/>
            <a:pathLst>
              <a:path w="2068829" h="114300">
                <a:moveTo>
                  <a:pt x="1954276" y="0"/>
                </a:moveTo>
                <a:lnTo>
                  <a:pt x="1954276" y="114300"/>
                </a:lnTo>
                <a:lnTo>
                  <a:pt x="2030476" y="76200"/>
                </a:lnTo>
                <a:lnTo>
                  <a:pt x="1973326" y="76200"/>
                </a:lnTo>
                <a:lnTo>
                  <a:pt x="1973326" y="38100"/>
                </a:lnTo>
                <a:lnTo>
                  <a:pt x="2030476" y="38100"/>
                </a:lnTo>
                <a:lnTo>
                  <a:pt x="1954276" y="0"/>
                </a:lnTo>
                <a:close/>
              </a:path>
              <a:path w="2068829" h="114300">
                <a:moveTo>
                  <a:pt x="19542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954276" y="76200"/>
                </a:lnTo>
                <a:lnTo>
                  <a:pt x="1954276" y="38100"/>
                </a:lnTo>
                <a:close/>
              </a:path>
              <a:path w="2068829" h="114300">
                <a:moveTo>
                  <a:pt x="2030476" y="38100"/>
                </a:moveTo>
                <a:lnTo>
                  <a:pt x="1973326" y="38100"/>
                </a:lnTo>
                <a:lnTo>
                  <a:pt x="1973326" y="76200"/>
                </a:lnTo>
                <a:lnTo>
                  <a:pt x="2030476" y="76200"/>
                </a:lnTo>
                <a:lnTo>
                  <a:pt x="2068576" y="57150"/>
                </a:lnTo>
                <a:lnTo>
                  <a:pt x="20304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7227" y="1295476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89838" y="1760537"/>
            <a:ext cx="342900" cy="268605"/>
            <a:chOff x="7089838" y="1760537"/>
            <a:chExt cx="342900" cy="268605"/>
          </a:xfrm>
        </p:grpSpPr>
        <p:sp>
          <p:nvSpPr>
            <p:cNvPr id="11" name="object 11"/>
            <p:cNvSpPr/>
            <p:nvPr/>
          </p:nvSpPr>
          <p:spPr>
            <a:xfrm>
              <a:off x="7094601" y="1765300"/>
              <a:ext cx="333375" cy="259079"/>
            </a:xfrm>
            <a:custGeom>
              <a:avLst/>
              <a:gdLst/>
              <a:ahLst/>
              <a:cxnLst/>
              <a:rect l="l" t="t" r="r" b="b"/>
              <a:pathLst>
                <a:path w="333375" h="259078">
                  <a:moveTo>
                    <a:pt x="166624" y="0"/>
                  </a:moveTo>
                  <a:lnTo>
                    <a:pt x="113938" y="6594"/>
                  </a:lnTo>
                  <a:lnTo>
                    <a:pt x="68195" y="24961"/>
                  </a:lnTo>
                  <a:lnTo>
                    <a:pt x="32134" y="52971"/>
                  </a:lnTo>
                  <a:lnTo>
                    <a:pt x="8489" y="88497"/>
                  </a:lnTo>
                  <a:lnTo>
                    <a:pt x="0" y="129412"/>
                  </a:lnTo>
                  <a:lnTo>
                    <a:pt x="8489" y="170279"/>
                  </a:lnTo>
                  <a:lnTo>
                    <a:pt x="32134" y="205799"/>
                  </a:lnTo>
                  <a:lnTo>
                    <a:pt x="68195" y="233828"/>
                  </a:lnTo>
                  <a:lnTo>
                    <a:pt x="113938" y="252218"/>
                  </a:lnTo>
                  <a:lnTo>
                    <a:pt x="166624" y="258825"/>
                  </a:lnTo>
                  <a:lnTo>
                    <a:pt x="219322" y="252218"/>
                  </a:lnTo>
                  <a:lnTo>
                    <a:pt x="265096" y="233828"/>
                  </a:lnTo>
                  <a:lnTo>
                    <a:pt x="301196" y="205799"/>
                  </a:lnTo>
                  <a:lnTo>
                    <a:pt x="324872" y="170279"/>
                  </a:lnTo>
                  <a:lnTo>
                    <a:pt x="333375" y="129412"/>
                  </a:lnTo>
                  <a:lnTo>
                    <a:pt x="324872" y="88497"/>
                  </a:lnTo>
                  <a:lnTo>
                    <a:pt x="301196" y="52971"/>
                  </a:lnTo>
                  <a:lnTo>
                    <a:pt x="265096" y="24961"/>
                  </a:lnTo>
                  <a:lnTo>
                    <a:pt x="219322" y="6594"/>
                  </a:lnTo>
                  <a:lnTo>
                    <a:pt x="1666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4601" y="1765300"/>
              <a:ext cx="333375" cy="259079"/>
            </a:xfrm>
            <a:custGeom>
              <a:avLst/>
              <a:gdLst/>
              <a:ahLst/>
              <a:cxnLst/>
              <a:rect l="l" t="t" r="r" b="b"/>
              <a:pathLst>
                <a:path w="333375" h="259078">
                  <a:moveTo>
                    <a:pt x="0" y="129412"/>
                  </a:moveTo>
                  <a:lnTo>
                    <a:pt x="8489" y="88497"/>
                  </a:lnTo>
                  <a:lnTo>
                    <a:pt x="32134" y="52971"/>
                  </a:lnTo>
                  <a:lnTo>
                    <a:pt x="68195" y="24961"/>
                  </a:lnTo>
                  <a:lnTo>
                    <a:pt x="113938" y="6594"/>
                  </a:lnTo>
                  <a:lnTo>
                    <a:pt x="166624" y="0"/>
                  </a:lnTo>
                  <a:lnTo>
                    <a:pt x="219322" y="6594"/>
                  </a:lnTo>
                  <a:lnTo>
                    <a:pt x="265096" y="24961"/>
                  </a:lnTo>
                  <a:lnTo>
                    <a:pt x="301196" y="52971"/>
                  </a:lnTo>
                  <a:lnTo>
                    <a:pt x="324872" y="88497"/>
                  </a:lnTo>
                  <a:lnTo>
                    <a:pt x="333375" y="129412"/>
                  </a:lnTo>
                  <a:lnTo>
                    <a:pt x="324872" y="170279"/>
                  </a:lnTo>
                  <a:lnTo>
                    <a:pt x="301196" y="205799"/>
                  </a:lnTo>
                  <a:lnTo>
                    <a:pt x="265096" y="233828"/>
                  </a:lnTo>
                  <a:lnTo>
                    <a:pt x="219322" y="252218"/>
                  </a:lnTo>
                  <a:lnTo>
                    <a:pt x="166624" y="258825"/>
                  </a:lnTo>
                  <a:lnTo>
                    <a:pt x="113938" y="252218"/>
                  </a:lnTo>
                  <a:lnTo>
                    <a:pt x="68195" y="233828"/>
                  </a:lnTo>
                  <a:lnTo>
                    <a:pt x="32134" y="205799"/>
                  </a:lnTo>
                  <a:lnTo>
                    <a:pt x="8489" y="170279"/>
                  </a:lnTo>
                  <a:lnTo>
                    <a:pt x="0" y="1294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24445" y="173926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5272" y="2307272"/>
            <a:ext cx="341630" cy="267335"/>
            <a:chOff x="6625272" y="2307272"/>
            <a:chExt cx="341630" cy="267335"/>
          </a:xfrm>
        </p:grpSpPr>
        <p:sp>
          <p:nvSpPr>
            <p:cNvPr id="15" name="object 15"/>
            <p:cNvSpPr/>
            <p:nvPr/>
          </p:nvSpPr>
          <p:spPr>
            <a:xfrm>
              <a:off x="6630034" y="2312035"/>
              <a:ext cx="332105" cy="257810"/>
            </a:xfrm>
            <a:custGeom>
              <a:avLst/>
              <a:gdLst/>
              <a:ahLst/>
              <a:cxnLst/>
              <a:rect l="l" t="t" r="r" b="b"/>
              <a:pathLst>
                <a:path w="332104" h="257810">
                  <a:moveTo>
                    <a:pt x="165862" y="0"/>
                  </a:moveTo>
                  <a:lnTo>
                    <a:pt x="113450" y="6564"/>
                  </a:lnTo>
                  <a:lnTo>
                    <a:pt x="67921" y="24839"/>
                  </a:lnTo>
                  <a:lnTo>
                    <a:pt x="32012" y="52696"/>
                  </a:lnTo>
                  <a:lnTo>
                    <a:pt x="8459" y="88009"/>
                  </a:lnTo>
                  <a:lnTo>
                    <a:pt x="0" y="128650"/>
                  </a:lnTo>
                  <a:lnTo>
                    <a:pt x="8459" y="169340"/>
                  </a:lnTo>
                  <a:lnTo>
                    <a:pt x="32012" y="204659"/>
                  </a:lnTo>
                  <a:lnTo>
                    <a:pt x="67921" y="232499"/>
                  </a:lnTo>
                  <a:lnTo>
                    <a:pt x="113450" y="250749"/>
                  </a:lnTo>
                  <a:lnTo>
                    <a:pt x="165862" y="257301"/>
                  </a:lnTo>
                  <a:lnTo>
                    <a:pt x="218273" y="250749"/>
                  </a:lnTo>
                  <a:lnTo>
                    <a:pt x="263802" y="232499"/>
                  </a:lnTo>
                  <a:lnTo>
                    <a:pt x="299711" y="204659"/>
                  </a:lnTo>
                  <a:lnTo>
                    <a:pt x="323264" y="169340"/>
                  </a:lnTo>
                  <a:lnTo>
                    <a:pt x="331724" y="128650"/>
                  </a:lnTo>
                  <a:lnTo>
                    <a:pt x="323264" y="88009"/>
                  </a:lnTo>
                  <a:lnTo>
                    <a:pt x="299711" y="52696"/>
                  </a:lnTo>
                  <a:lnTo>
                    <a:pt x="263802" y="24839"/>
                  </a:lnTo>
                  <a:lnTo>
                    <a:pt x="218273" y="6564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0034" y="2312035"/>
              <a:ext cx="332105" cy="257810"/>
            </a:xfrm>
            <a:custGeom>
              <a:avLst/>
              <a:gdLst/>
              <a:ahLst/>
              <a:cxnLst/>
              <a:rect l="l" t="t" r="r" b="b"/>
              <a:pathLst>
                <a:path w="332104" h="257810">
                  <a:moveTo>
                    <a:pt x="0" y="128650"/>
                  </a:moveTo>
                  <a:lnTo>
                    <a:pt x="8459" y="88009"/>
                  </a:lnTo>
                  <a:lnTo>
                    <a:pt x="32012" y="52696"/>
                  </a:lnTo>
                  <a:lnTo>
                    <a:pt x="67921" y="24839"/>
                  </a:lnTo>
                  <a:lnTo>
                    <a:pt x="113450" y="6564"/>
                  </a:lnTo>
                  <a:lnTo>
                    <a:pt x="165862" y="0"/>
                  </a:lnTo>
                  <a:lnTo>
                    <a:pt x="218273" y="6564"/>
                  </a:lnTo>
                  <a:lnTo>
                    <a:pt x="263802" y="24839"/>
                  </a:lnTo>
                  <a:lnTo>
                    <a:pt x="299711" y="52696"/>
                  </a:lnTo>
                  <a:lnTo>
                    <a:pt x="323264" y="88009"/>
                  </a:lnTo>
                  <a:lnTo>
                    <a:pt x="331724" y="128650"/>
                  </a:lnTo>
                  <a:lnTo>
                    <a:pt x="323264" y="169340"/>
                  </a:lnTo>
                  <a:lnTo>
                    <a:pt x="299711" y="204659"/>
                  </a:lnTo>
                  <a:lnTo>
                    <a:pt x="263802" y="232499"/>
                  </a:lnTo>
                  <a:lnTo>
                    <a:pt x="218273" y="250749"/>
                  </a:lnTo>
                  <a:lnTo>
                    <a:pt x="165862" y="257301"/>
                  </a:lnTo>
                  <a:lnTo>
                    <a:pt x="113450" y="250749"/>
                  </a:lnTo>
                  <a:lnTo>
                    <a:pt x="67921" y="232499"/>
                  </a:lnTo>
                  <a:lnTo>
                    <a:pt x="32012" y="204659"/>
                  </a:lnTo>
                  <a:lnTo>
                    <a:pt x="8459" y="169340"/>
                  </a:lnTo>
                  <a:lnTo>
                    <a:pt x="0" y="1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20967" y="228518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67663" y="2293937"/>
            <a:ext cx="342900" cy="266700"/>
            <a:chOff x="7467663" y="2293937"/>
            <a:chExt cx="342900" cy="266700"/>
          </a:xfrm>
        </p:grpSpPr>
        <p:sp>
          <p:nvSpPr>
            <p:cNvPr id="19" name="object 19"/>
            <p:cNvSpPr/>
            <p:nvPr/>
          </p:nvSpPr>
          <p:spPr>
            <a:xfrm>
              <a:off x="7472426" y="229870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166624" y="0"/>
                  </a:moveTo>
                  <a:lnTo>
                    <a:pt x="113938" y="6552"/>
                  </a:lnTo>
                  <a:lnTo>
                    <a:pt x="68195" y="24802"/>
                  </a:lnTo>
                  <a:lnTo>
                    <a:pt x="32134" y="52642"/>
                  </a:lnTo>
                  <a:lnTo>
                    <a:pt x="8489" y="87961"/>
                  </a:lnTo>
                  <a:lnTo>
                    <a:pt x="0" y="128650"/>
                  </a:lnTo>
                  <a:lnTo>
                    <a:pt x="8489" y="169278"/>
                  </a:lnTo>
                  <a:lnTo>
                    <a:pt x="32134" y="204560"/>
                  </a:lnTo>
                  <a:lnTo>
                    <a:pt x="68195" y="232380"/>
                  </a:lnTo>
                  <a:lnTo>
                    <a:pt x="113938" y="250623"/>
                  </a:lnTo>
                  <a:lnTo>
                    <a:pt x="166624" y="257175"/>
                  </a:lnTo>
                  <a:lnTo>
                    <a:pt x="219322" y="250623"/>
                  </a:lnTo>
                  <a:lnTo>
                    <a:pt x="265096" y="232380"/>
                  </a:lnTo>
                  <a:lnTo>
                    <a:pt x="301196" y="204560"/>
                  </a:lnTo>
                  <a:lnTo>
                    <a:pt x="324872" y="169278"/>
                  </a:lnTo>
                  <a:lnTo>
                    <a:pt x="333375" y="128650"/>
                  </a:lnTo>
                  <a:lnTo>
                    <a:pt x="324872" y="87961"/>
                  </a:lnTo>
                  <a:lnTo>
                    <a:pt x="301196" y="52642"/>
                  </a:lnTo>
                  <a:lnTo>
                    <a:pt x="265096" y="24802"/>
                  </a:lnTo>
                  <a:lnTo>
                    <a:pt x="219322" y="6552"/>
                  </a:lnTo>
                  <a:lnTo>
                    <a:pt x="1666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2426" y="229870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0" y="128650"/>
                  </a:moveTo>
                  <a:lnTo>
                    <a:pt x="8489" y="87961"/>
                  </a:lnTo>
                  <a:lnTo>
                    <a:pt x="32134" y="52642"/>
                  </a:lnTo>
                  <a:lnTo>
                    <a:pt x="68195" y="24802"/>
                  </a:lnTo>
                  <a:lnTo>
                    <a:pt x="113938" y="6552"/>
                  </a:lnTo>
                  <a:lnTo>
                    <a:pt x="166624" y="0"/>
                  </a:lnTo>
                  <a:lnTo>
                    <a:pt x="219322" y="6552"/>
                  </a:lnTo>
                  <a:lnTo>
                    <a:pt x="265096" y="24802"/>
                  </a:lnTo>
                  <a:lnTo>
                    <a:pt x="301196" y="52642"/>
                  </a:lnTo>
                  <a:lnTo>
                    <a:pt x="324872" y="87961"/>
                  </a:lnTo>
                  <a:lnTo>
                    <a:pt x="333375" y="128650"/>
                  </a:lnTo>
                  <a:lnTo>
                    <a:pt x="324872" y="169278"/>
                  </a:lnTo>
                  <a:lnTo>
                    <a:pt x="301196" y="204560"/>
                  </a:lnTo>
                  <a:lnTo>
                    <a:pt x="265096" y="232380"/>
                  </a:lnTo>
                  <a:lnTo>
                    <a:pt x="219322" y="250623"/>
                  </a:lnTo>
                  <a:lnTo>
                    <a:pt x="166624" y="257175"/>
                  </a:lnTo>
                  <a:lnTo>
                    <a:pt x="113938" y="250623"/>
                  </a:lnTo>
                  <a:lnTo>
                    <a:pt x="68195" y="232380"/>
                  </a:lnTo>
                  <a:lnTo>
                    <a:pt x="32134" y="204560"/>
                  </a:lnTo>
                  <a:lnTo>
                    <a:pt x="8489" y="169278"/>
                  </a:lnTo>
                  <a:lnTo>
                    <a:pt x="0" y="1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02143" y="227177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07337" y="2863913"/>
            <a:ext cx="341630" cy="265430"/>
            <a:chOff x="7907337" y="2863913"/>
            <a:chExt cx="341630" cy="265430"/>
          </a:xfrm>
        </p:grpSpPr>
        <p:sp>
          <p:nvSpPr>
            <p:cNvPr id="23" name="object 23"/>
            <p:cNvSpPr/>
            <p:nvPr/>
          </p:nvSpPr>
          <p:spPr>
            <a:xfrm>
              <a:off x="7912100" y="2868676"/>
              <a:ext cx="332105" cy="255904"/>
            </a:xfrm>
            <a:custGeom>
              <a:avLst/>
              <a:gdLst/>
              <a:ahLst/>
              <a:cxnLst/>
              <a:rect l="l" t="t" r="r" b="b"/>
              <a:pathLst>
                <a:path w="332104" h="255903">
                  <a:moveTo>
                    <a:pt x="165861" y="0"/>
                  </a:moveTo>
                  <a:lnTo>
                    <a:pt x="113450" y="6508"/>
                  </a:lnTo>
                  <a:lnTo>
                    <a:pt x="67921" y="24635"/>
                  </a:lnTo>
                  <a:lnTo>
                    <a:pt x="32012" y="52285"/>
                  </a:lnTo>
                  <a:lnTo>
                    <a:pt x="8459" y="87359"/>
                  </a:lnTo>
                  <a:lnTo>
                    <a:pt x="0" y="127762"/>
                  </a:lnTo>
                  <a:lnTo>
                    <a:pt x="8459" y="168115"/>
                  </a:lnTo>
                  <a:lnTo>
                    <a:pt x="32012" y="203183"/>
                  </a:lnTo>
                  <a:lnTo>
                    <a:pt x="67921" y="230851"/>
                  </a:lnTo>
                  <a:lnTo>
                    <a:pt x="113450" y="249003"/>
                  </a:lnTo>
                  <a:lnTo>
                    <a:pt x="165861" y="255524"/>
                  </a:lnTo>
                  <a:lnTo>
                    <a:pt x="218335" y="249003"/>
                  </a:lnTo>
                  <a:lnTo>
                    <a:pt x="263901" y="230851"/>
                  </a:lnTo>
                  <a:lnTo>
                    <a:pt x="299830" y="203183"/>
                  </a:lnTo>
                  <a:lnTo>
                    <a:pt x="323390" y="168115"/>
                  </a:lnTo>
                  <a:lnTo>
                    <a:pt x="331850" y="127762"/>
                  </a:lnTo>
                  <a:lnTo>
                    <a:pt x="323390" y="87359"/>
                  </a:lnTo>
                  <a:lnTo>
                    <a:pt x="299830" y="52285"/>
                  </a:lnTo>
                  <a:lnTo>
                    <a:pt x="263901" y="24635"/>
                  </a:lnTo>
                  <a:lnTo>
                    <a:pt x="218335" y="6508"/>
                  </a:lnTo>
                  <a:lnTo>
                    <a:pt x="16586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2100" y="2868676"/>
              <a:ext cx="332105" cy="255904"/>
            </a:xfrm>
            <a:custGeom>
              <a:avLst/>
              <a:gdLst/>
              <a:ahLst/>
              <a:cxnLst/>
              <a:rect l="l" t="t" r="r" b="b"/>
              <a:pathLst>
                <a:path w="332104" h="255903">
                  <a:moveTo>
                    <a:pt x="0" y="127762"/>
                  </a:moveTo>
                  <a:lnTo>
                    <a:pt x="8459" y="87359"/>
                  </a:lnTo>
                  <a:lnTo>
                    <a:pt x="32012" y="52285"/>
                  </a:lnTo>
                  <a:lnTo>
                    <a:pt x="67921" y="24635"/>
                  </a:lnTo>
                  <a:lnTo>
                    <a:pt x="113450" y="6508"/>
                  </a:lnTo>
                  <a:lnTo>
                    <a:pt x="165861" y="0"/>
                  </a:lnTo>
                  <a:lnTo>
                    <a:pt x="218335" y="6508"/>
                  </a:lnTo>
                  <a:lnTo>
                    <a:pt x="263901" y="24635"/>
                  </a:lnTo>
                  <a:lnTo>
                    <a:pt x="299830" y="52285"/>
                  </a:lnTo>
                  <a:lnTo>
                    <a:pt x="323390" y="87359"/>
                  </a:lnTo>
                  <a:lnTo>
                    <a:pt x="331850" y="127762"/>
                  </a:lnTo>
                  <a:lnTo>
                    <a:pt x="323390" y="168115"/>
                  </a:lnTo>
                  <a:lnTo>
                    <a:pt x="299830" y="203183"/>
                  </a:lnTo>
                  <a:lnTo>
                    <a:pt x="263901" y="230851"/>
                  </a:lnTo>
                  <a:lnTo>
                    <a:pt x="218335" y="249003"/>
                  </a:lnTo>
                  <a:lnTo>
                    <a:pt x="165861" y="255524"/>
                  </a:lnTo>
                  <a:lnTo>
                    <a:pt x="113450" y="249003"/>
                  </a:lnTo>
                  <a:lnTo>
                    <a:pt x="67921" y="230851"/>
                  </a:lnTo>
                  <a:lnTo>
                    <a:pt x="32012" y="203183"/>
                  </a:lnTo>
                  <a:lnTo>
                    <a:pt x="8459" y="168115"/>
                  </a:lnTo>
                  <a:lnTo>
                    <a:pt x="0" y="127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940802" y="284111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38938" y="1578355"/>
            <a:ext cx="1762760" cy="1572895"/>
            <a:chOff x="6238938" y="1578355"/>
            <a:chExt cx="1762760" cy="1572895"/>
          </a:xfrm>
        </p:grpSpPr>
        <p:sp>
          <p:nvSpPr>
            <p:cNvPr id="27" name="object 27"/>
            <p:cNvSpPr/>
            <p:nvPr/>
          </p:nvSpPr>
          <p:spPr>
            <a:xfrm>
              <a:off x="6845046" y="1976627"/>
              <a:ext cx="1156970" cy="903605"/>
            </a:xfrm>
            <a:custGeom>
              <a:avLst/>
              <a:gdLst/>
              <a:ahLst/>
              <a:cxnLst/>
              <a:rect l="l" t="t" r="r" b="b"/>
              <a:pathLst>
                <a:path w="1156970" h="903605">
                  <a:moveTo>
                    <a:pt x="307086" y="18415"/>
                  </a:moveTo>
                  <a:lnTo>
                    <a:pt x="285369" y="0"/>
                  </a:lnTo>
                  <a:lnTo>
                    <a:pt x="44691" y="282994"/>
                  </a:lnTo>
                  <a:lnTo>
                    <a:pt x="22860" y="264414"/>
                  </a:lnTo>
                  <a:lnTo>
                    <a:pt x="0" y="357505"/>
                  </a:lnTo>
                  <a:lnTo>
                    <a:pt x="88265" y="320040"/>
                  </a:lnTo>
                  <a:lnTo>
                    <a:pt x="79146" y="312293"/>
                  </a:lnTo>
                  <a:lnTo>
                    <a:pt x="66382" y="301434"/>
                  </a:lnTo>
                  <a:lnTo>
                    <a:pt x="307086" y="18415"/>
                  </a:lnTo>
                  <a:close/>
                </a:path>
                <a:path w="1156970" h="903605">
                  <a:moveTo>
                    <a:pt x="732409" y="336677"/>
                  </a:moveTo>
                  <a:lnTo>
                    <a:pt x="722985" y="288925"/>
                  </a:lnTo>
                  <a:lnTo>
                    <a:pt x="713867" y="242697"/>
                  </a:lnTo>
                  <a:lnTo>
                    <a:pt x="691248" y="260197"/>
                  </a:lnTo>
                  <a:lnTo>
                    <a:pt x="514477" y="31623"/>
                  </a:lnTo>
                  <a:lnTo>
                    <a:pt x="491871" y="49149"/>
                  </a:lnTo>
                  <a:lnTo>
                    <a:pt x="668680" y="277647"/>
                  </a:lnTo>
                  <a:lnTo>
                    <a:pt x="646049" y="295148"/>
                  </a:lnTo>
                  <a:lnTo>
                    <a:pt x="732409" y="336677"/>
                  </a:lnTo>
                  <a:close/>
                </a:path>
                <a:path w="1156970" h="903605">
                  <a:moveTo>
                    <a:pt x="1156462" y="903351"/>
                  </a:moveTo>
                  <a:lnTo>
                    <a:pt x="1145489" y="857885"/>
                  </a:lnTo>
                  <a:lnTo>
                    <a:pt x="1133983" y="810133"/>
                  </a:lnTo>
                  <a:lnTo>
                    <a:pt x="1112177" y="828509"/>
                  </a:lnTo>
                  <a:lnTo>
                    <a:pt x="886333" y="560197"/>
                  </a:lnTo>
                  <a:lnTo>
                    <a:pt x="864489" y="578612"/>
                  </a:lnTo>
                  <a:lnTo>
                    <a:pt x="1090256" y="846988"/>
                  </a:lnTo>
                  <a:lnTo>
                    <a:pt x="1068451" y="865378"/>
                  </a:lnTo>
                  <a:lnTo>
                    <a:pt x="1156462" y="903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0783" y="1578355"/>
              <a:ext cx="98678" cy="1865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43701" y="288925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166624" y="0"/>
                  </a:moveTo>
                  <a:lnTo>
                    <a:pt x="113938" y="6552"/>
                  </a:lnTo>
                  <a:lnTo>
                    <a:pt x="68195" y="24802"/>
                  </a:lnTo>
                  <a:lnTo>
                    <a:pt x="32134" y="52642"/>
                  </a:lnTo>
                  <a:lnTo>
                    <a:pt x="8489" y="87961"/>
                  </a:lnTo>
                  <a:lnTo>
                    <a:pt x="0" y="128650"/>
                  </a:lnTo>
                  <a:lnTo>
                    <a:pt x="8489" y="169278"/>
                  </a:lnTo>
                  <a:lnTo>
                    <a:pt x="32134" y="204560"/>
                  </a:lnTo>
                  <a:lnTo>
                    <a:pt x="68195" y="232380"/>
                  </a:lnTo>
                  <a:lnTo>
                    <a:pt x="113938" y="250623"/>
                  </a:lnTo>
                  <a:lnTo>
                    <a:pt x="166624" y="257175"/>
                  </a:lnTo>
                  <a:lnTo>
                    <a:pt x="219322" y="250623"/>
                  </a:lnTo>
                  <a:lnTo>
                    <a:pt x="265096" y="232380"/>
                  </a:lnTo>
                  <a:lnTo>
                    <a:pt x="301196" y="204560"/>
                  </a:lnTo>
                  <a:lnTo>
                    <a:pt x="324872" y="169278"/>
                  </a:lnTo>
                  <a:lnTo>
                    <a:pt x="333375" y="128650"/>
                  </a:lnTo>
                  <a:lnTo>
                    <a:pt x="324872" y="87961"/>
                  </a:lnTo>
                  <a:lnTo>
                    <a:pt x="301196" y="52642"/>
                  </a:lnTo>
                  <a:lnTo>
                    <a:pt x="265096" y="24802"/>
                  </a:lnTo>
                  <a:lnTo>
                    <a:pt x="219322" y="6552"/>
                  </a:lnTo>
                  <a:lnTo>
                    <a:pt x="1666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3701" y="288925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0" y="128650"/>
                  </a:moveTo>
                  <a:lnTo>
                    <a:pt x="8489" y="87961"/>
                  </a:lnTo>
                  <a:lnTo>
                    <a:pt x="32134" y="52642"/>
                  </a:lnTo>
                  <a:lnTo>
                    <a:pt x="68195" y="24802"/>
                  </a:lnTo>
                  <a:lnTo>
                    <a:pt x="113938" y="6552"/>
                  </a:lnTo>
                  <a:lnTo>
                    <a:pt x="166624" y="0"/>
                  </a:lnTo>
                  <a:lnTo>
                    <a:pt x="219322" y="6552"/>
                  </a:lnTo>
                  <a:lnTo>
                    <a:pt x="265096" y="24802"/>
                  </a:lnTo>
                  <a:lnTo>
                    <a:pt x="301196" y="52642"/>
                  </a:lnTo>
                  <a:lnTo>
                    <a:pt x="324872" y="87961"/>
                  </a:lnTo>
                  <a:lnTo>
                    <a:pt x="333375" y="128650"/>
                  </a:lnTo>
                  <a:lnTo>
                    <a:pt x="324872" y="169278"/>
                  </a:lnTo>
                  <a:lnTo>
                    <a:pt x="301196" y="204560"/>
                  </a:lnTo>
                  <a:lnTo>
                    <a:pt x="265096" y="232380"/>
                  </a:lnTo>
                  <a:lnTo>
                    <a:pt x="219322" y="250623"/>
                  </a:lnTo>
                  <a:lnTo>
                    <a:pt x="166624" y="257175"/>
                  </a:lnTo>
                  <a:lnTo>
                    <a:pt x="113938" y="250623"/>
                  </a:lnTo>
                  <a:lnTo>
                    <a:pt x="68195" y="232380"/>
                  </a:lnTo>
                  <a:lnTo>
                    <a:pt x="32134" y="204560"/>
                  </a:lnTo>
                  <a:lnTo>
                    <a:pt x="8489" y="169278"/>
                  </a:lnTo>
                  <a:lnTo>
                    <a:pt x="0" y="1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35648" y="28624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34062" y="2540126"/>
            <a:ext cx="1503680" cy="1040130"/>
            <a:chOff x="5834062" y="2540126"/>
            <a:chExt cx="1503680" cy="1040130"/>
          </a:xfrm>
        </p:grpSpPr>
        <p:sp>
          <p:nvSpPr>
            <p:cNvPr id="33" name="object 33"/>
            <p:cNvSpPr/>
            <p:nvPr/>
          </p:nvSpPr>
          <p:spPr>
            <a:xfrm>
              <a:off x="6441312" y="2560192"/>
              <a:ext cx="307340" cy="358775"/>
            </a:xfrm>
            <a:custGeom>
              <a:avLst/>
              <a:gdLst/>
              <a:ahLst/>
              <a:cxnLst/>
              <a:rect l="l" t="t" r="r" b="b"/>
              <a:pathLst>
                <a:path w="307340" h="358775">
                  <a:moveTo>
                    <a:pt x="22733" y="265684"/>
                  </a:moveTo>
                  <a:lnTo>
                    <a:pt x="0" y="358775"/>
                  </a:lnTo>
                  <a:lnTo>
                    <a:pt x="88137" y="321056"/>
                  </a:lnTo>
                  <a:lnTo>
                    <a:pt x="79287" y="313563"/>
                  </a:lnTo>
                  <a:lnTo>
                    <a:pt x="57150" y="313563"/>
                  </a:lnTo>
                  <a:lnTo>
                    <a:pt x="35306" y="295021"/>
                  </a:lnTo>
                  <a:lnTo>
                    <a:pt x="44530" y="284137"/>
                  </a:lnTo>
                  <a:lnTo>
                    <a:pt x="22733" y="265684"/>
                  </a:lnTo>
                  <a:close/>
                </a:path>
                <a:path w="307340" h="358775">
                  <a:moveTo>
                    <a:pt x="44530" y="284137"/>
                  </a:moveTo>
                  <a:lnTo>
                    <a:pt x="35306" y="295021"/>
                  </a:lnTo>
                  <a:lnTo>
                    <a:pt x="57150" y="313563"/>
                  </a:lnTo>
                  <a:lnTo>
                    <a:pt x="66393" y="302647"/>
                  </a:lnTo>
                  <a:lnTo>
                    <a:pt x="44530" y="284137"/>
                  </a:lnTo>
                  <a:close/>
                </a:path>
                <a:path w="307340" h="358775">
                  <a:moveTo>
                    <a:pt x="66393" y="302647"/>
                  </a:moveTo>
                  <a:lnTo>
                    <a:pt x="57150" y="313563"/>
                  </a:lnTo>
                  <a:lnTo>
                    <a:pt x="79287" y="313563"/>
                  </a:lnTo>
                  <a:lnTo>
                    <a:pt x="66393" y="302647"/>
                  </a:lnTo>
                  <a:close/>
                </a:path>
                <a:path w="307340" h="358775">
                  <a:moveTo>
                    <a:pt x="285368" y="0"/>
                  </a:moveTo>
                  <a:lnTo>
                    <a:pt x="44530" y="284137"/>
                  </a:lnTo>
                  <a:lnTo>
                    <a:pt x="66393" y="302647"/>
                  </a:lnTo>
                  <a:lnTo>
                    <a:pt x="307086" y="18415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00875" y="2876549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165861" y="0"/>
                  </a:moveTo>
                  <a:lnTo>
                    <a:pt x="113450" y="6552"/>
                  </a:lnTo>
                  <a:lnTo>
                    <a:pt x="67921" y="24802"/>
                  </a:lnTo>
                  <a:lnTo>
                    <a:pt x="32012" y="52642"/>
                  </a:lnTo>
                  <a:lnTo>
                    <a:pt x="8459" y="87961"/>
                  </a:lnTo>
                  <a:lnTo>
                    <a:pt x="0" y="128650"/>
                  </a:lnTo>
                  <a:lnTo>
                    <a:pt x="8459" y="169278"/>
                  </a:lnTo>
                  <a:lnTo>
                    <a:pt x="32012" y="204560"/>
                  </a:lnTo>
                  <a:lnTo>
                    <a:pt x="67921" y="232380"/>
                  </a:lnTo>
                  <a:lnTo>
                    <a:pt x="113450" y="250623"/>
                  </a:lnTo>
                  <a:lnTo>
                    <a:pt x="165861" y="257175"/>
                  </a:lnTo>
                  <a:lnTo>
                    <a:pt x="218335" y="250623"/>
                  </a:lnTo>
                  <a:lnTo>
                    <a:pt x="263901" y="232380"/>
                  </a:lnTo>
                  <a:lnTo>
                    <a:pt x="299830" y="204560"/>
                  </a:lnTo>
                  <a:lnTo>
                    <a:pt x="323390" y="169278"/>
                  </a:lnTo>
                  <a:lnTo>
                    <a:pt x="331850" y="128650"/>
                  </a:lnTo>
                  <a:lnTo>
                    <a:pt x="323390" y="87961"/>
                  </a:lnTo>
                  <a:lnTo>
                    <a:pt x="299830" y="52642"/>
                  </a:lnTo>
                  <a:lnTo>
                    <a:pt x="263901" y="24802"/>
                  </a:lnTo>
                  <a:lnTo>
                    <a:pt x="218335" y="6552"/>
                  </a:lnTo>
                  <a:lnTo>
                    <a:pt x="16586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00875" y="2876549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0" y="128650"/>
                  </a:moveTo>
                  <a:lnTo>
                    <a:pt x="8459" y="87961"/>
                  </a:lnTo>
                  <a:lnTo>
                    <a:pt x="32012" y="52642"/>
                  </a:lnTo>
                  <a:lnTo>
                    <a:pt x="67921" y="24802"/>
                  </a:lnTo>
                  <a:lnTo>
                    <a:pt x="113450" y="6552"/>
                  </a:lnTo>
                  <a:lnTo>
                    <a:pt x="165861" y="0"/>
                  </a:lnTo>
                  <a:lnTo>
                    <a:pt x="218335" y="6552"/>
                  </a:lnTo>
                  <a:lnTo>
                    <a:pt x="263901" y="24802"/>
                  </a:lnTo>
                  <a:lnTo>
                    <a:pt x="299830" y="52642"/>
                  </a:lnTo>
                  <a:lnTo>
                    <a:pt x="323390" y="87961"/>
                  </a:lnTo>
                  <a:lnTo>
                    <a:pt x="331850" y="128650"/>
                  </a:lnTo>
                  <a:lnTo>
                    <a:pt x="323390" y="169278"/>
                  </a:lnTo>
                  <a:lnTo>
                    <a:pt x="299830" y="204560"/>
                  </a:lnTo>
                  <a:lnTo>
                    <a:pt x="263901" y="232380"/>
                  </a:lnTo>
                  <a:lnTo>
                    <a:pt x="218335" y="250623"/>
                  </a:lnTo>
                  <a:lnTo>
                    <a:pt x="165861" y="257175"/>
                  </a:lnTo>
                  <a:lnTo>
                    <a:pt x="113450" y="250623"/>
                  </a:lnTo>
                  <a:lnTo>
                    <a:pt x="67921" y="232380"/>
                  </a:lnTo>
                  <a:lnTo>
                    <a:pt x="32012" y="204560"/>
                  </a:lnTo>
                  <a:lnTo>
                    <a:pt x="8459" y="169278"/>
                  </a:lnTo>
                  <a:lnTo>
                    <a:pt x="0" y="1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74128" y="2540126"/>
              <a:ext cx="262255" cy="347980"/>
            </a:xfrm>
            <a:custGeom>
              <a:avLst/>
              <a:gdLst/>
              <a:ahLst/>
              <a:cxnLst/>
              <a:rect l="l" t="t" r="r" b="b"/>
              <a:pathLst>
                <a:path w="262254" h="347980">
                  <a:moveTo>
                    <a:pt x="199644" y="287189"/>
                  </a:moveTo>
                  <a:lnTo>
                    <a:pt x="176656" y="304164"/>
                  </a:lnTo>
                  <a:lnTo>
                    <a:pt x="262127" y="347725"/>
                  </a:lnTo>
                  <a:lnTo>
                    <a:pt x="253562" y="298703"/>
                  </a:lnTo>
                  <a:lnTo>
                    <a:pt x="208152" y="298703"/>
                  </a:lnTo>
                  <a:lnTo>
                    <a:pt x="199644" y="287189"/>
                  </a:lnTo>
                  <a:close/>
                </a:path>
                <a:path w="262254" h="347980">
                  <a:moveTo>
                    <a:pt x="222651" y="270198"/>
                  </a:moveTo>
                  <a:lnTo>
                    <a:pt x="199644" y="287189"/>
                  </a:lnTo>
                  <a:lnTo>
                    <a:pt x="208152" y="298703"/>
                  </a:lnTo>
                  <a:lnTo>
                    <a:pt x="231140" y="281686"/>
                  </a:lnTo>
                  <a:lnTo>
                    <a:pt x="222651" y="270198"/>
                  </a:lnTo>
                  <a:close/>
                </a:path>
                <a:path w="262254" h="347980">
                  <a:moveTo>
                    <a:pt x="245618" y="253237"/>
                  </a:moveTo>
                  <a:lnTo>
                    <a:pt x="222651" y="270198"/>
                  </a:lnTo>
                  <a:lnTo>
                    <a:pt x="231140" y="281686"/>
                  </a:lnTo>
                  <a:lnTo>
                    <a:pt x="208152" y="298703"/>
                  </a:lnTo>
                  <a:lnTo>
                    <a:pt x="253562" y="298703"/>
                  </a:lnTo>
                  <a:lnTo>
                    <a:pt x="245618" y="253237"/>
                  </a:lnTo>
                  <a:close/>
                </a:path>
                <a:path w="262254" h="347980">
                  <a:moveTo>
                    <a:pt x="22987" y="0"/>
                  </a:moveTo>
                  <a:lnTo>
                    <a:pt x="0" y="17018"/>
                  </a:lnTo>
                  <a:lnTo>
                    <a:pt x="199644" y="287189"/>
                  </a:lnTo>
                  <a:lnTo>
                    <a:pt x="222651" y="270198"/>
                  </a:lnTo>
                  <a:lnTo>
                    <a:pt x="22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38825" y="3319398"/>
              <a:ext cx="332105" cy="255904"/>
            </a:xfrm>
            <a:custGeom>
              <a:avLst/>
              <a:gdLst/>
              <a:ahLst/>
              <a:cxnLst/>
              <a:rect l="l" t="t" r="r" b="b"/>
              <a:pathLst>
                <a:path w="332104" h="255902">
                  <a:moveTo>
                    <a:pt x="165862" y="0"/>
                  </a:moveTo>
                  <a:lnTo>
                    <a:pt x="113450" y="6521"/>
                  </a:lnTo>
                  <a:lnTo>
                    <a:pt x="67921" y="24680"/>
                  </a:lnTo>
                  <a:lnTo>
                    <a:pt x="32012" y="52367"/>
                  </a:lnTo>
                  <a:lnTo>
                    <a:pt x="8459" y="87473"/>
                  </a:lnTo>
                  <a:lnTo>
                    <a:pt x="0" y="127888"/>
                  </a:lnTo>
                  <a:lnTo>
                    <a:pt x="8459" y="168242"/>
                  </a:lnTo>
                  <a:lnTo>
                    <a:pt x="32012" y="203310"/>
                  </a:lnTo>
                  <a:lnTo>
                    <a:pt x="67921" y="230978"/>
                  </a:lnTo>
                  <a:lnTo>
                    <a:pt x="113450" y="249130"/>
                  </a:lnTo>
                  <a:lnTo>
                    <a:pt x="165862" y="255650"/>
                  </a:lnTo>
                  <a:lnTo>
                    <a:pt x="218335" y="249130"/>
                  </a:lnTo>
                  <a:lnTo>
                    <a:pt x="263901" y="230978"/>
                  </a:lnTo>
                  <a:lnTo>
                    <a:pt x="299830" y="203310"/>
                  </a:lnTo>
                  <a:lnTo>
                    <a:pt x="323390" y="168242"/>
                  </a:lnTo>
                  <a:lnTo>
                    <a:pt x="331850" y="127888"/>
                  </a:lnTo>
                  <a:lnTo>
                    <a:pt x="323390" y="87473"/>
                  </a:lnTo>
                  <a:lnTo>
                    <a:pt x="299830" y="52367"/>
                  </a:lnTo>
                  <a:lnTo>
                    <a:pt x="263901" y="24680"/>
                  </a:lnTo>
                  <a:lnTo>
                    <a:pt x="218335" y="6521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38825" y="3319398"/>
              <a:ext cx="332105" cy="255904"/>
            </a:xfrm>
            <a:custGeom>
              <a:avLst/>
              <a:gdLst/>
              <a:ahLst/>
              <a:cxnLst/>
              <a:rect l="l" t="t" r="r" b="b"/>
              <a:pathLst>
                <a:path w="332104" h="255902">
                  <a:moveTo>
                    <a:pt x="0" y="127888"/>
                  </a:moveTo>
                  <a:lnTo>
                    <a:pt x="8459" y="87473"/>
                  </a:lnTo>
                  <a:lnTo>
                    <a:pt x="32012" y="52367"/>
                  </a:lnTo>
                  <a:lnTo>
                    <a:pt x="67921" y="24680"/>
                  </a:lnTo>
                  <a:lnTo>
                    <a:pt x="113450" y="6521"/>
                  </a:lnTo>
                  <a:lnTo>
                    <a:pt x="165862" y="0"/>
                  </a:lnTo>
                  <a:lnTo>
                    <a:pt x="218335" y="6521"/>
                  </a:lnTo>
                  <a:lnTo>
                    <a:pt x="263901" y="24680"/>
                  </a:lnTo>
                  <a:lnTo>
                    <a:pt x="299830" y="52367"/>
                  </a:lnTo>
                  <a:lnTo>
                    <a:pt x="323390" y="87473"/>
                  </a:lnTo>
                  <a:lnTo>
                    <a:pt x="331850" y="127888"/>
                  </a:lnTo>
                  <a:lnTo>
                    <a:pt x="323390" y="168242"/>
                  </a:lnTo>
                  <a:lnTo>
                    <a:pt x="299830" y="203310"/>
                  </a:lnTo>
                  <a:lnTo>
                    <a:pt x="263901" y="230978"/>
                  </a:lnTo>
                  <a:lnTo>
                    <a:pt x="218335" y="249130"/>
                  </a:lnTo>
                  <a:lnTo>
                    <a:pt x="165862" y="255650"/>
                  </a:lnTo>
                  <a:lnTo>
                    <a:pt x="113450" y="249130"/>
                  </a:lnTo>
                  <a:lnTo>
                    <a:pt x="67921" y="230978"/>
                  </a:lnTo>
                  <a:lnTo>
                    <a:pt x="32012" y="203310"/>
                  </a:lnTo>
                  <a:lnTo>
                    <a:pt x="8459" y="168242"/>
                  </a:lnTo>
                  <a:lnTo>
                    <a:pt x="0" y="1278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29629" y="329191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86563" y="3360737"/>
            <a:ext cx="342900" cy="266700"/>
            <a:chOff x="6286563" y="3360737"/>
            <a:chExt cx="342900" cy="266700"/>
          </a:xfrm>
        </p:grpSpPr>
        <p:sp>
          <p:nvSpPr>
            <p:cNvPr id="41" name="object 41"/>
            <p:cNvSpPr/>
            <p:nvPr/>
          </p:nvSpPr>
          <p:spPr>
            <a:xfrm>
              <a:off x="6291326" y="336550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166624" y="0"/>
                  </a:moveTo>
                  <a:lnTo>
                    <a:pt x="113938" y="6551"/>
                  </a:lnTo>
                  <a:lnTo>
                    <a:pt x="68195" y="24794"/>
                  </a:lnTo>
                  <a:lnTo>
                    <a:pt x="32134" y="52614"/>
                  </a:lnTo>
                  <a:lnTo>
                    <a:pt x="8489" y="87896"/>
                  </a:lnTo>
                  <a:lnTo>
                    <a:pt x="0" y="128524"/>
                  </a:lnTo>
                  <a:lnTo>
                    <a:pt x="8489" y="169213"/>
                  </a:lnTo>
                  <a:lnTo>
                    <a:pt x="32134" y="204532"/>
                  </a:lnTo>
                  <a:lnTo>
                    <a:pt x="68195" y="232372"/>
                  </a:lnTo>
                  <a:lnTo>
                    <a:pt x="113938" y="250622"/>
                  </a:lnTo>
                  <a:lnTo>
                    <a:pt x="166624" y="257175"/>
                  </a:lnTo>
                  <a:lnTo>
                    <a:pt x="219322" y="250622"/>
                  </a:lnTo>
                  <a:lnTo>
                    <a:pt x="265096" y="232372"/>
                  </a:lnTo>
                  <a:lnTo>
                    <a:pt x="301196" y="204532"/>
                  </a:lnTo>
                  <a:lnTo>
                    <a:pt x="324872" y="169213"/>
                  </a:lnTo>
                  <a:lnTo>
                    <a:pt x="333375" y="128524"/>
                  </a:lnTo>
                  <a:lnTo>
                    <a:pt x="324872" y="87896"/>
                  </a:lnTo>
                  <a:lnTo>
                    <a:pt x="301196" y="52614"/>
                  </a:lnTo>
                  <a:lnTo>
                    <a:pt x="265096" y="24794"/>
                  </a:lnTo>
                  <a:lnTo>
                    <a:pt x="219322" y="6551"/>
                  </a:lnTo>
                  <a:lnTo>
                    <a:pt x="16662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91326" y="3365500"/>
              <a:ext cx="333375" cy="257175"/>
            </a:xfrm>
            <a:custGeom>
              <a:avLst/>
              <a:gdLst/>
              <a:ahLst/>
              <a:cxnLst/>
              <a:rect l="l" t="t" r="r" b="b"/>
              <a:pathLst>
                <a:path w="333375" h="257175">
                  <a:moveTo>
                    <a:pt x="0" y="128524"/>
                  </a:moveTo>
                  <a:lnTo>
                    <a:pt x="8489" y="87896"/>
                  </a:lnTo>
                  <a:lnTo>
                    <a:pt x="32134" y="52614"/>
                  </a:lnTo>
                  <a:lnTo>
                    <a:pt x="68195" y="24794"/>
                  </a:lnTo>
                  <a:lnTo>
                    <a:pt x="113938" y="6551"/>
                  </a:lnTo>
                  <a:lnTo>
                    <a:pt x="166624" y="0"/>
                  </a:lnTo>
                  <a:lnTo>
                    <a:pt x="219322" y="6551"/>
                  </a:lnTo>
                  <a:lnTo>
                    <a:pt x="265096" y="24794"/>
                  </a:lnTo>
                  <a:lnTo>
                    <a:pt x="301196" y="52614"/>
                  </a:lnTo>
                  <a:lnTo>
                    <a:pt x="324872" y="87896"/>
                  </a:lnTo>
                  <a:lnTo>
                    <a:pt x="333375" y="128524"/>
                  </a:lnTo>
                  <a:lnTo>
                    <a:pt x="324872" y="169213"/>
                  </a:lnTo>
                  <a:lnTo>
                    <a:pt x="301196" y="204532"/>
                  </a:lnTo>
                  <a:lnTo>
                    <a:pt x="265096" y="232372"/>
                  </a:lnTo>
                  <a:lnTo>
                    <a:pt x="219322" y="250622"/>
                  </a:lnTo>
                  <a:lnTo>
                    <a:pt x="166624" y="257175"/>
                  </a:lnTo>
                  <a:lnTo>
                    <a:pt x="113938" y="250622"/>
                  </a:lnTo>
                  <a:lnTo>
                    <a:pt x="68195" y="232372"/>
                  </a:lnTo>
                  <a:lnTo>
                    <a:pt x="32134" y="204532"/>
                  </a:lnTo>
                  <a:lnTo>
                    <a:pt x="8489" y="169213"/>
                  </a:lnTo>
                  <a:lnTo>
                    <a:pt x="0" y="128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83528" y="33388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283513" y="3271837"/>
            <a:ext cx="341630" cy="268605"/>
            <a:chOff x="7283513" y="3271837"/>
            <a:chExt cx="341630" cy="268605"/>
          </a:xfrm>
        </p:grpSpPr>
        <p:sp>
          <p:nvSpPr>
            <p:cNvPr id="45" name="object 45"/>
            <p:cNvSpPr/>
            <p:nvPr/>
          </p:nvSpPr>
          <p:spPr>
            <a:xfrm>
              <a:off x="7288276" y="3276600"/>
              <a:ext cx="332105" cy="259079"/>
            </a:xfrm>
            <a:custGeom>
              <a:avLst/>
              <a:gdLst/>
              <a:ahLst/>
              <a:cxnLst/>
              <a:rect l="l" t="t" r="r" b="b"/>
              <a:pathLst>
                <a:path w="332104" h="259077">
                  <a:moveTo>
                    <a:pt x="165862" y="0"/>
                  </a:moveTo>
                  <a:lnTo>
                    <a:pt x="113401" y="6594"/>
                  </a:lnTo>
                  <a:lnTo>
                    <a:pt x="67866" y="24961"/>
                  </a:lnTo>
                  <a:lnTo>
                    <a:pt x="31975" y="52971"/>
                  </a:lnTo>
                  <a:lnTo>
                    <a:pt x="8447" y="88497"/>
                  </a:lnTo>
                  <a:lnTo>
                    <a:pt x="0" y="129412"/>
                  </a:lnTo>
                  <a:lnTo>
                    <a:pt x="8447" y="170279"/>
                  </a:lnTo>
                  <a:lnTo>
                    <a:pt x="31975" y="205799"/>
                  </a:lnTo>
                  <a:lnTo>
                    <a:pt x="67866" y="233828"/>
                  </a:lnTo>
                  <a:lnTo>
                    <a:pt x="113401" y="252218"/>
                  </a:lnTo>
                  <a:lnTo>
                    <a:pt x="165862" y="258825"/>
                  </a:lnTo>
                  <a:lnTo>
                    <a:pt x="218273" y="252218"/>
                  </a:lnTo>
                  <a:lnTo>
                    <a:pt x="263802" y="233828"/>
                  </a:lnTo>
                  <a:lnTo>
                    <a:pt x="299711" y="205799"/>
                  </a:lnTo>
                  <a:lnTo>
                    <a:pt x="323264" y="170279"/>
                  </a:lnTo>
                  <a:lnTo>
                    <a:pt x="331724" y="129412"/>
                  </a:lnTo>
                  <a:lnTo>
                    <a:pt x="323264" y="88497"/>
                  </a:lnTo>
                  <a:lnTo>
                    <a:pt x="299711" y="52971"/>
                  </a:lnTo>
                  <a:lnTo>
                    <a:pt x="263802" y="24961"/>
                  </a:lnTo>
                  <a:lnTo>
                    <a:pt x="218273" y="6594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88276" y="3276600"/>
              <a:ext cx="332105" cy="259079"/>
            </a:xfrm>
            <a:custGeom>
              <a:avLst/>
              <a:gdLst/>
              <a:ahLst/>
              <a:cxnLst/>
              <a:rect l="l" t="t" r="r" b="b"/>
              <a:pathLst>
                <a:path w="332104" h="259077">
                  <a:moveTo>
                    <a:pt x="0" y="129412"/>
                  </a:moveTo>
                  <a:lnTo>
                    <a:pt x="8447" y="88497"/>
                  </a:lnTo>
                  <a:lnTo>
                    <a:pt x="31975" y="52971"/>
                  </a:lnTo>
                  <a:lnTo>
                    <a:pt x="67866" y="24961"/>
                  </a:lnTo>
                  <a:lnTo>
                    <a:pt x="113401" y="6594"/>
                  </a:lnTo>
                  <a:lnTo>
                    <a:pt x="165862" y="0"/>
                  </a:lnTo>
                  <a:lnTo>
                    <a:pt x="218273" y="6594"/>
                  </a:lnTo>
                  <a:lnTo>
                    <a:pt x="263802" y="24961"/>
                  </a:lnTo>
                  <a:lnTo>
                    <a:pt x="299711" y="52971"/>
                  </a:lnTo>
                  <a:lnTo>
                    <a:pt x="323264" y="88497"/>
                  </a:lnTo>
                  <a:lnTo>
                    <a:pt x="331724" y="129412"/>
                  </a:lnTo>
                  <a:lnTo>
                    <a:pt x="323264" y="170279"/>
                  </a:lnTo>
                  <a:lnTo>
                    <a:pt x="299711" y="205799"/>
                  </a:lnTo>
                  <a:lnTo>
                    <a:pt x="263802" y="233828"/>
                  </a:lnTo>
                  <a:lnTo>
                    <a:pt x="218273" y="252218"/>
                  </a:lnTo>
                  <a:lnTo>
                    <a:pt x="165862" y="258825"/>
                  </a:lnTo>
                  <a:lnTo>
                    <a:pt x="113401" y="252218"/>
                  </a:lnTo>
                  <a:lnTo>
                    <a:pt x="67866" y="233828"/>
                  </a:lnTo>
                  <a:lnTo>
                    <a:pt x="31975" y="205799"/>
                  </a:lnTo>
                  <a:lnTo>
                    <a:pt x="8447" y="170279"/>
                  </a:lnTo>
                  <a:lnTo>
                    <a:pt x="0" y="1294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16851" y="325081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845363" y="3316287"/>
            <a:ext cx="341630" cy="266700"/>
            <a:chOff x="6845363" y="3316287"/>
            <a:chExt cx="341630" cy="266700"/>
          </a:xfrm>
        </p:grpSpPr>
        <p:sp>
          <p:nvSpPr>
            <p:cNvPr id="49" name="object 49"/>
            <p:cNvSpPr/>
            <p:nvPr/>
          </p:nvSpPr>
          <p:spPr>
            <a:xfrm>
              <a:off x="6850126" y="3321050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165862" y="0"/>
                  </a:moveTo>
                  <a:lnTo>
                    <a:pt x="113401" y="6552"/>
                  </a:lnTo>
                  <a:lnTo>
                    <a:pt x="67866" y="24802"/>
                  </a:lnTo>
                  <a:lnTo>
                    <a:pt x="31975" y="52642"/>
                  </a:lnTo>
                  <a:lnTo>
                    <a:pt x="8447" y="87961"/>
                  </a:lnTo>
                  <a:lnTo>
                    <a:pt x="0" y="128650"/>
                  </a:lnTo>
                  <a:lnTo>
                    <a:pt x="8447" y="169278"/>
                  </a:lnTo>
                  <a:lnTo>
                    <a:pt x="31975" y="204560"/>
                  </a:lnTo>
                  <a:lnTo>
                    <a:pt x="67866" y="232380"/>
                  </a:lnTo>
                  <a:lnTo>
                    <a:pt x="113401" y="250623"/>
                  </a:lnTo>
                  <a:lnTo>
                    <a:pt x="165862" y="257175"/>
                  </a:lnTo>
                  <a:lnTo>
                    <a:pt x="218273" y="250623"/>
                  </a:lnTo>
                  <a:lnTo>
                    <a:pt x="263802" y="232380"/>
                  </a:lnTo>
                  <a:lnTo>
                    <a:pt x="299711" y="204560"/>
                  </a:lnTo>
                  <a:lnTo>
                    <a:pt x="323264" y="169278"/>
                  </a:lnTo>
                  <a:lnTo>
                    <a:pt x="331724" y="128650"/>
                  </a:lnTo>
                  <a:lnTo>
                    <a:pt x="323264" y="87961"/>
                  </a:lnTo>
                  <a:lnTo>
                    <a:pt x="299711" y="52642"/>
                  </a:lnTo>
                  <a:lnTo>
                    <a:pt x="263802" y="24802"/>
                  </a:lnTo>
                  <a:lnTo>
                    <a:pt x="218273" y="6552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50126" y="3321050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0" y="128650"/>
                  </a:moveTo>
                  <a:lnTo>
                    <a:pt x="8447" y="87961"/>
                  </a:lnTo>
                  <a:lnTo>
                    <a:pt x="31975" y="52642"/>
                  </a:lnTo>
                  <a:lnTo>
                    <a:pt x="67866" y="24802"/>
                  </a:lnTo>
                  <a:lnTo>
                    <a:pt x="113401" y="6552"/>
                  </a:lnTo>
                  <a:lnTo>
                    <a:pt x="165862" y="0"/>
                  </a:lnTo>
                  <a:lnTo>
                    <a:pt x="218273" y="6552"/>
                  </a:lnTo>
                  <a:lnTo>
                    <a:pt x="263802" y="24802"/>
                  </a:lnTo>
                  <a:lnTo>
                    <a:pt x="299711" y="52642"/>
                  </a:lnTo>
                  <a:lnTo>
                    <a:pt x="323264" y="87961"/>
                  </a:lnTo>
                  <a:lnTo>
                    <a:pt x="331724" y="128650"/>
                  </a:lnTo>
                  <a:lnTo>
                    <a:pt x="323264" y="169278"/>
                  </a:lnTo>
                  <a:lnTo>
                    <a:pt x="299711" y="204560"/>
                  </a:lnTo>
                  <a:lnTo>
                    <a:pt x="263802" y="232380"/>
                  </a:lnTo>
                  <a:lnTo>
                    <a:pt x="218273" y="250623"/>
                  </a:lnTo>
                  <a:lnTo>
                    <a:pt x="165862" y="257175"/>
                  </a:lnTo>
                  <a:lnTo>
                    <a:pt x="113401" y="250623"/>
                  </a:lnTo>
                  <a:lnTo>
                    <a:pt x="67866" y="232380"/>
                  </a:lnTo>
                  <a:lnTo>
                    <a:pt x="31975" y="204560"/>
                  </a:lnTo>
                  <a:lnTo>
                    <a:pt x="8447" y="169278"/>
                  </a:lnTo>
                  <a:lnTo>
                    <a:pt x="0" y="1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78573" y="2850007"/>
            <a:ext cx="429259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-25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095491" y="3067304"/>
            <a:ext cx="1373505" cy="1082675"/>
            <a:chOff x="6095491" y="3067304"/>
            <a:chExt cx="1373505" cy="1082675"/>
          </a:xfrm>
        </p:grpSpPr>
        <p:pic>
          <p:nvPicPr>
            <p:cNvPr id="53" name="object 5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95491" y="3089656"/>
              <a:ext cx="194945" cy="2491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396862" y="3126740"/>
              <a:ext cx="88264" cy="25107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87386" y="3067304"/>
              <a:ext cx="181483" cy="21945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016622" y="3126232"/>
              <a:ext cx="101219" cy="1930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34149" y="3878326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165861" y="0"/>
                  </a:moveTo>
                  <a:lnTo>
                    <a:pt x="113450" y="6551"/>
                  </a:lnTo>
                  <a:lnTo>
                    <a:pt x="67921" y="24794"/>
                  </a:lnTo>
                  <a:lnTo>
                    <a:pt x="32012" y="52614"/>
                  </a:lnTo>
                  <a:lnTo>
                    <a:pt x="8459" y="87896"/>
                  </a:lnTo>
                  <a:lnTo>
                    <a:pt x="0" y="128524"/>
                  </a:lnTo>
                  <a:lnTo>
                    <a:pt x="8459" y="169165"/>
                  </a:lnTo>
                  <a:lnTo>
                    <a:pt x="32012" y="204478"/>
                  </a:lnTo>
                  <a:lnTo>
                    <a:pt x="67921" y="232335"/>
                  </a:lnTo>
                  <a:lnTo>
                    <a:pt x="113450" y="250610"/>
                  </a:lnTo>
                  <a:lnTo>
                    <a:pt x="165861" y="257175"/>
                  </a:lnTo>
                  <a:lnTo>
                    <a:pt x="218335" y="250610"/>
                  </a:lnTo>
                  <a:lnTo>
                    <a:pt x="263901" y="232335"/>
                  </a:lnTo>
                  <a:lnTo>
                    <a:pt x="299830" y="204478"/>
                  </a:lnTo>
                  <a:lnTo>
                    <a:pt x="323390" y="169165"/>
                  </a:lnTo>
                  <a:lnTo>
                    <a:pt x="331850" y="128524"/>
                  </a:lnTo>
                  <a:lnTo>
                    <a:pt x="323390" y="87896"/>
                  </a:lnTo>
                  <a:lnTo>
                    <a:pt x="299830" y="52614"/>
                  </a:lnTo>
                  <a:lnTo>
                    <a:pt x="263901" y="24794"/>
                  </a:lnTo>
                  <a:lnTo>
                    <a:pt x="218335" y="6551"/>
                  </a:lnTo>
                  <a:lnTo>
                    <a:pt x="16586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34149" y="3878326"/>
              <a:ext cx="332105" cy="257175"/>
            </a:xfrm>
            <a:custGeom>
              <a:avLst/>
              <a:gdLst/>
              <a:ahLst/>
              <a:cxnLst/>
              <a:rect l="l" t="t" r="r" b="b"/>
              <a:pathLst>
                <a:path w="332104" h="257175">
                  <a:moveTo>
                    <a:pt x="0" y="128524"/>
                  </a:moveTo>
                  <a:lnTo>
                    <a:pt x="8459" y="87896"/>
                  </a:lnTo>
                  <a:lnTo>
                    <a:pt x="32012" y="52614"/>
                  </a:lnTo>
                  <a:lnTo>
                    <a:pt x="67921" y="24794"/>
                  </a:lnTo>
                  <a:lnTo>
                    <a:pt x="113450" y="6551"/>
                  </a:lnTo>
                  <a:lnTo>
                    <a:pt x="165861" y="0"/>
                  </a:lnTo>
                  <a:lnTo>
                    <a:pt x="218335" y="6551"/>
                  </a:lnTo>
                  <a:lnTo>
                    <a:pt x="263901" y="24794"/>
                  </a:lnTo>
                  <a:lnTo>
                    <a:pt x="299830" y="52614"/>
                  </a:lnTo>
                  <a:lnTo>
                    <a:pt x="323390" y="87896"/>
                  </a:lnTo>
                  <a:lnTo>
                    <a:pt x="331850" y="128524"/>
                  </a:lnTo>
                  <a:lnTo>
                    <a:pt x="323390" y="169165"/>
                  </a:lnTo>
                  <a:lnTo>
                    <a:pt x="299830" y="204478"/>
                  </a:lnTo>
                  <a:lnTo>
                    <a:pt x="263901" y="232335"/>
                  </a:lnTo>
                  <a:lnTo>
                    <a:pt x="218335" y="250610"/>
                  </a:lnTo>
                  <a:lnTo>
                    <a:pt x="165861" y="257175"/>
                  </a:lnTo>
                  <a:lnTo>
                    <a:pt x="113450" y="250610"/>
                  </a:lnTo>
                  <a:lnTo>
                    <a:pt x="67921" y="232335"/>
                  </a:lnTo>
                  <a:lnTo>
                    <a:pt x="32012" y="204478"/>
                  </a:lnTo>
                  <a:lnTo>
                    <a:pt x="8459" y="169165"/>
                  </a:lnTo>
                  <a:lnTo>
                    <a:pt x="0" y="128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26274" y="3886200"/>
              <a:ext cx="332105" cy="259079"/>
            </a:xfrm>
            <a:custGeom>
              <a:avLst/>
              <a:gdLst/>
              <a:ahLst/>
              <a:cxnLst/>
              <a:rect l="l" t="t" r="r" b="b"/>
              <a:pathLst>
                <a:path w="332104" h="259077">
                  <a:moveTo>
                    <a:pt x="165861" y="0"/>
                  </a:moveTo>
                  <a:lnTo>
                    <a:pt x="113450" y="6594"/>
                  </a:lnTo>
                  <a:lnTo>
                    <a:pt x="67921" y="24961"/>
                  </a:lnTo>
                  <a:lnTo>
                    <a:pt x="32012" y="52971"/>
                  </a:lnTo>
                  <a:lnTo>
                    <a:pt x="8459" y="88497"/>
                  </a:lnTo>
                  <a:lnTo>
                    <a:pt x="0" y="129412"/>
                  </a:lnTo>
                  <a:lnTo>
                    <a:pt x="8459" y="170279"/>
                  </a:lnTo>
                  <a:lnTo>
                    <a:pt x="32012" y="205799"/>
                  </a:lnTo>
                  <a:lnTo>
                    <a:pt x="67921" y="233828"/>
                  </a:lnTo>
                  <a:lnTo>
                    <a:pt x="113450" y="252218"/>
                  </a:lnTo>
                  <a:lnTo>
                    <a:pt x="165861" y="258825"/>
                  </a:lnTo>
                  <a:lnTo>
                    <a:pt x="218335" y="252218"/>
                  </a:lnTo>
                  <a:lnTo>
                    <a:pt x="263901" y="233828"/>
                  </a:lnTo>
                  <a:lnTo>
                    <a:pt x="299830" y="205799"/>
                  </a:lnTo>
                  <a:lnTo>
                    <a:pt x="323390" y="170279"/>
                  </a:lnTo>
                  <a:lnTo>
                    <a:pt x="331850" y="129412"/>
                  </a:lnTo>
                  <a:lnTo>
                    <a:pt x="323390" y="88497"/>
                  </a:lnTo>
                  <a:lnTo>
                    <a:pt x="299830" y="52971"/>
                  </a:lnTo>
                  <a:lnTo>
                    <a:pt x="263901" y="24961"/>
                  </a:lnTo>
                  <a:lnTo>
                    <a:pt x="218335" y="6594"/>
                  </a:lnTo>
                  <a:lnTo>
                    <a:pt x="16586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26274" y="3886200"/>
              <a:ext cx="332105" cy="259079"/>
            </a:xfrm>
            <a:custGeom>
              <a:avLst/>
              <a:gdLst/>
              <a:ahLst/>
              <a:cxnLst/>
              <a:rect l="l" t="t" r="r" b="b"/>
              <a:pathLst>
                <a:path w="332104" h="259077">
                  <a:moveTo>
                    <a:pt x="0" y="129412"/>
                  </a:moveTo>
                  <a:lnTo>
                    <a:pt x="8459" y="88497"/>
                  </a:lnTo>
                  <a:lnTo>
                    <a:pt x="32012" y="52971"/>
                  </a:lnTo>
                  <a:lnTo>
                    <a:pt x="67921" y="24961"/>
                  </a:lnTo>
                  <a:lnTo>
                    <a:pt x="113450" y="6594"/>
                  </a:lnTo>
                  <a:lnTo>
                    <a:pt x="165861" y="0"/>
                  </a:lnTo>
                  <a:lnTo>
                    <a:pt x="218335" y="6594"/>
                  </a:lnTo>
                  <a:lnTo>
                    <a:pt x="263901" y="24961"/>
                  </a:lnTo>
                  <a:lnTo>
                    <a:pt x="299830" y="52971"/>
                  </a:lnTo>
                  <a:lnTo>
                    <a:pt x="323390" y="88497"/>
                  </a:lnTo>
                  <a:lnTo>
                    <a:pt x="331850" y="129412"/>
                  </a:lnTo>
                  <a:lnTo>
                    <a:pt x="323390" y="170279"/>
                  </a:lnTo>
                  <a:lnTo>
                    <a:pt x="299830" y="205799"/>
                  </a:lnTo>
                  <a:lnTo>
                    <a:pt x="263901" y="233828"/>
                  </a:lnTo>
                  <a:lnTo>
                    <a:pt x="218335" y="252218"/>
                  </a:lnTo>
                  <a:lnTo>
                    <a:pt x="165861" y="258825"/>
                  </a:lnTo>
                  <a:lnTo>
                    <a:pt x="113450" y="252218"/>
                  </a:lnTo>
                  <a:lnTo>
                    <a:pt x="67921" y="233828"/>
                  </a:lnTo>
                  <a:lnTo>
                    <a:pt x="32012" y="205799"/>
                  </a:lnTo>
                  <a:lnTo>
                    <a:pt x="8459" y="170279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585331" y="3860368"/>
            <a:ext cx="1753235" cy="87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700" spc="-75" baseline="1543">
                <a:latin typeface="Arial"/>
                <a:cs typeface="Arial"/>
              </a:rPr>
              <a:t>8</a:t>
            </a:r>
            <a:r>
              <a:rPr sz="2700" baseline="1543">
                <a:latin typeface="Arial"/>
                <a:cs typeface="Arial"/>
              </a:rPr>
              <a:t>	</a:t>
            </a: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>
                <a:latin typeface="Calibri"/>
                <a:cs typeface="Calibri"/>
              </a:rPr>
              <a:t>6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silindikten</a:t>
            </a:r>
            <a:r>
              <a:rPr sz="1800" b="1" spc="-65">
                <a:latin typeface="Calibri"/>
                <a:cs typeface="Calibri"/>
              </a:rPr>
              <a:t> </a:t>
            </a:r>
            <a:r>
              <a:rPr sz="1800" b="1" spc="-20">
                <a:latin typeface="Calibri"/>
                <a:cs typeface="Calibri"/>
              </a:rPr>
              <a:t>sonra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508625" y="3549522"/>
            <a:ext cx="3140075" cy="2975610"/>
            <a:chOff x="5508625" y="3549522"/>
            <a:chExt cx="3140075" cy="2975610"/>
          </a:xfrm>
        </p:grpSpPr>
        <p:sp>
          <p:nvSpPr>
            <p:cNvPr id="63" name="object 63"/>
            <p:cNvSpPr/>
            <p:nvPr/>
          </p:nvSpPr>
          <p:spPr>
            <a:xfrm>
              <a:off x="6773418" y="3549522"/>
              <a:ext cx="421640" cy="351155"/>
            </a:xfrm>
            <a:custGeom>
              <a:avLst/>
              <a:gdLst/>
              <a:ahLst/>
              <a:cxnLst/>
              <a:rect l="l" t="t" r="r" b="b"/>
              <a:pathLst>
                <a:path w="421640" h="351154">
                  <a:moveTo>
                    <a:pt x="182880" y="12585"/>
                  </a:moveTo>
                  <a:lnTo>
                    <a:pt x="157226" y="0"/>
                  </a:lnTo>
                  <a:lnTo>
                    <a:pt x="25603" y="267487"/>
                  </a:lnTo>
                  <a:lnTo>
                    <a:pt x="0" y="254889"/>
                  </a:lnTo>
                  <a:lnTo>
                    <a:pt x="635" y="350774"/>
                  </a:lnTo>
                  <a:lnTo>
                    <a:pt x="76619" y="292989"/>
                  </a:lnTo>
                  <a:lnTo>
                    <a:pt x="76962" y="292735"/>
                  </a:lnTo>
                  <a:lnTo>
                    <a:pt x="51282" y="280123"/>
                  </a:lnTo>
                  <a:lnTo>
                    <a:pt x="182880" y="12585"/>
                  </a:lnTo>
                  <a:close/>
                </a:path>
                <a:path w="421640" h="351154">
                  <a:moveTo>
                    <a:pt x="421513" y="235585"/>
                  </a:moveTo>
                  <a:lnTo>
                    <a:pt x="395236" y="246735"/>
                  </a:lnTo>
                  <a:lnTo>
                    <a:pt x="290703" y="762"/>
                  </a:lnTo>
                  <a:lnTo>
                    <a:pt x="264414" y="11938"/>
                  </a:lnTo>
                  <a:lnTo>
                    <a:pt x="368833" y="257949"/>
                  </a:lnTo>
                  <a:lnTo>
                    <a:pt x="342519" y="269113"/>
                  </a:lnTo>
                  <a:lnTo>
                    <a:pt x="415544" y="331216"/>
                  </a:lnTo>
                  <a:lnTo>
                    <a:pt x="419290" y="271018"/>
                  </a:lnTo>
                  <a:lnTo>
                    <a:pt x="421513" y="235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08625" y="5324474"/>
              <a:ext cx="3140075" cy="1200150"/>
            </a:xfrm>
            <a:custGeom>
              <a:avLst/>
              <a:gdLst/>
              <a:ahLst/>
              <a:cxnLst/>
              <a:rect l="l" t="t" r="r" b="b"/>
              <a:pathLst>
                <a:path w="3140075" h="1200150">
                  <a:moveTo>
                    <a:pt x="3140075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3140075" y="1200150"/>
                  </a:lnTo>
                  <a:lnTo>
                    <a:pt x="31400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588253" y="5343525"/>
            <a:ext cx="2799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Calibri"/>
                <a:cs typeface="Calibri"/>
              </a:rPr>
              <a:t>Not</a:t>
            </a:r>
            <a:r>
              <a:rPr sz="1800">
                <a:latin typeface="Calibri"/>
                <a:cs typeface="Calibri"/>
              </a:rPr>
              <a:t>: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Sağ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alt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ağaçtaki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küçük </a:t>
            </a:r>
            <a:r>
              <a:rPr sz="1800">
                <a:latin typeface="Calibri"/>
                <a:cs typeface="Calibri"/>
              </a:rPr>
              <a:t>eleman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yerine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sol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ağaçtaki </a:t>
            </a:r>
            <a:r>
              <a:rPr sz="1800">
                <a:latin typeface="Calibri"/>
                <a:cs typeface="Calibri"/>
              </a:rPr>
              <a:t>en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büyük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eleman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bulunarak </a:t>
            </a:r>
            <a:r>
              <a:rPr sz="1800">
                <a:latin typeface="Calibri"/>
                <a:cs typeface="Calibri"/>
              </a:rPr>
              <a:t>aynı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işlemler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yapılabilir.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51861" y="1341881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7" name="object 67"/>
          <p:cNvPicPr/>
          <p:nvPr/>
        </p:nvPicPr>
        <p:blipFill>
          <a:blip r:embed="rId7"/>
          <a:stretch>
            <a:fillRect/>
          </a:stretch>
        </p:blipFill>
        <p:spPr>
          <a:xfrm>
            <a:off x="822325" y="1663445"/>
            <a:ext cx="2746438" cy="3354641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307082" y="1863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41119" y="24768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37485" y="2462225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36722" y="310146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01317" y="31261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98623" y="311175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9800" y="36080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55166" y="36614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27173" y="356196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28570" y="361200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32533" y="42383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28469" y="42481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5868" y="4616957"/>
            <a:ext cx="1663064" cy="7486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785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b="1">
                <a:latin typeface="Calibri"/>
                <a:cs typeface="Calibri"/>
              </a:rPr>
              <a:t>Sil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35">
                <a:latin typeface="Calibri"/>
                <a:cs typeface="Calibri"/>
              </a:rPr>
              <a:t>6: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5118353"/>
            <a:ext cx="520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Şekil</a:t>
            </a:r>
            <a:r>
              <a:rPr sz="24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1:</a:t>
            </a:r>
            <a:r>
              <a:rPr sz="2400" b="1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grafiksel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gösterimleri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807" y="26863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6582" y="2692145"/>
            <a:ext cx="398145" cy="281305"/>
          </a:xfrm>
          <a:custGeom>
            <a:avLst/>
            <a:gdLst/>
            <a:ahLst/>
            <a:cxnLst/>
            <a:rect l="l" t="t" r="r" b="b"/>
            <a:pathLst>
              <a:path w="398144" h="281305">
                <a:moveTo>
                  <a:pt x="0" y="140588"/>
                </a:moveTo>
                <a:lnTo>
                  <a:pt x="27182" y="69652"/>
                </a:lnTo>
                <a:lnTo>
                  <a:pt x="58308" y="41195"/>
                </a:lnTo>
                <a:lnTo>
                  <a:pt x="98589" y="19205"/>
                </a:lnTo>
                <a:lnTo>
                  <a:pt x="146123" y="5025"/>
                </a:lnTo>
                <a:lnTo>
                  <a:pt x="199009" y="0"/>
                </a:lnTo>
                <a:lnTo>
                  <a:pt x="251948" y="5025"/>
                </a:lnTo>
                <a:lnTo>
                  <a:pt x="299517" y="19205"/>
                </a:lnTo>
                <a:lnTo>
                  <a:pt x="339820" y="41195"/>
                </a:lnTo>
                <a:lnTo>
                  <a:pt x="370957" y="69652"/>
                </a:lnTo>
                <a:lnTo>
                  <a:pt x="391031" y="103231"/>
                </a:lnTo>
                <a:lnTo>
                  <a:pt x="398144" y="140588"/>
                </a:lnTo>
                <a:lnTo>
                  <a:pt x="391031" y="177999"/>
                </a:lnTo>
                <a:lnTo>
                  <a:pt x="370957" y="211614"/>
                </a:lnTo>
                <a:lnTo>
                  <a:pt x="339820" y="240093"/>
                </a:lnTo>
                <a:lnTo>
                  <a:pt x="299517" y="262095"/>
                </a:lnTo>
                <a:lnTo>
                  <a:pt x="251948" y="276279"/>
                </a:lnTo>
                <a:lnTo>
                  <a:pt x="199009" y="281304"/>
                </a:lnTo>
                <a:lnTo>
                  <a:pt x="146123" y="276279"/>
                </a:lnTo>
                <a:lnTo>
                  <a:pt x="98589" y="262095"/>
                </a:lnTo>
                <a:lnTo>
                  <a:pt x="58308" y="240093"/>
                </a:lnTo>
                <a:lnTo>
                  <a:pt x="27182" y="211614"/>
                </a:lnTo>
                <a:lnTo>
                  <a:pt x="7112" y="177999"/>
                </a:lnTo>
                <a:lnTo>
                  <a:pt x="0" y="140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2820" y="33895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5594" y="3395217"/>
            <a:ext cx="398780" cy="281305"/>
          </a:xfrm>
          <a:custGeom>
            <a:avLst/>
            <a:gdLst/>
            <a:ahLst/>
            <a:cxnLst/>
            <a:rect l="l" t="t" r="r" b="b"/>
            <a:pathLst>
              <a:path w="398780" h="281304">
                <a:moveTo>
                  <a:pt x="0" y="140589"/>
                </a:moveTo>
                <a:lnTo>
                  <a:pt x="27187" y="69652"/>
                </a:lnTo>
                <a:lnTo>
                  <a:pt x="58324" y="41195"/>
                </a:lnTo>
                <a:lnTo>
                  <a:pt x="98627" y="19205"/>
                </a:lnTo>
                <a:lnTo>
                  <a:pt x="146196" y="5025"/>
                </a:lnTo>
                <a:lnTo>
                  <a:pt x="199136" y="0"/>
                </a:lnTo>
                <a:lnTo>
                  <a:pt x="252075" y="5025"/>
                </a:lnTo>
                <a:lnTo>
                  <a:pt x="299644" y="19205"/>
                </a:lnTo>
                <a:lnTo>
                  <a:pt x="339947" y="41195"/>
                </a:lnTo>
                <a:lnTo>
                  <a:pt x="371084" y="69652"/>
                </a:lnTo>
                <a:lnTo>
                  <a:pt x="391158" y="103231"/>
                </a:lnTo>
                <a:lnTo>
                  <a:pt x="398272" y="140589"/>
                </a:lnTo>
                <a:lnTo>
                  <a:pt x="391158" y="177990"/>
                </a:lnTo>
                <a:lnTo>
                  <a:pt x="371084" y="211582"/>
                </a:lnTo>
                <a:lnTo>
                  <a:pt x="339947" y="240030"/>
                </a:lnTo>
                <a:lnTo>
                  <a:pt x="299644" y="262000"/>
                </a:lnTo>
                <a:lnTo>
                  <a:pt x="252075" y="276161"/>
                </a:lnTo>
                <a:lnTo>
                  <a:pt x="199136" y="281178"/>
                </a:lnTo>
                <a:lnTo>
                  <a:pt x="146196" y="276161"/>
                </a:lnTo>
                <a:lnTo>
                  <a:pt x="98627" y="262000"/>
                </a:lnTo>
                <a:lnTo>
                  <a:pt x="58324" y="240030"/>
                </a:lnTo>
                <a:lnTo>
                  <a:pt x="27187" y="211582"/>
                </a:lnTo>
                <a:lnTo>
                  <a:pt x="7113" y="177990"/>
                </a:lnTo>
                <a:lnTo>
                  <a:pt x="0" y="14058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4795" y="33895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7442" y="3395217"/>
            <a:ext cx="398145" cy="281305"/>
          </a:xfrm>
          <a:custGeom>
            <a:avLst/>
            <a:gdLst/>
            <a:ahLst/>
            <a:cxnLst/>
            <a:rect l="l" t="t" r="r" b="b"/>
            <a:pathLst>
              <a:path w="398144" h="281304">
                <a:moveTo>
                  <a:pt x="0" y="140589"/>
                </a:moveTo>
                <a:lnTo>
                  <a:pt x="27187" y="69652"/>
                </a:lnTo>
                <a:lnTo>
                  <a:pt x="58324" y="41195"/>
                </a:lnTo>
                <a:lnTo>
                  <a:pt x="98627" y="19205"/>
                </a:lnTo>
                <a:lnTo>
                  <a:pt x="146196" y="5025"/>
                </a:lnTo>
                <a:lnTo>
                  <a:pt x="199135" y="0"/>
                </a:lnTo>
                <a:lnTo>
                  <a:pt x="252065" y="5025"/>
                </a:lnTo>
                <a:lnTo>
                  <a:pt x="299611" y="19205"/>
                </a:lnTo>
                <a:lnTo>
                  <a:pt x="339883" y="41195"/>
                </a:lnTo>
                <a:lnTo>
                  <a:pt x="370990" y="69652"/>
                </a:lnTo>
                <a:lnTo>
                  <a:pt x="391041" y="103231"/>
                </a:lnTo>
                <a:lnTo>
                  <a:pt x="398144" y="140589"/>
                </a:lnTo>
                <a:lnTo>
                  <a:pt x="391041" y="177990"/>
                </a:lnTo>
                <a:lnTo>
                  <a:pt x="370990" y="211582"/>
                </a:lnTo>
                <a:lnTo>
                  <a:pt x="339883" y="240030"/>
                </a:lnTo>
                <a:lnTo>
                  <a:pt x="299611" y="262000"/>
                </a:lnTo>
                <a:lnTo>
                  <a:pt x="252065" y="276161"/>
                </a:lnTo>
                <a:lnTo>
                  <a:pt x="199135" y="281178"/>
                </a:lnTo>
                <a:lnTo>
                  <a:pt x="146196" y="276161"/>
                </a:lnTo>
                <a:lnTo>
                  <a:pt x="98627" y="262000"/>
                </a:lnTo>
                <a:lnTo>
                  <a:pt x="58324" y="240030"/>
                </a:lnTo>
                <a:lnTo>
                  <a:pt x="27187" y="211582"/>
                </a:lnTo>
                <a:lnTo>
                  <a:pt x="7113" y="177990"/>
                </a:lnTo>
                <a:lnTo>
                  <a:pt x="0" y="14058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3807" y="4092702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87" y="1984311"/>
            <a:ext cx="4920615" cy="2962275"/>
            <a:chOff x="1182687" y="1984311"/>
            <a:chExt cx="4920615" cy="2962275"/>
          </a:xfrm>
        </p:grpSpPr>
        <p:sp>
          <p:nvSpPr>
            <p:cNvPr id="12" name="object 12"/>
            <p:cNvSpPr/>
            <p:nvPr/>
          </p:nvSpPr>
          <p:spPr>
            <a:xfrm>
              <a:off x="1851025" y="2973450"/>
              <a:ext cx="929640" cy="1406525"/>
            </a:xfrm>
            <a:custGeom>
              <a:avLst/>
              <a:gdLst/>
              <a:ahLst/>
              <a:cxnLst/>
              <a:rect l="l" t="t" r="r" b="b"/>
              <a:pathLst>
                <a:path w="929639" h="1406525">
                  <a:moveTo>
                    <a:pt x="265556" y="1265428"/>
                  </a:moveTo>
                  <a:lnTo>
                    <a:pt x="292739" y="1194435"/>
                  </a:lnTo>
                  <a:lnTo>
                    <a:pt x="323865" y="1165987"/>
                  </a:lnTo>
                  <a:lnTo>
                    <a:pt x="364146" y="1144015"/>
                  </a:lnTo>
                  <a:lnTo>
                    <a:pt x="411680" y="1129855"/>
                  </a:lnTo>
                  <a:lnTo>
                    <a:pt x="464566" y="1124839"/>
                  </a:lnTo>
                  <a:lnTo>
                    <a:pt x="517505" y="1129855"/>
                  </a:lnTo>
                  <a:lnTo>
                    <a:pt x="565074" y="1144016"/>
                  </a:lnTo>
                  <a:lnTo>
                    <a:pt x="605377" y="1165987"/>
                  </a:lnTo>
                  <a:lnTo>
                    <a:pt x="636514" y="1194435"/>
                  </a:lnTo>
                  <a:lnTo>
                    <a:pt x="656588" y="1228026"/>
                  </a:lnTo>
                  <a:lnTo>
                    <a:pt x="663701" y="1265428"/>
                  </a:lnTo>
                  <a:lnTo>
                    <a:pt x="656588" y="1302785"/>
                  </a:lnTo>
                  <a:lnTo>
                    <a:pt x="636514" y="1336364"/>
                  </a:lnTo>
                  <a:lnTo>
                    <a:pt x="605377" y="1364821"/>
                  </a:lnTo>
                  <a:lnTo>
                    <a:pt x="565074" y="1386811"/>
                  </a:lnTo>
                  <a:lnTo>
                    <a:pt x="517505" y="1400991"/>
                  </a:lnTo>
                  <a:lnTo>
                    <a:pt x="464566" y="1406017"/>
                  </a:lnTo>
                  <a:lnTo>
                    <a:pt x="411680" y="1400991"/>
                  </a:lnTo>
                  <a:lnTo>
                    <a:pt x="364146" y="1386811"/>
                  </a:lnTo>
                  <a:lnTo>
                    <a:pt x="323865" y="1364821"/>
                  </a:lnTo>
                  <a:lnTo>
                    <a:pt x="292739" y="1336364"/>
                  </a:lnTo>
                  <a:lnTo>
                    <a:pt x="272669" y="1302785"/>
                  </a:lnTo>
                  <a:lnTo>
                    <a:pt x="265556" y="1265428"/>
                  </a:lnTo>
                  <a:close/>
                </a:path>
                <a:path w="929639" h="1406525">
                  <a:moveTo>
                    <a:pt x="398272" y="0"/>
                  </a:moveTo>
                  <a:lnTo>
                    <a:pt x="0" y="421766"/>
                  </a:lnTo>
                </a:path>
                <a:path w="929639" h="1406525">
                  <a:moveTo>
                    <a:pt x="530987" y="0"/>
                  </a:moveTo>
                  <a:lnTo>
                    <a:pt x="929132" y="421766"/>
                  </a:lnTo>
                </a:path>
                <a:path w="929639" h="1406525">
                  <a:moveTo>
                    <a:pt x="929132" y="702944"/>
                  </a:moveTo>
                  <a:lnTo>
                    <a:pt x="530987" y="11248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7450" y="1989073"/>
              <a:ext cx="4911090" cy="2952750"/>
            </a:xfrm>
            <a:custGeom>
              <a:avLst/>
              <a:gdLst/>
              <a:ahLst/>
              <a:cxnLst/>
              <a:rect l="l" t="t" r="r" b="b"/>
              <a:pathLst>
                <a:path w="4911090" h="2952750">
                  <a:moveTo>
                    <a:pt x="0" y="2952750"/>
                  </a:moveTo>
                  <a:lnTo>
                    <a:pt x="2256408" y="2952750"/>
                  </a:lnTo>
                  <a:lnTo>
                    <a:pt x="2256408" y="0"/>
                  </a:lnTo>
                  <a:lnTo>
                    <a:pt x="0" y="0"/>
                  </a:lnTo>
                  <a:lnTo>
                    <a:pt x="0" y="2952750"/>
                  </a:lnTo>
                  <a:close/>
                </a:path>
                <a:path w="4911090" h="2952750">
                  <a:moveTo>
                    <a:pt x="4512691" y="984250"/>
                  </a:moveTo>
                  <a:lnTo>
                    <a:pt x="4910874" y="984250"/>
                  </a:lnTo>
                  <a:lnTo>
                    <a:pt x="4910874" y="703033"/>
                  </a:lnTo>
                  <a:lnTo>
                    <a:pt x="4512691" y="703033"/>
                  </a:lnTo>
                  <a:lnTo>
                    <a:pt x="4512691" y="984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58002" y="26863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4719" y="1989073"/>
            <a:ext cx="3982085" cy="2952750"/>
          </a:xfrm>
          <a:custGeom>
            <a:avLst/>
            <a:gdLst/>
            <a:ahLst/>
            <a:cxnLst/>
            <a:rect l="l" t="t" r="r" b="b"/>
            <a:pathLst>
              <a:path w="3982084" h="2952750">
                <a:moveTo>
                  <a:pt x="0" y="2952750"/>
                </a:moveTo>
                <a:lnTo>
                  <a:pt x="3981830" y="2952750"/>
                </a:lnTo>
                <a:lnTo>
                  <a:pt x="3981830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  <a:path w="3982084" h="2952750">
                <a:moveTo>
                  <a:pt x="2123693" y="984250"/>
                </a:moveTo>
                <a:lnTo>
                  <a:pt x="2389149" y="984250"/>
                </a:lnTo>
                <a:lnTo>
                  <a:pt x="2389149" y="703033"/>
                </a:lnTo>
                <a:lnTo>
                  <a:pt x="2123693" y="703033"/>
                </a:lnTo>
                <a:lnTo>
                  <a:pt x="2123693" y="984250"/>
                </a:lnTo>
                <a:close/>
              </a:path>
              <a:path w="3982084" h="2952750">
                <a:moveTo>
                  <a:pt x="1459991" y="984250"/>
                </a:moveTo>
                <a:lnTo>
                  <a:pt x="1725447" y="984250"/>
                </a:lnTo>
                <a:lnTo>
                  <a:pt x="1725447" y="703033"/>
                </a:lnTo>
                <a:lnTo>
                  <a:pt x="1459991" y="703033"/>
                </a:lnTo>
                <a:lnTo>
                  <a:pt x="1459991" y="984250"/>
                </a:lnTo>
                <a:close/>
              </a:path>
              <a:path w="3982084" h="2952750">
                <a:moveTo>
                  <a:pt x="530859" y="1687321"/>
                </a:moveTo>
                <a:lnTo>
                  <a:pt x="929043" y="1687321"/>
                </a:lnTo>
                <a:lnTo>
                  <a:pt x="929043" y="1406105"/>
                </a:lnTo>
                <a:lnTo>
                  <a:pt x="530859" y="1406105"/>
                </a:lnTo>
                <a:lnTo>
                  <a:pt x="530859" y="16873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63185" y="33895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0148" y="3395179"/>
            <a:ext cx="3053080" cy="281305"/>
          </a:xfrm>
          <a:custGeom>
            <a:avLst/>
            <a:gdLst/>
            <a:ahLst/>
            <a:cxnLst/>
            <a:rect l="l" t="t" r="r" b="b"/>
            <a:pathLst>
              <a:path w="3053079" h="281304">
                <a:moveTo>
                  <a:pt x="663701" y="281216"/>
                </a:moveTo>
                <a:lnTo>
                  <a:pt x="929157" y="281216"/>
                </a:lnTo>
                <a:lnTo>
                  <a:pt x="929157" y="0"/>
                </a:lnTo>
                <a:lnTo>
                  <a:pt x="663701" y="0"/>
                </a:lnTo>
                <a:lnTo>
                  <a:pt x="663701" y="281216"/>
                </a:lnTo>
                <a:close/>
              </a:path>
              <a:path w="3053079" h="281304">
                <a:moveTo>
                  <a:pt x="0" y="281216"/>
                </a:moveTo>
                <a:lnTo>
                  <a:pt x="265455" y="281216"/>
                </a:lnTo>
                <a:lnTo>
                  <a:pt x="265455" y="0"/>
                </a:lnTo>
                <a:lnTo>
                  <a:pt x="0" y="0"/>
                </a:lnTo>
                <a:lnTo>
                  <a:pt x="0" y="281216"/>
                </a:lnTo>
                <a:close/>
              </a:path>
              <a:path w="3053079" h="281304">
                <a:moveTo>
                  <a:pt x="2654554" y="281216"/>
                </a:moveTo>
                <a:lnTo>
                  <a:pt x="3052737" y="281216"/>
                </a:lnTo>
                <a:lnTo>
                  <a:pt x="3052737" y="0"/>
                </a:lnTo>
                <a:lnTo>
                  <a:pt x="2654554" y="0"/>
                </a:lnTo>
                <a:lnTo>
                  <a:pt x="2654554" y="2812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52818" y="3389503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1128" y="3395179"/>
            <a:ext cx="1327785" cy="1125220"/>
          </a:xfrm>
          <a:custGeom>
            <a:avLst/>
            <a:gdLst/>
            <a:ahLst/>
            <a:cxnLst/>
            <a:rect l="l" t="t" r="r" b="b"/>
            <a:pathLst>
              <a:path w="1327784" h="1125220">
                <a:moveTo>
                  <a:pt x="1061847" y="281216"/>
                </a:moveTo>
                <a:lnTo>
                  <a:pt x="1327302" y="281216"/>
                </a:lnTo>
                <a:lnTo>
                  <a:pt x="1327302" y="0"/>
                </a:lnTo>
                <a:lnTo>
                  <a:pt x="1061847" y="0"/>
                </a:lnTo>
                <a:lnTo>
                  <a:pt x="1061847" y="281216"/>
                </a:lnTo>
                <a:close/>
              </a:path>
              <a:path w="1327784" h="1125220">
                <a:moveTo>
                  <a:pt x="398145" y="281216"/>
                </a:moveTo>
                <a:lnTo>
                  <a:pt x="663600" y="281216"/>
                </a:lnTo>
                <a:lnTo>
                  <a:pt x="663600" y="0"/>
                </a:lnTo>
                <a:lnTo>
                  <a:pt x="398145" y="0"/>
                </a:lnTo>
                <a:lnTo>
                  <a:pt x="398145" y="281216"/>
                </a:lnTo>
                <a:close/>
              </a:path>
              <a:path w="1327784" h="1125220">
                <a:moveTo>
                  <a:pt x="0" y="1124877"/>
                </a:moveTo>
                <a:lnTo>
                  <a:pt x="398183" y="1124877"/>
                </a:lnTo>
                <a:lnTo>
                  <a:pt x="398183" y="843661"/>
                </a:lnTo>
                <a:lnTo>
                  <a:pt x="0" y="843661"/>
                </a:lnTo>
                <a:lnTo>
                  <a:pt x="0" y="1124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88861" y="4233417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35386" y="2070354"/>
            <a:ext cx="3328035" cy="2454910"/>
            <a:chOff x="4235386" y="2070354"/>
            <a:chExt cx="3328035" cy="2454910"/>
          </a:xfrm>
        </p:grpSpPr>
        <p:sp>
          <p:nvSpPr>
            <p:cNvPr id="22" name="object 22"/>
            <p:cNvSpPr/>
            <p:nvPr/>
          </p:nvSpPr>
          <p:spPr>
            <a:xfrm>
              <a:off x="5965697" y="4238840"/>
              <a:ext cx="929640" cy="281305"/>
            </a:xfrm>
            <a:custGeom>
              <a:avLst/>
              <a:gdLst/>
              <a:ahLst/>
              <a:cxnLst/>
              <a:rect l="l" t="t" r="r" b="b"/>
              <a:pathLst>
                <a:path w="929640" h="281304">
                  <a:moveTo>
                    <a:pt x="663575" y="281216"/>
                  </a:moveTo>
                  <a:lnTo>
                    <a:pt x="929030" y="281216"/>
                  </a:lnTo>
                  <a:lnTo>
                    <a:pt x="929030" y="0"/>
                  </a:lnTo>
                  <a:lnTo>
                    <a:pt x="663575" y="0"/>
                  </a:lnTo>
                  <a:lnTo>
                    <a:pt x="663575" y="281216"/>
                  </a:lnTo>
                  <a:close/>
                </a:path>
                <a:path w="929640" h="281304">
                  <a:moveTo>
                    <a:pt x="0" y="281216"/>
                  </a:moveTo>
                  <a:lnTo>
                    <a:pt x="265455" y="281216"/>
                  </a:lnTo>
                  <a:lnTo>
                    <a:pt x="265455" y="0"/>
                  </a:lnTo>
                  <a:lnTo>
                    <a:pt x="0" y="0"/>
                  </a:lnTo>
                  <a:lnTo>
                    <a:pt x="0" y="2812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1136" y="2795244"/>
              <a:ext cx="2256790" cy="1443990"/>
            </a:xfrm>
            <a:custGeom>
              <a:avLst/>
              <a:gdLst/>
              <a:ahLst/>
              <a:cxnLst/>
              <a:rect l="l" t="t" r="r" b="b"/>
              <a:pathLst>
                <a:path w="2256790" h="1443989">
                  <a:moveTo>
                    <a:pt x="833882" y="44018"/>
                  </a:moveTo>
                  <a:lnTo>
                    <a:pt x="816444" y="5168"/>
                  </a:lnTo>
                  <a:lnTo>
                    <a:pt x="802805" y="0"/>
                  </a:lnTo>
                  <a:lnTo>
                    <a:pt x="788200" y="304"/>
                  </a:lnTo>
                  <a:lnTo>
                    <a:pt x="774319" y="6375"/>
                  </a:lnTo>
                  <a:lnTo>
                    <a:pt x="763955" y="17411"/>
                  </a:lnTo>
                  <a:lnTo>
                    <a:pt x="758786" y="31064"/>
                  </a:lnTo>
                  <a:lnTo>
                    <a:pt x="759091" y="45656"/>
                  </a:lnTo>
                  <a:lnTo>
                    <a:pt x="761276" y="50622"/>
                  </a:lnTo>
                  <a:lnTo>
                    <a:pt x="56705" y="548220"/>
                  </a:lnTo>
                  <a:lnTo>
                    <a:pt x="40259" y="524916"/>
                  </a:lnTo>
                  <a:lnTo>
                    <a:pt x="0" y="599973"/>
                  </a:lnTo>
                  <a:lnTo>
                    <a:pt x="84201" y="587146"/>
                  </a:lnTo>
                  <a:lnTo>
                    <a:pt x="72898" y="571144"/>
                  </a:lnTo>
                  <a:lnTo>
                    <a:pt x="67691" y="563791"/>
                  </a:lnTo>
                  <a:lnTo>
                    <a:pt x="772325" y="66230"/>
                  </a:lnTo>
                  <a:lnTo>
                    <a:pt x="776198" y="69900"/>
                  </a:lnTo>
                  <a:lnTo>
                    <a:pt x="789851" y="75082"/>
                  </a:lnTo>
                  <a:lnTo>
                    <a:pt x="804443" y="74752"/>
                  </a:lnTo>
                  <a:lnTo>
                    <a:pt x="818261" y="68605"/>
                  </a:lnTo>
                  <a:lnTo>
                    <a:pt x="828687" y="57658"/>
                  </a:lnTo>
                  <a:lnTo>
                    <a:pt x="833882" y="44018"/>
                  </a:lnTo>
                  <a:close/>
                </a:path>
                <a:path w="2256790" h="1443989">
                  <a:moveTo>
                    <a:pt x="2028939" y="739101"/>
                  </a:moveTo>
                  <a:lnTo>
                    <a:pt x="2028494" y="737260"/>
                  </a:lnTo>
                  <a:lnTo>
                    <a:pt x="2025561" y="724877"/>
                  </a:lnTo>
                  <a:lnTo>
                    <a:pt x="2017115" y="712952"/>
                  </a:lnTo>
                  <a:lnTo>
                    <a:pt x="2004314" y="704875"/>
                  </a:lnTo>
                  <a:lnTo>
                    <a:pt x="1989378" y="702475"/>
                  </a:lnTo>
                  <a:lnTo>
                    <a:pt x="1975167" y="705853"/>
                  </a:lnTo>
                  <a:lnTo>
                    <a:pt x="1963229" y="714298"/>
                  </a:lnTo>
                  <a:lnTo>
                    <a:pt x="1955165" y="727100"/>
                  </a:lnTo>
                  <a:lnTo>
                    <a:pt x="1952752" y="742035"/>
                  </a:lnTo>
                  <a:lnTo>
                    <a:pt x="1956130" y="756246"/>
                  </a:lnTo>
                  <a:lnTo>
                    <a:pt x="1964575" y="768184"/>
                  </a:lnTo>
                  <a:lnTo>
                    <a:pt x="1969185" y="771093"/>
                  </a:lnTo>
                  <a:lnTo>
                    <a:pt x="1743405" y="1368894"/>
                  </a:lnTo>
                  <a:lnTo>
                    <a:pt x="1716659" y="1358798"/>
                  </a:lnTo>
                  <a:lnTo>
                    <a:pt x="1725422" y="1443634"/>
                  </a:lnTo>
                  <a:lnTo>
                    <a:pt x="1785962" y="1387627"/>
                  </a:lnTo>
                  <a:lnTo>
                    <a:pt x="1788033" y="1385722"/>
                  </a:lnTo>
                  <a:lnTo>
                    <a:pt x="1761312" y="1375651"/>
                  </a:lnTo>
                  <a:lnTo>
                    <a:pt x="1986978" y="777798"/>
                  </a:lnTo>
                  <a:lnTo>
                    <a:pt x="1992312" y="778662"/>
                  </a:lnTo>
                  <a:lnTo>
                    <a:pt x="2006536" y="775284"/>
                  </a:lnTo>
                  <a:lnTo>
                    <a:pt x="2018461" y="766838"/>
                  </a:lnTo>
                  <a:lnTo>
                    <a:pt x="2026539" y="754037"/>
                  </a:lnTo>
                  <a:lnTo>
                    <a:pt x="2028939" y="739101"/>
                  </a:lnTo>
                  <a:close/>
                </a:path>
                <a:path w="2256790" h="1443989">
                  <a:moveTo>
                    <a:pt x="2256282" y="599973"/>
                  </a:moveTo>
                  <a:lnTo>
                    <a:pt x="2240813" y="571144"/>
                  </a:lnTo>
                  <a:lnTo>
                    <a:pt x="2216023" y="524916"/>
                  </a:lnTo>
                  <a:lnTo>
                    <a:pt x="2199563" y="548220"/>
                  </a:lnTo>
                  <a:lnTo>
                    <a:pt x="1494993" y="50622"/>
                  </a:lnTo>
                  <a:lnTo>
                    <a:pt x="1497177" y="45656"/>
                  </a:lnTo>
                  <a:lnTo>
                    <a:pt x="1497482" y="31064"/>
                  </a:lnTo>
                  <a:lnTo>
                    <a:pt x="1468069" y="304"/>
                  </a:lnTo>
                  <a:lnTo>
                    <a:pt x="1453464" y="0"/>
                  </a:lnTo>
                  <a:lnTo>
                    <a:pt x="1439824" y="5168"/>
                  </a:lnTo>
                  <a:lnTo>
                    <a:pt x="1428877" y="15519"/>
                  </a:lnTo>
                  <a:lnTo>
                    <a:pt x="1422730" y="29413"/>
                  </a:lnTo>
                  <a:lnTo>
                    <a:pt x="1422400" y="44018"/>
                  </a:lnTo>
                  <a:lnTo>
                    <a:pt x="1427581" y="57658"/>
                  </a:lnTo>
                  <a:lnTo>
                    <a:pt x="1438021" y="68605"/>
                  </a:lnTo>
                  <a:lnTo>
                    <a:pt x="1451825" y="74752"/>
                  </a:lnTo>
                  <a:lnTo>
                    <a:pt x="1466418" y="75082"/>
                  </a:lnTo>
                  <a:lnTo>
                    <a:pt x="1480070" y="69900"/>
                  </a:lnTo>
                  <a:lnTo>
                    <a:pt x="1483944" y="66230"/>
                  </a:lnTo>
                  <a:lnTo>
                    <a:pt x="2188578" y="563791"/>
                  </a:lnTo>
                  <a:lnTo>
                    <a:pt x="2172081" y="587146"/>
                  </a:lnTo>
                  <a:lnTo>
                    <a:pt x="2256282" y="599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0148" y="3395218"/>
              <a:ext cx="3318510" cy="1125220"/>
            </a:xfrm>
            <a:custGeom>
              <a:avLst/>
              <a:gdLst/>
              <a:ahLst/>
              <a:cxnLst/>
              <a:rect l="l" t="t" r="r" b="b"/>
              <a:pathLst>
                <a:path w="3318509" h="1125220">
                  <a:moveTo>
                    <a:pt x="0" y="0"/>
                  </a:moveTo>
                  <a:lnTo>
                    <a:pt x="265429" y="281178"/>
                  </a:lnTo>
                </a:path>
                <a:path w="3318509" h="1125220">
                  <a:moveTo>
                    <a:pt x="663701" y="0"/>
                  </a:moveTo>
                  <a:lnTo>
                    <a:pt x="929131" y="281178"/>
                  </a:lnTo>
                </a:path>
                <a:path w="3318509" h="1125220">
                  <a:moveTo>
                    <a:pt x="3052826" y="0"/>
                  </a:moveTo>
                  <a:lnTo>
                    <a:pt x="3318255" y="281178"/>
                  </a:lnTo>
                </a:path>
                <a:path w="3318509" h="1125220">
                  <a:moveTo>
                    <a:pt x="2389124" y="843661"/>
                  </a:moveTo>
                  <a:lnTo>
                    <a:pt x="2654554" y="1124839"/>
                  </a:lnTo>
                </a:path>
                <a:path w="3318509" h="1125220">
                  <a:moveTo>
                    <a:pt x="1725549" y="843661"/>
                  </a:moveTo>
                  <a:lnTo>
                    <a:pt x="1990978" y="11248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0140" y="2075116"/>
              <a:ext cx="398780" cy="277495"/>
            </a:xfrm>
            <a:custGeom>
              <a:avLst/>
              <a:gdLst/>
              <a:ahLst/>
              <a:cxnLst/>
              <a:rect l="l" t="t" r="r" b="b"/>
              <a:pathLst>
                <a:path w="398779" h="277494">
                  <a:moveTo>
                    <a:pt x="0" y="277304"/>
                  </a:moveTo>
                  <a:lnTo>
                    <a:pt x="398183" y="277304"/>
                  </a:lnTo>
                  <a:lnTo>
                    <a:pt x="398183" y="0"/>
                  </a:lnTo>
                  <a:lnTo>
                    <a:pt x="0" y="0"/>
                  </a:lnTo>
                  <a:lnTo>
                    <a:pt x="0" y="277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40856" y="2175637"/>
              <a:ext cx="76200" cy="516890"/>
            </a:xfrm>
            <a:custGeom>
              <a:avLst/>
              <a:gdLst/>
              <a:ahLst/>
              <a:cxnLst/>
              <a:rect l="l" t="t" r="r" b="b"/>
              <a:pathLst>
                <a:path w="76200" h="516889">
                  <a:moveTo>
                    <a:pt x="31750" y="440309"/>
                  </a:moveTo>
                  <a:lnTo>
                    <a:pt x="0" y="440309"/>
                  </a:lnTo>
                  <a:lnTo>
                    <a:pt x="38100" y="516509"/>
                  </a:lnTo>
                  <a:lnTo>
                    <a:pt x="69850" y="453009"/>
                  </a:lnTo>
                  <a:lnTo>
                    <a:pt x="31750" y="453009"/>
                  </a:lnTo>
                  <a:lnTo>
                    <a:pt x="31750" y="440309"/>
                  </a:lnTo>
                  <a:close/>
                </a:path>
                <a:path w="76200" h="516889">
                  <a:moveTo>
                    <a:pt x="31750" y="74917"/>
                  </a:moveTo>
                  <a:lnTo>
                    <a:pt x="31750" y="453009"/>
                  </a:lnTo>
                  <a:lnTo>
                    <a:pt x="44450" y="453009"/>
                  </a:lnTo>
                  <a:lnTo>
                    <a:pt x="44450" y="76200"/>
                  </a:lnTo>
                  <a:lnTo>
                    <a:pt x="38100" y="76200"/>
                  </a:lnTo>
                  <a:lnTo>
                    <a:pt x="31750" y="74917"/>
                  </a:lnTo>
                  <a:close/>
                </a:path>
                <a:path w="76200" h="516889">
                  <a:moveTo>
                    <a:pt x="76200" y="440309"/>
                  </a:moveTo>
                  <a:lnTo>
                    <a:pt x="44450" y="440309"/>
                  </a:lnTo>
                  <a:lnTo>
                    <a:pt x="44450" y="453009"/>
                  </a:lnTo>
                  <a:lnTo>
                    <a:pt x="69850" y="453009"/>
                  </a:lnTo>
                  <a:lnTo>
                    <a:pt x="76200" y="440309"/>
                  </a:lnTo>
                  <a:close/>
                </a:path>
                <a:path w="76200" h="516889">
                  <a:moveTo>
                    <a:pt x="44450" y="38100"/>
                  </a:moveTo>
                  <a:lnTo>
                    <a:pt x="31750" y="38100"/>
                  </a:lnTo>
                  <a:lnTo>
                    <a:pt x="31772" y="74921"/>
                  </a:lnTo>
                  <a:lnTo>
                    <a:pt x="38100" y="76200"/>
                  </a:lnTo>
                  <a:lnTo>
                    <a:pt x="44450" y="74921"/>
                  </a:lnTo>
                  <a:lnTo>
                    <a:pt x="44450" y="38100"/>
                  </a:lnTo>
                  <a:close/>
                </a:path>
                <a:path w="76200" h="516889">
                  <a:moveTo>
                    <a:pt x="44450" y="74921"/>
                  </a:moveTo>
                  <a:lnTo>
                    <a:pt x="38100" y="76200"/>
                  </a:lnTo>
                  <a:lnTo>
                    <a:pt x="44450" y="76200"/>
                  </a:lnTo>
                  <a:lnTo>
                    <a:pt x="44450" y="74921"/>
                  </a:lnTo>
                  <a:close/>
                </a:path>
                <a:path w="76200" h="516889">
                  <a:moveTo>
                    <a:pt x="76200" y="38100"/>
                  </a:moveTo>
                  <a:lnTo>
                    <a:pt x="44450" y="38100"/>
                  </a:lnTo>
                  <a:lnTo>
                    <a:pt x="44450" y="74921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  <a:path w="76200" h="516889">
                  <a:moveTo>
                    <a:pt x="38100" y="0"/>
                  </a:moveTo>
                  <a:lnTo>
                    <a:pt x="23306" y="2988"/>
                  </a:lnTo>
                  <a:lnTo>
                    <a:pt x="11191" y="11144"/>
                  </a:lnTo>
                  <a:lnTo>
                    <a:pt x="3006" y="23252"/>
                  </a:lnTo>
                  <a:lnTo>
                    <a:pt x="0" y="38100"/>
                  </a:lnTo>
                  <a:lnTo>
                    <a:pt x="3006" y="52947"/>
                  </a:lnTo>
                  <a:lnTo>
                    <a:pt x="11191" y="65055"/>
                  </a:lnTo>
                  <a:lnTo>
                    <a:pt x="23306" y="73211"/>
                  </a:lnTo>
                  <a:lnTo>
                    <a:pt x="31750" y="74917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042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BST-</a:t>
            </a:r>
            <a:r>
              <a:rPr/>
              <a:t>Aynı</a:t>
            </a:r>
            <a:r>
              <a:rPr spc="-70"/>
              <a:t> </a:t>
            </a:r>
            <a:r>
              <a:rPr/>
              <a:t>Sayılarla</a:t>
            </a:r>
            <a:r>
              <a:rPr spc="-85"/>
              <a:t> </a:t>
            </a:r>
            <a:r>
              <a:rPr/>
              <a:t>Başa</a:t>
            </a:r>
            <a:r>
              <a:rPr spc="-60"/>
              <a:t> </a:t>
            </a:r>
            <a:r>
              <a:rPr spc="-10"/>
              <a:t>Çıkma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070" y="1677111"/>
            <a:ext cx="652462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latin typeface="Calibri"/>
                <a:cs typeface="Calibri"/>
              </a:rPr>
              <a:t>Ağaç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içerisindeki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aynı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sayılarla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aşağıda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verilen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iki</a:t>
            </a:r>
            <a:endParaRPr sz="2400">
              <a:latin typeface="Calibri"/>
              <a:cs typeface="Calibri"/>
            </a:endParaRPr>
          </a:p>
          <a:p>
            <a:pPr marL="545465">
              <a:lnSpc>
                <a:spcPts val="2735"/>
              </a:lnSpc>
            </a:pPr>
            <a:r>
              <a:rPr sz="2400">
                <a:latin typeface="Calibri"/>
                <a:cs typeface="Calibri"/>
              </a:rPr>
              <a:t>şeklide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başa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çıkılabilir: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85"/>
              </a:spcBef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Düğümde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saklanan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sayaç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değişkeni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ile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20">
                <a:latin typeface="Calibri"/>
                <a:cs typeface="Calibri"/>
              </a:rPr>
              <a:t>veya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85"/>
              </a:spcBef>
              <a:tabLst>
                <a:tab pos="92646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Düğümde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kullanılan</a:t>
            </a:r>
            <a:r>
              <a:rPr sz="2200" spc="-10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bağlantılı</a:t>
            </a:r>
            <a:r>
              <a:rPr sz="2200" spc="-10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liste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ile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9363" y="4059237"/>
            <a:ext cx="473075" cy="377825"/>
            <a:chOff x="2019363" y="4059237"/>
            <a:chExt cx="473075" cy="377825"/>
          </a:xfrm>
        </p:grpSpPr>
        <p:sp>
          <p:nvSpPr>
            <p:cNvPr id="5" name="object 5"/>
            <p:cNvSpPr/>
            <p:nvPr/>
          </p:nvSpPr>
          <p:spPr>
            <a:xfrm>
              <a:off x="2024126" y="4064000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231775" y="0"/>
                  </a:moveTo>
                  <a:lnTo>
                    <a:pt x="178627" y="4862"/>
                  </a:lnTo>
                  <a:lnTo>
                    <a:pt x="129841" y="18713"/>
                  </a:lnTo>
                  <a:lnTo>
                    <a:pt x="86807" y="40448"/>
                  </a:lnTo>
                  <a:lnTo>
                    <a:pt x="50915" y="68963"/>
                  </a:lnTo>
                  <a:lnTo>
                    <a:pt x="23556" y="103155"/>
                  </a:lnTo>
                  <a:lnTo>
                    <a:pt x="6120" y="141918"/>
                  </a:lnTo>
                  <a:lnTo>
                    <a:pt x="0" y="184150"/>
                  </a:lnTo>
                  <a:lnTo>
                    <a:pt x="6120" y="226381"/>
                  </a:lnTo>
                  <a:lnTo>
                    <a:pt x="23556" y="265144"/>
                  </a:lnTo>
                  <a:lnTo>
                    <a:pt x="50915" y="299336"/>
                  </a:lnTo>
                  <a:lnTo>
                    <a:pt x="86807" y="327851"/>
                  </a:lnTo>
                  <a:lnTo>
                    <a:pt x="129841" y="349586"/>
                  </a:lnTo>
                  <a:lnTo>
                    <a:pt x="178627" y="363437"/>
                  </a:lnTo>
                  <a:lnTo>
                    <a:pt x="231775" y="368300"/>
                  </a:lnTo>
                  <a:lnTo>
                    <a:pt x="284882" y="363437"/>
                  </a:lnTo>
                  <a:lnTo>
                    <a:pt x="333652" y="349586"/>
                  </a:lnTo>
                  <a:lnTo>
                    <a:pt x="376689" y="327851"/>
                  </a:lnTo>
                  <a:lnTo>
                    <a:pt x="412594" y="299336"/>
                  </a:lnTo>
                  <a:lnTo>
                    <a:pt x="439971" y="265144"/>
                  </a:lnTo>
                  <a:lnTo>
                    <a:pt x="457422" y="226381"/>
                  </a:lnTo>
                  <a:lnTo>
                    <a:pt x="463550" y="184150"/>
                  </a:lnTo>
                  <a:lnTo>
                    <a:pt x="457422" y="141918"/>
                  </a:lnTo>
                  <a:lnTo>
                    <a:pt x="439971" y="103155"/>
                  </a:lnTo>
                  <a:lnTo>
                    <a:pt x="412594" y="68963"/>
                  </a:lnTo>
                  <a:lnTo>
                    <a:pt x="376689" y="40448"/>
                  </a:lnTo>
                  <a:lnTo>
                    <a:pt x="333652" y="18713"/>
                  </a:lnTo>
                  <a:lnTo>
                    <a:pt x="284882" y="4862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4126" y="4064000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0" y="184150"/>
                  </a:moveTo>
                  <a:lnTo>
                    <a:pt x="6120" y="141918"/>
                  </a:lnTo>
                  <a:lnTo>
                    <a:pt x="23556" y="103155"/>
                  </a:lnTo>
                  <a:lnTo>
                    <a:pt x="50915" y="68963"/>
                  </a:lnTo>
                  <a:lnTo>
                    <a:pt x="86807" y="40448"/>
                  </a:lnTo>
                  <a:lnTo>
                    <a:pt x="129841" y="18713"/>
                  </a:lnTo>
                  <a:lnTo>
                    <a:pt x="178627" y="4862"/>
                  </a:lnTo>
                  <a:lnTo>
                    <a:pt x="231775" y="0"/>
                  </a:lnTo>
                  <a:lnTo>
                    <a:pt x="284882" y="4862"/>
                  </a:lnTo>
                  <a:lnTo>
                    <a:pt x="333652" y="18713"/>
                  </a:lnTo>
                  <a:lnTo>
                    <a:pt x="376689" y="40448"/>
                  </a:lnTo>
                  <a:lnTo>
                    <a:pt x="412594" y="68963"/>
                  </a:lnTo>
                  <a:lnTo>
                    <a:pt x="439971" y="103155"/>
                  </a:lnTo>
                  <a:lnTo>
                    <a:pt x="457422" y="141918"/>
                  </a:lnTo>
                  <a:lnTo>
                    <a:pt x="463550" y="184150"/>
                  </a:lnTo>
                  <a:lnTo>
                    <a:pt x="457422" y="226381"/>
                  </a:lnTo>
                  <a:lnTo>
                    <a:pt x="439971" y="265144"/>
                  </a:lnTo>
                  <a:lnTo>
                    <a:pt x="412594" y="299336"/>
                  </a:lnTo>
                  <a:lnTo>
                    <a:pt x="376689" y="327851"/>
                  </a:lnTo>
                  <a:lnTo>
                    <a:pt x="333652" y="349586"/>
                  </a:lnTo>
                  <a:lnTo>
                    <a:pt x="284882" y="363437"/>
                  </a:lnTo>
                  <a:lnTo>
                    <a:pt x="231775" y="368300"/>
                  </a:lnTo>
                  <a:lnTo>
                    <a:pt x="178627" y="363437"/>
                  </a:lnTo>
                  <a:lnTo>
                    <a:pt x="129841" y="349586"/>
                  </a:lnTo>
                  <a:lnTo>
                    <a:pt x="86807" y="327851"/>
                  </a:lnTo>
                  <a:lnTo>
                    <a:pt x="50915" y="299336"/>
                  </a:lnTo>
                  <a:lnTo>
                    <a:pt x="23556" y="265144"/>
                  </a:lnTo>
                  <a:lnTo>
                    <a:pt x="6120" y="226381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0335" y="40932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3763" y="4872037"/>
            <a:ext cx="473075" cy="376555"/>
            <a:chOff x="1663763" y="4872037"/>
            <a:chExt cx="473075" cy="376555"/>
          </a:xfrm>
        </p:grpSpPr>
        <p:sp>
          <p:nvSpPr>
            <p:cNvPr id="9" name="object 9"/>
            <p:cNvSpPr/>
            <p:nvPr/>
          </p:nvSpPr>
          <p:spPr>
            <a:xfrm>
              <a:off x="1668526" y="4876800"/>
              <a:ext cx="463550" cy="367030"/>
            </a:xfrm>
            <a:custGeom>
              <a:avLst/>
              <a:gdLst/>
              <a:ahLst/>
              <a:cxnLst/>
              <a:rect l="l" t="t" r="r" b="b"/>
              <a:pathLst>
                <a:path w="463550" h="367029">
                  <a:moveTo>
                    <a:pt x="231775" y="0"/>
                  </a:moveTo>
                  <a:lnTo>
                    <a:pt x="178627" y="4840"/>
                  </a:lnTo>
                  <a:lnTo>
                    <a:pt x="129841" y="18628"/>
                  </a:lnTo>
                  <a:lnTo>
                    <a:pt x="86807" y="40268"/>
                  </a:lnTo>
                  <a:lnTo>
                    <a:pt x="50915" y="68661"/>
                  </a:lnTo>
                  <a:lnTo>
                    <a:pt x="23556" y="102710"/>
                  </a:lnTo>
                  <a:lnTo>
                    <a:pt x="6120" y="141318"/>
                  </a:lnTo>
                  <a:lnTo>
                    <a:pt x="0" y="183387"/>
                  </a:lnTo>
                  <a:lnTo>
                    <a:pt x="6120" y="225417"/>
                  </a:lnTo>
                  <a:lnTo>
                    <a:pt x="23556" y="264009"/>
                  </a:lnTo>
                  <a:lnTo>
                    <a:pt x="50915" y="298061"/>
                  </a:lnTo>
                  <a:lnTo>
                    <a:pt x="86807" y="326467"/>
                  </a:lnTo>
                  <a:lnTo>
                    <a:pt x="129841" y="348125"/>
                  </a:lnTo>
                  <a:lnTo>
                    <a:pt x="178627" y="361929"/>
                  </a:lnTo>
                  <a:lnTo>
                    <a:pt x="231775" y="366775"/>
                  </a:lnTo>
                  <a:lnTo>
                    <a:pt x="284882" y="361929"/>
                  </a:lnTo>
                  <a:lnTo>
                    <a:pt x="333652" y="348125"/>
                  </a:lnTo>
                  <a:lnTo>
                    <a:pt x="376689" y="326467"/>
                  </a:lnTo>
                  <a:lnTo>
                    <a:pt x="412594" y="298061"/>
                  </a:lnTo>
                  <a:lnTo>
                    <a:pt x="439971" y="264009"/>
                  </a:lnTo>
                  <a:lnTo>
                    <a:pt x="457422" y="225417"/>
                  </a:lnTo>
                  <a:lnTo>
                    <a:pt x="463550" y="183387"/>
                  </a:lnTo>
                  <a:lnTo>
                    <a:pt x="457422" y="141318"/>
                  </a:lnTo>
                  <a:lnTo>
                    <a:pt x="439971" y="102710"/>
                  </a:lnTo>
                  <a:lnTo>
                    <a:pt x="412594" y="68661"/>
                  </a:lnTo>
                  <a:lnTo>
                    <a:pt x="376689" y="40268"/>
                  </a:lnTo>
                  <a:lnTo>
                    <a:pt x="333652" y="18628"/>
                  </a:lnTo>
                  <a:lnTo>
                    <a:pt x="284882" y="4840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8526" y="4876800"/>
              <a:ext cx="463550" cy="367030"/>
            </a:xfrm>
            <a:custGeom>
              <a:avLst/>
              <a:gdLst/>
              <a:ahLst/>
              <a:cxnLst/>
              <a:rect l="l" t="t" r="r" b="b"/>
              <a:pathLst>
                <a:path w="463550" h="367029">
                  <a:moveTo>
                    <a:pt x="0" y="183387"/>
                  </a:moveTo>
                  <a:lnTo>
                    <a:pt x="6120" y="141318"/>
                  </a:lnTo>
                  <a:lnTo>
                    <a:pt x="23556" y="102710"/>
                  </a:lnTo>
                  <a:lnTo>
                    <a:pt x="50915" y="68661"/>
                  </a:lnTo>
                  <a:lnTo>
                    <a:pt x="86807" y="40268"/>
                  </a:lnTo>
                  <a:lnTo>
                    <a:pt x="129841" y="18628"/>
                  </a:lnTo>
                  <a:lnTo>
                    <a:pt x="178627" y="4840"/>
                  </a:lnTo>
                  <a:lnTo>
                    <a:pt x="231775" y="0"/>
                  </a:lnTo>
                  <a:lnTo>
                    <a:pt x="284882" y="4840"/>
                  </a:lnTo>
                  <a:lnTo>
                    <a:pt x="333652" y="18628"/>
                  </a:lnTo>
                  <a:lnTo>
                    <a:pt x="376689" y="40268"/>
                  </a:lnTo>
                  <a:lnTo>
                    <a:pt x="412594" y="68661"/>
                  </a:lnTo>
                  <a:lnTo>
                    <a:pt x="439971" y="102710"/>
                  </a:lnTo>
                  <a:lnTo>
                    <a:pt x="457422" y="141318"/>
                  </a:lnTo>
                  <a:lnTo>
                    <a:pt x="463550" y="183387"/>
                  </a:lnTo>
                  <a:lnTo>
                    <a:pt x="457422" y="225417"/>
                  </a:lnTo>
                  <a:lnTo>
                    <a:pt x="439971" y="264009"/>
                  </a:lnTo>
                  <a:lnTo>
                    <a:pt x="412594" y="298061"/>
                  </a:lnTo>
                  <a:lnTo>
                    <a:pt x="376689" y="326467"/>
                  </a:lnTo>
                  <a:lnTo>
                    <a:pt x="333652" y="348125"/>
                  </a:lnTo>
                  <a:lnTo>
                    <a:pt x="284882" y="361929"/>
                  </a:lnTo>
                  <a:lnTo>
                    <a:pt x="231775" y="366775"/>
                  </a:lnTo>
                  <a:lnTo>
                    <a:pt x="178627" y="361929"/>
                  </a:lnTo>
                  <a:lnTo>
                    <a:pt x="129841" y="348125"/>
                  </a:lnTo>
                  <a:lnTo>
                    <a:pt x="86807" y="326467"/>
                  </a:lnTo>
                  <a:lnTo>
                    <a:pt x="50915" y="298061"/>
                  </a:lnTo>
                  <a:lnTo>
                    <a:pt x="23556" y="264009"/>
                  </a:lnTo>
                  <a:lnTo>
                    <a:pt x="6120" y="225417"/>
                  </a:lnTo>
                  <a:lnTo>
                    <a:pt x="0" y="183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24608" y="49052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11412" y="4851463"/>
            <a:ext cx="471805" cy="377825"/>
            <a:chOff x="2411412" y="4851463"/>
            <a:chExt cx="471805" cy="377825"/>
          </a:xfrm>
        </p:grpSpPr>
        <p:sp>
          <p:nvSpPr>
            <p:cNvPr id="13" name="object 13"/>
            <p:cNvSpPr/>
            <p:nvPr/>
          </p:nvSpPr>
          <p:spPr>
            <a:xfrm>
              <a:off x="2416175" y="4856226"/>
              <a:ext cx="462280" cy="368300"/>
            </a:xfrm>
            <a:custGeom>
              <a:avLst/>
              <a:gdLst/>
              <a:ahLst/>
              <a:cxnLst/>
              <a:rect l="l" t="t" r="r" b="b"/>
              <a:pathLst>
                <a:path w="462280" h="368300">
                  <a:moveTo>
                    <a:pt x="231012" y="0"/>
                  </a:moveTo>
                  <a:lnTo>
                    <a:pt x="178028" y="4862"/>
                  </a:lnTo>
                  <a:lnTo>
                    <a:pt x="129397" y="18713"/>
                  </a:lnTo>
                  <a:lnTo>
                    <a:pt x="86505" y="40448"/>
                  </a:lnTo>
                  <a:lnTo>
                    <a:pt x="50735" y="68963"/>
                  </a:lnTo>
                  <a:lnTo>
                    <a:pt x="23471" y="103155"/>
                  </a:lnTo>
                  <a:lnTo>
                    <a:pt x="6098" y="141918"/>
                  </a:lnTo>
                  <a:lnTo>
                    <a:pt x="0" y="184150"/>
                  </a:lnTo>
                  <a:lnTo>
                    <a:pt x="6098" y="226341"/>
                  </a:lnTo>
                  <a:lnTo>
                    <a:pt x="23471" y="265089"/>
                  </a:lnTo>
                  <a:lnTo>
                    <a:pt x="50735" y="299283"/>
                  </a:lnTo>
                  <a:lnTo>
                    <a:pt x="86505" y="327811"/>
                  </a:lnTo>
                  <a:lnTo>
                    <a:pt x="129397" y="349564"/>
                  </a:lnTo>
                  <a:lnTo>
                    <a:pt x="178028" y="363431"/>
                  </a:lnTo>
                  <a:lnTo>
                    <a:pt x="231012" y="368300"/>
                  </a:lnTo>
                  <a:lnTo>
                    <a:pt x="283957" y="363431"/>
                  </a:lnTo>
                  <a:lnTo>
                    <a:pt x="332573" y="349564"/>
                  </a:lnTo>
                  <a:lnTo>
                    <a:pt x="375467" y="327811"/>
                  </a:lnTo>
                  <a:lnTo>
                    <a:pt x="411250" y="299283"/>
                  </a:lnTo>
                  <a:lnTo>
                    <a:pt x="438532" y="265089"/>
                  </a:lnTo>
                  <a:lnTo>
                    <a:pt x="455920" y="226341"/>
                  </a:lnTo>
                  <a:lnTo>
                    <a:pt x="462025" y="184150"/>
                  </a:lnTo>
                  <a:lnTo>
                    <a:pt x="455920" y="141918"/>
                  </a:lnTo>
                  <a:lnTo>
                    <a:pt x="438532" y="103155"/>
                  </a:lnTo>
                  <a:lnTo>
                    <a:pt x="411250" y="68963"/>
                  </a:lnTo>
                  <a:lnTo>
                    <a:pt x="375467" y="40448"/>
                  </a:lnTo>
                  <a:lnTo>
                    <a:pt x="332573" y="18713"/>
                  </a:lnTo>
                  <a:lnTo>
                    <a:pt x="283957" y="4862"/>
                  </a:lnTo>
                  <a:lnTo>
                    <a:pt x="2310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6175" y="4856226"/>
              <a:ext cx="462280" cy="368300"/>
            </a:xfrm>
            <a:custGeom>
              <a:avLst/>
              <a:gdLst/>
              <a:ahLst/>
              <a:cxnLst/>
              <a:rect l="l" t="t" r="r" b="b"/>
              <a:pathLst>
                <a:path w="462280" h="368300">
                  <a:moveTo>
                    <a:pt x="0" y="184150"/>
                  </a:moveTo>
                  <a:lnTo>
                    <a:pt x="6098" y="141918"/>
                  </a:lnTo>
                  <a:lnTo>
                    <a:pt x="23471" y="103155"/>
                  </a:lnTo>
                  <a:lnTo>
                    <a:pt x="50735" y="68963"/>
                  </a:lnTo>
                  <a:lnTo>
                    <a:pt x="86505" y="40448"/>
                  </a:lnTo>
                  <a:lnTo>
                    <a:pt x="129397" y="18713"/>
                  </a:lnTo>
                  <a:lnTo>
                    <a:pt x="178028" y="4862"/>
                  </a:lnTo>
                  <a:lnTo>
                    <a:pt x="231012" y="0"/>
                  </a:lnTo>
                  <a:lnTo>
                    <a:pt x="283957" y="4862"/>
                  </a:lnTo>
                  <a:lnTo>
                    <a:pt x="332573" y="18713"/>
                  </a:lnTo>
                  <a:lnTo>
                    <a:pt x="375467" y="40448"/>
                  </a:lnTo>
                  <a:lnTo>
                    <a:pt x="411250" y="68963"/>
                  </a:lnTo>
                  <a:lnTo>
                    <a:pt x="438532" y="103155"/>
                  </a:lnTo>
                  <a:lnTo>
                    <a:pt x="455920" y="141918"/>
                  </a:lnTo>
                  <a:lnTo>
                    <a:pt x="462025" y="184150"/>
                  </a:lnTo>
                  <a:lnTo>
                    <a:pt x="455920" y="226341"/>
                  </a:lnTo>
                  <a:lnTo>
                    <a:pt x="438532" y="265089"/>
                  </a:lnTo>
                  <a:lnTo>
                    <a:pt x="411250" y="299283"/>
                  </a:lnTo>
                  <a:lnTo>
                    <a:pt x="375467" y="327811"/>
                  </a:lnTo>
                  <a:lnTo>
                    <a:pt x="332573" y="349564"/>
                  </a:lnTo>
                  <a:lnTo>
                    <a:pt x="283957" y="363431"/>
                  </a:lnTo>
                  <a:lnTo>
                    <a:pt x="231012" y="368300"/>
                  </a:lnTo>
                  <a:lnTo>
                    <a:pt x="178028" y="363431"/>
                  </a:lnTo>
                  <a:lnTo>
                    <a:pt x="129397" y="349564"/>
                  </a:lnTo>
                  <a:lnTo>
                    <a:pt x="86505" y="327811"/>
                  </a:lnTo>
                  <a:lnTo>
                    <a:pt x="50735" y="299283"/>
                  </a:lnTo>
                  <a:lnTo>
                    <a:pt x="23471" y="265089"/>
                  </a:lnTo>
                  <a:lnTo>
                    <a:pt x="6098" y="226341"/>
                  </a:lnTo>
                  <a:lnTo>
                    <a:pt x="0" y="1841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71114" y="4885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21012" y="5641975"/>
            <a:ext cx="473075" cy="376555"/>
            <a:chOff x="3021012" y="5641975"/>
            <a:chExt cx="473075" cy="376555"/>
          </a:xfrm>
        </p:grpSpPr>
        <p:sp>
          <p:nvSpPr>
            <p:cNvPr id="17" name="object 17"/>
            <p:cNvSpPr/>
            <p:nvPr/>
          </p:nvSpPr>
          <p:spPr>
            <a:xfrm>
              <a:off x="3025775" y="5646737"/>
              <a:ext cx="463550" cy="367030"/>
            </a:xfrm>
            <a:custGeom>
              <a:avLst/>
              <a:gdLst/>
              <a:ahLst/>
              <a:cxnLst/>
              <a:rect l="l" t="t" r="r" b="b"/>
              <a:pathLst>
                <a:path w="463550" h="367029">
                  <a:moveTo>
                    <a:pt x="231775" y="0"/>
                  </a:moveTo>
                  <a:lnTo>
                    <a:pt x="178627" y="4842"/>
                  </a:lnTo>
                  <a:lnTo>
                    <a:pt x="129841" y="18636"/>
                  </a:lnTo>
                  <a:lnTo>
                    <a:pt x="86807" y="40281"/>
                  </a:lnTo>
                  <a:lnTo>
                    <a:pt x="50915" y="68675"/>
                  </a:lnTo>
                  <a:lnTo>
                    <a:pt x="23556" y="102719"/>
                  </a:lnTo>
                  <a:lnTo>
                    <a:pt x="6120" y="141310"/>
                  </a:lnTo>
                  <a:lnTo>
                    <a:pt x="0" y="183349"/>
                  </a:lnTo>
                  <a:lnTo>
                    <a:pt x="6120" y="225393"/>
                  </a:lnTo>
                  <a:lnTo>
                    <a:pt x="23556" y="263988"/>
                  </a:lnTo>
                  <a:lnTo>
                    <a:pt x="50915" y="298034"/>
                  </a:lnTo>
                  <a:lnTo>
                    <a:pt x="86807" y="326430"/>
                  </a:lnTo>
                  <a:lnTo>
                    <a:pt x="129841" y="348075"/>
                  </a:lnTo>
                  <a:lnTo>
                    <a:pt x="178627" y="361869"/>
                  </a:lnTo>
                  <a:lnTo>
                    <a:pt x="231775" y="366712"/>
                  </a:lnTo>
                  <a:lnTo>
                    <a:pt x="284922" y="361869"/>
                  </a:lnTo>
                  <a:lnTo>
                    <a:pt x="333708" y="348075"/>
                  </a:lnTo>
                  <a:lnTo>
                    <a:pt x="376742" y="326430"/>
                  </a:lnTo>
                  <a:lnTo>
                    <a:pt x="412634" y="298034"/>
                  </a:lnTo>
                  <a:lnTo>
                    <a:pt x="439993" y="263988"/>
                  </a:lnTo>
                  <a:lnTo>
                    <a:pt x="457429" y="225393"/>
                  </a:lnTo>
                  <a:lnTo>
                    <a:pt x="463550" y="183349"/>
                  </a:lnTo>
                  <a:lnTo>
                    <a:pt x="457429" y="141310"/>
                  </a:lnTo>
                  <a:lnTo>
                    <a:pt x="439993" y="102719"/>
                  </a:lnTo>
                  <a:lnTo>
                    <a:pt x="412634" y="68675"/>
                  </a:lnTo>
                  <a:lnTo>
                    <a:pt x="376742" y="40281"/>
                  </a:lnTo>
                  <a:lnTo>
                    <a:pt x="333708" y="18636"/>
                  </a:lnTo>
                  <a:lnTo>
                    <a:pt x="284922" y="4842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5775" y="5646737"/>
              <a:ext cx="463550" cy="367030"/>
            </a:xfrm>
            <a:custGeom>
              <a:avLst/>
              <a:gdLst/>
              <a:ahLst/>
              <a:cxnLst/>
              <a:rect l="l" t="t" r="r" b="b"/>
              <a:pathLst>
                <a:path w="463550" h="367029">
                  <a:moveTo>
                    <a:pt x="0" y="183349"/>
                  </a:moveTo>
                  <a:lnTo>
                    <a:pt x="6120" y="141310"/>
                  </a:lnTo>
                  <a:lnTo>
                    <a:pt x="23556" y="102719"/>
                  </a:lnTo>
                  <a:lnTo>
                    <a:pt x="50915" y="68675"/>
                  </a:lnTo>
                  <a:lnTo>
                    <a:pt x="86807" y="40281"/>
                  </a:lnTo>
                  <a:lnTo>
                    <a:pt x="129841" y="18636"/>
                  </a:lnTo>
                  <a:lnTo>
                    <a:pt x="178627" y="4842"/>
                  </a:lnTo>
                  <a:lnTo>
                    <a:pt x="231775" y="0"/>
                  </a:lnTo>
                  <a:lnTo>
                    <a:pt x="284922" y="4842"/>
                  </a:lnTo>
                  <a:lnTo>
                    <a:pt x="333708" y="18636"/>
                  </a:lnTo>
                  <a:lnTo>
                    <a:pt x="376742" y="40281"/>
                  </a:lnTo>
                  <a:lnTo>
                    <a:pt x="412634" y="68675"/>
                  </a:lnTo>
                  <a:lnTo>
                    <a:pt x="439993" y="102719"/>
                  </a:lnTo>
                  <a:lnTo>
                    <a:pt x="457429" y="141310"/>
                  </a:lnTo>
                  <a:lnTo>
                    <a:pt x="463550" y="183349"/>
                  </a:lnTo>
                  <a:lnTo>
                    <a:pt x="457429" y="225393"/>
                  </a:lnTo>
                  <a:lnTo>
                    <a:pt x="439993" y="263988"/>
                  </a:lnTo>
                  <a:lnTo>
                    <a:pt x="412634" y="298034"/>
                  </a:lnTo>
                  <a:lnTo>
                    <a:pt x="376742" y="326430"/>
                  </a:lnTo>
                  <a:lnTo>
                    <a:pt x="333708" y="348075"/>
                  </a:lnTo>
                  <a:lnTo>
                    <a:pt x="284922" y="361869"/>
                  </a:lnTo>
                  <a:lnTo>
                    <a:pt x="231775" y="366712"/>
                  </a:lnTo>
                  <a:lnTo>
                    <a:pt x="178627" y="361869"/>
                  </a:lnTo>
                  <a:lnTo>
                    <a:pt x="129841" y="348075"/>
                  </a:lnTo>
                  <a:lnTo>
                    <a:pt x="86807" y="326430"/>
                  </a:lnTo>
                  <a:lnTo>
                    <a:pt x="50915" y="298034"/>
                  </a:lnTo>
                  <a:lnTo>
                    <a:pt x="23556" y="263988"/>
                  </a:lnTo>
                  <a:lnTo>
                    <a:pt x="6120" y="225393"/>
                  </a:lnTo>
                  <a:lnTo>
                    <a:pt x="0" y="18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82239" y="567547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4751" y="3799077"/>
            <a:ext cx="1248410" cy="1845945"/>
          </a:xfrm>
          <a:custGeom>
            <a:avLst/>
            <a:gdLst/>
            <a:ahLst/>
            <a:cxnLst/>
            <a:rect l="l" t="t" r="r" b="b"/>
            <a:pathLst>
              <a:path w="1248410" h="1845945">
                <a:moveTo>
                  <a:pt x="251333" y="607822"/>
                </a:moveTo>
                <a:lnTo>
                  <a:pt x="225298" y="596138"/>
                </a:lnTo>
                <a:lnTo>
                  <a:pt x="26060" y="1037526"/>
                </a:lnTo>
                <a:lnTo>
                  <a:pt x="0" y="1025779"/>
                </a:lnTo>
                <a:lnTo>
                  <a:pt x="3810" y="1121537"/>
                </a:lnTo>
                <a:lnTo>
                  <a:pt x="76542" y="1062228"/>
                </a:lnTo>
                <a:lnTo>
                  <a:pt x="78105" y="1060958"/>
                </a:lnTo>
                <a:lnTo>
                  <a:pt x="52082" y="1049248"/>
                </a:lnTo>
                <a:lnTo>
                  <a:pt x="251333" y="607822"/>
                </a:lnTo>
                <a:close/>
              </a:path>
              <a:path w="1248410" h="1845945">
                <a:moveTo>
                  <a:pt x="471043" y="11557"/>
                </a:moveTo>
                <a:lnTo>
                  <a:pt x="444881" y="0"/>
                </a:lnTo>
                <a:lnTo>
                  <a:pt x="365556" y="179946"/>
                </a:lnTo>
                <a:lnTo>
                  <a:pt x="339344" y="168402"/>
                </a:lnTo>
                <a:lnTo>
                  <a:pt x="344043" y="264160"/>
                </a:lnTo>
                <a:lnTo>
                  <a:pt x="415988" y="204470"/>
                </a:lnTo>
                <a:lnTo>
                  <a:pt x="417830" y="202946"/>
                </a:lnTo>
                <a:lnTo>
                  <a:pt x="391693" y="191452"/>
                </a:lnTo>
                <a:lnTo>
                  <a:pt x="471043" y="11557"/>
                </a:lnTo>
                <a:close/>
              </a:path>
              <a:path w="1248410" h="1845945">
                <a:moveTo>
                  <a:pt x="669417" y="1078865"/>
                </a:moveTo>
                <a:lnTo>
                  <a:pt x="663371" y="1026922"/>
                </a:lnTo>
                <a:lnTo>
                  <a:pt x="658368" y="983742"/>
                </a:lnTo>
                <a:lnTo>
                  <a:pt x="634441" y="999375"/>
                </a:lnTo>
                <a:lnTo>
                  <a:pt x="391287" y="626745"/>
                </a:lnTo>
                <a:lnTo>
                  <a:pt x="367284" y="642366"/>
                </a:lnTo>
                <a:lnTo>
                  <a:pt x="610552" y="1014971"/>
                </a:lnTo>
                <a:lnTo>
                  <a:pt x="586613" y="1030605"/>
                </a:lnTo>
                <a:lnTo>
                  <a:pt x="669417" y="1078865"/>
                </a:lnTo>
                <a:close/>
              </a:path>
              <a:path w="1248410" h="1845945">
                <a:moveTo>
                  <a:pt x="1248283" y="1845462"/>
                </a:moveTo>
                <a:lnTo>
                  <a:pt x="1237894" y="1799145"/>
                </a:lnTo>
                <a:lnTo>
                  <a:pt x="1227328" y="1751965"/>
                </a:lnTo>
                <a:lnTo>
                  <a:pt x="1205141" y="1770062"/>
                </a:lnTo>
                <a:lnTo>
                  <a:pt x="868934" y="1358011"/>
                </a:lnTo>
                <a:lnTo>
                  <a:pt x="846709" y="1376172"/>
                </a:lnTo>
                <a:lnTo>
                  <a:pt x="1183005" y="1788121"/>
                </a:lnTo>
                <a:lnTo>
                  <a:pt x="1160907" y="1806143"/>
                </a:lnTo>
                <a:lnTo>
                  <a:pt x="1248283" y="184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36470" y="3601339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25562" y="5584825"/>
            <a:ext cx="471805" cy="374650"/>
            <a:chOff x="1325562" y="5584825"/>
            <a:chExt cx="471805" cy="374650"/>
          </a:xfrm>
        </p:grpSpPr>
        <p:sp>
          <p:nvSpPr>
            <p:cNvPr id="23" name="object 23"/>
            <p:cNvSpPr/>
            <p:nvPr/>
          </p:nvSpPr>
          <p:spPr>
            <a:xfrm>
              <a:off x="1330325" y="5589587"/>
              <a:ext cx="462280" cy="365125"/>
            </a:xfrm>
            <a:custGeom>
              <a:avLst/>
              <a:gdLst/>
              <a:ahLst/>
              <a:cxnLst/>
              <a:rect l="l" t="t" r="r" b="b"/>
              <a:pathLst>
                <a:path w="462280" h="365125">
                  <a:moveTo>
                    <a:pt x="231012" y="0"/>
                  </a:moveTo>
                  <a:lnTo>
                    <a:pt x="178028" y="4821"/>
                  </a:lnTo>
                  <a:lnTo>
                    <a:pt x="129397" y="18556"/>
                  </a:lnTo>
                  <a:lnTo>
                    <a:pt x="86505" y="40107"/>
                  </a:lnTo>
                  <a:lnTo>
                    <a:pt x="50735" y="68379"/>
                  </a:lnTo>
                  <a:lnTo>
                    <a:pt x="23471" y="102276"/>
                  </a:lnTo>
                  <a:lnTo>
                    <a:pt x="6098" y="140702"/>
                  </a:lnTo>
                  <a:lnTo>
                    <a:pt x="0" y="182562"/>
                  </a:lnTo>
                  <a:lnTo>
                    <a:pt x="6098" y="224422"/>
                  </a:lnTo>
                  <a:lnTo>
                    <a:pt x="23471" y="262848"/>
                  </a:lnTo>
                  <a:lnTo>
                    <a:pt x="50735" y="296745"/>
                  </a:lnTo>
                  <a:lnTo>
                    <a:pt x="86505" y="325017"/>
                  </a:lnTo>
                  <a:lnTo>
                    <a:pt x="129397" y="346568"/>
                  </a:lnTo>
                  <a:lnTo>
                    <a:pt x="178028" y="360303"/>
                  </a:lnTo>
                  <a:lnTo>
                    <a:pt x="231012" y="365125"/>
                  </a:lnTo>
                  <a:lnTo>
                    <a:pt x="283957" y="360303"/>
                  </a:lnTo>
                  <a:lnTo>
                    <a:pt x="332573" y="346568"/>
                  </a:lnTo>
                  <a:lnTo>
                    <a:pt x="375467" y="325017"/>
                  </a:lnTo>
                  <a:lnTo>
                    <a:pt x="411250" y="296745"/>
                  </a:lnTo>
                  <a:lnTo>
                    <a:pt x="438532" y="262848"/>
                  </a:lnTo>
                  <a:lnTo>
                    <a:pt x="455920" y="224422"/>
                  </a:lnTo>
                  <a:lnTo>
                    <a:pt x="462025" y="182562"/>
                  </a:lnTo>
                  <a:lnTo>
                    <a:pt x="455920" y="140702"/>
                  </a:lnTo>
                  <a:lnTo>
                    <a:pt x="438532" y="102276"/>
                  </a:lnTo>
                  <a:lnTo>
                    <a:pt x="411250" y="68379"/>
                  </a:lnTo>
                  <a:lnTo>
                    <a:pt x="375467" y="40107"/>
                  </a:lnTo>
                  <a:lnTo>
                    <a:pt x="332573" y="18556"/>
                  </a:lnTo>
                  <a:lnTo>
                    <a:pt x="283957" y="4821"/>
                  </a:lnTo>
                  <a:lnTo>
                    <a:pt x="2310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0325" y="5589587"/>
              <a:ext cx="462280" cy="365125"/>
            </a:xfrm>
            <a:custGeom>
              <a:avLst/>
              <a:gdLst/>
              <a:ahLst/>
              <a:cxnLst/>
              <a:rect l="l" t="t" r="r" b="b"/>
              <a:pathLst>
                <a:path w="462280" h="365125">
                  <a:moveTo>
                    <a:pt x="0" y="182562"/>
                  </a:moveTo>
                  <a:lnTo>
                    <a:pt x="6098" y="140702"/>
                  </a:lnTo>
                  <a:lnTo>
                    <a:pt x="23471" y="102276"/>
                  </a:lnTo>
                  <a:lnTo>
                    <a:pt x="50735" y="68379"/>
                  </a:lnTo>
                  <a:lnTo>
                    <a:pt x="86505" y="40107"/>
                  </a:lnTo>
                  <a:lnTo>
                    <a:pt x="129397" y="18556"/>
                  </a:lnTo>
                  <a:lnTo>
                    <a:pt x="178028" y="4821"/>
                  </a:lnTo>
                  <a:lnTo>
                    <a:pt x="231012" y="0"/>
                  </a:lnTo>
                  <a:lnTo>
                    <a:pt x="283957" y="4821"/>
                  </a:lnTo>
                  <a:lnTo>
                    <a:pt x="332573" y="18556"/>
                  </a:lnTo>
                  <a:lnTo>
                    <a:pt x="375467" y="40107"/>
                  </a:lnTo>
                  <a:lnTo>
                    <a:pt x="411250" y="68379"/>
                  </a:lnTo>
                  <a:lnTo>
                    <a:pt x="438532" y="102276"/>
                  </a:lnTo>
                  <a:lnTo>
                    <a:pt x="455920" y="140702"/>
                  </a:lnTo>
                  <a:lnTo>
                    <a:pt x="462025" y="182562"/>
                  </a:lnTo>
                  <a:lnTo>
                    <a:pt x="455920" y="224422"/>
                  </a:lnTo>
                  <a:lnTo>
                    <a:pt x="438532" y="262848"/>
                  </a:lnTo>
                  <a:lnTo>
                    <a:pt x="411250" y="296745"/>
                  </a:lnTo>
                  <a:lnTo>
                    <a:pt x="375467" y="325017"/>
                  </a:lnTo>
                  <a:lnTo>
                    <a:pt x="332573" y="346568"/>
                  </a:lnTo>
                  <a:lnTo>
                    <a:pt x="283957" y="360303"/>
                  </a:lnTo>
                  <a:lnTo>
                    <a:pt x="231012" y="365125"/>
                  </a:lnTo>
                  <a:lnTo>
                    <a:pt x="178028" y="360303"/>
                  </a:lnTo>
                  <a:lnTo>
                    <a:pt x="129397" y="346568"/>
                  </a:lnTo>
                  <a:lnTo>
                    <a:pt x="86505" y="325017"/>
                  </a:lnTo>
                  <a:lnTo>
                    <a:pt x="50735" y="296745"/>
                  </a:lnTo>
                  <a:lnTo>
                    <a:pt x="23471" y="262848"/>
                  </a:lnTo>
                  <a:lnTo>
                    <a:pt x="6098" y="224422"/>
                  </a:lnTo>
                  <a:lnTo>
                    <a:pt x="0" y="1825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85138" y="56175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7095" y="5249036"/>
            <a:ext cx="921385" cy="741045"/>
            <a:chOff x="1657095" y="5249036"/>
            <a:chExt cx="921385" cy="741045"/>
          </a:xfrm>
        </p:grpSpPr>
        <p:sp>
          <p:nvSpPr>
            <p:cNvPr id="27" name="object 27"/>
            <p:cNvSpPr/>
            <p:nvPr/>
          </p:nvSpPr>
          <p:spPr>
            <a:xfrm>
              <a:off x="1657095" y="5249036"/>
              <a:ext cx="196215" cy="363220"/>
            </a:xfrm>
            <a:custGeom>
              <a:avLst/>
              <a:gdLst/>
              <a:ahLst/>
              <a:cxnLst/>
              <a:rect l="l" t="t" r="r" b="b"/>
              <a:pathLst>
                <a:path w="196214" h="363220">
                  <a:moveTo>
                    <a:pt x="1016" y="266953"/>
                  </a:moveTo>
                  <a:lnTo>
                    <a:pt x="0" y="362851"/>
                  </a:lnTo>
                  <a:lnTo>
                    <a:pt x="77216" y="306197"/>
                  </a:lnTo>
                  <a:lnTo>
                    <a:pt x="76476" y="305816"/>
                  </a:lnTo>
                  <a:lnTo>
                    <a:pt x="45339" y="305816"/>
                  </a:lnTo>
                  <a:lnTo>
                    <a:pt x="19939" y="292734"/>
                  </a:lnTo>
                  <a:lnTo>
                    <a:pt x="26452" y="280053"/>
                  </a:lnTo>
                  <a:lnTo>
                    <a:pt x="1016" y="266953"/>
                  </a:lnTo>
                  <a:close/>
                </a:path>
                <a:path w="196214" h="363220">
                  <a:moveTo>
                    <a:pt x="26452" y="280053"/>
                  </a:moveTo>
                  <a:lnTo>
                    <a:pt x="19939" y="292734"/>
                  </a:lnTo>
                  <a:lnTo>
                    <a:pt x="45339" y="305816"/>
                  </a:lnTo>
                  <a:lnTo>
                    <a:pt x="51852" y="293134"/>
                  </a:lnTo>
                  <a:lnTo>
                    <a:pt x="26452" y="280053"/>
                  </a:lnTo>
                  <a:close/>
                </a:path>
                <a:path w="196214" h="363220">
                  <a:moveTo>
                    <a:pt x="51852" y="293134"/>
                  </a:moveTo>
                  <a:lnTo>
                    <a:pt x="45339" y="305816"/>
                  </a:lnTo>
                  <a:lnTo>
                    <a:pt x="76476" y="305816"/>
                  </a:lnTo>
                  <a:lnTo>
                    <a:pt x="51852" y="293134"/>
                  </a:lnTo>
                  <a:close/>
                </a:path>
                <a:path w="196214" h="363220">
                  <a:moveTo>
                    <a:pt x="170306" y="0"/>
                  </a:moveTo>
                  <a:lnTo>
                    <a:pt x="26452" y="280053"/>
                  </a:lnTo>
                  <a:lnTo>
                    <a:pt x="51852" y="293134"/>
                  </a:lnTo>
                  <a:lnTo>
                    <a:pt x="195706" y="13081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11374" y="5618162"/>
              <a:ext cx="462280" cy="367030"/>
            </a:xfrm>
            <a:custGeom>
              <a:avLst/>
              <a:gdLst/>
              <a:ahLst/>
              <a:cxnLst/>
              <a:rect l="l" t="t" r="r" b="b"/>
              <a:pathLst>
                <a:path w="462280" h="367029">
                  <a:moveTo>
                    <a:pt x="231012" y="0"/>
                  </a:moveTo>
                  <a:lnTo>
                    <a:pt x="178028" y="4842"/>
                  </a:lnTo>
                  <a:lnTo>
                    <a:pt x="129397" y="18636"/>
                  </a:lnTo>
                  <a:lnTo>
                    <a:pt x="86505" y="40281"/>
                  </a:lnTo>
                  <a:lnTo>
                    <a:pt x="50735" y="68675"/>
                  </a:lnTo>
                  <a:lnTo>
                    <a:pt x="23471" y="102719"/>
                  </a:lnTo>
                  <a:lnTo>
                    <a:pt x="6098" y="141310"/>
                  </a:lnTo>
                  <a:lnTo>
                    <a:pt x="0" y="183349"/>
                  </a:lnTo>
                  <a:lnTo>
                    <a:pt x="6098" y="225393"/>
                  </a:lnTo>
                  <a:lnTo>
                    <a:pt x="23471" y="263988"/>
                  </a:lnTo>
                  <a:lnTo>
                    <a:pt x="50735" y="298034"/>
                  </a:lnTo>
                  <a:lnTo>
                    <a:pt x="86505" y="326430"/>
                  </a:lnTo>
                  <a:lnTo>
                    <a:pt x="129397" y="348075"/>
                  </a:lnTo>
                  <a:lnTo>
                    <a:pt x="178028" y="361869"/>
                  </a:lnTo>
                  <a:lnTo>
                    <a:pt x="231012" y="366712"/>
                  </a:lnTo>
                  <a:lnTo>
                    <a:pt x="283957" y="361869"/>
                  </a:lnTo>
                  <a:lnTo>
                    <a:pt x="332573" y="348075"/>
                  </a:lnTo>
                  <a:lnTo>
                    <a:pt x="375467" y="326430"/>
                  </a:lnTo>
                  <a:lnTo>
                    <a:pt x="411250" y="298034"/>
                  </a:lnTo>
                  <a:lnTo>
                    <a:pt x="438532" y="263988"/>
                  </a:lnTo>
                  <a:lnTo>
                    <a:pt x="455920" y="225393"/>
                  </a:lnTo>
                  <a:lnTo>
                    <a:pt x="462025" y="183349"/>
                  </a:lnTo>
                  <a:lnTo>
                    <a:pt x="455920" y="141310"/>
                  </a:lnTo>
                  <a:lnTo>
                    <a:pt x="438532" y="102719"/>
                  </a:lnTo>
                  <a:lnTo>
                    <a:pt x="411250" y="68675"/>
                  </a:lnTo>
                  <a:lnTo>
                    <a:pt x="375467" y="40281"/>
                  </a:lnTo>
                  <a:lnTo>
                    <a:pt x="332573" y="18636"/>
                  </a:lnTo>
                  <a:lnTo>
                    <a:pt x="283957" y="4842"/>
                  </a:lnTo>
                  <a:lnTo>
                    <a:pt x="2310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11374" y="5618162"/>
              <a:ext cx="462280" cy="367030"/>
            </a:xfrm>
            <a:custGeom>
              <a:avLst/>
              <a:gdLst/>
              <a:ahLst/>
              <a:cxnLst/>
              <a:rect l="l" t="t" r="r" b="b"/>
              <a:pathLst>
                <a:path w="462280" h="367029">
                  <a:moveTo>
                    <a:pt x="0" y="183349"/>
                  </a:moveTo>
                  <a:lnTo>
                    <a:pt x="6098" y="141310"/>
                  </a:lnTo>
                  <a:lnTo>
                    <a:pt x="23471" y="102719"/>
                  </a:lnTo>
                  <a:lnTo>
                    <a:pt x="50735" y="68675"/>
                  </a:lnTo>
                  <a:lnTo>
                    <a:pt x="86505" y="40281"/>
                  </a:lnTo>
                  <a:lnTo>
                    <a:pt x="129397" y="18636"/>
                  </a:lnTo>
                  <a:lnTo>
                    <a:pt x="178028" y="4842"/>
                  </a:lnTo>
                  <a:lnTo>
                    <a:pt x="231012" y="0"/>
                  </a:lnTo>
                  <a:lnTo>
                    <a:pt x="283957" y="4842"/>
                  </a:lnTo>
                  <a:lnTo>
                    <a:pt x="332573" y="18636"/>
                  </a:lnTo>
                  <a:lnTo>
                    <a:pt x="375467" y="40281"/>
                  </a:lnTo>
                  <a:lnTo>
                    <a:pt x="411250" y="68675"/>
                  </a:lnTo>
                  <a:lnTo>
                    <a:pt x="438532" y="102719"/>
                  </a:lnTo>
                  <a:lnTo>
                    <a:pt x="455920" y="141310"/>
                  </a:lnTo>
                  <a:lnTo>
                    <a:pt x="462025" y="183349"/>
                  </a:lnTo>
                  <a:lnTo>
                    <a:pt x="455920" y="225393"/>
                  </a:lnTo>
                  <a:lnTo>
                    <a:pt x="438532" y="263988"/>
                  </a:lnTo>
                  <a:lnTo>
                    <a:pt x="411250" y="298034"/>
                  </a:lnTo>
                  <a:lnTo>
                    <a:pt x="375467" y="326430"/>
                  </a:lnTo>
                  <a:lnTo>
                    <a:pt x="332573" y="348075"/>
                  </a:lnTo>
                  <a:lnTo>
                    <a:pt x="283957" y="361869"/>
                  </a:lnTo>
                  <a:lnTo>
                    <a:pt x="231012" y="366712"/>
                  </a:lnTo>
                  <a:lnTo>
                    <a:pt x="178028" y="361869"/>
                  </a:lnTo>
                  <a:lnTo>
                    <a:pt x="129397" y="348075"/>
                  </a:lnTo>
                  <a:lnTo>
                    <a:pt x="86505" y="326430"/>
                  </a:lnTo>
                  <a:lnTo>
                    <a:pt x="50735" y="298034"/>
                  </a:lnTo>
                  <a:lnTo>
                    <a:pt x="23471" y="263988"/>
                  </a:lnTo>
                  <a:lnTo>
                    <a:pt x="6098" y="225393"/>
                  </a:lnTo>
                  <a:lnTo>
                    <a:pt x="0" y="18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66314" y="56468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93900" y="5237226"/>
            <a:ext cx="276225" cy="372110"/>
          </a:xfrm>
          <a:custGeom>
            <a:avLst/>
            <a:gdLst/>
            <a:ahLst/>
            <a:cxnLst/>
            <a:rect l="l" t="t" r="r" b="b"/>
            <a:pathLst>
              <a:path w="276225" h="372110">
                <a:moveTo>
                  <a:pt x="213912" y="310821"/>
                </a:moveTo>
                <a:lnTo>
                  <a:pt x="190754" y="327660"/>
                </a:lnTo>
                <a:lnTo>
                  <a:pt x="275844" y="371830"/>
                </a:lnTo>
                <a:lnTo>
                  <a:pt x="267623" y="322453"/>
                </a:lnTo>
                <a:lnTo>
                  <a:pt x="222376" y="322453"/>
                </a:lnTo>
                <a:lnTo>
                  <a:pt x="213912" y="310821"/>
                </a:lnTo>
                <a:close/>
              </a:path>
              <a:path w="276225" h="372110">
                <a:moveTo>
                  <a:pt x="237008" y="294028"/>
                </a:moveTo>
                <a:lnTo>
                  <a:pt x="213912" y="310821"/>
                </a:lnTo>
                <a:lnTo>
                  <a:pt x="222376" y="322453"/>
                </a:lnTo>
                <a:lnTo>
                  <a:pt x="245491" y="305689"/>
                </a:lnTo>
                <a:lnTo>
                  <a:pt x="237008" y="294028"/>
                </a:lnTo>
                <a:close/>
              </a:path>
              <a:path w="276225" h="372110">
                <a:moveTo>
                  <a:pt x="260095" y="277241"/>
                </a:moveTo>
                <a:lnTo>
                  <a:pt x="237008" y="294028"/>
                </a:lnTo>
                <a:lnTo>
                  <a:pt x="245491" y="305689"/>
                </a:lnTo>
                <a:lnTo>
                  <a:pt x="222376" y="322453"/>
                </a:lnTo>
                <a:lnTo>
                  <a:pt x="267623" y="322453"/>
                </a:lnTo>
                <a:lnTo>
                  <a:pt x="260095" y="277241"/>
                </a:lnTo>
                <a:close/>
              </a:path>
              <a:path w="276225" h="372110">
                <a:moveTo>
                  <a:pt x="23113" y="0"/>
                </a:moveTo>
                <a:lnTo>
                  <a:pt x="0" y="16890"/>
                </a:lnTo>
                <a:lnTo>
                  <a:pt x="213912" y="310821"/>
                </a:lnTo>
                <a:lnTo>
                  <a:pt x="237008" y="294028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40051" y="4068826"/>
            <a:ext cx="26352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7626" y="4886325"/>
            <a:ext cx="26225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5176" y="4864100"/>
            <a:ext cx="26352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1800" y="5627687"/>
            <a:ext cx="26352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4125" y="5616575"/>
            <a:ext cx="26352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98901" y="5659437"/>
            <a:ext cx="263525" cy="336550"/>
          </a:xfrm>
          <a:prstGeom prst="rect">
            <a:avLst/>
          </a:prstGeom>
          <a:solidFill>
            <a:srgbClr val="DFFF8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810188" y="4143311"/>
            <a:ext cx="473075" cy="377825"/>
            <a:chOff x="4810188" y="4143311"/>
            <a:chExt cx="473075" cy="377825"/>
          </a:xfrm>
        </p:grpSpPr>
        <p:sp>
          <p:nvSpPr>
            <p:cNvPr id="39" name="object 39"/>
            <p:cNvSpPr/>
            <p:nvPr/>
          </p:nvSpPr>
          <p:spPr>
            <a:xfrm>
              <a:off x="4814951" y="4148073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231775" y="0"/>
                  </a:moveTo>
                  <a:lnTo>
                    <a:pt x="178627" y="4868"/>
                  </a:lnTo>
                  <a:lnTo>
                    <a:pt x="129841" y="18735"/>
                  </a:lnTo>
                  <a:lnTo>
                    <a:pt x="86807" y="40488"/>
                  </a:lnTo>
                  <a:lnTo>
                    <a:pt x="50915" y="69016"/>
                  </a:lnTo>
                  <a:lnTo>
                    <a:pt x="23556" y="103210"/>
                  </a:lnTo>
                  <a:lnTo>
                    <a:pt x="6120" y="141958"/>
                  </a:lnTo>
                  <a:lnTo>
                    <a:pt x="0" y="184150"/>
                  </a:lnTo>
                  <a:lnTo>
                    <a:pt x="6120" y="226381"/>
                  </a:lnTo>
                  <a:lnTo>
                    <a:pt x="23556" y="265144"/>
                  </a:lnTo>
                  <a:lnTo>
                    <a:pt x="50915" y="299336"/>
                  </a:lnTo>
                  <a:lnTo>
                    <a:pt x="86807" y="327851"/>
                  </a:lnTo>
                  <a:lnTo>
                    <a:pt x="129841" y="349586"/>
                  </a:lnTo>
                  <a:lnTo>
                    <a:pt x="178627" y="363437"/>
                  </a:lnTo>
                  <a:lnTo>
                    <a:pt x="231775" y="368300"/>
                  </a:lnTo>
                  <a:lnTo>
                    <a:pt x="284882" y="363437"/>
                  </a:lnTo>
                  <a:lnTo>
                    <a:pt x="333652" y="349586"/>
                  </a:lnTo>
                  <a:lnTo>
                    <a:pt x="376689" y="327851"/>
                  </a:lnTo>
                  <a:lnTo>
                    <a:pt x="412594" y="299336"/>
                  </a:lnTo>
                  <a:lnTo>
                    <a:pt x="439971" y="265144"/>
                  </a:lnTo>
                  <a:lnTo>
                    <a:pt x="457422" y="226381"/>
                  </a:lnTo>
                  <a:lnTo>
                    <a:pt x="463550" y="184150"/>
                  </a:lnTo>
                  <a:lnTo>
                    <a:pt x="457422" y="141958"/>
                  </a:lnTo>
                  <a:lnTo>
                    <a:pt x="439971" y="103210"/>
                  </a:lnTo>
                  <a:lnTo>
                    <a:pt x="412594" y="69016"/>
                  </a:lnTo>
                  <a:lnTo>
                    <a:pt x="376689" y="40488"/>
                  </a:lnTo>
                  <a:lnTo>
                    <a:pt x="333652" y="18735"/>
                  </a:lnTo>
                  <a:lnTo>
                    <a:pt x="284882" y="4868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14951" y="4148073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0" y="184150"/>
                  </a:moveTo>
                  <a:lnTo>
                    <a:pt x="6120" y="141958"/>
                  </a:lnTo>
                  <a:lnTo>
                    <a:pt x="23556" y="103210"/>
                  </a:lnTo>
                  <a:lnTo>
                    <a:pt x="50915" y="69016"/>
                  </a:lnTo>
                  <a:lnTo>
                    <a:pt x="86807" y="40488"/>
                  </a:lnTo>
                  <a:lnTo>
                    <a:pt x="129841" y="18735"/>
                  </a:lnTo>
                  <a:lnTo>
                    <a:pt x="178627" y="4868"/>
                  </a:lnTo>
                  <a:lnTo>
                    <a:pt x="231775" y="0"/>
                  </a:lnTo>
                  <a:lnTo>
                    <a:pt x="284882" y="4868"/>
                  </a:lnTo>
                  <a:lnTo>
                    <a:pt x="333652" y="18735"/>
                  </a:lnTo>
                  <a:lnTo>
                    <a:pt x="376689" y="40488"/>
                  </a:lnTo>
                  <a:lnTo>
                    <a:pt x="412594" y="69016"/>
                  </a:lnTo>
                  <a:lnTo>
                    <a:pt x="439971" y="103210"/>
                  </a:lnTo>
                  <a:lnTo>
                    <a:pt x="457422" y="141958"/>
                  </a:lnTo>
                  <a:lnTo>
                    <a:pt x="463550" y="184150"/>
                  </a:lnTo>
                  <a:lnTo>
                    <a:pt x="457422" y="226381"/>
                  </a:lnTo>
                  <a:lnTo>
                    <a:pt x="439971" y="265144"/>
                  </a:lnTo>
                  <a:lnTo>
                    <a:pt x="412594" y="299336"/>
                  </a:lnTo>
                  <a:lnTo>
                    <a:pt x="376689" y="327851"/>
                  </a:lnTo>
                  <a:lnTo>
                    <a:pt x="333652" y="349586"/>
                  </a:lnTo>
                  <a:lnTo>
                    <a:pt x="284882" y="363437"/>
                  </a:lnTo>
                  <a:lnTo>
                    <a:pt x="231775" y="368300"/>
                  </a:lnTo>
                  <a:lnTo>
                    <a:pt x="178627" y="363437"/>
                  </a:lnTo>
                  <a:lnTo>
                    <a:pt x="129841" y="349586"/>
                  </a:lnTo>
                  <a:lnTo>
                    <a:pt x="86807" y="327851"/>
                  </a:lnTo>
                  <a:lnTo>
                    <a:pt x="50915" y="299336"/>
                  </a:lnTo>
                  <a:lnTo>
                    <a:pt x="23556" y="265144"/>
                  </a:lnTo>
                  <a:lnTo>
                    <a:pt x="6120" y="226381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1669" y="41774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54588" y="4956238"/>
            <a:ext cx="471805" cy="376555"/>
            <a:chOff x="4454588" y="4956238"/>
            <a:chExt cx="471805" cy="376555"/>
          </a:xfrm>
        </p:grpSpPr>
        <p:sp>
          <p:nvSpPr>
            <p:cNvPr id="43" name="object 43"/>
            <p:cNvSpPr/>
            <p:nvPr/>
          </p:nvSpPr>
          <p:spPr>
            <a:xfrm>
              <a:off x="4459351" y="4961001"/>
              <a:ext cx="462280" cy="367030"/>
            </a:xfrm>
            <a:custGeom>
              <a:avLst/>
              <a:gdLst/>
              <a:ahLst/>
              <a:cxnLst/>
              <a:rect l="l" t="t" r="r" b="b"/>
              <a:pathLst>
                <a:path w="462279" h="367029">
                  <a:moveTo>
                    <a:pt x="230886" y="0"/>
                  </a:moveTo>
                  <a:lnTo>
                    <a:pt x="177948" y="4839"/>
                  </a:lnTo>
                  <a:lnTo>
                    <a:pt x="129351" y="18625"/>
                  </a:lnTo>
                  <a:lnTo>
                    <a:pt x="86481" y="40258"/>
                  </a:lnTo>
                  <a:lnTo>
                    <a:pt x="50725" y="68637"/>
                  </a:lnTo>
                  <a:lnTo>
                    <a:pt x="23468" y="102664"/>
                  </a:lnTo>
                  <a:lnTo>
                    <a:pt x="6098" y="141238"/>
                  </a:lnTo>
                  <a:lnTo>
                    <a:pt x="0" y="183261"/>
                  </a:lnTo>
                  <a:lnTo>
                    <a:pt x="6098" y="225330"/>
                  </a:lnTo>
                  <a:lnTo>
                    <a:pt x="23468" y="263938"/>
                  </a:lnTo>
                  <a:lnTo>
                    <a:pt x="50725" y="297987"/>
                  </a:lnTo>
                  <a:lnTo>
                    <a:pt x="86481" y="326380"/>
                  </a:lnTo>
                  <a:lnTo>
                    <a:pt x="129351" y="348020"/>
                  </a:lnTo>
                  <a:lnTo>
                    <a:pt x="177948" y="361808"/>
                  </a:lnTo>
                  <a:lnTo>
                    <a:pt x="230886" y="366649"/>
                  </a:lnTo>
                  <a:lnTo>
                    <a:pt x="283870" y="361808"/>
                  </a:lnTo>
                  <a:lnTo>
                    <a:pt x="332501" y="348020"/>
                  </a:lnTo>
                  <a:lnTo>
                    <a:pt x="375393" y="326380"/>
                  </a:lnTo>
                  <a:lnTo>
                    <a:pt x="411163" y="297987"/>
                  </a:lnTo>
                  <a:lnTo>
                    <a:pt x="438427" y="263938"/>
                  </a:lnTo>
                  <a:lnTo>
                    <a:pt x="455800" y="225330"/>
                  </a:lnTo>
                  <a:lnTo>
                    <a:pt x="461899" y="183261"/>
                  </a:lnTo>
                  <a:lnTo>
                    <a:pt x="455800" y="141238"/>
                  </a:lnTo>
                  <a:lnTo>
                    <a:pt x="438427" y="102664"/>
                  </a:lnTo>
                  <a:lnTo>
                    <a:pt x="411163" y="68637"/>
                  </a:lnTo>
                  <a:lnTo>
                    <a:pt x="375393" y="40258"/>
                  </a:lnTo>
                  <a:lnTo>
                    <a:pt x="332501" y="18625"/>
                  </a:lnTo>
                  <a:lnTo>
                    <a:pt x="283870" y="483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9351" y="4961001"/>
              <a:ext cx="462280" cy="367030"/>
            </a:xfrm>
            <a:custGeom>
              <a:avLst/>
              <a:gdLst/>
              <a:ahLst/>
              <a:cxnLst/>
              <a:rect l="l" t="t" r="r" b="b"/>
              <a:pathLst>
                <a:path w="462279" h="367029">
                  <a:moveTo>
                    <a:pt x="0" y="183261"/>
                  </a:moveTo>
                  <a:lnTo>
                    <a:pt x="6098" y="141238"/>
                  </a:lnTo>
                  <a:lnTo>
                    <a:pt x="23468" y="102664"/>
                  </a:lnTo>
                  <a:lnTo>
                    <a:pt x="50725" y="68637"/>
                  </a:lnTo>
                  <a:lnTo>
                    <a:pt x="86481" y="40258"/>
                  </a:lnTo>
                  <a:lnTo>
                    <a:pt x="129351" y="18625"/>
                  </a:lnTo>
                  <a:lnTo>
                    <a:pt x="177948" y="4839"/>
                  </a:lnTo>
                  <a:lnTo>
                    <a:pt x="230886" y="0"/>
                  </a:lnTo>
                  <a:lnTo>
                    <a:pt x="283870" y="4839"/>
                  </a:lnTo>
                  <a:lnTo>
                    <a:pt x="332501" y="18625"/>
                  </a:lnTo>
                  <a:lnTo>
                    <a:pt x="375393" y="40258"/>
                  </a:lnTo>
                  <a:lnTo>
                    <a:pt x="411163" y="68637"/>
                  </a:lnTo>
                  <a:lnTo>
                    <a:pt x="438427" y="102664"/>
                  </a:lnTo>
                  <a:lnTo>
                    <a:pt x="455800" y="141238"/>
                  </a:lnTo>
                  <a:lnTo>
                    <a:pt x="461899" y="183261"/>
                  </a:lnTo>
                  <a:lnTo>
                    <a:pt x="455800" y="225330"/>
                  </a:lnTo>
                  <a:lnTo>
                    <a:pt x="438427" y="263938"/>
                  </a:lnTo>
                  <a:lnTo>
                    <a:pt x="411163" y="297987"/>
                  </a:lnTo>
                  <a:lnTo>
                    <a:pt x="375393" y="326380"/>
                  </a:lnTo>
                  <a:lnTo>
                    <a:pt x="332501" y="348020"/>
                  </a:lnTo>
                  <a:lnTo>
                    <a:pt x="283870" y="361808"/>
                  </a:lnTo>
                  <a:lnTo>
                    <a:pt x="230886" y="366649"/>
                  </a:lnTo>
                  <a:lnTo>
                    <a:pt x="177948" y="361808"/>
                  </a:lnTo>
                  <a:lnTo>
                    <a:pt x="129351" y="348020"/>
                  </a:lnTo>
                  <a:lnTo>
                    <a:pt x="86481" y="326380"/>
                  </a:lnTo>
                  <a:lnTo>
                    <a:pt x="50725" y="297987"/>
                  </a:lnTo>
                  <a:lnTo>
                    <a:pt x="23468" y="263938"/>
                  </a:lnTo>
                  <a:lnTo>
                    <a:pt x="6098" y="225330"/>
                  </a:lnTo>
                  <a:lnTo>
                    <a:pt x="0" y="1832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614417" y="498939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200713" y="4935537"/>
            <a:ext cx="473075" cy="377825"/>
            <a:chOff x="5200713" y="4935537"/>
            <a:chExt cx="473075" cy="377825"/>
          </a:xfrm>
        </p:grpSpPr>
        <p:sp>
          <p:nvSpPr>
            <p:cNvPr id="47" name="object 47"/>
            <p:cNvSpPr/>
            <p:nvPr/>
          </p:nvSpPr>
          <p:spPr>
            <a:xfrm>
              <a:off x="5205476" y="4940300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231775" y="0"/>
                  </a:moveTo>
                  <a:lnTo>
                    <a:pt x="178627" y="4862"/>
                  </a:lnTo>
                  <a:lnTo>
                    <a:pt x="129841" y="18713"/>
                  </a:lnTo>
                  <a:lnTo>
                    <a:pt x="86807" y="40448"/>
                  </a:lnTo>
                  <a:lnTo>
                    <a:pt x="50915" y="68963"/>
                  </a:lnTo>
                  <a:lnTo>
                    <a:pt x="23556" y="103155"/>
                  </a:lnTo>
                  <a:lnTo>
                    <a:pt x="6120" y="141918"/>
                  </a:lnTo>
                  <a:lnTo>
                    <a:pt x="0" y="184150"/>
                  </a:lnTo>
                  <a:lnTo>
                    <a:pt x="6120" y="226381"/>
                  </a:lnTo>
                  <a:lnTo>
                    <a:pt x="23556" y="265144"/>
                  </a:lnTo>
                  <a:lnTo>
                    <a:pt x="50915" y="299336"/>
                  </a:lnTo>
                  <a:lnTo>
                    <a:pt x="86807" y="327851"/>
                  </a:lnTo>
                  <a:lnTo>
                    <a:pt x="129841" y="349586"/>
                  </a:lnTo>
                  <a:lnTo>
                    <a:pt x="178627" y="363437"/>
                  </a:lnTo>
                  <a:lnTo>
                    <a:pt x="231775" y="368300"/>
                  </a:lnTo>
                  <a:lnTo>
                    <a:pt x="284882" y="363437"/>
                  </a:lnTo>
                  <a:lnTo>
                    <a:pt x="333652" y="349586"/>
                  </a:lnTo>
                  <a:lnTo>
                    <a:pt x="376689" y="327851"/>
                  </a:lnTo>
                  <a:lnTo>
                    <a:pt x="412594" y="299336"/>
                  </a:lnTo>
                  <a:lnTo>
                    <a:pt x="439971" y="265144"/>
                  </a:lnTo>
                  <a:lnTo>
                    <a:pt x="457422" y="226381"/>
                  </a:lnTo>
                  <a:lnTo>
                    <a:pt x="463550" y="184150"/>
                  </a:lnTo>
                  <a:lnTo>
                    <a:pt x="457422" y="141918"/>
                  </a:lnTo>
                  <a:lnTo>
                    <a:pt x="439971" y="103155"/>
                  </a:lnTo>
                  <a:lnTo>
                    <a:pt x="412594" y="68963"/>
                  </a:lnTo>
                  <a:lnTo>
                    <a:pt x="376689" y="40448"/>
                  </a:lnTo>
                  <a:lnTo>
                    <a:pt x="333652" y="18713"/>
                  </a:lnTo>
                  <a:lnTo>
                    <a:pt x="284882" y="4862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05476" y="4940300"/>
              <a:ext cx="463550" cy="368300"/>
            </a:xfrm>
            <a:custGeom>
              <a:avLst/>
              <a:gdLst/>
              <a:ahLst/>
              <a:cxnLst/>
              <a:rect l="l" t="t" r="r" b="b"/>
              <a:pathLst>
                <a:path w="463550" h="368300">
                  <a:moveTo>
                    <a:pt x="0" y="184150"/>
                  </a:moveTo>
                  <a:lnTo>
                    <a:pt x="6120" y="141918"/>
                  </a:lnTo>
                  <a:lnTo>
                    <a:pt x="23556" y="103155"/>
                  </a:lnTo>
                  <a:lnTo>
                    <a:pt x="50915" y="68963"/>
                  </a:lnTo>
                  <a:lnTo>
                    <a:pt x="86807" y="40448"/>
                  </a:lnTo>
                  <a:lnTo>
                    <a:pt x="129841" y="18713"/>
                  </a:lnTo>
                  <a:lnTo>
                    <a:pt x="178627" y="4862"/>
                  </a:lnTo>
                  <a:lnTo>
                    <a:pt x="231775" y="0"/>
                  </a:lnTo>
                  <a:lnTo>
                    <a:pt x="284882" y="4862"/>
                  </a:lnTo>
                  <a:lnTo>
                    <a:pt x="333652" y="18713"/>
                  </a:lnTo>
                  <a:lnTo>
                    <a:pt x="376689" y="40448"/>
                  </a:lnTo>
                  <a:lnTo>
                    <a:pt x="412594" y="68963"/>
                  </a:lnTo>
                  <a:lnTo>
                    <a:pt x="439971" y="103155"/>
                  </a:lnTo>
                  <a:lnTo>
                    <a:pt x="457422" y="141918"/>
                  </a:lnTo>
                  <a:lnTo>
                    <a:pt x="463550" y="184150"/>
                  </a:lnTo>
                  <a:lnTo>
                    <a:pt x="457422" y="226381"/>
                  </a:lnTo>
                  <a:lnTo>
                    <a:pt x="439971" y="265144"/>
                  </a:lnTo>
                  <a:lnTo>
                    <a:pt x="412594" y="299336"/>
                  </a:lnTo>
                  <a:lnTo>
                    <a:pt x="376689" y="327851"/>
                  </a:lnTo>
                  <a:lnTo>
                    <a:pt x="333652" y="349586"/>
                  </a:lnTo>
                  <a:lnTo>
                    <a:pt x="284882" y="363437"/>
                  </a:lnTo>
                  <a:lnTo>
                    <a:pt x="231775" y="368300"/>
                  </a:lnTo>
                  <a:lnTo>
                    <a:pt x="178627" y="363437"/>
                  </a:lnTo>
                  <a:lnTo>
                    <a:pt x="129841" y="349586"/>
                  </a:lnTo>
                  <a:lnTo>
                    <a:pt x="86807" y="327851"/>
                  </a:lnTo>
                  <a:lnTo>
                    <a:pt x="50915" y="299336"/>
                  </a:lnTo>
                  <a:lnTo>
                    <a:pt x="23556" y="265144"/>
                  </a:lnTo>
                  <a:lnTo>
                    <a:pt x="6120" y="226381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362194" y="49695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34687" y="3882770"/>
            <a:ext cx="669925" cy="1122045"/>
          </a:xfrm>
          <a:custGeom>
            <a:avLst/>
            <a:gdLst/>
            <a:ahLst/>
            <a:cxnLst/>
            <a:rect l="l" t="t" r="r" b="b"/>
            <a:pathLst>
              <a:path w="669925" h="1122045">
                <a:moveTo>
                  <a:pt x="251333" y="607949"/>
                </a:moveTo>
                <a:lnTo>
                  <a:pt x="225298" y="596138"/>
                </a:lnTo>
                <a:lnTo>
                  <a:pt x="26047" y="1037564"/>
                </a:lnTo>
                <a:lnTo>
                  <a:pt x="0" y="1025779"/>
                </a:lnTo>
                <a:lnTo>
                  <a:pt x="3810" y="1121537"/>
                </a:lnTo>
                <a:lnTo>
                  <a:pt x="76542" y="1062355"/>
                </a:lnTo>
                <a:lnTo>
                  <a:pt x="78105" y="1061085"/>
                </a:lnTo>
                <a:lnTo>
                  <a:pt x="52095" y="1049337"/>
                </a:lnTo>
                <a:lnTo>
                  <a:pt x="251333" y="607949"/>
                </a:lnTo>
                <a:close/>
              </a:path>
              <a:path w="669925" h="1122045">
                <a:moveTo>
                  <a:pt x="471043" y="11557"/>
                </a:moveTo>
                <a:lnTo>
                  <a:pt x="444881" y="0"/>
                </a:lnTo>
                <a:lnTo>
                  <a:pt x="365556" y="179959"/>
                </a:lnTo>
                <a:lnTo>
                  <a:pt x="339471" y="168402"/>
                </a:lnTo>
                <a:lnTo>
                  <a:pt x="344043" y="264160"/>
                </a:lnTo>
                <a:lnTo>
                  <a:pt x="415988" y="204597"/>
                </a:lnTo>
                <a:lnTo>
                  <a:pt x="417830" y="203073"/>
                </a:lnTo>
                <a:lnTo>
                  <a:pt x="391706" y="191528"/>
                </a:lnTo>
                <a:lnTo>
                  <a:pt x="471043" y="11557"/>
                </a:lnTo>
                <a:close/>
              </a:path>
              <a:path w="669925" h="1122045">
                <a:moveTo>
                  <a:pt x="669417" y="1078992"/>
                </a:moveTo>
                <a:lnTo>
                  <a:pt x="663435" y="1026922"/>
                </a:lnTo>
                <a:lnTo>
                  <a:pt x="658495" y="983742"/>
                </a:lnTo>
                <a:lnTo>
                  <a:pt x="634568" y="999375"/>
                </a:lnTo>
                <a:lnTo>
                  <a:pt x="391287" y="626872"/>
                </a:lnTo>
                <a:lnTo>
                  <a:pt x="367411" y="642493"/>
                </a:lnTo>
                <a:lnTo>
                  <a:pt x="610590" y="1015034"/>
                </a:lnTo>
                <a:lnTo>
                  <a:pt x="586740" y="1030605"/>
                </a:lnTo>
                <a:lnTo>
                  <a:pt x="669417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6914" y="3685159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>
                <a:latin typeface="Times New Roman"/>
                <a:cs typeface="Times New Roman"/>
              </a:rPr>
              <a:t>Kök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39513" y="4168838"/>
            <a:ext cx="2574290" cy="2298065"/>
            <a:chOff x="4739513" y="4168838"/>
            <a:chExt cx="2574290" cy="2298065"/>
          </a:xfrm>
        </p:grpSpPr>
        <p:sp>
          <p:nvSpPr>
            <p:cNvPr id="53" name="object 53"/>
            <p:cNvSpPr/>
            <p:nvPr/>
          </p:nvSpPr>
          <p:spPr>
            <a:xfrm>
              <a:off x="5572125" y="4183126"/>
              <a:ext cx="395605" cy="304800"/>
            </a:xfrm>
            <a:custGeom>
              <a:avLst/>
              <a:gdLst/>
              <a:ahLst/>
              <a:cxnLst/>
              <a:rect l="l" t="t" r="r" b="b"/>
              <a:pathLst>
                <a:path w="395604" h="304800">
                  <a:moveTo>
                    <a:pt x="39528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95287" y="304800"/>
                  </a:lnTo>
                  <a:lnTo>
                    <a:pt x="39528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72125" y="4183126"/>
              <a:ext cx="395605" cy="304800"/>
            </a:xfrm>
            <a:custGeom>
              <a:avLst/>
              <a:gdLst/>
              <a:ahLst/>
              <a:cxnLst/>
              <a:rect l="l" t="t" r="r" b="b"/>
              <a:pathLst>
                <a:path w="395604" h="304800">
                  <a:moveTo>
                    <a:pt x="0" y="304800"/>
                  </a:moveTo>
                  <a:lnTo>
                    <a:pt x="395287" y="304800"/>
                  </a:lnTo>
                  <a:lnTo>
                    <a:pt x="39528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37351" y="4183126"/>
              <a:ext cx="396875" cy="304800"/>
            </a:xfrm>
            <a:custGeom>
              <a:avLst/>
              <a:gdLst/>
              <a:ahLst/>
              <a:cxnLst/>
              <a:rect l="l" t="t" r="r" b="b"/>
              <a:pathLst>
                <a:path w="396875" h="304800">
                  <a:moveTo>
                    <a:pt x="3968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96875" y="304800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37351" y="4183126"/>
              <a:ext cx="396875" cy="304800"/>
            </a:xfrm>
            <a:custGeom>
              <a:avLst/>
              <a:gdLst/>
              <a:ahLst/>
              <a:cxnLst/>
              <a:rect l="l" t="t" r="r" b="b"/>
              <a:pathLst>
                <a:path w="396875" h="304800">
                  <a:moveTo>
                    <a:pt x="0" y="304800"/>
                  </a:moveTo>
                  <a:lnTo>
                    <a:pt x="396875" y="304800"/>
                  </a:lnTo>
                  <a:lnTo>
                    <a:pt x="39687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77866" y="4267834"/>
              <a:ext cx="969644" cy="132715"/>
            </a:xfrm>
            <a:custGeom>
              <a:avLst/>
              <a:gdLst/>
              <a:ahLst/>
              <a:cxnLst/>
              <a:rect l="l" t="t" r="r" b="b"/>
              <a:pathLst>
                <a:path w="969644" h="132714">
                  <a:moveTo>
                    <a:pt x="294386" y="67945"/>
                  </a:moveTo>
                  <a:lnTo>
                    <a:pt x="181737" y="0"/>
                  </a:lnTo>
                  <a:lnTo>
                    <a:pt x="172974" y="2159"/>
                  </a:lnTo>
                  <a:lnTo>
                    <a:pt x="168910" y="8890"/>
                  </a:lnTo>
                  <a:lnTo>
                    <a:pt x="164719" y="15621"/>
                  </a:lnTo>
                  <a:lnTo>
                    <a:pt x="167005" y="24384"/>
                  </a:lnTo>
                  <a:lnTo>
                    <a:pt x="213487" y="52463"/>
                  </a:lnTo>
                  <a:lnTo>
                    <a:pt x="381" y="49403"/>
                  </a:lnTo>
                  <a:lnTo>
                    <a:pt x="0" y="77978"/>
                  </a:lnTo>
                  <a:lnTo>
                    <a:pt x="212890" y="81038"/>
                  </a:lnTo>
                  <a:lnTo>
                    <a:pt x="172593" y="103759"/>
                  </a:lnTo>
                  <a:lnTo>
                    <a:pt x="165735" y="107696"/>
                  </a:lnTo>
                  <a:lnTo>
                    <a:pt x="163322" y="116459"/>
                  </a:lnTo>
                  <a:lnTo>
                    <a:pt x="167132" y="123317"/>
                  </a:lnTo>
                  <a:lnTo>
                    <a:pt x="171069" y="130175"/>
                  </a:lnTo>
                  <a:lnTo>
                    <a:pt x="179832" y="132588"/>
                  </a:lnTo>
                  <a:lnTo>
                    <a:pt x="186690" y="128651"/>
                  </a:lnTo>
                  <a:lnTo>
                    <a:pt x="269824" y="81788"/>
                  </a:lnTo>
                  <a:lnTo>
                    <a:pt x="294386" y="67945"/>
                  </a:lnTo>
                  <a:close/>
                </a:path>
                <a:path w="969644" h="132714">
                  <a:moveTo>
                    <a:pt x="969518" y="67945"/>
                  </a:moveTo>
                  <a:lnTo>
                    <a:pt x="856869" y="0"/>
                  </a:lnTo>
                  <a:lnTo>
                    <a:pt x="848106" y="2159"/>
                  </a:lnTo>
                  <a:lnTo>
                    <a:pt x="843915" y="8890"/>
                  </a:lnTo>
                  <a:lnTo>
                    <a:pt x="839851" y="15621"/>
                  </a:lnTo>
                  <a:lnTo>
                    <a:pt x="842137" y="24384"/>
                  </a:lnTo>
                  <a:lnTo>
                    <a:pt x="888619" y="52463"/>
                  </a:lnTo>
                  <a:lnTo>
                    <a:pt x="675513" y="49403"/>
                  </a:lnTo>
                  <a:lnTo>
                    <a:pt x="675132" y="77978"/>
                  </a:lnTo>
                  <a:lnTo>
                    <a:pt x="888022" y="81038"/>
                  </a:lnTo>
                  <a:lnTo>
                    <a:pt x="847725" y="103759"/>
                  </a:lnTo>
                  <a:lnTo>
                    <a:pt x="840867" y="107696"/>
                  </a:lnTo>
                  <a:lnTo>
                    <a:pt x="838454" y="116459"/>
                  </a:lnTo>
                  <a:lnTo>
                    <a:pt x="842264" y="123317"/>
                  </a:lnTo>
                  <a:lnTo>
                    <a:pt x="846201" y="130175"/>
                  </a:lnTo>
                  <a:lnTo>
                    <a:pt x="854964" y="132588"/>
                  </a:lnTo>
                  <a:lnTo>
                    <a:pt x="861822" y="128651"/>
                  </a:lnTo>
                  <a:lnTo>
                    <a:pt x="944956" y="81788"/>
                  </a:lnTo>
                  <a:lnTo>
                    <a:pt x="969518" y="67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13626" y="4173601"/>
              <a:ext cx="395605" cy="304800"/>
            </a:xfrm>
            <a:custGeom>
              <a:avLst/>
              <a:gdLst/>
              <a:ahLst/>
              <a:cxnLst/>
              <a:rect l="l" t="t" r="r" b="b"/>
              <a:pathLst>
                <a:path w="395604" h="304800">
                  <a:moveTo>
                    <a:pt x="39528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95287" y="304800"/>
                  </a:lnTo>
                  <a:lnTo>
                    <a:pt x="395287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13626" y="4173601"/>
              <a:ext cx="395605" cy="304800"/>
            </a:xfrm>
            <a:custGeom>
              <a:avLst/>
              <a:gdLst/>
              <a:ahLst/>
              <a:cxnLst/>
              <a:rect l="l" t="t" r="r" b="b"/>
              <a:pathLst>
                <a:path w="395604" h="304800">
                  <a:moveTo>
                    <a:pt x="0" y="304800"/>
                  </a:moveTo>
                  <a:lnTo>
                    <a:pt x="395287" y="304800"/>
                  </a:lnTo>
                  <a:lnTo>
                    <a:pt x="39528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29527" y="4258437"/>
              <a:ext cx="293370" cy="132715"/>
            </a:xfrm>
            <a:custGeom>
              <a:avLst/>
              <a:gdLst/>
              <a:ahLst/>
              <a:cxnLst/>
              <a:rect l="l" t="t" r="r" b="b"/>
              <a:pathLst>
                <a:path w="293370" h="132714">
                  <a:moveTo>
                    <a:pt x="211653" y="80899"/>
                  </a:moveTo>
                  <a:lnTo>
                    <a:pt x="164465" y="107823"/>
                  </a:lnTo>
                  <a:lnTo>
                    <a:pt x="162178" y="116458"/>
                  </a:lnTo>
                  <a:lnTo>
                    <a:pt x="165989" y="123317"/>
                  </a:lnTo>
                  <a:lnTo>
                    <a:pt x="169925" y="130175"/>
                  </a:lnTo>
                  <a:lnTo>
                    <a:pt x="178689" y="132587"/>
                  </a:lnTo>
                  <a:lnTo>
                    <a:pt x="268297" y="81406"/>
                  </a:lnTo>
                  <a:lnTo>
                    <a:pt x="264541" y="81406"/>
                  </a:lnTo>
                  <a:lnTo>
                    <a:pt x="211653" y="80899"/>
                  </a:lnTo>
                  <a:close/>
                </a:path>
                <a:path w="293370" h="132714">
                  <a:moveTo>
                    <a:pt x="236297" y="66853"/>
                  </a:moveTo>
                  <a:lnTo>
                    <a:pt x="211653" y="80899"/>
                  </a:lnTo>
                  <a:lnTo>
                    <a:pt x="264541" y="81406"/>
                  </a:lnTo>
                  <a:lnTo>
                    <a:pt x="264559" y="79375"/>
                  </a:lnTo>
                  <a:lnTo>
                    <a:pt x="257301" y="79375"/>
                  </a:lnTo>
                  <a:lnTo>
                    <a:pt x="236297" y="66853"/>
                  </a:lnTo>
                  <a:close/>
                </a:path>
                <a:path w="293370" h="132714">
                  <a:moveTo>
                    <a:pt x="179958" y="0"/>
                  </a:moveTo>
                  <a:lnTo>
                    <a:pt x="171196" y="2158"/>
                  </a:lnTo>
                  <a:lnTo>
                    <a:pt x="167131" y="8889"/>
                  </a:lnTo>
                  <a:lnTo>
                    <a:pt x="163068" y="15748"/>
                  </a:lnTo>
                  <a:lnTo>
                    <a:pt x="165353" y="24511"/>
                  </a:lnTo>
                  <a:lnTo>
                    <a:pt x="211924" y="52324"/>
                  </a:lnTo>
                  <a:lnTo>
                    <a:pt x="264795" y="52831"/>
                  </a:lnTo>
                  <a:lnTo>
                    <a:pt x="264541" y="81406"/>
                  </a:lnTo>
                  <a:lnTo>
                    <a:pt x="268297" y="81406"/>
                  </a:lnTo>
                  <a:lnTo>
                    <a:pt x="292989" y="67310"/>
                  </a:lnTo>
                  <a:lnTo>
                    <a:pt x="186690" y="3937"/>
                  </a:lnTo>
                  <a:lnTo>
                    <a:pt x="179958" y="0"/>
                  </a:lnTo>
                  <a:close/>
                </a:path>
                <a:path w="293370" h="132714">
                  <a:moveTo>
                    <a:pt x="253" y="50292"/>
                  </a:moveTo>
                  <a:lnTo>
                    <a:pt x="0" y="78867"/>
                  </a:lnTo>
                  <a:lnTo>
                    <a:pt x="211653" y="80899"/>
                  </a:lnTo>
                  <a:lnTo>
                    <a:pt x="236297" y="66853"/>
                  </a:lnTo>
                  <a:lnTo>
                    <a:pt x="211924" y="52324"/>
                  </a:lnTo>
                  <a:lnTo>
                    <a:pt x="253" y="50292"/>
                  </a:lnTo>
                  <a:close/>
                </a:path>
                <a:path w="293370" h="132714">
                  <a:moveTo>
                    <a:pt x="257555" y="54737"/>
                  </a:moveTo>
                  <a:lnTo>
                    <a:pt x="236297" y="66853"/>
                  </a:lnTo>
                  <a:lnTo>
                    <a:pt x="257301" y="79375"/>
                  </a:lnTo>
                  <a:lnTo>
                    <a:pt x="257555" y="54737"/>
                  </a:lnTo>
                  <a:close/>
                </a:path>
                <a:path w="293370" h="132714">
                  <a:moveTo>
                    <a:pt x="264778" y="54737"/>
                  </a:moveTo>
                  <a:lnTo>
                    <a:pt x="257555" y="54737"/>
                  </a:lnTo>
                  <a:lnTo>
                    <a:pt x="257301" y="79375"/>
                  </a:lnTo>
                  <a:lnTo>
                    <a:pt x="264559" y="79375"/>
                  </a:lnTo>
                  <a:lnTo>
                    <a:pt x="264778" y="54737"/>
                  </a:lnTo>
                  <a:close/>
                </a:path>
                <a:path w="293370" h="132714">
                  <a:moveTo>
                    <a:pt x="211924" y="52324"/>
                  </a:moveTo>
                  <a:lnTo>
                    <a:pt x="236297" y="66853"/>
                  </a:lnTo>
                  <a:lnTo>
                    <a:pt x="257555" y="54737"/>
                  </a:lnTo>
                  <a:lnTo>
                    <a:pt x="264778" y="54737"/>
                  </a:lnTo>
                  <a:lnTo>
                    <a:pt x="264795" y="52831"/>
                  </a:lnTo>
                  <a:lnTo>
                    <a:pt x="211924" y="52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38901" y="4956175"/>
              <a:ext cx="396875" cy="301625"/>
            </a:xfrm>
            <a:custGeom>
              <a:avLst/>
              <a:gdLst/>
              <a:ahLst/>
              <a:cxnLst/>
              <a:rect l="l" t="t" r="r" b="b"/>
              <a:pathLst>
                <a:path w="396875" h="301625">
                  <a:moveTo>
                    <a:pt x="396875" y="0"/>
                  </a:moveTo>
                  <a:lnTo>
                    <a:pt x="0" y="0"/>
                  </a:lnTo>
                  <a:lnTo>
                    <a:pt x="0" y="301625"/>
                  </a:lnTo>
                  <a:lnTo>
                    <a:pt x="396875" y="301625"/>
                  </a:lnTo>
                  <a:lnTo>
                    <a:pt x="39687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38901" y="4956175"/>
              <a:ext cx="396875" cy="301625"/>
            </a:xfrm>
            <a:custGeom>
              <a:avLst/>
              <a:gdLst/>
              <a:ahLst/>
              <a:cxnLst/>
              <a:rect l="l" t="t" r="r" b="b"/>
              <a:pathLst>
                <a:path w="396875" h="301625">
                  <a:moveTo>
                    <a:pt x="0" y="301625"/>
                  </a:moveTo>
                  <a:lnTo>
                    <a:pt x="396875" y="301625"/>
                  </a:lnTo>
                  <a:lnTo>
                    <a:pt x="396875" y="0"/>
                  </a:lnTo>
                  <a:lnTo>
                    <a:pt x="0" y="0"/>
                  </a:lnTo>
                  <a:lnTo>
                    <a:pt x="0" y="301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46674" y="5039106"/>
              <a:ext cx="293370" cy="132715"/>
            </a:xfrm>
            <a:custGeom>
              <a:avLst/>
              <a:gdLst/>
              <a:ahLst/>
              <a:cxnLst/>
              <a:rect l="l" t="t" r="r" b="b"/>
              <a:pathLst>
                <a:path w="293370" h="132714">
                  <a:moveTo>
                    <a:pt x="211653" y="80899"/>
                  </a:moveTo>
                  <a:lnTo>
                    <a:pt x="164464" y="107823"/>
                  </a:lnTo>
                  <a:lnTo>
                    <a:pt x="162178" y="116586"/>
                  </a:lnTo>
                  <a:lnTo>
                    <a:pt x="165988" y="123444"/>
                  </a:lnTo>
                  <a:lnTo>
                    <a:pt x="169925" y="130302"/>
                  </a:lnTo>
                  <a:lnTo>
                    <a:pt x="178688" y="132715"/>
                  </a:lnTo>
                  <a:lnTo>
                    <a:pt x="268519" y="81407"/>
                  </a:lnTo>
                  <a:lnTo>
                    <a:pt x="264540" y="81407"/>
                  </a:lnTo>
                  <a:lnTo>
                    <a:pt x="211653" y="80899"/>
                  </a:lnTo>
                  <a:close/>
                </a:path>
                <a:path w="293370" h="132714">
                  <a:moveTo>
                    <a:pt x="236297" y="66853"/>
                  </a:moveTo>
                  <a:lnTo>
                    <a:pt x="211653" y="80899"/>
                  </a:lnTo>
                  <a:lnTo>
                    <a:pt x="264540" y="81407"/>
                  </a:lnTo>
                  <a:lnTo>
                    <a:pt x="264559" y="79375"/>
                  </a:lnTo>
                  <a:lnTo>
                    <a:pt x="257301" y="79375"/>
                  </a:lnTo>
                  <a:lnTo>
                    <a:pt x="236297" y="66853"/>
                  </a:lnTo>
                  <a:close/>
                </a:path>
                <a:path w="293370" h="132714">
                  <a:moveTo>
                    <a:pt x="179959" y="0"/>
                  </a:moveTo>
                  <a:lnTo>
                    <a:pt x="171196" y="2286"/>
                  </a:lnTo>
                  <a:lnTo>
                    <a:pt x="163067" y="15748"/>
                  </a:lnTo>
                  <a:lnTo>
                    <a:pt x="165353" y="24511"/>
                  </a:lnTo>
                  <a:lnTo>
                    <a:pt x="211924" y="52324"/>
                  </a:lnTo>
                  <a:lnTo>
                    <a:pt x="264795" y="52832"/>
                  </a:lnTo>
                  <a:lnTo>
                    <a:pt x="264540" y="81407"/>
                  </a:lnTo>
                  <a:lnTo>
                    <a:pt x="268519" y="81407"/>
                  </a:lnTo>
                  <a:lnTo>
                    <a:pt x="292988" y="67437"/>
                  </a:lnTo>
                  <a:lnTo>
                    <a:pt x="179959" y="0"/>
                  </a:lnTo>
                  <a:close/>
                </a:path>
                <a:path w="293370" h="132714">
                  <a:moveTo>
                    <a:pt x="253" y="50292"/>
                  </a:moveTo>
                  <a:lnTo>
                    <a:pt x="0" y="78867"/>
                  </a:lnTo>
                  <a:lnTo>
                    <a:pt x="211653" y="80899"/>
                  </a:lnTo>
                  <a:lnTo>
                    <a:pt x="236297" y="66853"/>
                  </a:lnTo>
                  <a:lnTo>
                    <a:pt x="211924" y="52324"/>
                  </a:lnTo>
                  <a:lnTo>
                    <a:pt x="253" y="50292"/>
                  </a:lnTo>
                  <a:close/>
                </a:path>
                <a:path w="293370" h="132714">
                  <a:moveTo>
                    <a:pt x="257555" y="54737"/>
                  </a:moveTo>
                  <a:lnTo>
                    <a:pt x="236297" y="66853"/>
                  </a:lnTo>
                  <a:lnTo>
                    <a:pt x="257301" y="79375"/>
                  </a:lnTo>
                  <a:lnTo>
                    <a:pt x="257555" y="54737"/>
                  </a:lnTo>
                  <a:close/>
                </a:path>
                <a:path w="293370" h="132714">
                  <a:moveTo>
                    <a:pt x="264778" y="54737"/>
                  </a:moveTo>
                  <a:lnTo>
                    <a:pt x="257555" y="54737"/>
                  </a:lnTo>
                  <a:lnTo>
                    <a:pt x="257301" y="79375"/>
                  </a:lnTo>
                  <a:lnTo>
                    <a:pt x="264559" y="79375"/>
                  </a:lnTo>
                  <a:lnTo>
                    <a:pt x="264778" y="54737"/>
                  </a:lnTo>
                  <a:close/>
                </a:path>
                <a:path w="293370" h="132714">
                  <a:moveTo>
                    <a:pt x="211924" y="52324"/>
                  </a:moveTo>
                  <a:lnTo>
                    <a:pt x="236297" y="66853"/>
                  </a:lnTo>
                  <a:lnTo>
                    <a:pt x="257555" y="54737"/>
                  </a:lnTo>
                  <a:lnTo>
                    <a:pt x="264778" y="54737"/>
                  </a:lnTo>
                  <a:lnTo>
                    <a:pt x="264795" y="52832"/>
                  </a:lnTo>
                  <a:lnTo>
                    <a:pt x="211924" y="52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48987" y="5447030"/>
              <a:ext cx="492125" cy="499745"/>
            </a:xfrm>
            <a:custGeom>
              <a:avLst/>
              <a:gdLst/>
              <a:ahLst/>
              <a:cxnLst/>
              <a:rect l="l" t="t" r="r" b="b"/>
              <a:pathLst>
                <a:path w="492125" h="499745">
                  <a:moveTo>
                    <a:pt x="213995" y="0"/>
                  </a:moveTo>
                  <a:lnTo>
                    <a:pt x="0" y="196634"/>
                  </a:lnTo>
                  <a:lnTo>
                    <a:pt x="278257" y="499376"/>
                  </a:lnTo>
                  <a:lnTo>
                    <a:pt x="492125" y="302793"/>
                  </a:lnTo>
                  <a:lnTo>
                    <a:pt x="213995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48987" y="5447030"/>
              <a:ext cx="492125" cy="499745"/>
            </a:xfrm>
            <a:custGeom>
              <a:avLst/>
              <a:gdLst/>
              <a:ahLst/>
              <a:cxnLst/>
              <a:rect l="l" t="t" r="r" b="b"/>
              <a:pathLst>
                <a:path w="492125" h="499745">
                  <a:moveTo>
                    <a:pt x="213995" y="0"/>
                  </a:moveTo>
                  <a:lnTo>
                    <a:pt x="492125" y="302793"/>
                  </a:lnTo>
                  <a:lnTo>
                    <a:pt x="278257" y="499376"/>
                  </a:lnTo>
                  <a:lnTo>
                    <a:pt x="0" y="196634"/>
                  </a:lnTo>
                  <a:lnTo>
                    <a:pt x="21399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21554" y="5961646"/>
              <a:ext cx="493395" cy="501015"/>
            </a:xfrm>
            <a:custGeom>
              <a:avLst/>
              <a:gdLst/>
              <a:ahLst/>
              <a:cxnLst/>
              <a:rect l="l" t="t" r="r" b="b"/>
              <a:pathLst>
                <a:path w="493395" h="501014">
                  <a:moveTo>
                    <a:pt x="213868" y="0"/>
                  </a:moveTo>
                  <a:lnTo>
                    <a:pt x="0" y="196570"/>
                  </a:lnTo>
                  <a:lnTo>
                    <a:pt x="279273" y="500481"/>
                  </a:lnTo>
                  <a:lnTo>
                    <a:pt x="493141" y="303911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21554" y="5961646"/>
              <a:ext cx="493395" cy="501015"/>
            </a:xfrm>
            <a:custGeom>
              <a:avLst/>
              <a:gdLst/>
              <a:ahLst/>
              <a:cxnLst/>
              <a:rect l="l" t="t" r="r" b="b"/>
              <a:pathLst>
                <a:path w="493395" h="501014">
                  <a:moveTo>
                    <a:pt x="213868" y="0"/>
                  </a:moveTo>
                  <a:lnTo>
                    <a:pt x="493141" y="303911"/>
                  </a:lnTo>
                  <a:lnTo>
                    <a:pt x="279273" y="500481"/>
                  </a:lnTo>
                  <a:lnTo>
                    <a:pt x="0" y="196570"/>
                  </a:lnTo>
                  <a:lnTo>
                    <a:pt x="21386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39513" y="5307330"/>
              <a:ext cx="216153" cy="23837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218430" y="5828474"/>
              <a:ext cx="216154" cy="238264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7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/>
              <a:t>İkili</a:t>
            </a:r>
            <a:r>
              <a:rPr spc="-60"/>
              <a:t> </a:t>
            </a:r>
            <a:r>
              <a:rPr/>
              <a:t>Arama</a:t>
            </a:r>
            <a:r>
              <a:rPr spc="-70"/>
              <a:t> </a:t>
            </a:r>
            <a:r>
              <a:rPr/>
              <a:t>Ağacı</a:t>
            </a:r>
            <a:r>
              <a:rPr spc="-65"/>
              <a:t> </a:t>
            </a:r>
            <a:r>
              <a:rPr spc="-10"/>
              <a:t>Uygulamaları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070" y="2129790"/>
            <a:ext cx="6515734" cy="3639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5465" marR="950594" indent="-533400">
              <a:lnSpc>
                <a:spcPts val="2590"/>
              </a:lnSpc>
              <a:spcBef>
                <a:spcPts val="42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harita,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birçok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uygulamada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kullanılır.</a:t>
            </a:r>
            <a:endParaRPr sz="2400">
              <a:latin typeface="Calibri"/>
              <a:cs typeface="Calibri"/>
            </a:endParaRPr>
          </a:p>
          <a:p>
            <a:pPr marL="946785" marR="847090" indent="-533400">
              <a:lnSpc>
                <a:spcPts val="2160"/>
              </a:lnSpc>
              <a:spcBef>
                <a:spcPts val="505"/>
              </a:spcBef>
              <a:tabLst>
                <a:tab pos="94678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25">
                <a:solidFill>
                  <a:srgbClr val="C00000"/>
                </a:solidFill>
                <a:latin typeface="Calibri"/>
                <a:cs typeface="Calibri"/>
              </a:rPr>
              <a:t>anahtar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değer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çifti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şeklinde kullanılacak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sistemler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uygundur.</a:t>
            </a:r>
            <a:endParaRPr sz="2000">
              <a:latin typeface="Calibri"/>
              <a:cs typeface="Calibri"/>
            </a:endParaRPr>
          </a:p>
          <a:p>
            <a:pPr marL="743585">
              <a:lnSpc>
                <a:spcPct val="100000"/>
              </a:lnSpc>
              <a:spcBef>
                <a:spcPts val="195"/>
              </a:spcBef>
              <a:tabLst>
                <a:tab pos="120078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Ö.g.: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Şehir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Bilgi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Sistemi</a:t>
            </a:r>
            <a:endParaRPr sz="1800">
              <a:latin typeface="Calibri"/>
              <a:cs typeface="Calibri"/>
            </a:endParaRPr>
          </a:p>
          <a:p>
            <a:pPr marL="1078865">
              <a:lnSpc>
                <a:spcPts val="2050"/>
              </a:lnSpc>
              <a:spcBef>
                <a:spcPts val="215"/>
              </a:spcBef>
              <a:tabLst>
                <a:tab pos="15360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 spc="-10">
                <a:latin typeface="Calibri"/>
                <a:cs typeface="Calibri"/>
              </a:rPr>
              <a:t>Posta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kodu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veriliyor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,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şehir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ismi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döndürülüyor.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3399"/>
                </a:solidFill>
                <a:latin typeface="Calibri"/>
                <a:cs typeface="Calibri"/>
              </a:rPr>
              <a:t>(posta</a:t>
            </a:r>
            <a:endParaRPr sz="1800">
              <a:latin typeface="Calibri"/>
              <a:cs typeface="Calibri"/>
            </a:endParaRPr>
          </a:p>
          <a:p>
            <a:pPr marR="3402965" algn="r">
              <a:lnSpc>
                <a:spcPts val="2050"/>
              </a:lnSpc>
            </a:pPr>
            <a:r>
              <a:rPr sz="1800">
                <a:solidFill>
                  <a:srgbClr val="003399"/>
                </a:solidFill>
                <a:latin typeface="Calibri"/>
                <a:cs typeface="Calibri"/>
              </a:rPr>
              <a:t>kodu/</a:t>
            </a:r>
            <a:r>
              <a:rPr sz="1800" spc="-6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3399"/>
                </a:solidFill>
                <a:latin typeface="Calibri"/>
                <a:cs typeface="Calibri"/>
              </a:rPr>
              <a:t>Şehir</a:t>
            </a:r>
            <a:r>
              <a:rPr sz="18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003399"/>
                </a:solidFill>
                <a:latin typeface="Calibri"/>
                <a:cs typeface="Calibri"/>
              </a:rPr>
              <a:t>ismi)</a:t>
            </a:r>
            <a:endParaRPr sz="1800">
              <a:latin typeface="Calibri"/>
              <a:cs typeface="Calibri"/>
            </a:endParaRPr>
          </a:p>
          <a:p>
            <a:pPr marR="3430904" algn="r">
              <a:lnSpc>
                <a:spcPct val="100000"/>
              </a:lnSpc>
              <a:spcBef>
                <a:spcPts val="220"/>
              </a:spcBef>
              <a:tabLst>
                <a:tab pos="4565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Ö.g.: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telefon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rehberi</a:t>
            </a:r>
            <a:endParaRPr sz="1800">
              <a:latin typeface="Calibri"/>
              <a:cs typeface="Calibri"/>
            </a:endParaRPr>
          </a:p>
          <a:p>
            <a:pPr marL="1536065" marR="1125855" indent="-457200">
              <a:lnSpc>
                <a:spcPts val="1939"/>
              </a:lnSpc>
              <a:spcBef>
                <a:spcPts val="459"/>
              </a:spcBef>
              <a:tabLst>
                <a:tab pos="15360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latin typeface="Calibri"/>
                <a:cs typeface="Calibri"/>
              </a:rPr>
              <a:t>İsim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veriliyor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telefon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numarası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veya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adres </a:t>
            </a:r>
            <a:r>
              <a:rPr sz="1800" spc="-20">
                <a:latin typeface="Calibri"/>
                <a:cs typeface="Calibri"/>
              </a:rPr>
              <a:t>döndürülüyor. </a:t>
            </a:r>
            <a:r>
              <a:rPr sz="1800">
                <a:solidFill>
                  <a:srgbClr val="FD9F21"/>
                </a:solidFill>
                <a:latin typeface="Calibri"/>
                <a:cs typeface="Calibri"/>
              </a:rPr>
              <a:t>(isim,</a:t>
            </a:r>
            <a:r>
              <a:rPr sz="1800" spc="-35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D9F21"/>
                </a:solidFill>
                <a:latin typeface="Calibri"/>
                <a:cs typeface="Calibri"/>
              </a:rPr>
              <a:t>Adres/Telefon)</a:t>
            </a:r>
            <a:endParaRPr sz="1800">
              <a:latin typeface="Calibri"/>
              <a:cs typeface="Calibri"/>
            </a:endParaRPr>
          </a:p>
          <a:p>
            <a:pPr marL="743585">
              <a:lnSpc>
                <a:spcPct val="100000"/>
              </a:lnSpc>
              <a:spcBef>
                <a:spcPts val="200"/>
              </a:spcBef>
              <a:tabLst>
                <a:tab pos="120078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Ö.g.: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Sözlük</a:t>
            </a:r>
            <a:endParaRPr sz="1800">
              <a:latin typeface="Calibri"/>
              <a:cs typeface="Calibri"/>
            </a:endParaRPr>
          </a:p>
          <a:p>
            <a:pPr marL="1078865">
              <a:lnSpc>
                <a:spcPct val="100000"/>
              </a:lnSpc>
              <a:spcBef>
                <a:spcPts val="215"/>
              </a:spcBef>
              <a:tabLst>
                <a:tab pos="1536065" algn="l"/>
              </a:tabLst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800">
                <a:latin typeface="Calibri"/>
                <a:cs typeface="Calibri"/>
              </a:rPr>
              <a:t>Kelime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veriliyor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anlamı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döndürülüyor.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D9F21"/>
                </a:solidFill>
                <a:latin typeface="Calibri"/>
                <a:cs typeface="Calibri"/>
              </a:rPr>
              <a:t>(kelime,</a:t>
            </a:r>
            <a:r>
              <a:rPr sz="1800" spc="-50">
                <a:solidFill>
                  <a:srgbClr val="FD9F21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D9F21"/>
                </a:solidFill>
                <a:latin typeface="Calibri"/>
                <a:cs typeface="Calibri"/>
              </a:rPr>
              <a:t>anlam)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179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İkili</a:t>
            </a:r>
            <a:r>
              <a:rPr sz="3600" spc="-80"/>
              <a:t> </a:t>
            </a:r>
            <a:r>
              <a:rPr sz="3600"/>
              <a:t>Arama</a:t>
            </a:r>
            <a:r>
              <a:rPr sz="3600" spc="-95"/>
              <a:t> </a:t>
            </a:r>
            <a:r>
              <a:rPr sz="3600" spc="-20"/>
              <a:t>Ağacı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7919" y="1607436"/>
            <a:ext cx="723709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Bul,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Min,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Max,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Ekle,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Sil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işlemlerinin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karmaşıklığı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C00000"/>
                </a:solidFill>
                <a:latin typeface="Calibri"/>
                <a:cs typeface="Calibri"/>
              </a:rPr>
              <a:t>O(d)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Fakat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derinliğine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bağlı.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1,2,3,4,5,6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sayılarını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ekleyelim.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4546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Ortaya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çıkan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bağlantılı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listeye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benzemektedir.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Dolayısıyla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karmaşıklık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O(n)</a:t>
            </a:r>
            <a:r>
              <a:rPr sz="24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olacaktır.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238" y="4176712"/>
            <a:ext cx="398780" cy="262255"/>
            <a:chOff x="1654238" y="4176712"/>
            <a:chExt cx="398780" cy="262255"/>
          </a:xfrm>
        </p:grpSpPr>
        <p:sp>
          <p:nvSpPr>
            <p:cNvPr id="5" name="object 5"/>
            <p:cNvSpPr/>
            <p:nvPr/>
          </p:nvSpPr>
          <p:spPr>
            <a:xfrm>
              <a:off x="1659001" y="4181475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5" h="252727">
                  <a:moveTo>
                    <a:pt x="194437" y="0"/>
                  </a:moveTo>
                  <a:lnTo>
                    <a:pt x="142728" y="4509"/>
                  </a:lnTo>
                  <a:lnTo>
                    <a:pt x="96275" y="17234"/>
                  </a:lnTo>
                  <a:lnTo>
                    <a:pt x="56927" y="36972"/>
                  </a:lnTo>
                  <a:lnTo>
                    <a:pt x="26533" y="62521"/>
                  </a:lnTo>
                  <a:lnTo>
                    <a:pt x="0" y="126237"/>
                  </a:lnTo>
                  <a:lnTo>
                    <a:pt x="6941" y="159798"/>
                  </a:lnTo>
                  <a:lnTo>
                    <a:pt x="56927" y="215503"/>
                  </a:lnTo>
                  <a:lnTo>
                    <a:pt x="96275" y="235241"/>
                  </a:lnTo>
                  <a:lnTo>
                    <a:pt x="142728" y="247966"/>
                  </a:lnTo>
                  <a:lnTo>
                    <a:pt x="194437" y="252475"/>
                  </a:lnTo>
                  <a:lnTo>
                    <a:pt x="246101" y="247966"/>
                  </a:lnTo>
                  <a:lnTo>
                    <a:pt x="292542" y="235241"/>
                  </a:lnTo>
                  <a:lnTo>
                    <a:pt x="331898" y="215503"/>
                  </a:lnTo>
                  <a:lnTo>
                    <a:pt x="362312" y="189954"/>
                  </a:lnTo>
                  <a:lnTo>
                    <a:pt x="388874" y="126237"/>
                  </a:lnTo>
                  <a:lnTo>
                    <a:pt x="381923" y="92677"/>
                  </a:lnTo>
                  <a:lnTo>
                    <a:pt x="331898" y="36972"/>
                  </a:lnTo>
                  <a:lnTo>
                    <a:pt x="292542" y="17234"/>
                  </a:lnTo>
                  <a:lnTo>
                    <a:pt x="246101" y="4509"/>
                  </a:lnTo>
                  <a:lnTo>
                    <a:pt x="194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001" y="4181475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5" h="252727">
                  <a:moveTo>
                    <a:pt x="0" y="126237"/>
                  </a:moveTo>
                  <a:lnTo>
                    <a:pt x="26533" y="62521"/>
                  </a:lnTo>
                  <a:lnTo>
                    <a:pt x="56927" y="36972"/>
                  </a:lnTo>
                  <a:lnTo>
                    <a:pt x="96275" y="17234"/>
                  </a:lnTo>
                  <a:lnTo>
                    <a:pt x="142728" y="4509"/>
                  </a:lnTo>
                  <a:lnTo>
                    <a:pt x="194437" y="0"/>
                  </a:lnTo>
                  <a:lnTo>
                    <a:pt x="246101" y="4509"/>
                  </a:lnTo>
                  <a:lnTo>
                    <a:pt x="292542" y="17234"/>
                  </a:lnTo>
                  <a:lnTo>
                    <a:pt x="331898" y="36972"/>
                  </a:lnTo>
                  <a:lnTo>
                    <a:pt x="362312" y="62521"/>
                  </a:lnTo>
                  <a:lnTo>
                    <a:pt x="388874" y="126237"/>
                  </a:lnTo>
                  <a:lnTo>
                    <a:pt x="381923" y="159798"/>
                  </a:lnTo>
                  <a:lnTo>
                    <a:pt x="331898" y="215503"/>
                  </a:lnTo>
                  <a:lnTo>
                    <a:pt x="292542" y="235241"/>
                  </a:lnTo>
                  <a:lnTo>
                    <a:pt x="246101" y="247966"/>
                  </a:lnTo>
                  <a:lnTo>
                    <a:pt x="194437" y="252475"/>
                  </a:lnTo>
                  <a:lnTo>
                    <a:pt x="142728" y="247966"/>
                  </a:lnTo>
                  <a:lnTo>
                    <a:pt x="96275" y="235241"/>
                  </a:lnTo>
                  <a:lnTo>
                    <a:pt x="56927" y="215503"/>
                  </a:lnTo>
                  <a:lnTo>
                    <a:pt x="26533" y="189954"/>
                  </a:lnTo>
                  <a:lnTo>
                    <a:pt x="0" y="12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8254" y="41526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6112" y="4524311"/>
            <a:ext cx="396875" cy="262255"/>
            <a:chOff x="1916112" y="4524311"/>
            <a:chExt cx="396875" cy="262255"/>
          </a:xfrm>
        </p:grpSpPr>
        <p:sp>
          <p:nvSpPr>
            <p:cNvPr id="9" name="object 9"/>
            <p:cNvSpPr/>
            <p:nvPr/>
          </p:nvSpPr>
          <p:spPr>
            <a:xfrm>
              <a:off x="1920875" y="4529073"/>
              <a:ext cx="387350" cy="252729"/>
            </a:xfrm>
            <a:custGeom>
              <a:avLst/>
              <a:gdLst/>
              <a:ahLst/>
              <a:cxnLst/>
              <a:rect l="l" t="t" r="r" b="b"/>
              <a:pathLst>
                <a:path w="387350" h="252727">
                  <a:moveTo>
                    <a:pt x="193675" y="0"/>
                  </a:moveTo>
                  <a:lnTo>
                    <a:pt x="142198" y="4509"/>
                  </a:lnTo>
                  <a:lnTo>
                    <a:pt x="95936" y="17234"/>
                  </a:lnTo>
                  <a:lnTo>
                    <a:pt x="56737" y="36972"/>
                  </a:lnTo>
                  <a:lnTo>
                    <a:pt x="26448" y="62521"/>
                  </a:lnTo>
                  <a:lnTo>
                    <a:pt x="0" y="126237"/>
                  </a:lnTo>
                  <a:lnTo>
                    <a:pt x="6920" y="159798"/>
                  </a:lnTo>
                  <a:lnTo>
                    <a:pt x="56737" y="215503"/>
                  </a:lnTo>
                  <a:lnTo>
                    <a:pt x="95936" y="235241"/>
                  </a:lnTo>
                  <a:lnTo>
                    <a:pt x="142198" y="247966"/>
                  </a:lnTo>
                  <a:lnTo>
                    <a:pt x="193675" y="252475"/>
                  </a:lnTo>
                  <a:lnTo>
                    <a:pt x="245151" y="247966"/>
                  </a:lnTo>
                  <a:lnTo>
                    <a:pt x="291413" y="235241"/>
                  </a:lnTo>
                  <a:lnTo>
                    <a:pt x="330612" y="215503"/>
                  </a:lnTo>
                  <a:lnTo>
                    <a:pt x="360901" y="189954"/>
                  </a:lnTo>
                  <a:lnTo>
                    <a:pt x="387350" y="126237"/>
                  </a:lnTo>
                  <a:lnTo>
                    <a:pt x="380429" y="92677"/>
                  </a:lnTo>
                  <a:lnTo>
                    <a:pt x="330612" y="36972"/>
                  </a:lnTo>
                  <a:lnTo>
                    <a:pt x="291413" y="17234"/>
                  </a:lnTo>
                  <a:lnTo>
                    <a:pt x="245151" y="4509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0875" y="4529073"/>
              <a:ext cx="387350" cy="252729"/>
            </a:xfrm>
            <a:custGeom>
              <a:avLst/>
              <a:gdLst/>
              <a:ahLst/>
              <a:cxnLst/>
              <a:rect l="l" t="t" r="r" b="b"/>
              <a:pathLst>
                <a:path w="387350" h="252727">
                  <a:moveTo>
                    <a:pt x="0" y="126237"/>
                  </a:moveTo>
                  <a:lnTo>
                    <a:pt x="26448" y="62521"/>
                  </a:lnTo>
                  <a:lnTo>
                    <a:pt x="56737" y="36972"/>
                  </a:lnTo>
                  <a:lnTo>
                    <a:pt x="95936" y="17234"/>
                  </a:lnTo>
                  <a:lnTo>
                    <a:pt x="142198" y="4509"/>
                  </a:lnTo>
                  <a:lnTo>
                    <a:pt x="193675" y="0"/>
                  </a:lnTo>
                  <a:lnTo>
                    <a:pt x="245151" y="4509"/>
                  </a:lnTo>
                  <a:lnTo>
                    <a:pt x="291413" y="17234"/>
                  </a:lnTo>
                  <a:lnTo>
                    <a:pt x="330612" y="36972"/>
                  </a:lnTo>
                  <a:lnTo>
                    <a:pt x="360901" y="62521"/>
                  </a:lnTo>
                  <a:lnTo>
                    <a:pt x="387350" y="126237"/>
                  </a:lnTo>
                  <a:lnTo>
                    <a:pt x="380429" y="159798"/>
                  </a:lnTo>
                  <a:lnTo>
                    <a:pt x="330612" y="215503"/>
                  </a:lnTo>
                  <a:lnTo>
                    <a:pt x="291413" y="235241"/>
                  </a:lnTo>
                  <a:lnTo>
                    <a:pt x="245151" y="247966"/>
                  </a:lnTo>
                  <a:lnTo>
                    <a:pt x="193675" y="252475"/>
                  </a:lnTo>
                  <a:lnTo>
                    <a:pt x="142198" y="247966"/>
                  </a:lnTo>
                  <a:lnTo>
                    <a:pt x="95936" y="235241"/>
                  </a:lnTo>
                  <a:lnTo>
                    <a:pt x="56737" y="215503"/>
                  </a:lnTo>
                  <a:lnTo>
                    <a:pt x="26448" y="189954"/>
                  </a:lnTo>
                  <a:lnTo>
                    <a:pt x="0" y="12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127" y="45004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8913" y="4891087"/>
            <a:ext cx="396875" cy="262255"/>
            <a:chOff x="2228913" y="4891087"/>
            <a:chExt cx="396875" cy="262255"/>
          </a:xfrm>
        </p:grpSpPr>
        <p:sp>
          <p:nvSpPr>
            <p:cNvPr id="13" name="object 13"/>
            <p:cNvSpPr/>
            <p:nvPr/>
          </p:nvSpPr>
          <p:spPr>
            <a:xfrm>
              <a:off x="2233676" y="4895850"/>
              <a:ext cx="387350" cy="252729"/>
            </a:xfrm>
            <a:custGeom>
              <a:avLst/>
              <a:gdLst/>
              <a:ahLst/>
              <a:cxnLst/>
              <a:rect l="l" t="t" r="r" b="b"/>
              <a:pathLst>
                <a:path w="387350" h="252727">
                  <a:moveTo>
                    <a:pt x="193675" y="0"/>
                  </a:moveTo>
                  <a:lnTo>
                    <a:pt x="142154" y="4509"/>
                  </a:lnTo>
                  <a:lnTo>
                    <a:pt x="95880" y="17234"/>
                  </a:lnTo>
                  <a:lnTo>
                    <a:pt x="56689" y="36972"/>
                  </a:lnTo>
                  <a:lnTo>
                    <a:pt x="26420" y="62521"/>
                  </a:lnTo>
                  <a:lnTo>
                    <a:pt x="0" y="126237"/>
                  </a:lnTo>
                  <a:lnTo>
                    <a:pt x="6911" y="159798"/>
                  </a:lnTo>
                  <a:lnTo>
                    <a:pt x="56689" y="215503"/>
                  </a:lnTo>
                  <a:lnTo>
                    <a:pt x="95880" y="235241"/>
                  </a:lnTo>
                  <a:lnTo>
                    <a:pt x="142154" y="247966"/>
                  </a:lnTo>
                  <a:lnTo>
                    <a:pt x="193675" y="252475"/>
                  </a:lnTo>
                  <a:lnTo>
                    <a:pt x="245151" y="247966"/>
                  </a:lnTo>
                  <a:lnTo>
                    <a:pt x="291413" y="235241"/>
                  </a:lnTo>
                  <a:lnTo>
                    <a:pt x="330612" y="215503"/>
                  </a:lnTo>
                  <a:lnTo>
                    <a:pt x="360901" y="189954"/>
                  </a:lnTo>
                  <a:lnTo>
                    <a:pt x="387350" y="126237"/>
                  </a:lnTo>
                  <a:lnTo>
                    <a:pt x="380429" y="92677"/>
                  </a:lnTo>
                  <a:lnTo>
                    <a:pt x="330612" y="36972"/>
                  </a:lnTo>
                  <a:lnTo>
                    <a:pt x="291413" y="17234"/>
                  </a:lnTo>
                  <a:lnTo>
                    <a:pt x="245151" y="4509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3676" y="4895850"/>
              <a:ext cx="387350" cy="252729"/>
            </a:xfrm>
            <a:custGeom>
              <a:avLst/>
              <a:gdLst/>
              <a:ahLst/>
              <a:cxnLst/>
              <a:rect l="l" t="t" r="r" b="b"/>
              <a:pathLst>
                <a:path w="387350" h="252727">
                  <a:moveTo>
                    <a:pt x="0" y="126237"/>
                  </a:moveTo>
                  <a:lnTo>
                    <a:pt x="26420" y="62521"/>
                  </a:lnTo>
                  <a:lnTo>
                    <a:pt x="56689" y="36972"/>
                  </a:lnTo>
                  <a:lnTo>
                    <a:pt x="95880" y="17234"/>
                  </a:lnTo>
                  <a:lnTo>
                    <a:pt x="142154" y="4509"/>
                  </a:lnTo>
                  <a:lnTo>
                    <a:pt x="193675" y="0"/>
                  </a:lnTo>
                  <a:lnTo>
                    <a:pt x="245151" y="4509"/>
                  </a:lnTo>
                  <a:lnTo>
                    <a:pt x="291413" y="17234"/>
                  </a:lnTo>
                  <a:lnTo>
                    <a:pt x="330612" y="36972"/>
                  </a:lnTo>
                  <a:lnTo>
                    <a:pt x="360901" y="62521"/>
                  </a:lnTo>
                  <a:lnTo>
                    <a:pt x="387350" y="126237"/>
                  </a:lnTo>
                  <a:lnTo>
                    <a:pt x="380429" y="159798"/>
                  </a:lnTo>
                  <a:lnTo>
                    <a:pt x="330612" y="215503"/>
                  </a:lnTo>
                  <a:lnTo>
                    <a:pt x="291413" y="235241"/>
                  </a:lnTo>
                  <a:lnTo>
                    <a:pt x="245151" y="247966"/>
                  </a:lnTo>
                  <a:lnTo>
                    <a:pt x="193675" y="252475"/>
                  </a:lnTo>
                  <a:lnTo>
                    <a:pt x="142154" y="247966"/>
                  </a:lnTo>
                  <a:lnTo>
                    <a:pt x="95880" y="235241"/>
                  </a:lnTo>
                  <a:lnTo>
                    <a:pt x="56689" y="215503"/>
                  </a:lnTo>
                  <a:lnTo>
                    <a:pt x="26420" y="189954"/>
                  </a:lnTo>
                  <a:lnTo>
                    <a:pt x="0" y="12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52801" y="48671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6662" y="5259387"/>
            <a:ext cx="398780" cy="262255"/>
            <a:chOff x="2506662" y="5259387"/>
            <a:chExt cx="398780" cy="262255"/>
          </a:xfrm>
        </p:grpSpPr>
        <p:sp>
          <p:nvSpPr>
            <p:cNvPr id="17" name="object 17"/>
            <p:cNvSpPr/>
            <p:nvPr/>
          </p:nvSpPr>
          <p:spPr>
            <a:xfrm>
              <a:off x="2511425" y="5264150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5" h="252727">
                  <a:moveTo>
                    <a:pt x="194437" y="0"/>
                  </a:moveTo>
                  <a:lnTo>
                    <a:pt x="142772" y="4509"/>
                  </a:lnTo>
                  <a:lnTo>
                    <a:pt x="96331" y="17234"/>
                  </a:lnTo>
                  <a:lnTo>
                    <a:pt x="56975" y="36972"/>
                  </a:lnTo>
                  <a:lnTo>
                    <a:pt x="26561" y="62521"/>
                  </a:lnTo>
                  <a:lnTo>
                    <a:pt x="0" y="126237"/>
                  </a:lnTo>
                  <a:lnTo>
                    <a:pt x="6950" y="159798"/>
                  </a:lnTo>
                  <a:lnTo>
                    <a:pt x="56975" y="215503"/>
                  </a:lnTo>
                  <a:lnTo>
                    <a:pt x="96331" y="235241"/>
                  </a:lnTo>
                  <a:lnTo>
                    <a:pt x="142772" y="247966"/>
                  </a:lnTo>
                  <a:lnTo>
                    <a:pt x="194437" y="252475"/>
                  </a:lnTo>
                  <a:lnTo>
                    <a:pt x="246155" y="247966"/>
                  </a:lnTo>
                  <a:lnTo>
                    <a:pt x="292631" y="235241"/>
                  </a:lnTo>
                  <a:lnTo>
                    <a:pt x="332009" y="215503"/>
                  </a:lnTo>
                  <a:lnTo>
                    <a:pt x="362434" y="189954"/>
                  </a:lnTo>
                  <a:lnTo>
                    <a:pt x="389000" y="126237"/>
                  </a:lnTo>
                  <a:lnTo>
                    <a:pt x="382050" y="92677"/>
                  </a:lnTo>
                  <a:lnTo>
                    <a:pt x="332009" y="36972"/>
                  </a:lnTo>
                  <a:lnTo>
                    <a:pt x="292631" y="17234"/>
                  </a:lnTo>
                  <a:lnTo>
                    <a:pt x="246155" y="4509"/>
                  </a:lnTo>
                  <a:lnTo>
                    <a:pt x="194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1425" y="5264150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5" h="252727">
                  <a:moveTo>
                    <a:pt x="0" y="126237"/>
                  </a:moveTo>
                  <a:lnTo>
                    <a:pt x="26561" y="62521"/>
                  </a:lnTo>
                  <a:lnTo>
                    <a:pt x="56975" y="36972"/>
                  </a:lnTo>
                  <a:lnTo>
                    <a:pt x="96331" y="17234"/>
                  </a:lnTo>
                  <a:lnTo>
                    <a:pt x="142772" y="4509"/>
                  </a:lnTo>
                  <a:lnTo>
                    <a:pt x="194437" y="0"/>
                  </a:lnTo>
                  <a:lnTo>
                    <a:pt x="246155" y="4509"/>
                  </a:lnTo>
                  <a:lnTo>
                    <a:pt x="292631" y="17234"/>
                  </a:lnTo>
                  <a:lnTo>
                    <a:pt x="332009" y="36972"/>
                  </a:lnTo>
                  <a:lnTo>
                    <a:pt x="362434" y="62521"/>
                  </a:lnTo>
                  <a:lnTo>
                    <a:pt x="389000" y="126237"/>
                  </a:lnTo>
                  <a:lnTo>
                    <a:pt x="382050" y="159798"/>
                  </a:lnTo>
                  <a:lnTo>
                    <a:pt x="332009" y="215503"/>
                  </a:lnTo>
                  <a:lnTo>
                    <a:pt x="292631" y="235241"/>
                  </a:lnTo>
                  <a:lnTo>
                    <a:pt x="246155" y="247966"/>
                  </a:lnTo>
                  <a:lnTo>
                    <a:pt x="194437" y="252475"/>
                  </a:lnTo>
                  <a:lnTo>
                    <a:pt x="142772" y="247966"/>
                  </a:lnTo>
                  <a:lnTo>
                    <a:pt x="96331" y="235241"/>
                  </a:lnTo>
                  <a:lnTo>
                    <a:pt x="56975" y="215503"/>
                  </a:lnTo>
                  <a:lnTo>
                    <a:pt x="26561" y="189954"/>
                  </a:lnTo>
                  <a:lnTo>
                    <a:pt x="0" y="12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30804" y="52357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20987" y="5665787"/>
            <a:ext cx="398780" cy="260350"/>
            <a:chOff x="2820987" y="5665787"/>
            <a:chExt cx="398780" cy="260350"/>
          </a:xfrm>
        </p:grpSpPr>
        <p:sp>
          <p:nvSpPr>
            <p:cNvPr id="21" name="object 21"/>
            <p:cNvSpPr/>
            <p:nvPr/>
          </p:nvSpPr>
          <p:spPr>
            <a:xfrm>
              <a:off x="2825750" y="5670550"/>
              <a:ext cx="389255" cy="250825"/>
            </a:xfrm>
            <a:custGeom>
              <a:avLst/>
              <a:gdLst/>
              <a:ahLst/>
              <a:cxnLst/>
              <a:rect l="l" t="t" r="r" b="b"/>
              <a:pathLst>
                <a:path w="389255" h="250825">
                  <a:moveTo>
                    <a:pt x="194437" y="0"/>
                  </a:moveTo>
                  <a:lnTo>
                    <a:pt x="142772" y="4479"/>
                  </a:lnTo>
                  <a:lnTo>
                    <a:pt x="96331" y="17121"/>
                  </a:lnTo>
                  <a:lnTo>
                    <a:pt x="56975" y="36731"/>
                  </a:lnTo>
                  <a:lnTo>
                    <a:pt x="26561" y="62113"/>
                  </a:lnTo>
                  <a:lnTo>
                    <a:pt x="0" y="125412"/>
                  </a:lnTo>
                  <a:lnTo>
                    <a:pt x="6950" y="158752"/>
                  </a:lnTo>
                  <a:lnTo>
                    <a:pt x="56975" y="214093"/>
                  </a:lnTo>
                  <a:lnTo>
                    <a:pt x="96331" y="233703"/>
                  </a:lnTo>
                  <a:lnTo>
                    <a:pt x="142772" y="246345"/>
                  </a:lnTo>
                  <a:lnTo>
                    <a:pt x="194437" y="250825"/>
                  </a:lnTo>
                  <a:lnTo>
                    <a:pt x="246155" y="246345"/>
                  </a:lnTo>
                  <a:lnTo>
                    <a:pt x="292631" y="233703"/>
                  </a:lnTo>
                  <a:lnTo>
                    <a:pt x="332009" y="214093"/>
                  </a:lnTo>
                  <a:lnTo>
                    <a:pt x="362434" y="188711"/>
                  </a:lnTo>
                  <a:lnTo>
                    <a:pt x="389000" y="125412"/>
                  </a:lnTo>
                  <a:lnTo>
                    <a:pt x="382050" y="92072"/>
                  </a:lnTo>
                  <a:lnTo>
                    <a:pt x="332009" y="36731"/>
                  </a:lnTo>
                  <a:lnTo>
                    <a:pt x="292631" y="17121"/>
                  </a:lnTo>
                  <a:lnTo>
                    <a:pt x="246155" y="4479"/>
                  </a:lnTo>
                  <a:lnTo>
                    <a:pt x="194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5750" y="5670550"/>
              <a:ext cx="389255" cy="250825"/>
            </a:xfrm>
            <a:custGeom>
              <a:avLst/>
              <a:gdLst/>
              <a:ahLst/>
              <a:cxnLst/>
              <a:rect l="l" t="t" r="r" b="b"/>
              <a:pathLst>
                <a:path w="389255" h="250825">
                  <a:moveTo>
                    <a:pt x="0" y="125412"/>
                  </a:moveTo>
                  <a:lnTo>
                    <a:pt x="26561" y="62113"/>
                  </a:lnTo>
                  <a:lnTo>
                    <a:pt x="56975" y="36731"/>
                  </a:lnTo>
                  <a:lnTo>
                    <a:pt x="96331" y="17121"/>
                  </a:lnTo>
                  <a:lnTo>
                    <a:pt x="142772" y="4479"/>
                  </a:lnTo>
                  <a:lnTo>
                    <a:pt x="194437" y="0"/>
                  </a:lnTo>
                  <a:lnTo>
                    <a:pt x="246155" y="4479"/>
                  </a:lnTo>
                  <a:lnTo>
                    <a:pt x="292631" y="17121"/>
                  </a:lnTo>
                  <a:lnTo>
                    <a:pt x="332009" y="36731"/>
                  </a:lnTo>
                  <a:lnTo>
                    <a:pt x="362434" y="62113"/>
                  </a:lnTo>
                  <a:lnTo>
                    <a:pt x="389000" y="125412"/>
                  </a:lnTo>
                  <a:lnTo>
                    <a:pt x="382050" y="158752"/>
                  </a:lnTo>
                  <a:lnTo>
                    <a:pt x="332009" y="214093"/>
                  </a:lnTo>
                  <a:lnTo>
                    <a:pt x="292631" y="233703"/>
                  </a:lnTo>
                  <a:lnTo>
                    <a:pt x="246155" y="246345"/>
                  </a:lnTo>
                  <a:lnTo>
                    <a:pt x="194437" y="250825"/>
                  </a:lnTo>
                  <a:lnTo>
                    <a:pt x="142772" y="246345"/>
                  </a:lnTo>
                  <a:lnTo>
                    <a:pt x="96331" y="233703"/>
                  </a:lnTo>
                  <a:lnTo>
                    <a:pt x="56975" y="214093"/>
                  </a:lnTo>
                  <a:lnTo>
                    <a:pt x="26561" y="188711"/>
                  </a:lnTo>
                  <a:lnTo>
                    <a:pt x="0" y="1254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45383" y="56413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98863" y="6051550"/>
            <a:ext cx="398780" cy="262255"/>
            <a:chOff x="3098863" y="6051550"/>
            <a:chExt cx="398780" cy="262255"/>
          </a:xfrm>
        </p:grpSpPr>
        <p:sp>
          <p:nvSpPr>
            <p:cNvPr id="25" name="object 25"/>
            <p:cNvSpPr/>
            <p:nvPr/>
          </p:nvSpPr>
          <p:spPr>
            <a:xfrm>
              <a:off x="3103626" y="6056312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4" h="252727">
                  <a:moveTo>
                    <a:pt x="194437" y="0"/>
                  </a:moveTo>
                  <a:lnTo>
                    <a:pt x="142728" y="4508"/>
                  </a:lnTo>
                  <a:lnTo>
                    <a:pt x="96275" y="17230"/>
                  </a:lnTo>
                  <a:lnTo>
                    <a:pt x="56927" y="36964"/>
                  </a:lnTo>
                  <a:lnTo>
                    <a:pt x="26533" y="62508"/>
                  </a:lnTo>
                  <a:lnTo>
                    <a:pt x="0" y="126212"/>
                  </a:lnTo>
                  <a:lnTo>
                    <a:pt x="6941" y="159761"/>
                  </a:lnTo>
                  <a:lnTo>
                    <a:pt x="56927" y="215449"/>
                  </a:lnTo>
                  <a:lnTo>
                    <a:pt x="96275" y="235182"/>
                  </a:lnTo>
                  <a:lnTo>
                    <a:pt x="142728" y="247904"/>
                  </a:lnTo>
                  <a:lnTo>
                    <a:pt x="194437" y="252412"/>
                  </a:lnTo>
                  <a:lnTo>
                    <a:pt x="246101" y="247904"/>
                  </a:lnTo>
                  <a:lnTo>
                    <a:pt x="292542" y="235182"/>
                  </a:lnTo>
                  <a:lnTo>
                    <a:pt x="331898" y="215449"/>
                  </a:lnTo>
                  <a:lnTo>
                    <a:pt x="362312" y="189907"/>
                  </a:lnTo>
                  <a:lnTo>
                    <a:pt x="388874" y="126212"/>
                  </a:lnTo>
                  <a:lnTo>
                    <a:pt x="381923" y="92658"/>
                  </a:lnTo>
                  <a:lnTo>
                    <a:pt x="331898" y="36964"/>
                  </a:lnTo>
                  <a:lnTo>
                    <a:pt x="292542" y="17230"/>
                  </a:lnTo>
                  <a:lnTo>
                    <a:pt x="246101" y="4508"/>
                  </a:lnTo>
                  <a:lnTo>
                    <a:pt x="1944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3626" y="6056312"/>
              <a:ext cx="389255" cy="252729"/>
            </a:xfrm>
            <a:custGeom>
              <a:avLst/>
              <a:gdLst/>
              <a:ahLst/>
              <a:cxnLst/>
              <a:rect l="l" t="t" r="r" b="b"/>
              <a:pathLst>
                <a:path w="389254" h="252727">
                  <a:moveTo>
                    <a:pt x="0" y="126212"/>
                  </a:moveTo>
                  <a:lnTo>
                    <a:pt x="26533" y="62508"/>
                  </a:lnTo>
                  <a:lnTo>
                    <a:pt x="56927" y="36964"/>
                  </a:lnTo>
                  <a:lnTo>
                    <a:pt x="96275" y="17230"/>
                  </a:lnTo>
                  <a:lnTo>
                    <a:pt x="142728" y="4508"/>
                  </a:lnTo>
                  <a:lnTo>
                    <a:pt x="194437" y="0"/>
                  </a:lnTo>
                  <a:lnTo>
                    <a:pt x="246101" y="4508"/>
                  </a:lnTo>
                  <a:lnTo>
                    <a:pt x="292542" y="17230"/>
                  </a:lnTo>
                  <a:lnTo>
                    <a:pt x="331898" y="36964"/>
                  </a:lnTo>
                  <a:lnTo>
                    <a:pt x="362312" y="62508"/>
                  </a:lnTo>
                  <a:lnTo>
                    <a:pt x="388874" y="126212"/>
                  </a:lnTo>
                  <a:lnTo>
                    <a:pt x="381923" y="159761"/>
                  </a:lnTo>
                  <a:lnTo>
                    <a:pt x="331898" y="215449"/>
                  </a:lnTo>
                  <a:lnTo>
                    <a:pt x="292542" y="235182"/>
                  </a:lnTo>
                  <a:lnTo>
                    <a:pt x="246101" y="247904"/>
                  </a:lnTo>
                  <a:lnTo>
                    <a:pt x="194437" y="252412"/>
                  </a:lnTo>
                  <a:lnTo>
                    <a:pt x="142728" y="247904"/>
                  </a:lnTo>
                  <a:lnTo>
                    <a:pt x="96275" y="235182"/>
                  </a:lnTo>
                  <a:lnTo>
                    <a:pt x="56927" y="215449"/>
                  </a:lnTo>
                  <a:lnTo>
                    <a:pt x="26533" y="189907"/>
                  </a:lnTo>
                  <a:lnTo>
                    <a:pt x="0" y="126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23005" y="602782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67256" y="4249292"/>
            <a:ext cx="1965960" cy="1821814"/>
            <a:chOff x="1267256" y="4249292"/>
            <a:chExt cx="1965960" cy="1821814"/>
          </a:xfrm>
        </p:grpSpPr>
        <p:pic>
          <p:nvPicPr>
            <p:cNvPr id="29" name="object 2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28240" y="4419726"/>
              <a:ext cx="92582" cy="1333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08529" y="4765801"/>
              <a:ext cx="153543" cy="1548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502915" y="5126100"/>
              <a:ext cx="110362" cy="1620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790697" y="5473318"/>
              <a:ext cx="137794" cy="2110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096005" y="5897041"/>
              <a:ext cx="137032" cy="1739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67256" y="4249292"/>
              <a:ext cx="404495" cy="85725"/>
            </a:xfrm>
            <a:custGeom>
              <a:avLst/>
              <a:gdLst/>
              <a:ahLst/>
              <a:cxnLst/>
              <a:rect l="l" t="t" r="r" b="b"/>
              <a:pathLst>
                <a:path w="404494" h="85725">
                  <a:moveTo>
                    <a:pt x="318338" y="0"/>
                  </a:moveTo>
                  <a:lnTo>
                    <a:pt x="318338" y="85724"/>
                  </a:lnTo>
                  <a:lnTo>
                    <a:pt x="375572" y="57149"/>
                  </a:lnTo>
                  <a:lnTo>
                    <a:pt x="332562" y="57149"/>
                  </a:lnTo>
                  <a:lnTo>
                    <a:pt x="332562" y="28574"/>
                  </a:lnTo>
                  <a:lnTo>
                    <a:pt x="375403" y="28574"/>
                  </a:lnTo>
                  <a:lnTo>
                    <a:pt x="318338" y="0"/>
                  </a:lnTo>
                  <a:close/>
                </a:path>
                <a:path w="404494" h="85725">
                  <a:moveTo>
                    <a:pt x="318338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318338" y="57149"/>
                  </a:lnTo>
                  <a:lnTo>
                    <a:pt x="318338" y="28574"/>
                  </a:lnTo>
                  <a:close/>
                </a:path>
                <a:path w="404494" h="85725">
                  <a:moveTo>
                    <a:pt x="375403" y="28574"/>
                  </a:moveTo>
                  <a:lnTo>
                    <a:pt x="332562" y="28574"/>
                  </a:lnTo>
                  <a:lnTo>
                    <a:pt x="332562" y="57149"/>
                  </a:lnTo>
                  <a:lnTo>
                    <a:pt x="375572" y="57149"/>
                  </a:lnTo>
                  <a:lnTo>
                    <a:pt x="404063" y="42925"/>
                  </a:lnTo>
                  <a:lnTo>
                    <a:pt x="375403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88516" y="4031742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>
                <a:latin typeface="Times New Roman"/>
                <a:cs typeface="Times New Roman"/>
              </a:rPr>
              <a:t>kök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8002" y="3817721"/>
            <a:ext cx="381635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40"/>
              </a:spcBef>
              <a:buChar char="•"/>
              <a:tabLst>
                <a:tab pos="546100" algn="l"/>
              </a:tabLst>
            </a:pPr>
            <a:r>
              <a:rPr sz="2000">
                <a:solidFill>
                  <a:srgbClr val="CC3300"/>
                </a:solidFill>
                <a:latin typeface="Calibri"/>
                <a:cs typeface="Calibri"/>
              </a:rPr>
              <a:t>Daha</a:t>
            </a:r>
            <a:r>
              <a:rPr sz="2000" spc="-8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C3300"/>
                </a:solidFill>
                <a:latin typeface="Calibri"/>
                <a:cs typeface="Calibri"/>
              </a:rPr>
              <a:t>iyisi</a:t>
            </a:r>
            <a:r>
              <a:rPr sz="2000" spc="-6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C3300"/>
                </a:solidFill>
                <a:latin typeface="Calibri"/>
                <a:cs typeface="Calibri"/>
              </a:rPr>
              <a:t>yapılabilir</a:t>
            </a:r>
            <a:r>
              <a:rPr sz="2000" spc="-5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CC3300"/>
                </a:solidFill>
                <a:latin typeface="Calibri"/>
                <a:cs typeface="Calibri"/>
              </a:rPr>
              <a:t>mi?</a:t>
            </a:r>
            <a:endParaRPr sz="2000">
              <a:latin typeface="Calibri"/>
              <a:cs typeface="Calibri"/>
            </a:endParaRPr>
          </a:p>
          <a:p>
            <a:pPr marL="546100" indent="-533400">
              <a:lnSpc>
                <a:spcPct val="100000"/>
              </a:lnSpc>
              <a:spcBef>
                <a:spcPts val="240"/>
              </a:spcBef>
              <a:buChar char="•"/>
              <a:tabLst>
                <a:tab pos="546100" algn="l"/>
              </a:tabLst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Ağacımızı</a:t>
            </a:r>
            <a:r>
              <a:rPr sz="20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dengeli</a:t>
            </a:r>
            <a:r>
              <a:rPr sz="20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FF"/>
                </a:solidFill>
                <a:latin typeface="Calibri"/>
                <a:cs typeface="Calibri"/>
              </a:rPr>
              <a:t>yaparsak</a:t>
            </a:r>
            <a:r>
              <a:rPr sz="20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evet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02655" y="4488368"/>
            <a:ext cx="2712720" cy="17024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265" algn="l"/>
              </a:tabLst>
            </a:pPr>
            <a:r>
              <a:rPr sz="2000" spc="-35">
                <a:latin typeface="Calibri"/>
                <a:cs typeface="Calibri"/>
              </a:rPr>
              <a:t>AVL-</a:t>
            </a:r>
            <a:r>
              <a:rPr sz="2000" spc="-10">
                <a:latin typeface="Calibri"/>
                <a:cs typeface="Calibri"/>
              </a:rPr>
              <a:t>ağaçları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Splay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</a:tabLst>
            </a:pPr>
            <a:r>
              <a:rPr sz="2000" spc="-10">
                <a:latin typeface="Calibri"/>
                <a:cs typeface="Calibri"/>
              </a:rPr>
              <a:t>2-3-</a:t>
            </a:r>
            <a:r>
              <a:rPr sz="2000">
                <a:latin typeface="Calibri"/>
                <a:cs typeface="Calibri"/>
              </a:rPr>
              <a:t>4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</a:tabLst>
            </a:pPr>
            <a:r>
              <a:rPr sz="2000" spc="-20">
                <a:latin typeface="Calibri"/>
                <a:cs typeface="Calibri"/>
              </a:rPr>
              <a:t>Red-</a:t>
            </a:r>
            <a:r>
              <a:rPr sz="2000">
                <a:latin typeface="Calibri"/>
                <a:cs typeface="Calibri"/>
              </a:rPr>
              <a:t>Black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ağaçları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B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ağaçları,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B+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agaçları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Ödev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999" rIns="0" bIns="0" rtlCol="0">
            <a:spAutoFit/>
          </a:bodyPr>
          <a:lstStyle/>
          <a:p>
            <a:pPr marL="286385" marR="5080" indent="-27305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 spc="-155" dirty="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600" dirty="0" err="1"/>
              <a:t>İkilik</a:t>
            </a:r>
            <a:r>
              <a:rPr sz="2600" spc="-35" dirty="0"/>
              <a:t> </a:t>
            </a:r>
            <a:r>
              <a:rPr sz="2600" dirty="0"/>
              <a:t>binary</a:t>
            </a:r>
            <a:r>
              <a:rPr sz="2600" spc="-30" dirty="0"/>
              <a:t> </a:t>
            </a:r>
            <a:r>
              <a:rPr sz="2600" dirty="0" err="1"/>
              <a:t>ağacında</a:t>
            </a:r>
            <a:r>
              <a:rPr sz="2600" spc="-15" dirty="0"/>
              <a:t> </a:t>
            </a:r>
            <a:r>
              <a:rPr sz="2600" dirty="0"/>
              <a:t>minimum</a:t>
            </a:r>
            <a:r>
              <a:rPr sz="2600" spc="-50" dirty="0"/>
              <a:t> </a:t>
            </a:r>
            <a:r>
              <a:rPr sz="2600" dirty="0" err="1"/>
              <a:t>ve</a:t>
            </a:r>
            <a:r>
              <a:rPr sz="2600" spc="-30" dirty="0"/>
              <a:t> </a:t>
            </a:r>
            <a:r>
              <a:rPr sz="2600" spc="-10" dirty="0" err="1"/>
              <a:t>maksimum</a:t>
            </a:r>
            <a:r>
              <a:rPr sz="2600" spc="-10" dirty="0"/>
              <a:t> </a:t>
            </a:r>
            <a:r>
              <a:rPr sz="2600" dirty="0" err="1"/>
              <a:t>değeri</a:t>
            </a:r>
            <a:r>
              <a:rPr sz="2600" spc="-75" dirty="0"/>
              <a:t> </a:t>
            </a:r>
            <a:r>
              <a:rPr sz="2600" dirty="0" err="1"/>
              <a:t>bulan</a:t>
            </a:r>
            <a:r>
              <a:rPr sz="2600" spc="-60" dirty="0"/>
              <a:t> </a:t>
            </a:r>
            <a:r>
              <a:rPr sz="2600" dirty="0" err="1"/>
              <a:t>metodları</a:t>
            </a:r>
            <a:r>
              <a:rPr sz="2600" spc="-70" dirty="0"/>
              <a:t> </a:t>
            </a:r>
            <a:r>
              <a:rPr sz="2600" spc="-10" dirty="0" err="1"/>
              <a:t>yazınız</a:t>
            </a:r>
            <a:r>
              <a:rPr sz="2600" spc="-10" dirty="0"/>
              <a:t>.</a:t>
            </a:r>
            <a:endParaRPr sz="2600" dirty="0">
              <a:latin typeface="Segoe UI Symbol"/>
              <a:cs typeface="Segoe UI Symbol"/>
            </a:endParaRPr>
          </a:p>
          <a:p>
            <a:pPr marL="286385" marR="297815" indent="-273050">
              <a:lnSpc>
                <a:spcPct val="100000"/>
              </a:lnSpc>
              <a:spcBef>
                <a:spcPts val="625"/>
              </a:spcBef>
            </a:pPr>
            <a:r>
              <a:rPr sz="1950" dirty="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 spc="-155" dirty="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600" dirty="0" err="1"/>
              <a:t>İkilik</a:t>
            </a:r>
            <a:r>
              <a:rPr sz="2600" spc="-35" dirty="0"/>
              <a:t> </a:t>
            </a:r>
            <a:r>
              <a:rPr sz="2600" dirty="0"/>
              <a:t>binary</a:t>
            </a:r>
            <a:r>
              <a:rPr sz="2600" spc="-35" dirty="0"/>
              <a:t> </a:t>
            </a:r>
            <a:r>
              <a:rPr sz="2600" dirty="0" err="1"/>
              <a:t>ağacında</a:t>
            </a:r>
            <a:r>
              <a:rPr sz="2600" spc="-20" dirty="0"/>
              <a:t> lever-</a:t>
            </a:r>
            <a:r>
              <a:rPr sz="2600" dirty="0"/>
              <a:t>order</a:t>
            </a:r>
            <a:r>
              <a:rPr sz="2600" spc="-50" dirty="0"/>
              <a:t> </a:t>
            </a:r>
            <a:r>
              <a:rPr sz="2600" spc="-10" dirty="0" err="1"/>
              <a:t>dolaşmayı</a:t>
            </a:r>
            <a:r>
              <a:rPr sz="2600" spc="-10" dirty="0"/>
              <a:t> </a:t>
            </a:r>
            <a:r>
              <a:rPr sz="2600" dirty="0" err="1"/>
              <a:t>yapınız</a:t>
            </a:r>
            <a:r>
              <a:rPr sz="2600" dirty="0"/>
              <a:t>.</a:t>
            </a:r>
            <a:r>
              <a:rPr sz="2600" spc="-110" dirty="0"/>
              <a:t> </a:t>
            </a:r>
            <a:r>
              <a:rPr sz="2600" dirty="0"/>
              <a:t>(</a:t>
            </a:r>
            <a:r>
              <a:rPr sz="2600" b="1" dirty="0" err="1">
                <a:latin typeface="Calibri"/>
                <a:cs typeface="Calibri"/>
              </a:rPr>
              <a:t>Kuyruk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 err="1">
                <a:latin typeface="Calibri"/>
                <a:cs typeface="Calibri"/>
              </a:rPr>
              <a:t>yapısı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10" dirty="0" err="1">
                <a:latin typeface="Calibri"/>
                <a:cs typeface="Calibri"/>
              </a:rPr>
              <a:t>kullanılacak</a:t>
            </a:r>
            <a:r>
              <a:rPr sz="2600" spc="-10" dirty="0"/>
              <a:t>)</a:t>
            </a:r>
            <a:endParaRPr sz="2600" dirty="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620"/>
              </a:spcBef>
            </a:pPr>
            <a:r>
              <a:rPr sz="1950" dirty="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950" spc="-155" dirty="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600" dirty="0" err="1"/>
              <a:t>İkili</a:t>
            </a:r>
            <a:r>
              <a:rPr sz="2600" spc="-40" dirty="0"/>
              <a:t> </a:t>
            </a:r>
            <a:r>
              <a:rPr sz="2600" dirty="0" err="1"/>
              <a:t>arama</a:t>
            </a:r>
            <a:r>
              <a:rPr sz="2600" spc="-25" dirty="0"/>
              <a:t> </a:t>
            </a:r>
            <a:r>
              <a:rPr sz="2600" dirty="0" err="1"/>
              <a:t>ağcını</a:t>
            </a:r>
            <a:r>
              <a:rPr sz="2600" spc="-15" dirty="0"/>
              <a:t> </a:t>
            </a:r>
            <a:r>
              <a:rPr sz="2600" spc="-10" dirty="0" err="1"/>
              <a:t>Oluşturma-</a:t>
            </a:r>
            <a:r>
              <a:rPr sz="2600" spc="-25" dirty="0" err="1"/>
              <a:t>Arama-</a:t>
            </a:r>
            <a:r>
              <a:rPr sz="2600" spc="-10" dirty="0" err="1"/>
              <a:t>Ekleme</a:t>
            </a:r>
            <a:r>
              <a:rPr sz="2600" spc="-10" dirty="0"/>
              <a:t>-</a:t>
            </a:r>
            <a:endParaRPr sz="2600" dirty="0">
              <a:latin typeface="Segoe UI Symbol"/>
              <a:cs typeface="Segoe UI Symbo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 err="1"/>
              <a:t>Silme</a:t>
            </a:r>
            <a:r>
              <a:rPr sz="2600" spc="-45" dirty="0"/>
              <a:t> </a:t>
            </a:r>
            <a:r>
              <a:rPr sz="2600" dirty="0" err="1"/>
              <a:t>olaylarını</a:t>
            </a:r>
            <a:r>
              <a:rPr sz="2600" spc="-15" dirty="0"/>
              <a:t> </a:t>
            </a:r>
            <a:r>
              <a:rPr sz="2600" dirty="0" err="1"/>
              <a:t>bir</a:t>
            </a:r>
            <a:r>
              <a:rPr sz="2600" spc="-40" dirty="0"/>
              <a:t> </a:t>
            </a:r>
            <a:r>
              <a:rPr sz="2600" dirty="0" err="1"/>
              <a:t>bütün</a:t>
            </a:r>
            <a:r>
              <a:rPr sz="2600" spc="-50" dirty="0"/>
              <a:t> </a:t>
            </a:r>
            <a:r>
              <a:rPr sz="2600" spc="-10" dirty="0" err="1"/>
              <a:t>olarak</a:t>
            </a:r>
            <a:endParaRPr sz="2600" dirty="0"/>
          </a:p>
          <a:p>
            <a:pPr marL="286385" marR="508000">
              <a:lnSpc>
                <a:spcPct val="100000"/>
              </a:lnSpc>
            </a:pPr>
            <a:r>
              <a:rPr sz="2600" spc="-10" dirty="0" err="1"/>
              <a:t>gerçekleştiriniz</a:t>
            </a:r>
            <a:r>
              <a:rPr sz="2600" spc="-10" dirty="0"/>
              <a:t>.</a:t>
            </a:r>
            <a:r>
              <a:rPr sz="2600" spc="-65" dirty="0"/>
              <a:t> </a:t>
            </a:r>
            <a:r>
              <a:rPr sz="2600" dirty="0"/>
              <a:t>(</a:t>
            </a:r>
            <a:r>
              <a:rPr sz="2600" dirty="0" err="1"/>
              <a:t>Önerilen</a:t>
            </a:r>
            <a:r>
              <a:rPr sz="2600" spc="-65" dirty="0"/>
              <a:t> </a:t>
            </a:r>
            <a:r>
              <a:rPr sz="2600" dirty="0" err="1"/>
              <a:t>Ders</a:t>
            </a:r>
            <a:r>
              <a:rPr sz="2600" spc="-55" dirty="0"/>
              <a:t> </a:t>
            </a:r>
            <a:r>
              <a:rPr sz="2600" spc="-10" dirty="0" err="1"/>
              <a:t>kitabından</a:t>
            </a:r>
            <a:r>
              <a:rPr sz="2600" spc="-10" dirty="0"/>
              <a:t> </a:t>
            </a:r>
            <a:r>
              <a:rPr sz="2600" spc="-10" dirty="0" err="1"/>
              <a:t>yararlanabilirsiniz</a:t>
            </a:r>
            <a:r>
              <a:rPr sz="2600" spc="-10" dirty="0"/>
              <a:t>)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2340991"/>
            <a:ext cx="697674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Şekil</a:t>
            </a:r>
            <a:r>
              <a:rPr sz="2000" spc="13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1’de</a:t>
            </a:r>
            <a:r>
              <a:rPr sz="2000" spc="12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görülen</a:t>
            </a:r>
            <a:r>
              <a:rPr sz="2000" spc="13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ağacın</a:t>
            </a:r>
            <a:r>
              <a:rPr sz="2000" spc="13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düğümlerindeki</a:t>
            </a:r>
            <a:r>
              <a:rPr sz="2000" spc="12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bilgiler</a:t>
            </a:r>
            <a:r>
              <a:rPr sz="2000" spc="135">
                <a:latin typeface="Calibri"/>
                <a:cs typeface="Calibri"/>
              </a:rPr>
              <a:t>  </a:t>
            </a:r>
            <a:r>
              <a:rPr sz="2000" spc="-10">
                <a:latin typeface="Calibri"/>
                <a:cs typeface="Calibri"/>
              </a:rPr>
              <a:t>sayılardan </a:t>
            </a:r>
            <a:r>
              <a:rPr sz="2000">
                <a:latin typeface="Calibri"/>
                <a:cs typeface="Calibri"/>
              </a:rPr>
              <a:t>oluşmuştur.</a:t>
            </a:r>
            <a:r>
              <a:rPr sz="2000" spc="2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Her</a:t>
            </a:r>
            <a:r>
              <a:rPr sz="2000" spc="2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düğümdeki</a:t>
            </a:r>
            <a:r>
              <a:rPr sz="2000" spc="2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2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2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2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bağlar</a:t>
            </a:r>
            <a:r>
              <a:rPr sz="2000" spc="2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yardımı</a:t>
            </a:r>
            <a:r>
              <a:rPr sz="2000" spc="2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ile</a:t>
            </a:r>
            <a:r>
              <a:rPr sz="2000" spc="25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diğer </a:t>
            </a:r>
            <a:r>
              <a:rPr sz="2000">
                <a:latin typeface="Calibri"/>
                <a:cs typeface="Calibri"/>
              </a:rPr>
              <a:t>düğümlere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ulaşılır.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Sol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sağ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bağlar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boş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("NULL"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"/"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"\")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da </a:t>
            </a:r>
            <a:r>
              <a:rPr sz="2000" spc="-10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192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Düğüm</a:t>
            </a:r>
            <a:r>
              <a:rPr sz="2000" spc="1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yapıları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değişik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türlerde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bilgiler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içeren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veya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birden</a:t>
            </a:r>
            <a:r>
              <a:rPr sz="2000" spc="1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fazla </a:t>
            </a:r>
            <a:r>
              <a:rPr sz="2000">
                <a:latin typeface="Calibri"/>
                <a:cs typeface="Calibri"/>
              </a:rPr>
              <a:t>bilgi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içeren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olabilir.</a:t>
            </a:r>
            <a:endParaRPr sz="2000">
              <a:latin typeface="Calibri"/>
              <a:cs typeface="Calibri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206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Doğadaki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köklerinden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gelişip göğe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doğru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yükselirken </a:t>
            </a:r>
            <a:r>
              <a:rPr sz="2000" spc="-20">
                <a:latin typeface="Calibri"/>
                <a:cs typeface="Calibri"/>
              </a:rPr>
              <a:t>veri </a:t>
            </a:r>
            <a:r>
              <a:rPr sz="2000">
                <a:latin typeface="Calibri"/>
                <a:cs typeface="Calibri"/>
              </a:rPr>
              <a:t>yapılarındaki</a:t>
            </a:r>
            <a:r>
              <a:rPr sz="2000" spc="4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ağaçlar</a:t>
            </a:r>
            <a:r>
              <a:rPr sz="2000" spc="4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kökü</a:t>
            </a:r>
            <a:r>
              <a:rPr sz="2000" spc="4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yukarıda</a:t>
            </a:r>
            <a:r>
              <a:rPr sz="2000" spc="4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yaprakları</a:t>
            </a:r>
            <a:r>
              <a:rPr sz="2000" spc="4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aşağıda</a:t>
            </a:r>
            <a:r>
              <a:rPr sz="2000" spc="25">
                <a:latin typeface="Calibri"/>
                <a:cs typeface="Calibri"/>
              </a:rPr>
              <a:t>  </a:t>
            </a:r>
            <a:r>
              <a:rPr sz="2000" spc="-10">
                <a:latin typeface="Calibri"/>
                <a:cs typeface="Calibri"/>
              </a:rPr>
              <a:t>olacak </a:t>
            </a:r>
            <a:r>
              <a:rPr sz="2000">
                <a:latin typeface="Calibri"/>
                <a:cs typeface="Calibri"/>
              </a:rPr>
              <a:t>şekilde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çizilirler.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1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30"/>
              <a:t> </a:t>
            </a:r>
            <a:r>
              <a:rPr sz="3600"/>
              <a:t>Veri</a:t>
            </a:r>
            <a:r>
              <a:rPr sz="3600" spc="-140"/>
              <a:t> </a:t>
            </a:r>
            <a:r>
              <a:rPr sz="3600"/>
              <a:t>Modeli</a:t>
            </a:r>
            <a:r>
              <a:rPr sz="3600" spc="-135"/>
              <a:t> </a:t>
            </a:r>
            <a:r>
              <a:rPr sz="3600" spc="-60"/>
              <a:t>Temel</a:t>
            </a:r>
            <a:r>
              <a:rPr sz="3600" spc="-140"/>
              <a:t> </a:t>
            </a:r>
            <a:r>
              <a:rPr sz="3600" spc="-10"/>
              <a:t>Kavramları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5523077"/>
            <a:ext cx="3448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Şekil</a:t>
            </a:r>
            <a:r>
              <a:rPr sz="24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4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Ağaçlarda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düzeyler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1591" y="2043112"/>
            <a:ext cx="455930" cy="417830"/>
            <a:chOff x="3081591" y="2043112"/>
            <a:chExt cx="455930" cy="417830"/>
          </a:xfrm>
        </p:grpSpPr>
        <p:sp>
          <p:nvSpPr>
            <p:cNvPr id="5" name="object 5"/>
            <p:cNvSpPr/>
            <p:nvPr/>
          </p:nvSpPr>
          <p:spPr>
            <a:xfrm>
              <a:off x="3086354" y="20478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5">
                  <a:moveTo>
                    <a:pt x="223011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1" y="407924"/>
                  </a:lnTo>
                  <a:lnTo>
                    <a:pt x="274161" y="402537"/>
                  </a:lnTo>
                  <a:lnTo>
                    <a:pt x="321122" y="387193"/>
                  </a:lnTo>
                  <a:lnTo>
                    <a:pt x="362554" y="363117"/>
                  </a:lnTo>
                  <a:lnTo>
                    <a:pt x="397115" y="331531"/>
                  </a:lnTo>
                  <a:lnTo>
                    <a:pt x="423462" y="293661"/>
                  </a:lnTo>
                  <a:lnTo>
                    <a:pt x="440255" y="250729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86354" y="2047875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5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1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29"/>
                  </a:lnTo>
                  <a:lnTo>
                    <a:pt x="423462" y="293661"/>
                  </a:lnTo>
                  <a:lnTo>
                    <a:pt x="397115" y="331531"/>
                  </a:lnTo>
                  <a:lnTo>
                    <a:pt x="362554" y="363117"/>
                  </a:lnTo>
                  <a:lnTo>
                    <a:pt x="321122" y="387193"/>
                  </a:lnTo>
                  <a:lnTo>
                    <a:pt x="274161" y="402537"/>
                  </a:lnTo>
                  <a:lnTo>
                    <a:pt x="223011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22117" y="20965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08263" y="2921063"/>
            <a:ext cx="455930" cy="417830"/>
            <a:chOff x="2108263" y="2921063"/>
            <a:chExt cx="455930" cy="417830"/>
          </a:xfrm>
        </p:grpSpPr>
        <p:sp>
          <p:nvSpPr>
            <p:cNvPr id="9" name="object 9"/>
            <p:cNvSpPr/>
            <p:nvPr/>
          </p:nvSpPr>
          <p:spPr>
            <a:xfrm>
              <a:off x="2113026" y="2925826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138" y="0"/>
                  </a:moveTo>
                  <a:lnTo>
                    <a:pt x="171989" y="5386"/>
                  </a:lnTo>
                  <a:lnTo>
                    <a:pt x="125028" y="20730"/>
                  </a:lnTo>
                  <a:lnTo>
                    <a:pt x="83596" y="44806"/>
                  </a:lnTo>
                  <a:lnTo>
                    <a:pt x="49035" y="76392"/>
                  </a:lnTo>
                  <a:lnTo>
                    <a:pt x="22688" y="114262"/>
                  </a:lnTo>
                  <a:lnTo>
                    <a:pt x="5895" y="157194"/>
                  </a:lnTo>
                  <a:lnTo>
                    <a:pt x="0" y="203962"/>
                  </a:lnTo>
                  <a:lnTo>
                    <a:pt x="5895" y="250729"/>
                  </a:lnTo>
                  <a:lnTo>
                    <a:pt x="22688" y="293661"/>
                  </a:lnTo>
                  <a:lnTo>
                    <a:pt x="49035" y="331531"/>
                  </a:lnTo>
                  <a:lnTo>
                    <a:pt x="83596" y="363117"/>
                  </a:lnTo>
                  <a:lnTo>
                    <a:pt x="125028" y="387193"/>
                  </a:lnTo>
                  <a:lnTo>
                    <a:pt x="171989" y="402537"/>
                  </a:lnTo>
                  <a:lnTo>
                    <a:pt x="223138" y="407924"/>
                  </a:lnTo>
                  <a:lnTo>
                    <a:pt x="274281" y="402537"/>
                  </a:lnTo>
                  <a:lnTo>
                    <a:pt x="321224" y="387193"/>
                  </a:lnTo>
                  <a:lnTo>
                    <a:pt x="362631" y="363117"/>
                  </a:lnTo>
                  <a:lnTo>
                    <a:pt x="397165" y="331531"/>
                  </a:lnTo>
                  <a:lnTo>
                    <a:pt x="423487" y="293661"/>
                  </a:lnTo>
                  <a:lnTo>
                    <a:pt x="440262" y="250729"/>
                  </a:lnTo>
                  <a:lnTo>
                    <a:pt x="446150" y="203962"/>
                  </a:lnTo>
                  <a:lnTo>
                    <a:pt x="440262" y="157194"/>
                  </a:lnTo>
                  <a:lnTo>
                    <a:pt x="423487" y="114262"/>
                  </a:lnTo>
                  <a:lnTo>
                    <a:pt x="397165" y="76392"/>
                  </a:lnTo>
                  <a:lnTo>
                    <a:pt x="362631" y="44806"/>
                  </a:lnTo>
                  <a:lnTo>
                    <a:pt x="321224" y="20730"/>
                  </a:lnTo>
                  <a:lnTo>
                    <a:pt x="274281" y="5386"/>
                  </a:lnTo>
                  <a:lnTo>
                    <a:pt x="22313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3026" y="2925826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3962"/>
                  </a:moveTo>
                  <a:lnTo>
                    <a:pt x="5895" y="157194"/>
                  </a:lnTo>
                  <a:lnTo>
                    <a:pt x="22688" y="114262"/>
                  </a:lnTo>
                  <a:lnTo>
                    <a:pt x="49035" y="76392"/>
                  </a:lnTo>
                  <a:lnTo>
                    <a:pt x="83596" y="44806"/>
                  </a:lnTo>
                  <a:lnTo>
                    <a:pt x="125028" y="20730"/>
                  </a:lnTo>
                  <a:lnTo>
                    <a:pt x="171989" y="5386"/>
                  </a:lnTo>
                  <a:lnTo>
                    <a:pt x="223138" y="0"/>
                  </a:lnTo>
                  <a:lnTo>
                    <a:pt x="274281" y="5386"/>
                  </a:lnTo>
                  <a:lnTo>
                    <a:pt x="321224" y="20730"/>
                  </a:lnTo>
                  <a:lnTo>
                    <a:pt x="362631" y="44806"/>
                  </a:lnTo>
                  <a:lnTo>
                    <a:pt x="397165" y="76392"/>
                  </a:lnTo>
                  <a:lnTo>
                    <a:pt x="423487" y="114262"/>
                  </a:lnTo>
                  <a:lnTo>
                    <a:pt x="440262" y="157194"/>
                  </a:lnTo>
                  <a:lnTo>
                    <a:pt x="446150" y="203962"/>
                  </a:lnTo>
                  <a:lnTo>
                    <a:pt x="440262" y="250729"/>
                  </a:lnTo>
                  <a:lnTo>
                    <a:pt x="423487" y="293661"/>
                  </a:lnTo>
                  <a:lnTo>
                    <a:pt x="397165" y="331531"/>
                  </a:lnTo>
                  <a:lnTo>
                    <a:pt x="362631" y="363117"/>
                  </a:lnTo>
                  <a:lnTo>
                    <a:pt x="321224" y="387193"/>
                  </a:lnTo>
                  <a:lnTo>
                    <a:pt x="274281" y="402537"/>
                  </a:lnTo>
                  <a:lnTo>
                    <a:pt x="223138" y="407924"/>
                  </a:lnTo>
                  <a:lnTo>
                    <a:pt x="171989" y="402537"/>
                  </a:lnTo>
                  <a:lnTo>
                    <a:pt x="125028" y="387193"/>
                  </a:lnTo>
                  <a:lnTo>
                    <a:pt x="83596" y="363117"/>
                  </a:lnTo>
                  <a:lnTo>
                    <a:pt x="49035" y="331531"/>
                  </a:lnTo>
                  <a:lnTo>
                    <a:pt x="22688" y="293661"/>
                  </a:lnTo>
                  <a:lnTo>
                    <a:pt x="5895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48661" y="297459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6667" y="2924238"/>
            <a:ext cx="455930" cy="417830"/>
            <a:chOff x="3816667" y="2924238"/>
            <a:chExt cx="455930" cy="417830"/>
          </a:xfrm>
        </p:grpSpPr>
        <p:sp>
          <p:nvSpPr>
            <p:cNvPr id="13" name="object 13"/>
            <p:cNvSpPr/>
            <p:nvPr/>
          </p:nvSpPr>
          <p:spPr>
            <a:xfrm>
              <a:off x="3821429" y="29290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86"/>
                  </a:lnTo>
                  <a:lnTo>
                    <a:pt x="124926" y="20730"/>
                  </a:lnTo>
                  <a:lnTo>
                    <a:pt x="83519" y="44806"/>
                  </a:lnTo>
                  <a:lnTo>
                    <a:pt x="48985" y="76392"/>
                  </a:lnTo>
                  <a:lnTo>
                    <a:pt x="22663" y="114262"/>
                  </a:lnTo>
                  <a:lnTo>
                    <a:pt x="5888" y="157194"/>
                  </a:lnTo>
                  <a:lnTo>
                    <a:pt x="0" y="203962"/>
                  </a:lnTo>
                  <a:lnTo>
                    <a:pt x="5888" y="250729"/>
                  </a:lnTo>
                  <a:lnTo>
                    <a:pt x="22663" y="293661"/>
                  </a:lnTo>
                  <a:lnTo>
                    <a:pt x="48985" y="331531"/>
                  </a:lnTo>
                  <a:lnTo>
                    <a:pt x="83519" y="363117"/>
                  </a:lnTo>
                  <a:lnTo>
                    <a:pt x="124926" y="387193"/>
                  </a:lnTo>
                  <a:lnTo>
                    <a:pt x="171869" y="402537"/>
                  </a:lnTo>
                  <a:lnTo>
                    <a:pt x="223012" y="407924"/>
                  </a:lnTo>
                  <a:lnTo>
                    <a:pt x="274161" y="402537"/>
                  </a:lnTo>
                  <a:lnTo>
                    <a:pt x="321122" y="387193"/>
                  </a:lnTo>
                  <a:lnTo>
                    <a:pt x="362554" y="363117"/>
                  </a:lnTo>
                  <a:lnTo>
                    <a:pt x="397115" y="331531"/>
                  </a:lnTo>
                  <a:lnTo>
                    <a:pt x="423462" y="293661"/>
                  </a:lnTo>
                  <a:lnTo>
                    <a:pt x="440255" y="250729"/>
                  </a:lnTo>
                  <a:lnTo>
                    <a:pt x="446150" y="203962"/>
                  </a:lnTo>
                  <a:lnTo>
                    <a:pt x="440255" y="157194"/>
                  </a:lnTo>
                  <a:lnTo>
                    <a:pt x="423462" y="114262"/>
                  </a:lnTo>
                  <a:lnTo>
                    <a:pt x="397115" y="76392"/>
                  </a:lnTo>
                  <a:lnTo>
                    <a:pt x="362554" y="44806"/>
                  </a:lnTo>
                  <a:lnTo>
                    <a:pt x="321122" y="20730"/>
                  </a:lnTo>
                  <a:lnTo>
                    <a:pt x="274161" y="5386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1429" y="29290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88" y="157194"/>
                  </a:lnTo>
                  <a:lnTo>
                    <a:pt x="22663" y="114262"/>
                  </a:lnTo>
                  <a:lnTo>
                    <a:pt x="48985" y="76392"/>
                  </a:lnTo>
                  <a:lnTo>
                    <a:pt x="83519" y="44806"/>
                  </a:lnTo>
                  <a:lnTo>
                    <a:pt x="124926" y="20730"/>
                  </a:lnTo>
                  <a:lnTo>
                    <a:pt x="171869" y="5386"/>
                  </a:lnTo>
                  <a:lnTo>
                    <a:pt x="223012" y="0"/>
                  </a:lnTo>
                  <a:lnTo>
                    <a:pt x="274161" y="5386"/>
                  </a:lnTo>
                  <a:lnTo>
                    <a:pt x="321122" y="20730"/>
                  </a:lnTo>
                  <a:lnTo>
                    <a:pt x="362554" y="44806"/>
                  </a:lnTo>
                  <a:lnTo>
                    <a:pt x="397115" y="76392"/>
                  </a:lnTo>
                  <a:lnTo>
                    <a:pt x="423462" y="114262"/>
                  </a:lnTo>
                  <a:lnTo>
                    <a:pt x="440255" y="157194"/>
                  </a:lnTo>
                  <a:lnTo>
                    <a:pt x="446150" y="203962"/>
                  </a:lnTo>
                  <a:lnTo>
                    <a:pt x="440255" y="250729"/>
                  </a:lnTo>
                  <a:lnTo>
                    <a:pt x="423462" y="293661"/>
                  </a:lnTo>
                  <a:lnTo>
                    <a:pt x="397115" y="331531"/>
                  </a:lnTo>
                  <a:lnTo>
                    <a:pt x="362554" y="363117"/>
                  </a:lnTo>
                  <a:lnTo>
                    <a:pt x="321122" y="387193"/>
                  </a:lnTo>
                  <a:lnTo>
                    <a:pt x="274161" y="402537"/>
                  </a:lnTo>
                  <a:lnTo>
                    <a:pt x="223012" y="407924"/>
                  </a:lnTo>
                  <a:lnTo>
                    <a:pt x="171869" y="402537"/>
                  </a:lnTo>
                  <a:lnTo>
                    <a:pt x="124926" y="387193"/>
                  </a:lnTo>
                  <a:lnTo>
                    <a:pt x="83519" y="363117"/>
                  </a:lnTo>
                  <a:lnTo>
                    <a:pt x="48985" y="331531"/>
                  </a:lnTo>
                  <a:lnTo>
                    <a:pt x="22663" y="293661"/>
                  </a:lnTo>
                  <a:lnTo>
                    <a:pt x="5888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51223" y="297764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70314" y="3762311"/>
            <a:ext cx="2248535" cy="514984"/>
            <a:chOff x="2770314" y="3762311"/>
            <a:chExt cx="2248535" cy="514984"/>
          </a:xfrm>
        </p:grpSpPr>
        <p:sp>
          <p:nvSpPr>
            <p:cNvPr id="17" name="object 17"/>
            <p:cNvSpPr/>
            <p:nvPr/>
          </p:nvSpPr>
          <p:spPr>
            <a:xfrm>
              <a:off x="2775076" y="37670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223139" y="0"/>
                  </a:moveTo>
                  <a:lnTo>
                    <a:pt x="171989" y="5393"/>
                  </a:lnTo>
                  <a:lnTo>
                    <a:pt x="125028" y="20755"/>
                  </a:lnTo>
                  <a:lnTo>
                    <a:pt x="83596" y="44856"/>
                  </a:lnTo>
                  <a:lnTo>
                    <a:pt x="49035" y="76469"/>
                  </a:lnTo>
                  <a:lnTo>
                    <a:pt x="22688" y="114364"/>
                  </a:lnTo>
                  <a:lnTo>
                    <a:pt x="5895" y="157314"/>
                  </a:lnTo>
                  <a:lnTo>
                    <a:pt x="0" y="204088"/>
                  </a:lnTo>
                  <a:lnTo>
                    <a:pt x="5895" y="250856"/>
                  </a:lnTo>
                  <a:lnTo>
                    <a:pt x="22688" y="293788"/>
                  </a:lnTo>
                  <a:lnTo>
                    <a:pt x="49035" y="331658"/>
                  </a:lnTo>
                  <a:lnTo>
                    <a:pt x="83596" y="363244"/>
                  </a:lnTo>
                  <a:lnTo>
                    <a:pt x="125028" y="387320"/>
                  </a:lnTo>
                  <a:lnTo>
                    <a:pt x="171989" y="402664"/>
                  </a:lnTo>
                  <a:lnTo>
                    <a:pt x="223139" y="408050"/>
                  </a:lnTo>
                  <a:lnTo>
                    <a:pt x="274281" y="402664"/>
                  </a:lnTo>
                  <a:lnTo>
                    <a:pt x="321224" y="387320"/>
                  </a:lnTo>
                  <a:lnTo>
                    <a:pt x="362631" y="363244"/>
                  </a:lnTo>
                  <a:lnTo>
                    <a:pt x="397165" y="331658"/>
                  </a:lnTo>
                  <a:lnTo>
                    <a:pt x="423487" y="293788"/>
                  </a:lnTo>
                  <a:lnTo>
                    <a:pt x="440262" y="250856"/>
                  </a:lnTo>
                  <a:lnTo>
                    <a:pt x="446150" y="204088"/>
                  </a:lnTo>
                  <a:lnTo>
                    <a:pt x="440262" y="157314"/>
                  </a:lnTo>
                  <a:lnTo>
                    <a:pt x="423487" y="114364"/>
                  </a:lnTo>
                  <a:lnTo>
                    <a:pt x="397165" y="76469"/>
                  </a:lnTo>
                  <a:lnTo>
                    <a:pt x="362631" y="44856"/>
                  </a:lnTo>
                  <a:lnTo>
                    <a:pt x="321224" y="20755"/>
                  </a:lnTo>
                  <a:lnTo>
                    <a:pt x="274281" y="5393"/>
                  </a:lnTo>
                  <a:lnTo>
                    <a:pt x="22313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5076" y="37670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5" h="408304">
                  <a:moveTo>
                    <a:pt x="0" y="204088"/>
                  </a:moveTo>
                  <a:lnTo>
                    <a:pt x="5895" y="157314"/>
                  </a:lnTo>
                  <a:lnTo>
                    <a:pt x="22688" y="114364"/>
                  </a:lnTo>
                  <a:lnTo>
                    <a:pt x="49035" y="76469"/>
                  </a:lnTo>
                  <a:lnTo>
                    <a:pt x="83596" y="44856"/>
                  </a:lnTo>
                  <a:lnTo>
                    <a:pt x="125028" y="20755"/>
                  </a:lnTo>
                  <a:lnTo>
                    <a:pt x="171989" y="5393"/>
                  </a:lnTo>
                  <a:lnTo>
                    <a:pt x="223139" y="0"/>
                  </a:lnTo>
                  <a:lnTo>
                    <a:pt x="274281" y="5393"/>
                  </a:lnTo>
                  <a:lnTo>
                    <a:pt x="321224" y="20755"/>
                  </a:lnTo>
                  <a:lnTo>
                    <a:pt x="362631" y="44856"/>
                  </a:lnTo>
                  <a:lnTo>
                    <a:pt x="397165" y="76469"/>
                  </a:lnTo>
                  <a:lnTo>
                    <a:pt x="423487" y="114364"/>
                  </a:lnTo>
                  <a:lnTo>
                    <a:pt x="440262" y="157314"/>
                  </a:lnTo>
                  <a:lnTo>
                    <a:pt x="446150" y="204088"/>
                  </a:lnTo>
                  <a:lnTo>
                    <a:pt x="440262" y="250856"/>
                  </a:lnTo>
                  <a:lnTo>
                    <a:pt x="423487" y="293788"/>
                  </a:lnTo>
                  <a:lnTo>
                    <a:pt x="397165" y="331658"/>
                  </a:lnTo>
                  <a:lnTo>
                    <a:pt x="362631" y="363244"/>
                  </a:lnTo>
                  <a:lnTo>
                    <a:pt x="321224" y="387320"/>
                  </a:lnTo>
                  <a:lnTo>
                    <a:pt x="274281" y="402664"/>
                  </a:lnTo>
                  <a:lnTo>
                    <a:pt x="223139" y="408050"/>
                  </a:lnTo>
                  <a:lnTo>
                    <a:pt x="171989" y="402664"/>
                  </a:lnTo>
                  <a:lnTo>
                    <a:pt x="125028" y="387320"/>
                  </a:lnTo>
                  <a:lnTo>
                    <a:pt x="83596" y="363244"/>
                  </a:lnTo>
                  <a:lnTo>
                    <a:pt x="49035" y="331658"/>
                  </a:lnTo>
                  <a:lnTo>
                    <a:pt x="22688" y="293788"/>
                  </a:lnTo>
                  <a:lnTo>
                    <a:pt x="5895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13479" y="37670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012" y="0"/>
                  </a:moveTo>
                  <a:lnTo>
                    <a:pt x="171869" y="5393"/>
                  </a:lnTo>
                  <a:lnTo>
                    <a:pt x="124926" y="20755"/>
                  </a:lnTo>
                  <a:lnTo>
                    <a:pt x="83519" y="44856"/>
                  </a:lnTo>
                  <a:lnTo>
                    <a:pt x="48985" y="76469"/>
                  </a:lnTo>
                  <a:lnTo>
                    <a:pt x="22663" y="114364"/>
                  </a:lnTo>
                  <a:lnTo>
                    <a:pt x="5888" y="157314"/>
                  </a:lnTo>
                  <a:lnTo>
                    <a:pt x="0" y="204088"/>
                  </a:lnTo>
                  <a:lnTo>
                    <a:pt x="5888" y="250856"/>
                  </a:lnTo>
                  <a:lnTo>
                    <a:pt x="22663" y="293788"/>
                  </a:lnTo>
                  <a:lnTo>
                    <a:pt x="48985" y="331658"/>
                  </a:lnTo>
                  <a:lnTo>
                    <a:pt x="83519" y="363244"/>
                  </a:lnTo>
                  <a:lnTo>
                    <a:pt x="124926" y="387320"/>
                  </a:lnTo>
                  <a:lnTo>
                    <a:pt x="171869" y="402664"/>
                  </a:lnTo>
                  <a:lnTo>
                    <a:pt x="223012" y="408050"/>
                  </a:lnTo>
                  <a:lnTo>
                    <a:pt x="274154" y="402664"/>
                  </a:lnTo>
                  <a:lnTo>
                    <a:pt x="321097" y="387320"/>
                  </a:lnTo>
                  <a:lnTo>
                    <a:pt x="362504" y="363244"/>
                  </a:lnTo>
                  <a:lnTo>
                    <a:pt x="397038" y="331658"/>
                  </a:lnTo>
                  <a:lnTo>
                    <a:pt x="423360" y="293788"/>
                  </a:lnTo>
                  <a:lnTo>
                    <a:pt x="440135" y="250856"/>
                  </a:lnTo>
                  <a:lnTo>
                    <a:pt x="446024" y="204088"/>
                  </a:lnTo>
                  <a:lnTo>
                    <a:pt x="440135" y="157314"/>
                  </a:lnTo>
                  <a:lnTo>
                    <a:pt x="423360" y="114364"/>
                  </a:lnTo>
                  <a:lnTo>
                    <a:pt x="397038" y="76469"/>
                  </a:lnTo>
                  <a:lnTo>
                    <a:pt x="362504" y="44856"/>
                  </a:lnTo>
                  <a:lnTo>
                    <a:pt x="321097" y="20755"/>
                  </a:lnTo>
                  <a:lnTo>
                    <a:pt x="274154" y="5393"/>
                  </a:lnTo>
                  <a:lnTo>
                    <a:pt x="22301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3479" y="3767073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4088"/>
                  </a:moveTo>
                  <a:lnTo>
                    <a:pt x="5888" y="157314"/>
                  </a:lnTo>
                  <a:lnTo>
                    <a:pt x="22663" y="114364"/>
                  </a:lnTo>
                  <a:lnTo>
                    <a:pt x="48985" y="76469"/>
                  </a:lnTo>
                  <a:lnTo>
                    <a:pt x="83519" y="44856"/>
                  </a:lnTo>
                  <a:lnTo>
                    <a:pt x="124926" y="20755"/>
                  </a:lnTo>
                  <a:lnTo>
                    <a:pt x="171869" y="5393"/>
                  </a:lnTo>
                  <a:lnTo>
                    <a:pt x="223012" y="0"/>
                  </a:lnTo>
                  <a:lnTo>
                    <a:pt x="274154" y="5393"/>
                  </a:lnTo>
                  <a:lnTo>
                    <a:pt x="321097" y="20755"/>
                  </a:lnTo>
                  <a:lnTo>
                    <a:pt x="362504" y="44856"/>
                  </a:lnTo>
                  <a:lnTo>
                    <a:pt x="397038" y="76469"/>
                  </a:lnTo>
                  <a:lnTo>
                    <a:pt x="423360" y="114364"/>
                  </a:lnTo>
                  <a:lnTo>
                    <a:pt x="440135" y="157314"/>
                  </a:lnTo>
                  <a:lnTo>
                    <a:pt x="446024" y="204088"/>
                  </a:lnTo>
                  <a:lnTo>
                    <a:pt x="440135" y="250856"/>
                  </a:lnTo>
                  <a:lnTo>
                    <a:pt x="423360" y="293788"/>
                  </a:lnTo>
                  <a:lnTo>
                    <a:pt x="397038" y="331658"/>
                  </a:lnTo>
                  <a:lnTo>
                    <a:pt x="362504" y="363244"/>
                  </a:lnTo>
                  <a:lnTo>
                    <a:pt x="321097" y="387320"/>
                  </a:lnTo>
                  <a:lnTo>
                    <a:pt x="274154" y="402664"/>
                  </a:lnTo>
                  <a:lnTo>
                    <a:pt x="223012" y="408050"/>
                  </a:lnTo>
                  <a:lnTo>
                    <a:pt x="171869" y="402664"/>
                  </a:lnTo>
                  <a:lnTo>
                    <a:pt x="124926" y="387320"/>
                  </a:lnTo>
                  <a:lnTo>
                    <a:pt x="83519" y="363244"/>
                  </a:lnTo>
                  <a:lnTo>
                    <a:pt x="48985" y="331658"/>
                  </a:lnTo>
                  <a:lnTo>
                    <a:pt x="22663" y="293788"/>
                  </a:lnTo>
                  <a:lnTo>
                    <a:pt x="5888" y="250856"/>
                  </a:lnTo>
                  <a:lnTo>
                    <a:pt x="0" y="204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7554" y="3863974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139" y="0"/>
                  </a:moveTo>
                  <a:lnTo>
                    <a:pt x="171989" y="5386"/>
                  </a:lnTo>
                  <a:lnTo>
                    <a:pt x="125028" y="20730"/>
                  </a:lnTo>
                  <a:lnTo>
                    <a:pt x="83596" y="44806"/>
                  </a:lnTo>
                  <a:lnTo>
                    <a:pt x="49035" y="76392"/>
                  </a:lnTo>
                  <a:lnTo>
                    <a:pt x="22688" y="114262"/>
                  </a:lnTo>
                  <a:lnTo>
                    <a:pt x="5895" y="157194"/>
                  </a:lnTo>
                  <a:lnTo>
                    <a:pt x="0" y="203962"/>
                  </a:lnTo>
                  <a:lnTo>
                    <a:pt x="5895" y="250736"/>
                  </a:lnTo>
                  <a:lnTo>
                    <a:pt x="22688" y="293686"/>
                  </a:lnTo>
                  <a:lnTo>
                    <a:pt x="49035" y="331581"/>
                  </a:lnTo>
                  <a:lnTo>
                    <a:pt x="83596" y="363194"/>
                  </a:lnTo>
                  <a:lnTo>
                    <a:pt x="125028" y="387295"/>
                  </a:lnTo>
                  <a:lnTo>
                    <a:pt x="171989" y="402657"/>
                  </a:lnTo>
                  <a:lnTo>
                    <a:pt x="223139" y="408050"/>
                  </a:lnTo>
                  <a:lnTo>
                    <a:pt x="274281" y="402657"/>
                  </a:lnTo>
                  <a:lnTo>
                    <a:pt x="321224" y="387295"/>
                  </a:lnTo>
                  <a:lnTo>
                    <a:pt x="362631" y="363194"/>
                  </a:lnTo>
                  <a:lnTo>
                    <a:pt x="397165" y="331581"/>
                  </a:lnTo>
                  <a:lnTo>
                    <a:pt x="423487" y="293686"/>
                  </a:lnTo>
                  <a:lnTo>
                    <a:pt x="440262" y="250736"/>
                  </a:lnTo>
                  <a:lnTo>
                    <a:pt x="446150" y="203962"/>
                  </a:lnTo>
                  <a:lnTo>
                    <a:pt x="440262" y="157194"/>
                  </a:lnTo>
                  <a:lnTo>
                    <a:pt x="423487" y="114262"/>
                  </a:lnTo>
                  <a:lnTo>
                    <a:pt x="397165" y="76392"/>
                  </a:lnTo>
                  <a:lnTo>
                    <a:pt x="362631" y="44806"/>
                  </a:lnTo>
                  <a:lnTo>
                    <a:pt x="321224" y="20730"/>
                  </a:lnTo>
                  <a:lnTo>
                    <a:pt x="274281" y="5386"/>
                  </a:lnTo>
                  <a:lnTo>
                    <a:pt x="22313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7554" y="3863974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95" y="157194"/>
                  </a:lnTo>
                  <a:lnTo>
                    <a:pt x="22688" y="114262"/>
                  </a:lnTo>
                  <a:lnTo>
                    <a:pt x="49035" y="76392"/>
                  </a:lnTo>
                  <a:lnTo>
                    <a:pt x="83596" y="44806"/>
                  </a:lnTo>
                  <a:lnTo>
                    <a:pt x="125028" y="20730"/>
                  </a:lnTo>
                  <a:lnTo>
                    <a:pt x="171989" y="5386"/>
                  </a:lnTo>
                  <a:lnTo>
                    <a:pt x="223139" y="0"/>
                  </a:lnTo>
                  <a:lnTo>
                    <a:pt x="274281" y="5386"/>
                  </a:lnTo>
                  <a:lnTo>
                    <a:pt x="321224" y="20730"/>
                  </a:lnTo>
                  <a:lnTo>
                    <a:pt x="362631" y="44806"/>
                  </a:lnTo>
                  <a:lnTo>
                    <a:pt x="397165" y="76392"/>
                  </a:lnTo>
                  <a:lnTo>
                    <a:pt x="423487" y="114262"/>
                  </a:lnTo>
                  <a:lnTo>
                    <a:pt x="440262" y="157194"/>
                  </a:lnTo>
                  <a:lnTo>
                    <a:pt x="446150" y="203962"/>
                  </a:lnTo>
                  <a:lnTo>
                    <a:pt x="440262" y="250736"/>
                  </a:lnTo>
                  <a:lnTo>
                    <a:pt x="423487" y="293686"/>
                  </a:lnTo>
                  <a:lnTo>
                    <a:pt x="397165" y="331581"/>
                  </a:lnTo>
                  <a:lnTo>
                    <a:pt x="362631" y="363194"/>
                  </a:lnTo>
                  <a:lnTo>
                    <a:pt x="321224" y="387295"/>
                  </a:lnTo>
                  <a:lnTo>
                    <a:pt x="274281" y="402657"/>
                  </a:lnTo>
                  <a:lnTo>
                    <a:pt x="223139" y="408050"/>
                  </a:lnTo>
                  <a:lnTo>
                    <a:pt x="171989" y="402657"/>
                  </a:lnTo>
                  <a:lnTo>
                    <a:pt x="125028" y="387295"/>
                  </a:lnTo>
                  <a:lnTo>
                    <a:pt x="83596" y="363194"/>
                  </a:lnTo>
                  <a:lnTo>
                    <a:pt x="49035" y="331581"/>
                  </a:lnTo>
                  <a:lnTo>
                    <a:pt x="22688" y="293686"/>
                  </a:lnTo>
                  <a:lnTo>
                    <a:pt x="5895" y="250736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09540" y="391287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50092" y="4918138"/>
            <a:ext cx="455930" cy="417830"/>
            <a:chOff x="4550092" y="4918138"/>
            <a:chExt cx="455930" cy="417830"/>
          </a:xfrm>
        </p:grpSpPr>
        <p:sp>
          <p:nvSpPr>
            <p:cNvPr id="25" name="object 25"/>
            <p:cNvSpPr/>
            <p:nvPr/>
          </p:nvSpPr>
          <p:spPr>
            <a:xfrm>
              <a:off x="4554854" y="49229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223139" y="0"/>
                  </a:moveTo>
                  <a:lnTo>
                    <a:pt x="171989" y="5386"/>
                  </a:lnTo>
                  <a:lnTo>
                    <a:pt x="125028" y="20730"/>
                  </a:lnTo>
                  <a:lnTo>
                    <a:pt x="83596" y="44806"/>
                  </a:lnTo>
                  <a:lnTo>
                    <a:pt x="49035" y="76392"/>
                  </a:lnTo>
                  <a:lnTo>
                    <a:pt x="22688" y="114262"/>
                  </a:lnTo>
                  <a:lnTo>
                    <a:pt x="5895" y="157194"/>
                  </a:lnTo>
                  <a:lnTo>
                    <a:pt x="0" y="203962"/>
                  </a:lnTo>
                  <a:lnTo>
                    <a:pt x="5895" y="250729"/>
                  </a:lnTo>
                  <a:lnTo>
                    <a:pt x="22688" y="293661"/>
                  </a:lnTo>
                  <a:lnTo>
                    <a:pt x="49035" y="331531"/>
                  </a:lnTo>
                  <a:lnTo>
                    <a:pt x="83596" y="363117"/>
                  </a:lnTo>
                  <a:lnTo>
                    <a:pt x="125028" y="387193"/>
                  </a:lnTo>
                  <a:lnTo>
                    <a:pt x="171989" y="402537"/>
                  </a:lnTo>
                  <a:lnTo>
                    <a:pt x="223139" y="407924"/>
                  </a:lnTo>
                  <a:lnTo>
                    <a:pt x="274281" y="402537"/>
                  </a:lnTo>
                  <a:lnTo>
                    <a:pt x="321224" y="387193"/>
                  </a:lnTo>
                  <a:lnTo>
                    <a:pt x="362631" y="363117"/>
                  </a:lnTo>
                  <a:lnTo>
                    <a:pt x="397165" y="331531"/>
                  </a:lnTo>
                  <a:lnTo>
                    <a:pt x="423487" y="293661"/>
                  </a:lnTo>
                  <a:lnTo>
                    <a:pt x="440262" y="250729"/>
                  </a:lnTo>
                  <a:lnTo>
                    <a:pt x="446150" y="203962"/>
                  </a:lnTo>
                  <a:lnTo>
                    <a:pt x="440262" y="157194"/>
                  </a:lnTo>
                  <a:lnTo>
                    <a:pt x="423487" y="114262"/>
                  </a:lnTo>
                  <a:lnTo>
                    <a:pt x="397165" y="76392"/>
                  </a:lnTo>
                  <a:lnTo>
                    <a:pt x="362631" y="44806"/>
                  </a:lnTo>
                  <a:lnTo>
                    <a:pt x="321224" y="20730"/>
                  </a:lnTo>
                  <a:lnTo>
                    <a:pt x="274281" y="5386"/>
                  </a:lnTo>
                  <a:lnTo>
                    <a:pt x="22313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4854" y="4922901"/>
              <a:ext cx="446405" cy="408305"/>
            </a:xfrm>
            <a:custGeom>
              <a:avLst/>
              <a:gdLst/>
              <a:ahLst/>
              <a:cxnLst/>
              <a:rect l="l" t="t" r="r" b="b"/>
              <a:pathLst>
                <a:path w="446404" h="408304">
                  <a:moveTo>
                    <a:pt x="0" y="203962"/>
                  </a:moveTo>
                  <a:lnTo>
                    <a:pt x="5895" y="157194"/>
                  </a:lnTo>
                  <a:lnTo>
                    <a:pt x="22688" y="114262"/>
                  </a:lnTo>
                  <a:lnTo>
                    <a:pt x="49035" y="76392"/>
                  </a:lnTo>
                  <a:lnTo>
                    <a:pt x="83596" y="44806"/>
                  </a:lnTo>
                  <a:lnTo>
                    <a:pt x="125028" y="20730"/>
                  </a:lnTo>
                  <a:lnTo>
                    <a:pt x="171989" y="5386"/>
                  </a:lnTo>
                  <a:lnTo>
                    <a:pt x="223139" y="0"/>
                  </a:lnTo>
                  <a:lnTo>
                    <a:pt x="274281" y="5386"/>
                  </a:lnTo>
                  <a:lnTo>
                    <a:pt x="321224" y="20730"/>
                  </a:lnTo>
                  <a:lnTo>
                    <a:pt x="362631" y="44806"/>
                  </a:lnTo>
                  <a:lnTo>
                    <a:pt x="397165" y="76392"/>
                  </a:lnTo>
                  <a:lnTo>
                    <a:pt x="423487" y="114262"/>
                  </a:lnTo>
                  <a:lnTo>
                    <a:pt x="440262" y="157194"/>
                  </a:lnTo>
                  <a:lnTo>
                    <a:pt x="446150" y="203962"/>
                  </a:lnTo>
                  <a:lnTo>
                    <a:pt x="440262" y="250729"/>
                  </a:lnTo>
                  <a:lnTo>
                    <a:pt x="423487" y="293661"/>
                  </a:lnTo>
                  <a:lnTo>
                    <a:pt x="397165" y="331531"/>
                  </a:lnTo>
                  <a:lnTo>
                    <a:pt x="362631" y="363117"/>
                  </a:lnTo>
                  <a:lnTo>
                    <a:pt x="321224" y="387193"/>
                  </a:lnTo>
                  <a:lnTo>
                    <a:pt x="274281" y="402537"/>
                  </a:lnTo>
                  <a:lnTo>
                    <a:pt x="223139" y="407924"/>
                  </a:lnTo>
                  <a:lnTo>
                    <a:pt x="171989" y="402537"/>
                  </a:lnTo>
                  <a:lnTo>
                    <a:pt x="125028" y="387193"/>
                  </a:lnTo>
                  <a:lnTo>
                    <a:pt x="83596" y="363117"/>
                  </a:lnTo>
                  <a:lnTo>
                    <a:pt x="49035" y="331531"/>
                  </a:lnTo>
                  <a:lnTo>
                    <a:pt x="22688" y="293661"/>
                  </a:lnTo>
                  <a:lnTo>
                    <a:pt x="5895" y="250729"/>
                  </a:lnTo>
                  <a:lnTo>
                    <a:pt x="0" y="203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77283" y="4972050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1227" y="1753869"/>
            <a:ext cx="2413635" cy="3180080"/>
          </a:xfrm>
          <a:custGeom>
            <a:avLst/>
            <a:gdLst/>
            <a:ahLst/>
            <a:cxnLst/>
            <a:rect l="l" t="t" r="r" b="b"/>
            <a:pathLst>
              <a:path w="2413635" h="3180079">
                <a:moveTo>
                  <a:pt x="706120" y="652653"/>
                </a:moveTo>
                <a:lnTo>
                  <a:pt x="687832" y="630682"/>
                </a:lnTo>
                <a:lnTo>
                  <a:pt x="56857" y="1153807"/>
                </a:lnTo>
                <a:lnTo>
                  <a:pt x="38608" y="1131824"/>
                </a:lnTo>
                <a:lnTo>
                  <a:pt x="0" y="1219454"/>
                </a:lnTo>
                <a:lnTo>
                  <a:pt x="93345" y="1197737"/>
                </a:lnTo>
                <a:lnTo>
                  <a:pt x="82689" y="1184910"/>
                </a:lnTo>
                <a:lnTo>
                  <a:pt x="75120" y="1175804"/>
                </a:lnTo>
                <a:lnTo>
                  <a:pt x="706120" y="652653"/>
                </a:lnTo>
                <a:close/>
              </a:path>
              <a:path w="2413635" h="3180079">
                <a:moveTo>
                  <a:pt x="1012063" y="10160"/>
                </a:moveTo>
                <a:lnTo>
                  <a:pt x="985266" y="0"/>
                </a:lnTo>
                <a:lnTo>
                  <a:pt x="906272" y="207251"/>
                </a:lnTo>
                <a:lnTo>
                  <a:pt x="879602" y="197104"/>
                </a:lnTo>
                <a:lnTo>
                  <a:pt x="889127" y="292354"/>
                </a:lnTo>
                <a:lnTo>
                  <a:pt x="956271" y="230759"/>
                </a:lnTo>
                <a:lnTo>
                  <a:pt x="959739" y="227584"/>
                </a:lnTo>
                <a:lnTo>
                  <a:pt x="932954" y="217411"/>
                </a:lnTo>
                <a:lnTo>
                  <a:pt x="1012063" y="10160"/>
                </a:lnTo>
                <a:close/>
              </a:path>
              <a:path w="2413635" h="3180079">
                <a:moveTo>
                  <a:pt x="1427861" y="1532636"/>
                </a:moveTo>
                <a:lnTo>
                  <a:pt x="1410843" y="1509649"/>
                </a:lnTo>
                <a:lnTo>
                  <a:pt x="746315" y="2000110"/>
                </a:lnTo>
                <a:lnTo>
                  <a:pt x="729361" y="1977136"/>
                </a:lnTo>
                <a:lnTo>
                  <a:pt x="685927" y="2062480"/>
                </a:lnTo>
                <a:lnTo>
                  <a:pt x="780288" y="2046097"/>
                </a:lnTo>
                <a:lnTo>
                  <a:pt x="769493" y="2031492"/>
                </a:lnTo>
                <a:lnTo>
                  <a:pt x="763270" y="2023059"/>
                </a:lnTo>
                <a:lnTo>
                  <a:pt x="1427861" y="1532636"/>
                </a:lnTo>
                <a:close/>
              </a:path>
              <a:path w="2413635" h="3180079">
                <a:moveTo>
                  <a:pt x="1466977" y="1195705"/>
                </a:moveTo>
                <a:lnTo>
                  <a:pt x="1453870" y="1154557"/>
                </a:lnTo>
                <a:lnTo>
                  <a:pt x="1437894" y="1104392"/>
                </a:lnTo>
                <a:lnTo>
                  <a:pt x="1417358" y="1124381"/>
                </a:lnTo>
                <a:lnTo>
                  <a:pt x="985012" y="680847"/>
                </a:lnTo>
                <a:lnTo>
                  <a:pt x="964565" y="700913"/>
                </a:lnTo>
                <a:lnTo>
                  <a:pt x="1396885" y="1144295"/>
                </a:lnTo>
                <a:lnTo>
                  <a:pt x="1376426" y="1164209"/>
                </a:lnTo>
                <a:lnTo>
                  <a:pt x="1466977" y="1195705"/>
                </a:lnTo>
                <a:close/>
              </a:path>
              <a:path w="2413635" h="3180079">
                <a:moveTo>
                  <a:pt x="1585087" y="1928622"/>
                </a:moveTo>
                <a:lnTo>
                  <a:pt x="1556473" y="1927910"/>
                </a:lnTo>
                <a:lnTo>
                  <a:pt x="1565402" y="1569085"/>
                </a:lnTo>
                <a:lnTo>
                  <a:pt x="1536827" y="1568450"/>
                </a:lnTo>
                <a:lnTo>
                  <a:pt x="1527898" y="1927186"/>
                </a:lnTo>
                <a:lnTo>
                  <a:pt x="1499362" y="1926463"/>
                </a:lnTo>
                <a:lnTo>
                  <a:pt x="1540002" y="2013204"/>
                </a:lnTo>
                <a:lnTo>
                  <a:pt x="1577835" y="1942211"/>
                </a:lnTo>
                <a:lnTo>
                  <a:pt x="1585087" y="1928622"/>
                </a:lnTo>
                <a:close/>
              </a:path>
              <a:path w="2413635" h="3180079">
                <a:moveTo>
                  <a:pt x="2236978" y="2146554"/>
                </a:moveTo>
                <a:lnTo>
                  <a:pt x="2228596" y="2097532"/>
                </a:lnTo>
                <a:lnTo>
                  <a:pt x="2220849" y="2052193"/>
                </a:lnTo>
                <a:lnTo>
                  <a:pt x="2197836" y="2069071"/>
                </a:lnTo>
                <a:lnTo>
                  <a:pt x="1780159" y="1499997"/>
                </a:lnTo>
                <a:lnTo>
                  <a:pt x="1757172" y="1516888"/>
                </a:lnTo>
                <a:lnTo>
                  <a:pt x="2174773" y="2085987"/>
                </a:lnTo>
                <a:lnTo>
                  <a:pt x="2151761" y="2102866"/>
                </a:lnTo>
                <a:lnTo>
                  <a:pt x="2236978" y="2146554"/>
                </a:lnTo>
                <a:close/>
              </a:path>
              <a:path w="2413635" h="3180079">
                <a:moveTo>
                  <a:pt x="2413254" y="3094355"/>
                </a:moveTo>
                <a:lnTo>
                  <a:pt x="2384679" y="3094355"/>
                </a:lnTo>
                <a:lnTo>
                  <a:pt x="2384679" y="2519680"/>
                </a:lnTo>
                <a:lnTo>
                  <a:pt x="2356104" y="2519680"/>
                </a:lnTo>
                <a:lnTo>
                  <a:pt x="2356104" y="3094355"/>
                </a:lnTo>
                <a:lnTo>
                  <a:pt x="2327529" y="3094355"/>
                </a:lnTo>
                <a:lnTo>
                  <a:pt x="2370328" y="3180080"/>
                </a:lnTo>
                <a:lnTo>
                  <a:pt x="2406129" y="3108579"/>
                </a:lnTo>
                <a:lnTo>
                  <a:pt x="2413254" y="3094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01623" y="1743202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Düzey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49044" y="204495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2467" y="29505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2467" y="385610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2467" y="47613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92602" y="1528953"/>
            <a:ext cx="941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latin typeface="Times New Roman"/>
                <a:cs typeface="Times New Roman"/>
              </a:rPr>
              <a:t>Kök</a:t>
            </a:r>
            <a:r>
              <a:rPr sz="1600" b="1" spc="-30">
                <a:latin typeface="Times New Roman"/>
                <a:cs typeface="Times New Roman"/>
              </a:rPr>
              <a:t> </a:t>
            </a:r>
            <a:r>
              <a:rPr sz="1600" b="1" spc="-10">
                <a:latin typeface="Times New Roman"/>
                <a:cs typeface="Times New Roman"/>
              </a:rPr>
              <a:t>(root)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7008" y="3348685"/>
            <a:ext cx="613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>
                <a:latin typeface="Times New Roman"/>
                <a:cs typeface="Times New Roman"/>
              </a:rPr>
              <a:t>Yaprak</a:t>
            </a:r>
            <a:endParaRPr sz="14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400" b="1" spc="-10">
                <a:latin typeface="Times New Roman"/>
                <a:cs typeface="Times New Roman"/>
              </a:rPr>
              <a:t>Düğüm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1217" y="2699385"/>
            <a:ext cx="10464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5"/>
              </a:spcBef>
            </a:pPr>
            <a:r>
              <a:rPr sz="1400" b="1" spc="-20">
                <a:latin typeface="Times New Roman"/>
                <a:cs typeface="Times New Roman"/>
              </a:rPr>
              <a:t>Aile </a:t>
            </a:r>
            <a:r>
              <a:rPr sz="1400" b="1">
                <a:latin typeface="Times New Roman"/>
                <a:cs typeface="Times New Roman"/>
              </a:rPr>
              <a:t>(Ara</a:t>
            </a:r>
            <a:r>
              <a:rPr sz="1400" b="1" spc="-2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Düğüm)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9661" y="4793741"/>
            <a:ext cx="613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2860">
              <a:lnSpc>
                <a:spcPct val="100000"/>
              </a:lnSpc>
              <a:spcBef>
                <a:spcPts val="100"/>
              </a:spcBef>
            </a:pPr>
            <a:r>
              <a:rPr sz="1400" b="1" spc="-10">
                <a:latin typeface="Times New Roman"/>
                <a:cs typeface="Times New Roman"/>
              </a:rPr>
              <a:t>Yaprak Düğüm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2711" y="3816222"/>
            <a:ext cx="1304925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958850" algn="l"/>
              </a:tabLst>
            </a:pPr>
            <a:r>
              <a:rPr sz="1800" spc="-50">
                <a:latin typeface="Arial"/>
                <a:cs typeface="Arial"/>
              </a:rPr>
              <a:t>D</a:t>
            </a:r>
            <a:r>
              <a:rPr sz="1800">
                <a:latin typeface="Arial"/>
                <a:cs typeface="Arial"/>
              </a:rPr>
              <a:t>	</a:t>
            </a:r>
            <a:r>
              <a:rPr sz="1800" spc="-5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>
                <a:latin typeface="Times New Roman"/>
                <a:cs typeface="Times New Roman"/>
              </a:rPr>
              <a:t>Çocuk</a:t>
            </a:r>
            <a:r>
              <a:rPr sz="1400" b="1" spc="-40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düğümler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7759" y="3309264"/>
            <a:ext cx="3493770" cy="3148965"/>
            <a:chOff x="5187759" y="3309264"/>
            <a:chExt cx="3493770" cy="3148965"/>
          </a:xfrm>
        </p:grpSpPr>
        <p:sp>
          <p:nvSpPr>
            <p:cNvPr id="41" name="object 41"/>
            <p:cNvSpPr/>
            <p:nvPr/>
          </p:nvSpPr>
          <p:spPr>
            <a:xfrm>
              <a:off x="5192521" y="3314026"/>
              <a:ext cx="3484245" cy="3139440"/>
            </a:xfrm>
            <a:custGeom>
              <a:avLst/>
              <a:gdLst/>
              <a:ahLst/>
              <a:cxnLst/>
              <a:rect l="l" t="t" r="r" b="b"/>
              <a:pathLst>
                <a:path w="3484245" h="3139440">
                  <a:moveTo>
                    <a:pt x="3483991" y="0"/>
                  </a:moveTo>
                  <a:lnTo>
                    <a:pt x="0" y="0"/>
                  </a:lnTo>
                  <a:lnTo>
                    <a:pt x="0" y="3139313"/>
                  </a:lnTo>
                  <a:lnTo>
                    <a:pt x="3483991" y="3139313"/>
                  </a:lnTo>
                  <a:lnTo>
                    <a:pt x="3483991" y="0"/>
                  </a:lnTo>
                  <a:close/>
                </a:path>
              </a:pathLst>
            </a:custGeom>
            <a:solidFill>
              <a:srgbClr val="C9F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92521" y="3314026"/>
              <a:ext cx="3484245" cy="3139440"/>
            </a:xfrm>
            <a:custGeom>
              <a:avLst/>
              <a:gdLst/>
              <a:ahLst/>
              <a:cxnLst/>
              <a:rect l="l" t="t" r="r" b="b"/>
              <a:pathLst>
                <a:path w="3484245" h="3139440">
                  <a:moveTo>
                    <a:pt x="0" y="3139313"/>
                  </a:moveTo>
                  <a:lnTo>
                    <a:pt x="3483991" y="3139313"/>
                  </a:lnTo>
                  <a:lnTo>
                    <a:pt x="3483991" y="0"/>
                  </a:lnTo>
                  <a:lnTo>
                    <a:pt x="0" y="0"/>
                  </a:lnTo>
                  <a:lnTo>
                    <a:pt x="0" y="3139313"/>
                  </a:lnTo>
                  <a:close/>
                </a:path>
              </a:pathLst>
            </a:custGeom>
            <a:ln w="9524">
              <a:solidFill>
                <a:srgbClr val="93C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72278" y="3341623"/>
            <a:ext cx="3060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Şekildeki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ağaç,</a:t>
            </a:r>
            <a:r>
              <a:rPr sz="1800" spc="-1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</a:t>
            </a:r>
            <a:r>
              <a:rPr sz="1800" spc="-1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düğümü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kök </a:t>
            </a:r>
            <a:r>
              <a:rPr sz="1800">
                <a:latin typeface="Arial"/>
                <a:cs typeface="Arial"/>
              </a:rPr>
              <a:t>olmak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üzere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7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düğümden oluşmaktadır.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72278" y="4439157"/>
            <a:ext cx="3110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Sol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alt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ağaç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B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kökü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ile </a:t>
            </a:r>
            <a:r>
              <a:rPr sz="1800">
                <a:latin typeface="Arial"/>
                <a:cs typeface="Arial"/>
              </a:rPr>
              <a:t>başlamakta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ve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sağ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alt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ağaç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da </a:t>
            </a:r>
            <a:r>
              <a:rPr sz="1800">
                <a:latin typeface="Arial"/>
                <a:cs typeface="Arial"/>
              </a:rPr>
              <a:t>C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kökü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ile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başlamaktadır.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72278" y="5536793"/>
            <a:ext cx="3322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A'dan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solda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B'ye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giden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ve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sağda </a:t>
            </a:r>
            <a:r>
              <a:rPr sz="1800">
                <a:latin typeface="Arial"/>
                <a:cs typeface="Arial"/>
              </a:rPr>
              <a:t>C'ye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giden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iki</a:t>
            </a:r>
            <a:r>
              <a:rPr sz="1800" spc="-3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dal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(branch)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>
                <a:latin typeface="Arial"/>
                <a:cs typeface="Arial"/>
              </a:rPr>
              <a:t>çıkmaktadır.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670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Ağaç</a:t>
            </a:r>
            <a:r>
              <a:rPr sz="3600" spc="-145"/>
              <a:t> </a:t>
            </a:r>
            <a:r>
              <a:rPr sz="3600"/>
              <a:t>Veri</a:t>
            </a:r>
            <a:r>
              <a:rPr sz="3600" spc="-155"/>
              <a:t> </a:t>
            </a:r>
            <a:r>
              <a:rPr sz="3600"/>
              <a:t>Modeline</a:t>
            </a:r>
            <a:r>
              <a:rPr sz="3600" spc="-135"/>
              <a:t> </a:t>
            </a:r>
            <a:r>
              <a:rPr sz="3600"/>
              <a:t>İlişkin</a:t>
            </a:r>
            <a:r>
              <a:rPr sz="3600" spc="-145"/>
              <a:t> </a:t>
            </a:r>
            <a:r>
              <a:rPr sz="3600" spc="-1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8509" y="1803061"/>
            <a:ext cx="7261225" cy="44989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>
                <a:latin typeface="Calibri"/>
                <a:cs typeface="Calibri"/>
              </a:rPr>
              <a:t>Düğüm</a:t>
            </a:r>
            <a:r>
              <a:rPr sz="1900" b="1" spc="-50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(Node)</a:t>
            </a:r>
            <a:endParaRPr sz="1900">
              <a:latin typeface="Calibri"/>
              <a:cs typeface="Calibri"/>
            </a:endParaRPr>
          </a:p>
          <a:p>
            <a:pPr marL="667385" indent="-35750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Ağacın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her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bir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elemanına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adı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verilir.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>
                <a:latin typeface="Calibri"/>
                <a:cs typeface="Calibri"/>
              </a:rPr>
              <a:t>Kök</a:t>
            </a:r>
            <a:r>
              <a:rPr sz="1900" b="1" spc="-5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Düğüm</a:t>
            </a:r>
            <a:r>
              <a:rPr sz="1900" b="1" spc="-55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(Root)</a:t>
            </a:r>
            <a:endParaRPr sz="1900">
              <a:latin typeface="Calibri"/>
              <a:cs typeface="Calibri"/>
            </a:endParaRPr>
          </a:p>
          <a:p>
            <a:pPr marL="667385" indent="-35750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Ağacın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başlangıç</a:t>
            </a:r>
            <a:r>
              <a:rPr sz="1700" spc="-7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düğümüdür.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>
                <a:latin typeface="Calibri"/>
                <a:cs typeface="Calibri"/>
              </a:rPr>
              <a:t>Çocuk</a:t>
            </a:r>
            <a:r>
              <a:rPr sz="1900" b="1" spc="-45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(Child)</a:t>
            </a:r>
            <a:endParaRPr sz="1900">
              <a:latin typeface="Calibri"/>
              <a:cs typeface="Calibri"/>
            </a:endParaRPr>
          </a:p>
          <a:p>
            <a:pPr marL="667385" indent="-35750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Bir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düğüme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doğrudan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olan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düğümlere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çocukları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denilir.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>
                <a:latin typeface="Calibri"/>
                <a:cs typeface="Calibri"/>
              </a:rPr>
              <a:t>Kardeş</a:t>
            </a:r>
            <a:r>
              <a:rPr sz="1900" b="1" spc="-7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Düğüm</a:t>
            </a:r>
            <a:r>
              <a:rPr sz="1900" b="1" spc="-70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(Sibling)</a:t>
            </a:r>
            <a:endParaRPr sz="1900">
              <a:latin typeface="Calibri"/>
              <a:cs typeface="Calibri"/>
            </a:endParaRPr>
          </a:p>
          <a:p>
            <a:pPr marL="667385" indent="-35750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Aynı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düğüme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düğümlere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kardeş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</a:t>
            </a:r>
            <a:r>
              <a:rPr sz="1700" spc="-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veya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kısaca</a:t>
            </a:r>
            <a:r>
              <a:rPr sz="1700" spc="-6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kardeş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denir.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>
                <a:latin typeface="Calibri"/>
                <a:cs typeface="Calibri"/>
              </a:rPr>
              <a:t>Aile</a:t>
            </a:r>
            <a:r>
              <a:rPr sz="1900" b="1" spc="-5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(Parent)</a:t>
            </a:r>
            <a:endParaRPr sz="1900">
              <a:latin typeface="Calibri"/>
              <a:cs typeface="Calibri"/>
            </a:endParaRPr>
          </a:p>
          <a:p>
            <a:pPr marL="668020" marR="5715" indent="-35814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8020" algn="l"/>
              </a:tabLst>
            </a:pPr>
            <a:r>
              <a:rPr sz="1700">
                <a:latin typeface="Calibri"/>
                <a:cs typeface="Calibri"/>
              </a:rPr>
              <a:t>Düğümlerin</a:t>
            </a:r>
            <a:r>
              <a:rPr sz="1700" spc="1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doğrudan</a:t>
            </a:r>
            <a:r>
              <a:rPr sz="1700" spc="17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19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oldukları</a:t>
            </a:r>
            <a:r>
              <a:rPr sz="1700" spc="17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</a:t>
            </a:r>
            <a:r>
              <a:rPr sz="1700" spc="18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aile</a:t>
            </a:r>
            <a:r>
              <a:rPr sz="1700" spc="18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olarak</a:t>
            </a:r>
            <a:r>
              <a:rPr sz="1700" spc="17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adlandırılır;</a:t>
            </a:r>
            <a:r>
              <a:rPr sz="1700" spc="18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diğer </a:t>
            </a:r>
            <a:r>
              <a:rPr sz="1700">
                <a:latin typeface="Calibri"/>
                <a:cs typeface="Calibri"/>
              </a:rPr>
              <a:t>bir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deyişle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aile,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kardeşlerin</a:t>
            </a:r>
            <a:r>
              <a:rPr sz="1700" spc="-4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olduğu</a:t>
            </a:r>
            <a:r>
              <a:rPr sz="1700" spc="-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düğümdür.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020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b="1" spc="-10">
                <a:latin typeface="Calibri"/>
                <a:cs typeface="Calibri"/>
              </a:rPr>
              <a:t>Ata</a:t>
            </a:r>
            <a:r>
              <a:rPr sz="1900" b="1" spc="-8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(Ancestor)</a:t>
            </a:r>
            <a:r>
              <a:rPr sz="1900" b="1" spc="-50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ve</a:t>
            </a:r>
            <a:r>
              <a:rPr sz="1900" b="1" spc="-85">
                <a:latin typeface="Calibri"/>
                <a:cs typeface="Calibri"/>
              </a:rPr>
              <a:t> </a:t>
            </a:r>
            <a:r>
              <a:rPr sz="1900" b="1" spc="-25">
                <a:latin typeface="Calibri"/>
                <a:cs typeface="Calibri"/>
              </a:rPr>
              <a:t>Torun</a:t>
            </a:r>
            <a:r>
              <a:rPr sz="1900" b="1" spc="-70">
                <a:latin typeface="Calibri"/>
                <a:cs typeface="Calibri"/>
              </a:rPr>
              <a:t> </a:t>
            </a:r>
            <a:r>
              <a:rPr sz="1900" b="1" spc="-10">
                <a:latin typeface="Calibri"/>
                <a:cs typeface="Calibri"/>
              </a:rPr>
              <a:t>(Dedscendant)</a:t>
            </a:r>
            <a:endParaRPr sz="1900">
              <a:latin typeface="Calibri"/>
              <a:cs typeface="Calibri"/>
            </a:endParaRPr>
          </a:p>
          <a:p>
            <a:pPr marL="667385" indent="-35750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6470"/>
              <a:buFont typeface="Wingdings"/>
              <a:buChar char=""/>
              <a:tabLst>
                <a:tab pos="667385" algn="l"/>
              </a:tabLst>
            </a:pPr>
            <a:r>
              <a:rPr sz="1700">
                <a:latin typeface="Calibri"/>
                <a:cs typeface="Calibri"/>
              </a:rPr>
              <a:t>Aile</a:t>
            </a:r>
            <a:r>
              <a:rPr sz="1700" spc="4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düğümünün</a:t>
            </a:r>
            <a:r>
              <a:rPr sz="1700" spc="4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daha</a:t>
            </a:r>
            <a:r>
              <a:rPr sz="1700" spc="409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üstünde</a:t>
            </a:r>
            <a:r>
              <a:rPr sz="1700" spc="4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kalan</a:t>
            </a:r>
            <a:r>
              <a:rPr sz="1700" spc="409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düğümlere</a:t>
            </a:r>
            <a:r>
              <a:rPr sz="1700" spc="4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ata</a:t>
            </a:r>
            <a:r>
              <a:rPr sz="1700" spc="40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denilir;</a:t>
            </a:r>
            <a:r>
              <a:rPr sz="1700" spc="42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torun,</a:t>
            </a:r>
            <a:r>
              <a:rPr sz="1700" spc="405">
                <a:latin typeface="Calibri"/>
                <a:cs typeface="Calibri"/>
              </a:rPr>
              <a:t> </a:t>
            </a:r>
            <a:r>
              <a:rPr sz="1700" spc="-25">
                <a:latin typeface="Calibri"/>
                <a:cs typeface="Calibri"/>
              </a:rPr>
              <a:t>bir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</a:pPr>
            <a:r>
              <a:rPr sz="1700">
                <a:latin typeface="Calibri"/>
                <a:cs typeface="Calibri"/>
              </a:rPr>
              <a:t>düğümün</a:t>
            </a:r>
            <a:r>
              <a:rPr sz="1700" spc="-5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çocuğuna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bağlı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olan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düğümlere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denir.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3189</Words>
  <Application>Microsoft Office PowerPoint</Application>
  <PresentationFormat>Ekran Gösterisi (4:3)</PresentationFormat>
  <Paragraphs>1019</Paragraphs>
  <Slides>63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63</vt:i4>
      </vt:variant>
    </vt:vector>
  </HeadingPairs>
  <TitlesOfParts>
    <vt:vector size="73" baseType="lpstr">
      <vt:lpstr>Arial</vt:lpstr>
      <vt:lpstr>Calibri</vt:lpstr>
      <vt:lpstr>Comic Sans MS</vt:lpstr>
      <vt:lpstr>Corbel</vt:lpstr>
      <vt:lpstr>Courier New</vt:lpstr>
      <vt:lpstr>Segoe UI Symbol</vt:lpstr>
      <vt:lpstr>Times New Roman</vt:lpstr>
      <vt:lpstr>Wingdings</vt:lpstr>
      <vt:lpstr>Office Theme</vt:lpstr>
      <vt:lpstr>Office Theme</vt:lpstr>
      <vt:lpstr>BIL207 VERİ YAPILARI 8. Hafta       AĞAÇLAR (TREES)  </vt:lpstr>
      <vt:lpstr>Ağaç Veri Modeli Temel Kavramları</vt:lpstr>
      <vt:lpstr>Ağaç Veri Modeli Temel Kavramları</vt:lpstr>
      <vt:lpstr>Ağaç Veri Modeli Temel Kavramları</vt:lpstr>
      <vt:lpstr>Ağaç Veri Modeli Temel Kavramları</vt:lpstr>
      <vt:lpstr>Ağaç Veri Modeli Temel Kavramları</vt:lpstr>
      <vt:lpstr>Ağaç Veri Modeli Temel Kavramları</vt:lpstr>
      <vt:lpstr>Ağaç Veri Modeli Temel Kavramları</vt:lpstr>
      <vt:lpstr>Ağaç Veri Modeline İlişkin Tanımlar</vt:lpstr>
      <vt:lpstr>Ağaç Veri Modeline İlişkin Tanımlar</vt:lpstr>
      <vt:lpstr>PowerPoint Sunusu</vt:lpstr>
      <vt:lpstr>Ağaç Veri Modeline İlişkin Tanımlar</vt:lpstr>
      <vt:lpstr>Ağaçların Bağlı Yapısı</vt:lpstr>
      <vt:lpstr>Ağaç İşlemleri</vt:lpstr>
      <vt:lpstr>Ağaç Türleri</vt:lpstr>
      <vt:lpstr>İkili Ağaç (Binary Tree) :</vt:lpstr>
      <vt:lpstr>İkili Ağaç (Binary Tree) :</vt:lpstr>
      <vt:lpstr>İkili Ağaç (Binary Tree)</vt:lpstr>
      <vt:lpstr>İkili Ağaç</vt:lpstr>
      <vt:lpstr>İkili Ağaç Bağlı Liste Yapısı</vt:lpstr>
      <vt:lpstr>İkili Ağaç Gerçekleştirimi</vt:lpstr>
      <vt:lpstr>İkili Ağaç Gerçekleştirimi</vt:lpstr>
      <vt:lpstr>İkili Ağaç Gerçekleştirimi</vt:lpstr>
      <vt:lpstr>Proper (düzgün) Binary Trees</vt:lpstr>
      <vt:lpstr>Full Binary Tree</vt:lpstr>
      <vt:lpstr>Complete Binary Tree</vt:lpstr>
      <vt:lpstr>Complete Binary Tree</vt:lpstr>
      <vt:lpstr>Balanced Binary Trees</vt:lpstr>
      <vt:lpstr>Heap Tree (Kümele Ağacı)</vt:lpstr>
      <vt:lpstr>Heap Tree (Kümele Ağacı)</vt:lpstr>
      <vt:lpstr>Trie Ağacı/Sözlük Ağacı</vt:lpstr>
      <vt:lpstr>Ödev</vt:lpstr>
      <vt:lpstr>Geçiş İşlemleri</vt:lpstr>
      <vt:lpstr>İkili Ağaçlar Üzerindeki Geçiş İşlemleri</vt:lpstr>
      <vt:lpstr>Preorder Geçişi</vt:lpstr>
      <vt:lpstr>Postorder Geçişi</vt:lpstr>
      <vt:lpstr>Inorder Geçişi</vt:lpstr>
      <vt:lpstr>İkili Ağaçlar Üzerindeki Geçiş İşlemleri</vt:lpstr>
      <vt:lpstr>Bağıntı (İfade) Ağaçları (Expression Tree)</vt:lpstr>
      <vt:lpstr>Bağıntı Ağaçlarında Geçiş</vt:lpstr>
      <vt:lpstr>Arama Ağaçları</vt:lpstr>
      <vt:lpstr>Arama Ağaçları</vt:lpstr>
      <vt:lpstr>Kullanılan Verimli Arama Ağaçları</vt:lpstr>
      <vt:lpstr>İkili Arama Ağacı (Binary Search Tree)</vt:lpstr>
      <vt:lpstr>İkili Arama Ağacında Sıralama</vt:lpstr>
      <vt:lpstr>BST İşlemleri- Tanımlama</vt:lpstr>
      <vt:lpstr>BST İşlemleri-Arama</vt:lpstr>
      <vt:lpstr>BST İşlemleri- Arama</vt:lpstr>
      <vt:lpstr>BST İşlemleri- Arama</vt:lpstr>
      <vt:lpstr>BST İşlemleri-Arama</vt:lpstr>
      <vt:lpstr>BST İşlemleri- Min</vt:lpstr>
      <vt:lpstr>BST İşlemleri-Max</vt:lpstr>
      <vt:lpstr>BST İşlemleri– Ekle(int deger)</vt:lpstr>
      <vt:lpstr>BST İşlemleri- Ekle(int deger)</vt:lpstr>
      <vt:lpstr>BST-Silme Kaba Kod</vt:lpstr>
      <vt:lpstr>BST İşlemleri- Sil(int deger)</vt:lpstr>
      <vt:lpstr>Silme: Durum 1 – Yaprak Düğümü Silme</vt:lpstr>
      <vt:lpstr>Silme: Durum 2 – 1 Çocuklu Düğüm</vt:lpstr>
      <vt:lpstr>Silme: Durum 3 – 2 Çocuklu Düğüm</vt:lpstr>
      <vt:lpstr>BST-Aynı Sayılarla Başa Çıkma</vt:lpstr>
      <vt:lpstr>İkili Arama Ağacı Uygulamaları</vt:lpstr>
      <vt:lpstr>İkili Arama Ağacı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SERCAN</dc:creator>
  <cp:lastModifiedBy>Dell</cp:lastModifiedBy>
  <cp:revision>5</cp:revision>
  <cp:lastPrinted>2023-10-02T23:00:55Z</cp:lastPrinted>
  <dcterms:created xsi:type="dcterms:W3CDTF">2023-10-02T23:00:55Z</dcterms:created>
  <dcterms:modified xsi:type="dcterms:W3CDTF">2023-12-03T13:06:08Z</dcterms:modified>
</cp:coreProperties>
</file>