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447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  <p:sldId id="325" r:id="rId25"/>
    <p:sldId id="328" r:id="rId26"/>
    <p:sldId id="331" r:id="rId27"/>
    <p:sldId id="334" r:id="rId28"/>
    <p:sldId id="337" r:id="rId29"/>
    <p:sldId id="340" r:id="rId30"/>
    <p:sldId id="343" r:id="rId31"/>
    <p:sldId id="346" r:id="rId32"/>
    <p:sldId id="349" r:id="rId33"/>
    <p:sldId id="352" r:id="rId34"/>
    <p:sldId id="355" r:id="rId35"/>
    <p:sldId id="358" r:id="rId36"/>
    <p:sldId id="361" r:id="rId37"/>
    <p:sldId id="364" r:id="rId38"/>
    <p:sldId id="367" r:id="rId39"/>
    <p:sldId id="370" r:id="rId40"/>
    <p:sldId id="373" r:id="rId41"/>
    <p:sldId id="376" r:id="rId42"/>
    <p:sldId id="379" r:id="rId43"/>
    <p:sldId id="382" r:id="rId44"/>
    <p:sldId id="385" r:id="rId45"/>
    <p:sldId id="388" r:id="rId46"/>
    <p:sldId id="391" r:id="rId47"/>
    <p:sldId id="394" r:id="rId48"/>
    <p:sldId id="397" r:id="rId49"/>
    <p:sldId id="400" r:id="rId50"/>
    <p:sldId id="403" r:id="rId51"/>
    <p:sldId id="406" r:id="rId52"/>
    <p:sldId id="409" r:id="rId53"/>
    <p:sldId id="412" r:id="rId54"/>
    <p:sldId id="415" r:id="rId55"/>
    <p:sldId id="418" r:id="rId56"/>
    <p:sldId id="421" r:id="rId57"/>
    <p:sldId id="424" r:id="rId58"/>
    <p:sldId id="427" r:id="rId59"/>
    <p:sldId id="430" r:id="rId60"/>
    <p:sldId id="433" r:id="rId61"/>
    <p:sldId id="436" r:id="rId62"/>
    <p:sldId id="439" r:id="rId63"/>
    <p:sldId id="442" r:id="rId64"/>
    <p:sldId id="445" r:id="rId65"/>
  </p:sldIdLst>
  <p:sldSz cx="9144000" cy="6858000" type="screen4x3"/>
  <p:notesSz cx="6858000" cy="9144000"/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9" d="100"/>
          <a:sy n="69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F315D3-7939-4BC9-BEEF-45BCC1B94C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EBCA39-A17C-40F1-A22B-E59DD6C7C6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826319-2F69-40E5-B336-EB55BF07F84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284470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24" y="13040"/>
                </a:lnTo>
                <a:lnTo>
                  <a:pt x="74769" y="26102"/>
                </a:lnTo>
                <a:lnTo>
                  <a:pt x="112458" y="39209"/>
                </a:lnTo>
                <a:lnTo>
                  <a:pt x="150511" y="52381"/>
                </a:lnTo>
                <a:lnTo>
                  <a:pt x="189051" y="65642"/>
                </a:lnTo>
                <a:lnTo>
                  <a:pt x="228197" y="79012"/>
                </a:lnTo>
                <a:lnTo>
                  <a:pt x="268073" y="92514"/>
                </a:lnTo>
                <a:lnTo>
                  <a:pt x="308800" y="106170"/>
                </a:lnTo>
                <a:lnTo>
                  <a:pt x="350499" y="120003"/>
                </a:lnTo>
                <a:lnTo>
                  <a:pt x="393291" y="134033"/>
                </a:lnTo>
                <a:lnTo>
                  <a:pt x="437298" y="148282"/>
                </a:lnTo>
                <a:lnTo>
                  <a:pt x="482643" y="162774"/>
                </a:lnTo>
                <a:lnTo>
                  <a:pt x="529445" y="177530"/>
                </a:lnTo>
                <a:lnTo>
                  <a:pt x="577828" y="192571"/>
                </a:lnTo>
                <a:lnTo>
                  <a:pt x="627911" y="207921"/>
                </a:lnTo>
                <a:lnTo>
                  <a:pt x="679818" y="223600"/>
                </a:lnTo>
                <a:lnTo>
                  <a:pt x="733668" y="239631"/>
                </a:lnTo>
                <a:lnTo>
                  <a:pt x="789585" y="256036"/>
                </a:lnTo>
                <a:lnTo>
                  <a:pt x="847689" y="272836"/>
                </a:lnTo>
                <a:lnTo>
                  <a:pt x="908102" y="290054"/>
                </a:lnTo>
                <a:lnTo>
                  <a:pt x="970946" y="307713"/>
                </a:lnTo>
                <a:lnTo>
                  <a:pt x="1036341" y="325833"/>
                </a:lnTo>
                <a:lnTo>
                  <a:pt x="1104411" y="344436"/>
                </a:lnTo>
                <a:lnTo>
                  <a:pt x="1142884" y="354885"/>
                </a:lnTo>
                <a:lnTo>
                  <a:pt x="1182229" y="365585"/>
                </a:lnTo>
                <a:lnTo>
                  <a:pt x="1222422" y="376525"/>
                </a:lnTo>
                <a:lnTo>
                  <a:pt x="1263437" y="387692"/>
                </a:lnTo>
                <a:lnTo>
                  <a:pt x="1305252" y="399076"/>
                </a:lnTo>
                <a:lnTo>
                  <a:pt x="1347842" y="410665"/>
                </a:lnTo>
                <a:lnTo>
                  <a:pt x="1391183" y="422448"/>
                </a:lnTo>
                <a:lnTo>
                  <a:pt x="1435251" y="434412"/>
                </a:lnTo>
                <a:lnTo>
                  <a:pt x="1480022" y="446546"/>
                </a:lnTo>
                <a:lnTo>
                  <a:pt x="1525472" y="458839"/>
                </a:lnTo>
                <a:lnTo>
                  <a:pt x="1571577" y="471279"/>
                </a:lnTo>
                <a:lnTo>
                  <a:pt x="1618313" y="483855"/>
                </a:lnTo>
                <a:lnTo>
                  <a:pt x="1665656" y="496555"/>
                </a:lnTo>
                <a:lnTo>
                  <a:pt x="1713581" y="509367"/>
                </a:lnTo>
                <a:lnTo>
                  <a:pt x="1762065" y="522281"/>
                </a:lnTo>
                <a:lnTo>
                  <a:pt x="1811084" y="535284"/>
                </a:lnTo>
                <a:lnTo>
                  <a:pt x="1860614" y="548365"/>
                </a:lnTo>
                <a:lnTo>
                  <a:pt x="1910630" y="561512"/>
                </a:lnTo>
                <a:lnTo>
                  <a:pt x="1961108" y="574714"/>
                </a:lnTo>
                <a:lnTo>
                  <a:pt x="2012026" y="587959"/>
                </a:lnTo>
                <a:lnTo>
                  <a:pt x="2063357" y="601237"/>
                </a:lnTo>
                <a:lnTo>
                  <a:pt x="2115080" y="614534"/>
                </a:lnTo>
                <a:lnTo>
                  <a:pt x="2167168" y="627840"/>
                </a:lnTo>
                <a:lnTo>
                  <a:pt x="2219599" y="641143"/>
                </a:lnTo>
                <a:lnTo>
                  <a:pt x="2272348" y="654432"/>
                </a:lnTo>
                <a:lnTo>
                  <a:pt x="2325392" y="667695"/>
                </a:lnTo>
                <a:lnTo>
                  <a:pt x="2378705" y="680920"/>
                </a:lnTo>
                <a:lnTo>
                  <a:pt x="2432265" y="694096"/>
                </a:lnTo>
                <a:lnTo>
                  <a:pt x="2486047" y="707212"/>
                </a:lnTo>
                <a:lnTo>
                  <a:pt x="2540027" y="720256"/>
                </a:lnTo>
                <a:lnTo>
                  <a:pt x="2594181" y="733216"/>
                </a:lnTo>
                <a:lnTo>
                  <a:pt x="2648486" y="746080"/>
                </a:lnTo>
                <a:lnTo>
                  <a:pt x="2702916" y="758838"/>
                </a:lnTo>
                <a:lnTo>
                  <a:pt x="2757448" y="771478"/>
                </a:lnTo>
                <a:lnTo>
                  <a:pt x="2812058" y="783988"/>
                </a:lnTo>
                <a:lnTo>
                  <a:pt x="2866721" y="796356"/>
                </a:lnTo>
                <a:lnTo>
                  <a:pt x="2921415" y="808572"/>
                </a:lnTo>
                <a:lnTo>
                  <a:pt x="2976114" y="820623"/>
                </a:lnTo>
                <a:lnTo>
                  <a:pt x="3030795" y="832498"/>
                </a:lnTo>
                <a:lnTo>
                  <a:pt x="3085434" y="844186"/>
                </a:lnTo>
                <a:lnTo>
                  <a:pt x="3140006" y="855674"/>
                </a:lnTo>
                <a:lnTo>
                  <a:pt x="3194488" y="866952"/>
                </a:lnTo>
                <a:lnTo>
                  <a:pt x="3240447" y="876340"/>
                </a:lnTo>
                <a:lnTo>
                  <a:pt x="3286870" y="885738"/>
                </a:lnTo>
                <a:lnTo>
                  <a:pt x="3333739" y="895144"/>
                </a:lnTo>
                <a:lnTo>
                  <a:pt x="3381033" y="904554"/>
                </a:lnTo>
                <a:lnTo>
                  <a:pt x="3428732" y="913965"/>
                </a:lnTo>
                <a:lnTo>
                  <a:pt x="3476818" y="923372"/>
                </a:lnTo>
                <a:lnTo>
                  <a:pt x="3525270" y="932774"/>
                </a:lnTo>
                <a:lnTo>
                  <a:pt x="3574069" y="942166"/>
                </a:lnTo>
                <a:lnTo>
                  <a:pt x="3623195" y="951544"/>
                </a:lnTo>
                <a:lnTo>
                  <a:pt x="3672628" y="960907"/>
                </a:lnTo>
                <a:lnTo>
                  <a:pt x="3722350" y="970249"/>
                </a:lnTo>
                <a:lnTo>
                  <a:pt x="3772339" y="979568"/>
                </a:lnTo>
                <a:lnTo>
                  <a:pt x="3822577" y="988860"/>
                </a:lnTo>
                <a:lnTo>
                  <a:pt x="3873044" y="998122"/>
                </a:lnTo>
                <a:lnTo>
                  <a:pt x="3923719" y="1007351"/>
                </a:lnTo>
                <a:lnTo>
                  <a:pt x="3974585" y="1016542"/>
                </a:lnTo>
                <a:lnTo>
                  <a:pt x="4025620" y="1025693"/>
                </a:lnTo>
                <a:lnTo>
                  <a:pt x="4076805" y="1034800"/>
                </a:lnTo>
                <a:lnTo>
                  <a:pt x="4128121" y="1043860"/>
                </a:lnTo>
                <a:lnTo>
                  <a:pt x="4179548" y="1052869"/>
                </a:lnTo>
                <a:lnTo>
                  <a:pt x="4231067" y="1061824"/>
                </a:lnTo>
                <a:lnTo>
                  <a:pt x="4282656" y="1070721"/>
                </a:lnTo>
                <a:lnTo>
                  <a:pt x="4334298" y="1079557"/>
                </a:lnTo>
                <a:lnTo>
                  <a:pt x="4385972" y="1088329"/>
                </a:lnTo>
                <a:lnTo>
                  <a:pt x="4437659" y="1097033"/>
                </a:lnTo>
                <a:lnTo>
                  <a:pt x="4489339" y="1105666"/>
                </a:lnTo>
                <a:lnTo>
                  <a:pt x="4540992" y="1114225"/>
                </a:lnTo>
                <a:lnTo>
                  <a:pt x="4592598" y="1122705"/>
                </a:lnTo>
                <a:lnTo>
                  <a:pt x="4644139" y="1131103"/>
                </a:lnTo>
                <a:lnTo>
                  <a:pt x="4695594" y="1139417"/>
                </a:lnTo>
                <a:lnTo>
                  <a:pt x="4746944" y="1147642"/>
                </a:lnTo>
                <a:lnTo>
                  <a:pt x="4798169" y="1155776"/>
                </a:lnTo>
                <a:lnTo>
                  <a:pt x="4849249" y="1163814"/>
                </a:lnTo>
                <a:lnTo>
                  <a:pt x="4900165" y="1171754"/>
                </a:lnTo>
                <a:lnTo>
                  <a:pt x="4950897" y="1179592"/>
                </a:lnTo>
                <a:lnTo>
                  <a:pt x="5001426" y="1187324"/>
                </a:lnTo>
                <a:lnTo>
                  <a:pt x="5051731" y="1194947"/>
                </a:lnTo>
                <a:lnTo>
                  <a:pt x="5101794" y="1202458"/>
                </a:lnTo>
                <a:lnTo>
                  <a:pt x="5151594" y="1209854"/>
                </a:lnTo>
                <a:lnTo>
                  <a:pt x="5201112" y="1217130"/>
                </a:lnTo>
                <a:lnTo>
                  <a:pt x="5250328" y="1224283"/>
                </a:lnTo>
                <a:lnTo>
                  <a:pt x="5299223" y="1231311"/>
                </a:lnTo>
                <a:lnTo>
                  <a:pt x="5347776" y="1238209"/>
                </a:lnTo>
                <a:lnTo>
                  <a:pt x="5395969" y="1244974"/>
                </a:lnTo>
                <a:lnTo>
                  <a:pt x="5443781" y="1251603"/>
                </a:lnTo>
                <a:lnTo>
                  <a:pt x="5491194" y="1258093"/>
                </a:lnTo>
                <a:lnTo>
                  <a:pt x="5538186" y="1264439"/>
                </a:lnTo>
                <a:lnTo>
                  <a:pt x="5584739" y="1270639"/>
                </a:lnTo>
                <a:lnTo>
                  <a:pt x="5630833" y="1276689"/>
                </a:lnTo>
                <a:lnTo>
                  <a:pt x="5676449" y="1282585"/>
                </a:lnTo>
                <a:lnTo>
                  <a:pt x="5731868" y="1289579"/>
                </a:lnTo>
                <a:lnTo>
                  <a:pt x="5787466" y="1296373"/>
                </a:lnTo>
                <a:lnTo>
                  <a:pt x="5843208" y="1302970"/>
                </a:lnTo>
                <a:lnTo>
                  <a:pt x="5899059" y="1309374"/>
                </a:lnTo>
                <a:lnTo>
                  <a:pt x="5954986" y="1315590"/>
                </a:lnTo>
                <a:lnTo>
                  <a:pt x="6010955" y="1321622"/>
                </a:lnTo>
                <a:lnTo>
                  <a:pt x="6066930" y="1327474"/>
                </a:lnTo>
                <a:lnTo>
                  <a:pt x="6122880" y="1333150"/>
                </a:lnTo>
                <a:lnTo>
                  <a:pt x="6178768" y="1338654"/>
                </a:lnTo>
                <a:lnTo>
                  <a:pt x="6234561" y="1343991"/>
                </a:lnTo>
                <a:lnTo>
                  <a:pt x="6290225" y="1349164"/>
                </a:lnTo>
                <a:lnTo>
                  <a:pt x="6345726" y="1354178"/>
                </a:lnTo>
                <a:lnTo>
                  <a:pt x="6401029" y="1359036"/>
                </a:lnTo>
                <a:lnTo>
                  <a:pt x="6456101" y="1363744"/>
                </a:lnTo>
                <a:lnTo>
                  <a:pt x="6510907" y="1368304"/>
                </a:lnTo>
                <a:lnTo>
                  <a:pt x="6565413" y="1372722"/>
                </a:lnTo>
                <a:lnTo>
                  <a:pt x="6619585" y="1377001"/>
                </a:lnTo>
                <a:lnTo>
                  <a:pt x="6673390" y="1381145"/>
                </a:lnTo>
                <a:lnTo>
                  <a:pt x="6726792" y="1385159"/>
                </a:lnTo>
                <a:lnTo>
                  <a:pt x="6779757" y="1389047"/>
                </a:lnTo>
                <a:lnTo>
                  <a:pt x="6832253" y="1392812"/>
                </a:lnTo>
                <a:lnTo>
                  <a:pt x="6884243" y="1396460"/>
                </a:lnTo>
                <a:lnTo>
                  <a:pt x="6935695" y="1399993"/>
                </a:lnTo>
                <a:lnTo>
                  <a:pt x="6986574" y="1403417"/>
                </a:lnTo>
                <a:lnTo>
                  <a:pt x="7036847" y="1406735"/>
                </a:lnTo>
                <a:lnTo>
                  <a:pt x="7086478" y="1409952"/>
                </a:lnTo>
                <a:lnTo>
                  <a:pt x="7135433" y="1413072"/>
                </a:lnTo>
                <a:lnTo>
                  <a:pt x="7183680" y="1416098"/>
                </a:lnTo>
                <a:lnTo>
                  <a:pt x="7231183" y="1419035"/>
                </a:lnTo>
                <a:lnTo>
                  <a:pt x="7277908" y="1421887"/>
                </a:lnTo>
                <a:lnTo>
                  <a:pt x="7323821" y="1424659"/>
                </a:lnTo>
                <a:lnTo>
                  <a:pt x="7368889" y="1427353"/>
                </a:lnTo>
                <a:lnTo>
                  <a:pt x="7413077" y="1429976"/>
                </a:lnTo>
                <a:lnTo>
                  <a:pt x="7456350" y="1432530"/>
                </a:lnTo>
                <a:lnTo>
                  <a:pt x="7498675" y="1435019"/>
                </a:lnTo>
                <a:lnTo>
                  <a:pt x="7540018" y="1437448"/>
                </a:lnTo>
                <a:lnTo>
                  <a:pt x="7580344" y="1439822"/>
                </a:lnTo>
                <a:lnTo>
                  <a:pt x="7619620" y="1442143"/>
                </a:lnTo>
                <a:lnTo>
                  <a:pt x="7657810" y="1444417"/>
                </a:lnTo>
                <a:lnTo>
                  <a:pt x="7694882" y="1446648"/>
                </a:lnTo>
                <a:lnTo>
                  <a:pt x="7730801" y="1448838"/>
                </a:lnTo>
                <a:lnTo>
                  <a:pt x="7812409" y="1453636"/>
                </a:lnTo>
                <a:lnTo>
                  <a:pt x="7887152" y="1457595"/>
                </a:lnTo>
                <a:lnTo>
                  <a:pt x="7955603" y="1460781"/>
                </a:lnTo>
                <a:lnTo>
                  <a:pt x="8018334" y="1463258"/>
                </a:lnTo>
                <a:lnTo>
                  <a:pt x="8075917" y="1465093"/>
                </a:lnTo>
                <a:lnTo>
                  <a:pt x="8128927" y="1466350"/>
                </a:lnTo>
                <a:lnTo>
                  <a:pt x="8177935" y="1467094"/>
                </a:lnTo>
                <a:lnTo>
                  <a:pt x="8223515" y="1467392"/>
                </a:lnTo>
                <a:lnTo>
                  <a:pt x="8266239" y="1467307"/>
                </a:lnTo>
                <a:lnTo>
                  <a:pt x="8306680" y="1466906"/>
                </a:lnTo>
                <a:lnTo>
                  <a:pt x="8345410" y="1466253"/>
                </a:lnTo>
                <a:lnTo>
                  <a:pt x="8420032" y="1464455"/>
                </a:lnTo>
                <a:lnTo>
                  <a:pt x="8457068" y="1463439"/>
                </a:lnTo>
                <a:lnTo>
                  <a:pt x="8494685" y="1462434"/>
                </a:lnTo>
                <a:lnTo>
                  <a:pt x="8533456" y="1461503"/>
                </a:lnTo>
                <a:lnTo>
                  <a:pt x="8573954" y="1460713"/>
                </a:lnTo>
                <a:lnTo>
                  <a:pt x="8636561" y="1459348"/>
                </a:lnTo>
                <a:lnTo>
                  <a:pt x="8696089" y="1457447"/>
                </a:lnTo>
                <a:lnTo>
                  <a:pt x="8752845" y="1455065"/>
                </a:lnTo>
                <a:lnTo>
                  <a:pt x="8807136" y="1452254"/>
                </a:lnTo>
                <a:lnTo>
                  <a:pt x="8859272" y="1449069"/>
                </a:lnTo>
                <a:lnTo>
                  <a:pt x="8909559" y="1445562"/>
                </a:lnTo>
                <a:lnTo>
                  <a:pt x="8958307" y="1441789"/>
                </a:lnTo>
                <a:lnTo>
                  <a:pt x="9005822" y="1437801"/>
                </a:lnTo>
                <a:lnTo>
                  <a:pt x="9052414" y="1433653"/>
                </a:lnTo>
                <a:lnTo>
                  <a:pt x="9078271" y="1431261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5133" y="5137796"/>
            <a:ext cx="6929120" cy="1714500"/>
          </a:xfrm>
          <a:custGeom>
            <a:avLst/>
            <a:gdLst/>
            <a:ahLst/>
            <a:cxnLst/>
            <a:rect l="l" t="t" r="r" b="b"/>
            <a:pathLst>
              <a:path w="6929120" h="1714500">
                <a:moveTo>
                  <a:pt x="0" y="1714264"/>
                </a:moveTo>
                <a:lnTo>
                  <a:pt x="32478" y="1677653"/>
                </a:lnTo>
                <a:lnTo>
                  <a:pt x="65063" y="1641069"/>
                </a:lnTo>
                <a:lnTo>
                  <a:pt x="97859" y="1604537"/>
                </a:lnTo>
                <a:lnTo>
                  <a:pt x="130971" y="1568084"/>
                </a:lnTo>
                <a:lnTo>
                  <a:pt x="164507" y="1531737"/>
                </a:lnTo>
                <a:lnTo>
                  <a:pt x="198571" y="1495521"/>
                </a:lnTo>
                <a:lnTo>
                  <a:pt x="233268" y="1459464"/>
                </a:lnTo>
                <a:lnTo>
                  <a:pt x="268706" y="1423592"/>
                </a:lnTo>
                <a:lnTo>
                  <a:pt x="304988" y="1387931"/>
                </a:lnTo>
                <a:lnTo>
                  <a:pt x="342222" y="1352508"/>
                </a:lnTo>
                <a:lnTo>
                  <a:pt x="380512" y="1317348"/>
                </a:lnTo>
                <a:lnTo>
                  <a:pt x="419965" y="1282480"/>
                </a:lnTo>
                <a:lnTo>
                  <a:pt x="460686" y="1247928"/>
                </a:lnTo>
                <a:lnTo>
                  <a:pt x="502780" y="1213720"/>
                </a:lnTo>
                <a:lnTo>
                  <a:pt x="546354" y="1179881"/>
                </a:lnTo>
                <a:lnTo>
                  <a:pt x="584055" y="1151726"/>
                </a:lnTo>
                <a:lnTo>
                  <a:pt x="623194" y="1123387"/>
                </a:lnTo>
                <a:lnTo>
                  <a:pt x="663629" y="1094938"/>
                </a:lnTo>
                <a:lnTo>
                  <a:pt x="705221" y="1066452"/>
                </a:lnTo>
                <a:lnTo>
                  <a:pt x="747827" y="1038004"/>
                </a:lnTo>
                <a:lnTo>
                  <a:pt x="791308" y="1009665"/>
                </a:lnTo>
                <a:lnTo>
                  <a:pt x="835523" y="981509"/>
                </a:lnTo>
                <a:lnTo>
                  <a:pt x="880331" y="953610"/>
                </a:lnTo>
                <a:lnTo>
                  <a:pt x="925591" y="926041"/>
                </a:lnTo>
                <a:lnTo>
                  <a:pt x="971163" y="898876"/>
                </a:lnTo>
                <a:lnTo>
                  <a:pt x="1016906" y="872186"/>
                </a:lnTo>
                <a:lnTo>
                  <a:pt x="1062679" y="846047"/>
                </a:lnTo>
                <a:lnTo>
                  <a:pt x="1108342" y="820531"/>
                </a:lnTo>
                <a:lnTo>
                  <a:pt x="1153753" y="795711"/>
                </a:lnTo>
                <a:lnTo>
                  <a:pt x="1198772" y="771661"/>
                </a:lnTo>
                <a:lnTo>
                  <a:pt x="1243258" y="748454"/>
                </a:lnTo>
                <a:lnTo>
                  <a:pt x="1287072" y="726164"/>
                </a:lnTo>
                <a:lnTo>
                  <a:pt x="1330070" y="704863"/>
                </a:lnTo>
                <a:lnTo>
                  <a:pt x="1376844" y="682270"/>
                </a:lnTo>
                <a:lnTo>
                  <a:pt x="1421710" y="661143"/>
                </a:lnTo>
                <a:lnTo>
                  <a:pt x="1465076" y="641327"/>
                </a:lnTo>
                <a:lnTo>
                  <a:pt x="1507353" y="622665"/>
                </a:lnTo>
                <a:lnTo>
                  <a:pt x="1548946" y="605001"/>
                </a:lnTo>
                <a:lnTo>
                  <a:pt x="1590266" y="588177"/>
                </a:lnTo>
                <a:lnTo>
                  <a:pt x="1631720" y="572039"/>
                </a:lnTo>
                <a:lnTo>
                  <a:pt x="1673717" y="556429"/>
                </a:lnTo>
                <a:lnTo>
                  <a:pt x="1716664" y="541190"/>
                </a:lnTo>
                <a:lnTo>
                  <a:pt x="1760971" y="526167"/>
                </a:lnTo>
                <a:lnTo>
                  <a:pt x="1807046" y="511202"/>
                </a:lnTo>
                <a:lnTo>
                  <a:pt x="1855297" y="496140"/>
                </a:lnTo>
                <a:lnTo>
                  <a:pt x="1906132" y="480824"/>
                </a:lnTo>
                <a:lnTo>
                  <a:pt x="1959960" y="465098"/>
                </a:lnTo>
                <a:lnTo>
                  <a:pt x="2017189" y="448804"/>
                </a:lnTo>
                <a:lnTo>
                  <a:pt x="2078228" y="431788"/>
                </a:lnTo>
                <a:lnTo>
                  <a:pt x="2118243" y="420886"/>
                </a:lnTo>
                <a:lnTo>
                  <a:pt x="2160523" y="409688"/>
                </a:lnTo>
                <a:lnTo>
                  <a:pt x="2204874" y="398231"/>
                </a:lnTo>
                <a:lnTo>
                  <a:pt x="2251101" y="386550"/>
                </a:lnTo>
                <a:lnTo>
                  <a:pt x="2299009" y="374682"/>
                </a:lnTo>
                <a:lnTo>
                  <a:pt x="2348404" y="362664"/>
                </a:lnTo>
                <a:lnTo>
                  <a:pt x="2399091" y="350531"/>
                </a:lnTo>
                <a:lnTo>
                  <a:pt x="2450875" y="338320"/>
                </a:lnTo>
                <a:lnTo>
                  <a:pt x="2503562" y="326068"/>
                </a:lnTo>
                <a:lnTo>
                  <a:pt x="2556958" y="313811"/>
                </a:lnTo>
                <a:lnTo>
                  <a:pt x="2610868" y="301585"/>
                </a:lnTo>
                <a:lnTo>
                  <a:pt x="2665097" y="289426"/>
                </a:lnTo>
                <a:lnTo>
                  <a:pt x="2719451" y="277371"/>
                </a:lnTo>
                <a:lnTo>
                  <a:pt x="2773734" y="265457"/>
                </a:lnTo>
                <a:lnTo>
                  <a:pt x="2827754" y="253720"/>
                </a:lnTo>
                <a:lnTo>
                  <a:pt x="2881314" y="242195"/>
                </a:lnTo>
                <a:lnTo>
                  <a:pt x="2934220" y="230920"/>
                </a:lnTo>
                <a:lnTo>
                  <a:pt x="2986279" y="219931"/>
                </a:lnTo>
                <a:lnTo>
                  <a:pt x="3037295" y="209264"/>
                </a:lnTo>
                <a:lnTo>
                  <a:pt x="3087073" y="198956"/>
                </a:lnTo>
                <a:lnTo>
                  <a:pt x="3135419" y="189042"/>
                </a:lnTo>
                <a:lnTo>
                  <a:pt x="3182139" y="179560"/>
                </a:lnTo>
                <a:lnTo>
                  <a:pt x="3227038" y="170546"/>
                </a:lnTo>
                <a:lnTo>
                  <a:pt x="3269921" y="162035"/>
                </a:lnTo>
                <a:lnTo>
                  <a:pt x="3310594" y="154066"/>
                </a:lnTo>
                <a:lnTo>
                  <a:pt x="3348863" y="146673"/>
                </a:lnTo>
                <a:lnTo>
                  <a:pt x="3418279" y="133601"/>
                </a:lnTo>
                <a:lnTo>
                  <a:pt x="3479443" y="122537"/>
                </a:lnTo>
                <a:lnTo>
                  <a:pt x="3533735" y="113235"/>
                </a:lnTo>
                <a:lnTo>
                  <a:pt x="3582532" y="105452"/>
                </a:lnTo>
                <a:lnTo>
                  <a:pt x="3627215" y="98946"/>
                </a:lnTo>
                <a:lnTo>
                  <a:pt x="3669162" y="93472"/>
                </a:lnTo>
                <a:lnTo>
                  <a:pt x="3709752" y="88788"/>
                </a:lnTo>
                <a:lnTo>
                  <a:pt x="3750364" y="84648"/>
                </a:lnTo>
                <a:lnTo>
                  <a:pt x="3792377" y="80811"/>
                </a:lnTo>
                <a:lnTo>
                  <a:pt x="3837171" y="77033"/>
                </a:lnTo>
                <a:lnTo>
                  <a:pt x="3886124" y="73070"/>
                </a:lnTo>
                <a:lnTo>
                  <a:pt x="3940615" y="68678"/>
                </a:lnTo>
                <a:lnTo>
                  <a:pt x="4002024" y="63615"/>
                </a:lnTo>
                <a:lnTo>
                  <a:pt x="4043532" y="60210"/>
                </a:lnTo>
                <a:lnTo>
                  <a:pt x="4087086" y="56789"/>
                </a:lnTo>
                <a:lnTo>
                  <a:pt x="4132493" y="53364"/>
                </a:lnTo>
                <a:lnTo>
                  <a:pt x="4179559" y="49946"/>
                </a:lnTo>
                <a:lnTo>
                  <a:pt x="4228092" y="46547"/>
                </a:lnTo>
                <a:lnTo>
                  <a:pt x="4277900" y="43178"/>
                </a:lnTo>
                <a:lnTo>
                  <a:pt x="4328790" y="39851"/>
                </a:lnTo>
                <a:lnTo>
                  <a:pt x="4380569" y="36578"/>
                </a:lnTo>
                <a:lnTo>
                  <a:pt x="4433044" y="33370"/>
                </a:lnTo>
                <a:lnTo>
                  <a:pt x="4486024" y="30239"/>
                </a:lnTo>
                <a:lnTo>
                  <a:pt x="4539315" y="27196"/>
                </a:lnTo>
                <a:lnTo>
                  <a:pt x="4592725" y="24253"/>
                </a:lnTo>
                <a:lnTo>
                  <a:pt x="4646061" y="21421"/>
                </a:lnTo>
                <a:lnTo>
                  <a:pt x="4699131" y="18713"/>
                </a:lnTo>
                <a:lnTo>
                  <a:pt x="4751742" y="16140"/>
                </a:lnTo>
                <a:lnTo>
                  <a:pt x="4803701" y="13712"/>
                </a:lnTo>
                <a:lnTo>
                  <a:pt x="4854816" y="11443"/>
                </a:lnTo>
                <a:lnTo>
                  <a:pt x="4904894" y="9344"/>
                </a:lnTo>
                <a:lnTo>
                  <a:pt x="4953742" y="7425"/>
                </a:lnTo>
                <a:lnTo>
                  <a:pt x="5001168" y="5700"/>
                </a:lnTo>
                <a:lnTo>
                  <a:pt x="5046980" y="4179"/>
                </a:lnTo>
                <a:lnTo>
                  <a:pt x="5311489" y="0"/>
                </a:lnTo>
                <a:lnTo>
                  <a:pt x="5586571" y="464"/>
                </a:lnTo>
                <a:lnTo>
                  <a:pt x="5802645" y="2786"/>
                </a:lnTo>
                <a:lnTo>
                  <a:pt x="5890133" y="4179"/>
                </a:lnTo>
                <a:lnTo>
                  <a:pt x="6495796" y="4179"/>
                </a:lnTo>
                <a:lnTo>
                  <a:pt x="6558133" y="6090"/>
                </a:lnTo>
                <a:lnTo>
                  <a:pt x="6618476" y="8729"/>
                </a:lnTo>
                <a:lnTo>
                  <a:pt x="6676124" y="11883"/>
                </a:lnTo>
                <a:lnTo>
                  <a:pt x="6730380" y="15339"/>
                </a:lnTo>
                <a:lnTo>
                  <a:pt x="6780547" y="18884"/>
                </a:lnTo>
                <a:lnTo>
                  <a:pt x="6825926" y="22306"/>
                </a:lnTo>
                <a:lnTo>
                  <a:pt x="6865819" y="25391"/>
                </a:lnTo>
                <a:lnTo>
                  <a:pt x="6899529" y="27928"/>
                </a:lnTo>
                <a:lnTo>
                  <a:pt x="6928865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214" y="4007358"/>
            <a:ext cx="1525905" cy="2851150"/>
          </a:xfrm>
          <a:custGeom>
            <a:avLst/>
            <a:gdLst/>
            <a:ahLst/>
            <a:cxnLst/>
            <a:rect l="l" t="t" r="r" b="b"/>
            <a:pathLst>
              <a:path w="1525905" h="2851150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  <a:path w="1525905" h="2851150">
                <a:moveTo>
                  <a:pt x="135030" y="1688833"/>
                </a:moveTo>
                <a:lnTo>
                  <a:pt x="825249" y="1285875"/>
                </a:lnTo>
                <a:lnTo>
                  <a:pt x="1525731" y="1690281"/>
                </a:lnTo>
                <a:lnTo>
                  <a:pt x="1521921" y="2489542"/>
                </a:lnTo>
                <a:lnTo>
                  <a:pt x="903407" y="2850640"/>
                </a:lnTo>
              </a:path>
              <a:path w="1525905" h="2851150">
                <a:moveTo>
                  <a:pt x="759090" y="2850640"/>
                </a:moveTo>
                <a:lnTo>
                  <a:pt x="131144" y="2488095"/>
                </a:lnTo>
                <a:lnTo>
                  <a:pt x="135030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  <a:close/>
              </a:path>
              <a:path w="2128520" h="2841625">
                <a:moveTo>
                  <a:pt x="737361" y="1688833"/>
                </a:moveTo>
                <a:lnTo>
                  <a:pt x="1427480" y="1285875"/>
                </a:lnTo>
                <a:lnTo>
                  <a:pt x="2128012" y="1690281"/>
                </a:lnTo>
                <a:lnTo>
                  <a:pt x="2124202" y="2489542"/>
                </a:lnTo>
                <a:lnTo>
                  <a:pt x="1522025" y="2841115"/>
                </a:lnTo>
              </a:path>
              <a:path w="2128520" h="2841625">
                <a:moveTo>
                  <a:pt x="1344896" y="2841115"/>
                </a:moveTo>
                <a:lnTo>
                  <a:pt x="733424" y="2488095"/>
                </a:lnTo>
                <a:lnTo>
                  <a:pt x="737361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661"/>
                </a:lnTo>
                <a:lnTo>
                  <a:pt x="8229600" y="618566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375" y="1471041"/>
            <a:ext cx="41065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568" y="2526030"/>
            <a:ext cx="3669665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D9F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0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7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8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</p:grpSp>
      <p:sp>
        <p:nvSpPr>
          <p:cNvPr id="153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tr-TR" noProof="0" smtClean="0"/>
              <a:t>Click to edit Master title style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tr-TR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05002-9103-4DD3-864C-B467AEB90C1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682202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458023-7AE0-41C5-8C96-1F94FDADAB6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4C9326-6622-4B40-B2E8-89A91372307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B59836F-5978-483B-9EB6-4A923F5DA8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5E4EE3A-BD01-489A-9315-7400A499682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F41CCCE-025F-4173-8D20-11ABBE62CB8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AD93AC5-C7BD-4AA8-8D4D-DFC26BF8FD5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408441-614C-4A63-947B-D3EEA9C37D7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4FAEF8-8A48-486D-9213-C330A50DC1B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40" y="860501"/>
            <a:ext cx="7800009" cy="1249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345" y="2122754"/>
            <a:ext cx="6581140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3953" y="5809090"/>
            <a:ext cx="25971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Yevgeniy_Landis" TargetMode="External"/><Relationship Id="rId2" Type="http://schemas.openxmlformats.org/officeDocument/2006/relationships/hyperlink" Target="http://en.wikipedia.org/wiki/Georgii_Adelson-Velskii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1800"/>
            <a:ext cx="9144000" cy="382588"/>
          </a:xfrm>
          <a:solidFill>
            <a:srgbClr val="66A2CE"/>
          </a:solidFill>
        </p:spPr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lang="tr-TR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6175"/>
            <a:ext cx="9144000" cy="1825625"/>
          </a:xfrm>
          <a:solidFill>
            <a:srgbClr val="00467A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BIL207 VERİ YAPILARI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9. 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Hafta</a:t>
            </a:r>
            <a:r>
              <a:rPr lang="tr-TR" sz="3600" dirty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AVL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AĞAÇLARI </a:t>
            </a:r>
            <a:r>
              <a:rPr lang="tr-TR" sz="1500" dirty="0">
                <a:solidFill>
                  <a:srgbClr val="FF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	</a:t>
            </a:r>
            <a:r>
              <a:rPr lang="tr-TR" sz="2100" dirty="0">
                <a:cs typeface="Arial" panose="020B0604020202020204" pitchFamily="34" charset="0"/>
              </a:rPr>
              <a:t/>
            </a:r>
            <a:br>
              <a:rPr lang="tr-TR" sz="2100" dirty="0">
                <a:cs typeface="Arial" panose="020B0604020202020204" pitchFamily="34" charset="0"/>
              </a:rPr>
            </a:br>
            <a:endParaRPr lang="tr-TR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56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57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/>
              <a:t>AVL</a:t>
            </a:r>
            <a:r>
              <a:rPr spc="-100"/>
              <a:t> </a:t>
            </a:r>
            <a:r>
              <a:rPr/>
              <a:t>Ağacında</a:t>
            </a:r>
            <a:r>
              <a:rPr spc="-140"/>
              <a:t> </a:t>
            </a:r>
            <a:r>
              <a:rPr/>
              <a:t>Dengenin</a:t>
            </a:r>
            <a:r>
              <a:rPr spc="-110"/>
              <a:t> </a:t>
            </a:r>
            <a:r>
              <a:rPr spc="-10"/>
              <a:t>Sağlanması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301366"/>
            <a:ext cx="401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FC0028"/>
                </a:solidFill>
                <a:latin typeface="Calibri"/>
                <a:cs typeface="Calibri"/>
              </a:rPr>
              <a:t>Problem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Ekleme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işlemi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bazı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617" y="2630551"/>
            <a:ext cx="4345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Calibri"/>
                <a:cs typeface="Calibri"/>
              </a:rPr>
              <a:t>durumlarda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ekleme</a:t>
            </a:r>
            <a:r>
              <a:rPr sz="2400" spc="-8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noktasına</a:t>
            </a:r>
            <a:r>
              <a:rPr sz="2400" spc="-9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003399"/>
                </a:solidFill>
                <a:latin typeface="Calibri"/>
                <a:cs typeface="Calibri"/>
              </a:rPr>
              <a:t>göre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617" y="2959734"/>
            <a:ext cx="4662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kök</a:t>
            </a:r>
            <a:r>
              <a:rPr sz="2400" spc="-10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olan</a:t>
            </a:r>
            <a:r>
              <a:rPr sz="2400" spc="-8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bölgelerde</a:t>
            </a:r>
            <a:r>
              <a:rPr sz="2400" spc="-7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balans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faktörün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617" y="3288919"/>
            <a:ext cx="391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libri"/>
                <a:cs typeface="Calibri"/>
              </a:rPr>
              <a:t>veya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-</a:t>
            </a:r>
            <a:r>
              <a:rPr sz="2400">
                <a:latin typeface="Calibri"/>
                <a:cs typeface="Calibri"/>
              </a:rPr>
              <a:t>2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olmasına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neden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olabilir.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4093845"/>
            <a:ext cx="494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FC0028"/>
                </a:solidFill>
                <a:latin typeface="Calibri"/>
                <a:cs typeface="Calibri"/>
              </a:rPr>
              <a:t>Fikir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Yeni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düğümü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ekledikten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sonra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417" y="4493133"/>
            <a:ext cx="4704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500" spc="-25">
                <a:solidFill>
                  <a:srgbClr val="93C500"/>
                </a:solidFill>
                <a:latin typeface="Calibri"/>
                <a:cs typeface="Calibri"/>
              </a:rPr>
              <a:t>1.</a:t>
            </a:r>
            <a:r>
              <a:rPr sz="1500">
                <a:solidFill>
                  <a:srgbClr val="93C500"/>
                </a:solidFill>
                <a:latin typeface="Calibri"/>
                <a:cs typeface="Calibri"/>
              </a:rPr>
              <a:t>	</a:t>
            </a:r>
            <a:r>
              <a:rPr sz="2000">
                <a:latin typeface="Calibri"/>
                <a:cs typeface="Calibri"/>
              </a:rPr>
              <a:t>Balans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faktörü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düzelterek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köke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doğru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çık.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417" y="4828413"/>
            <a:ext cx="4810125" cy="8801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marR="5080" indent="-457834">
              <a:lnSpc>
                <a:spcPct val="90100"/>
              </a:lnSpc>
              <a:spcBef>
                <a:spcPts val="340"/>
              </a:spcBef>
              <a:tabLst>
                <a:tab pos="469265" algn="l"/>
              </a:tabLst>
            </a:pPr>
            <a:r>
              <a:rPr sz="1500" spc="-25">
                <a:solidFill>
                  <a:srgbClr val="93C500"/>
                </a:solidFill>
                <a:latin typeface="Calibri"/>
                <a:cs typeface="Calibri"/>
              </a:rPr>
              <a:t>2.</a:t>
            </a:r>
            <a:r>
              <a:rPr sz="1500">
                <a:solidFill>
                  <a:srgbClr val="93C500"/>
                </a:solidFill>
                <a:latin typeface="Calibri"/>
                <a:cs typeface="Calibri"/>
              </a:rPr>
              <a:t>	</a:t>
            </a:r>
            <a:r>
              <a:rPr sz="2000">
                <a:latin typeface="Calibri"/>
                <a:cs typeface="Calibri"/>
              </a:rPr>
              <a:t>Eğer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düğümün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balans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faktörü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veya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-</a:t>
            </a:r>
            <a:r>
              <a:rPr sz="2000" spc="-50">
                <a:latin typeface="Calibri"/>
                <a:cs typeface="Calibri"/>
              </a:rPr>
              <a:t>2</a:t>
            </a:r>
            <a:r>
              <a:rPr sz="2000" spc="5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üzerinde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döndürülerek düzeltilir.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37412" y="2841561"/>
            <a:ext cx="319405" cy="332105"/>
            <a:chOff x="7237412" y="2841561"/>
            <a:chExt cx="319405" cy="332105"/>
          </a:xfrm>
        </p:grpSpPr>
        <p:sp>
          <p:nvSpPr>
            <p:cNvPr id="11" name="object 11"/>
            <p:cNvSpPr/>
            <p:nvPr/>
          </p:nvSpPr>
          <p:spPr>
            <a:xfrm>
              <a:off x="7242175" y="2846323"/>
              <a:ext cx="309880" cy="322580"/>
            </a:xfrm>
            <a:custGeom>
              <a:avLst/>
              <a:gdLst/>
              <a:ahLst/>
              <a:cxnLst/>
              <a:rect l="l" t="t" r="r" b="b"/>
              <a:pathLst>
                <a:path w="309879" h="322580">
                  <a:moveTo>
                    <a:pt x="154813" y="0"/>
                  </a:moveTo>
                  <a:lnTo>
                    <a:pt x="105891" y="8226"/>
                  </a:lnTo>
                  <a:lnTo>
                    <a:pt x="63395" y="31126"/>
                  </a:lnTo>
                  <a:lnTo>
                    <a:pt x="29878" y="66028"/>
                  </a:lnTo>
                  <a:lnTo>
                    <a:pt x="7895" y="110264"/>
                  </a:lnTo>
                  <a:lnTo>
                    <a:pt x="0" y="161162"/>
                  </a:lnTo>
                  <a:lnTo>
                    <a:pt x="7895" y="212110"/>
                  </a:lnTo>
                  <a:lnTo>
                    <a:pt x="29878" y="256352"/>
                  </a:lnTo>
                  <a:lnTo>
                    <a:pt x="63395" y="291236"/>
                  </a:lnTo>
                  <a:lnTo>
                    <a:pt x="105891" y="314111"/>
                  </a:lnTo>
                  <a:lnTo>
                    <a:pt x="154813" y="322325"/>
                  </a:lnTo>
                  <a:lnTo>
                    <a:pt x="203734" y="314111"/>
                  </a:lnTo>
                  <a:lnTo>
                    <a:pt x="246230" y="291236"/>
                  </a:lnTo>
                  <a:lnTo>
                    <a:pt x="279747" y="256352"/>
                  </a:lnTo>
                  <a:lnTo>
                    <a:pt x="301730" y="212110"/>
                  </a:lnTo>
                  <a:lnTo>
                    <a:pt x="309625" y="161162"/>
                  </a:lnTo>
                  <a:lnTo>
                    <a:pt x="301730" y="110264"/>
                  </a:lnTo>
                  <a:lnTo>
                    <a:pt x="279747" y="66028"/>
                  </a:lnTo>
                  <a:lnTo>
                    <a:pt x="246230" y="31126"/>
                  </a:lnTo>
                  <a:lnTo>
                    <a:pt x="203734" y="8226"/>
                  </a:lnTo>
                  <a:lnTo>
                    <a:pt x="154813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42175" y="2846323"/>
              <a:ext cx="309880" cy="322580"/>
            </a:xfrm>
            <a:custGeom>
              <a:avLst/>
              <a:gdLst/>
              <a:ahLst/>
              <a:cxnLst/>
              <a:rect l="l" t="t" r="r" b="b"/>
              <a:pathLst>
                <a:path w="309879" h="322580">
                  <a:moveTo>
                    <a:pt x="0" y="161162"/>
                  </a:moveTo>
                  <a:lnTo>
                    <a:pt x="7895" y="110264"/>
                  </a:lnTo>
                  <a:lnTo>
                    <a:pt x="29878" y="66028"/>
                  </a:lnTo>
                  <a:lnTo>
                    <a:pt x="63395" y="31126"/>
                  </a:lnTo>
                  <a:lnTo>
                    <a:pt x="105891" y="8226"/>
                  </a:lnTo>
                  <a:lnTo>
                    <a:pt x="154813" y="0"/>
                  </a:lnTo>
                  <a:lnTo>
                    <a:pt x="203734" y="8226"/>
                  </a:lnTo>
                  <a:lnTo>
                    <a:pt x="246230" y="31126"/>
                  </a:lnTo>
                  <a:lnTo>
                    <a:pt x="279747" y="66028"/>
                  </a:lnTo>
                  <a:lnTo>
                    <a:pt x="301730" y="110264"/>
                  </a:lnTo>
                  <a:lnTo>
                    <a:pt x="309625" y="161162"/>
                  </a:lnTo>
                  <a:lnTo>
                    <a:pt x="301730" y="212110"/>
                  </a:lnTo>
                  <a:lnTo>
                    <a:pt x="279747" y="256352"/>
                  </a:lnTo>
                  <a:lnTo>
                    <a:pt x="246230" y="291236"/>
                  </a:lnTo>
                  <a:lnTo>
                    <a:pt x="203734" y="314111"/>
                  </a:lnTo>
                  <a:lnTo>
                    <a:pt x="154813" y="322325"/>
                  </a:lnTo>
                  <a:lnTo>
                    <a:pt x="105891" y="314111"/>
                  </a:lnTo>
                  <a:lnTo>
                    <a:pt x="63395" y="291236"/>
                  </a:lnTo>
                  <a:lnTo>
                    <a:pt x="29878" y="256352"/>
                  </a:lnTo>
                  <a:lnTo>
                    <a:pt x="7895" y="212110"/>
                  </a:lnTo>
                  <a:lnTo>
                    <a:pt x="0" y="1611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22311" y="285216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78663" y="3370389"/>
            <a:ext cx="1313815" cy="844550"/>
            <a:chOff x="6578663" y="3370389"/>
            <a:chExt cx="1313815" cy="844550"/>
          </a:xfrm>
        </p:grpSpPr>
        <p:sp>
          <p:nvSpPr>
            <p:cNvPr id="15" name="object 15"/>
            <p:cNvSpPr/>
            <p:nvPr/>
          </p:nvSpPr>
          <p:spPr>
            <a:xfrm>
              <a:off x="6904482" y="3377819"/>
              <a:ext cx="309245" cy="320675"/>
            </a:xfrm>
            <a:custGeom>
              <a:avLst/>
              <a:gdLst/>
              <a:ahLst/>
              <a:cxnLst/>
              <a:rect l="l" t="t" r="r" b="b"/>
              <a:pathLst>
                <a:path w="309245" h="320675">
                  <a:moveTo>
                    <a:pt x="154686" y="0"/>
                  </a:moveTo>
                  <a:lnTo>
                    <a:pt x="105777" y="8183"/>
                  </a:lnTo>
                  <a:lnTo>
                    <a:pt x="63313" y="30967"/>
                  </a:lnTo>
                  <a:lnTo>
                    <a:pt x="29833" y="65699"/>
                  </a:lnTo>
                  <a:lnTo>
                    <a:pt x="7882" y="109727"/>
                  </a:lnTo>
                  <a:lnTo>
                    <a:pt x="0" y="160400"/>
                  </a:lnTo>
                  <a:lnTo>
                    <a:pt x="7882" y="211060"/>
                  </a:lnTo>
                  <a:lnTo>
                    <a:pt x="29833" y="255057"/>
                  </a:lnTo>
                  <a:lnTo>
                    <a:pt x="63313" y="289752"/>
                  </a:lnTo>
                  <a:lnTo>
                    <a:pt x="105777" y="312504"/>
                  </a:lnTo>
                  <a:lnTo>
                    <a:pt x="154686" y="320674"/>
                  </a:lnTo>
                  <a:lnTo>
                    <a:pt x="203532" y="312504"/>
                  </a:lnTo>
                  <a:lnTo>
                    <a:pt x="245959" y="289752"/>
                  </a:lnTo>
                  <a:lnTo>
                    <a:pt x="279419" y="255057"/>
                  </a:lnTo>
                  <a:lnTo>
                    <a:pt x="301363" y="211060"/>
                  </a:lnTo>
                  <a:lnTo>
                    <a:pt x="309245" y="160400"/>
                  </a:lnTo>
                  <a:lnTo>
                    <a:pt x="301363" y="109727"/>
                  </a:lnTo>
                  <a:lnTo>
                    <a:pt x="279419" y="65699"/>
                  </a:lnTo>
                  <a:lnTo>
                    <a:pt x="245959" y="30967"/>
                  </a:lnTo>
                  <a:lnTo>
                    <a:pt x="203532" y="8183"/>
                  </a:lnTo>
                  <a:lnTo>
                    <a:pt x="1546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04482" y="3377819"/>
              <a:ext cx="309245" cy="320675"/>
            </a:xfrm>
            <a:custGeom>
              <a:avLst/>
              <a:gdLst/>
              <a:ahLst/>
              <a:cxnLst/>
              <a:rect l="l" t="t" r="r" b="b"/>
              <a:pathLst>
                <a:path w="309245" h="320675">
                  <a:moveTo>
                    <a:pt x="0" y="160400"/>
                  </a:moveTo>
                  <a:lnTo>
                    <a:pt x="7882" y="109727"/>
                  </a:lnTo>
                  <a:lnTo>
                    <a:pt x="29833" y="65699"/>
                  </a:lnTo>
                  <a:lnTo>
                    <a:pt x="63313" y="30967"/>
                  </a:lnTo>
                  <a:lnTo>
                    <a:pt x="105777" y="8183"/>
                  </a:lnTo>
                  <a:lnTo>
                    <a:pt x="154686" y="0"/>
                  </a:lnTo>
                  <a:lnTo>
                    <a:pt x="203532" y="8183"/>
                  </a:lnTo>
                  <a:lnTo>
                    <a:pt x="245959" y="30967"/>
                  </a:lnTo>
                  <a:lnTo>
                    <a:pt x="279419" y="65699"/>
                  </a:lnTo>
                  <a:lnTo>
                    <a:pt x="301363" y="109727"/>
                  </a:lnTo>
                  <a:lnTo>
                    <a:pt x="309245" y="160400"/>
                  </a:lnTo>
                  <a:lnTo>
                    <a:pt x="301363" y="211060"/>
                  </a:lnTo>
                  <a:lnTo>
                    <a:pt x="279419" y="255057"/>
                  </a:lnTo>
                  <a:lnTo>
                    <a:pt x="245959" y="289752"/>
                  </a:lnTo>
                  <a:lnTo>
                    <a:pt x="203532" y="312504"/>
                  </a:lnTo>
                  <a:lnTo>
                    <a:pt x="154686" y="320674"/>
                  </a:lnTo>
                  <a:lnTo>
                    <a:pt x="105777" y="312504"/>
                  </a:lnTo>
                  <a:lnTo>
                    <a:pt x="63313" y="289752"/>
                  </a:lnTo>
                  <a:lnTo>
                    <a:pt x="29833" y="255057"/>
                  </a:lnTo>
                  <a:lnTo>
                    <a:pt x="7882" y="211060"/>
                  </a:lnTo>
                  <a:lnTo>
                    <a:pt x="0" y="160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3426" y="3887851"/>
              <a:ext cx="309880" cy="322580"/>
            </a:xfrm>
            <a:custGeom>
              <a:avLst/>
              <a:gdLst/>
              <a:ahLst/>
              <a:cxnLst/>
              <a:rect l="l" t="t" r="r" b="b"/>
              <a:pathLst>
                <a:path w="309879" h="322579">
                  <a:moveTo>
                    <a:pt x="154685" y="0"/>
                  </a:moveTo>
                  <a:lnTo>
                    <a:pt x="105777" y="8213"/>
                  </a:lnTo>
                  <a:lnTo>
                    <a:pt x="63313" y="31081"/>
                  </a:lnTo>
                  <a:lnTo>
                    <a:pt x="29833" y="65946"/>
                  </a:lnTo>
                  <a:lnTo>
                    <a:pt x="7882" y="110150"/>
                  </a:lnTo>
                  <a:lnTo>
                    <a:pt x="0" y="161036"/>
                  </a:lnTo>
                  <a:lnTo>
                    <a:pt x="7882" y="211983"/>
                  </a:lnTo>
                  <a:lnTo>
                    <a:pt x="29833" y="256225"/>
                  </a:lnTo>
                  <a:lnTo>
                    <a:pt x="63313" y="291109"/>
                  </a:lnTo>
                  <a:lnTo>
                    <a:pt x="105777" y="313984"/>
                  </a:lnTo>
                  <a:lnTo>
                    <a:pt x="154685" y="322199"/>
                  </a:lnTo>
                  <a:lnTo>
                    <a:pt x="203607" y="313984"/>
                  </a:lnTo>
                  <a:lnTo>
                    <a:pt x="246103" y="291109"/>
                  </a:lnTo>
                  <a:lnTo>
                    <a:pt x="279620" y="256225"/>
                  </a:lnTo>
                  <a:lnTo>
                    <a:pt x="301603" y="211983"/>
                  </a:lnTo>
                  <a:lnTo>
                    <a:pt x="309499" y="161036"/>
                  </a:lnTo>
                  <a:lnTo>
                    <a:pt x="301603" y="110150"/>
                  </a:lnTo>
                  <a:lnTo>
                    <a:pt x="279620" y="65946"/>
                  </a:lnTo>
                  <a:lnTo>
                    <a:pt x="246103" y="31081"/>
                  </a:lnTo>
                  <a:lnTo>
                    <a:pt x="203607" y="8213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3426" y="3887851"/>
              <a:ext cx="309880" cy="322580"/>
            </a:xfrm>
            <a:custGeom>
              <a:avLst/>
              <a:gdLst/>
              <a:ahLst/>
              <a:cxnLst/>
              <a:rect l="l" t="t" r="r" b="b"/>
              <a:pathLst>
                <a:path w="309879" h="322579">
                  <a:moveTo>
                    <a:pt x="0" y="161036"/>
                  </a:moveTo>
                  <a:lnTo>
                    <a:pt x="7882" y="110150"/>
                  </a:lnTo>
                  <a:lnTo>
                    <a:pt x="29833" y="65946"/>
                  </a:lnTo>
                  <a:lnTo>
                    <a:pt x="63313" y="31081"/>
                  </a:lnTo>
                  <a:lnTo>
                    <a:pt x="105777" y="8213"/>
                  </a:lnTo>
                  <a:lnTo>
                    <a:pt x="154685" y="0"/>
                  </a:lnTo>
                  <a:lnTo>
                    <a:pt x="203607" y="8213"/>
                  </a:lnTo>
                  <a:lnTo>
                    <a:pt x="246103" y="31081"/>
                  </a:lnTo>
                  <a:lnTo>
                    <a:pt x="279620" y="65946"/>
                  </a:lnTo>
                  <a:lnTo>
                    <a:pt x="301603" y="110150"/>
                  </a:lnTo>
                  <a:lnTo>
                    <a:pt x="309499" y="161036"/>
                  </a:lnTo>
                  <a:lnTo>
                    <a:pt x="301603" y="211983"/>
                  </a:lnTo>
                  <a:lnTo>
                    <a:pt x="279620" y="256225"/>
                  </a:lnTo>
                  <a:lnTo>
                    <a:pt x="246103" y="291109"/>
                  </a:lnTo>
                  <a:lnTo>
                    <a:pt x="203607" y="313984"/>
                  </a:lnTo>
                  <a:lnTo>
                    <a:pt x="154685" y="322199"/>
                  </a:lnTo>
                  <a:lnTo>
                    <a:pt x="105777" y="313984"/>
                  </a:lnTo>
                  <a:lnTo>
                    <a:pt x="63313" y="291109"/>
                  </a:lnTo>
                  <a:lnTo>
                    <a:pt x="29833" y="256225"/>
                  </a:lnTo>
                  <a:lnTo>
                    <a:pt x="7882" y="211983"/>
                  </a:lnTo>
                  <a:lnTo>
                    <a:pt x="0" y="1610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8471" y="3375152"/>
              <a:ext cx="309245" cy="322580"/>
            </a:xfrm>
            <a:custGeom>
              <a:avLst/>
              <a:gdLst/>
              <a:ahLst/>
              <a:cxnLst/>
              <a:rect l="l" t="t" r="r" b="b"/>
              <a:pathLst>
                <a:path w="309245" h="322579">
                  <a:moveTo>
                    <a:pt x="154558" y="0"/>
                  </a:moveTo>
                  <a:lnTo>
                    <a:pt x="105712" y="8213"/>
                  </a:lnTo>
                  <a:lnTo>
                    <a:pt x="63285" y="31081"/>
                  </a:lnTo>
                  <a:lnTo>
                    <a:pt x="29825" y="65946"/>
                  </a:lnTo>
                  <a:lnTo>
                    <a:pt x="7881" y="110150"/>
                  </a:lnTo>
                  <a:lnTo>
                    <a:pt x="0" y="161036"/>
                  </a:lnTo>
                  <a:lnTo>
                    <a:pt x="7881" y="211921"/>
                  </a:lnTo>
                  <a:lnTo>
                    <a:pt x="29825" y="256125"/>
                  </a:lnTo>
                  <a:lnTo>
                    <a:pt x="63285" y="290990"/>
                  </a:lnTo>
                  <a:lnTo>
                    <a:pt x="105712" y="313858"/>
                  </a:lnTo>
                  <a:lnTo>
                    <a:pt x="154558" y="322072"/>
                  </a:lnTo>
                  <a:lnTo>
                    <a:pt x="203405" y="313858"/>
                  </a:lnTo>
                  <a:lnTo>
                    <a:pt x="245832" y="290990"/>
                  </a:lnTo>
                  <a:lnTo>
                    <a:pt x="279292" y="256125"/>
                  </a:lnTo>
                  <a:lnTo>
                    <a:pt x="301236" y="211921"/>
                  </a:lnTo>
                  <a:lnTo>
                    <a:pt x="309118" y="161036"/>
                  </a:lnTo>
                  <a:lnTo>
                    <a:pt x="301236" y="110150"/>
                  </a:lnTo>
                  <a:lnTo>
                    <a:pt x="279292" y="65946"/>
                  </a:lnTo>
                  <a:lnTo>
                    <a:pt x="245832" y="31081"/>
                  </a:lnTo>
                  <a:lnTo>
                    <a:pt x="203405" y="8213"/>
                  </a:lnTo>
                  <a:lnTo>
                    <a:pt x="154558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8471" y="3375152"/>
              <a:ext cx="309245" cy="322580"/>
            </a:xfrm>
            <a:custGeom>
              <a:avLst/>
              <a:gdLst/>
              <a:ahLst/>
              <a:cxnLst/>
              <a:rect l="l" t="t" r="r" b="b"/>
              <a:pathLst>
                <a:path w="309245" h="322579">
                  <a:moveTo>
                    <a:pt x="0" y="161036"/>
                  </a:moveTo>
                  <a:lnTo>
                    <a:pt x="7881" y="110150"/>
                  </a:lnTo>
                  <a:lnTo>
                    <a:pt x="29825" y="65946"/>
                  </a:lnTo>
                  <a:lnTo>
                    <a:pt x="63285" y="31081"/>
                  </a:lnTo>
                  <a:lnTo>
                    <a:pt x="105712" y="8213"/>
                  </a:lnTo>
                  <a:lnTo>
                    <a:pt x="154558" y="0"/>
                  </a:lnTo>
                  <a:lnTo>
                    <a:pt x="203405" y="8213"/>
                  </a:lnTo>
                  <a:lnTo>
                    <a:pt x="245832" y="31081"/>
                  </a:lnTo>
                  <a:lnTo>
                    <a:pt x="279292" y="65946"/>
                  </a:lnTo>
                  <a:lnTo>
                    <a:pt x="301236" y="110150"/>
                  </a:lnTo>
                  <a:lnTo>
                    <a:pt x="309118" y="161036"/>
                  </a:lnTo>
                  <a:lnTo>
                    <a:pt x="301236" y="211921"/>
                  </a:lnTo>
                  <a:lnTo>
                    <a:pt x="279292" y="256125"/>
                  </a:lnTo>
                  <a:lnTo>
                    <a:pt x="245832" y="290990"/>
                  </a:lnTo>
                  <a:lnTo>
                    <a:pt x="203405" y="313858"/>
                  </a:lnTo>
                  <a:lnTo>
                    <a:pt x="154558" y="322072"/>
                  </a:lnTo>
                  <a:lnTo>
                    <a:pt x="105712" y="313858"/>
                  </a:lnTo>
                  <a:lnTo>
                    <a:pt x="63285" y="290990"/>
                  </a:lnTo>
                  <a:lnTo>
                    <a:pt x="29825" y="256125"/>
                  </a:lnTo>
                  <a:lnTo>
                    <a:pt x="7881" y="211921"/>
                  </a:lnTo>
                  <a:lnTo>
                    <a:pt x="0" y="1610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58227" y="33809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884223" y="3926649"/>
            <a:ext cx="318770" cy="331470"/>
            <a:chOff x="7884223" y="3926649"/>
            <a:chExt cx="318770" cy="331470"/>
          </a:xfrm>
        </p:grpSpPr>
        <p:sp>
          <p:nvSpPr>
            <p:cNvPr id="23" name="object 23"/>
            <p:cNvSpPr/>
            <p:nvPr/>
          </p:nvSpPr>
          <p:spPr>
            <a:xfrm>
              <a:off x="7888985" y="3931411"/>
              <a:ext cx="309245" cy="321945"/>
            </a:xfrm>
            <a:custGeom>
              <a:avLst/>
              <a:gdLst/>
              <a:ahLst/>
              <a:cxnLst/>
              <a:rect l="l" t="t" r="r" b="b"/>
              <a:pathLst>
                <a:path w="309245" h="321945">
                  <a:moveTo>
                    <a:pt x="154559" y="0"/>
                  </a:moveTo>
                  <a:lnTo>
                    <a:pt x="105712" y="8200"/>
                  </a:lnTo>
                  <a:lnTo>
                    <a:pt x="63285" y="31036"/>
                  </a:lnTo>
                  <a:lnTo>
                    <a:pt x="29825" y="65864"/>
                  </a:lnTo>
                  <a:lnTo>
                    <a:pt x="7881" y="110036"/>
                  </a:lnTo>
                  <a:lnTo>
                    <a:pt x="0" y="160908"/>
                  </a:lnTo>
                  <a:lnTo>
                    <a:pt x="7881" y="211843"/>
                  </a:lnTo>
                  <a:lnTo>
                    <a:pt x="29825" y="256053"/>
                  </a:lnTo>
                  <a:lnTo>
                    <a:pt x="63285" y="290900"/>
                  </a:lnTo>
                  <a:lnTo>
                    <a:pt x="105712" y="313743"/>
                  </a:lnTo>
                  <a:lnTo>
                    <a:pt x="154559" y="321944"/>
                  </a:lnTo>
                  <a:lnTo>
                    <a:pt x="203405" y="313743"/>
                  </a:lnTo>
                  <a:lnTo>
                    <a:pt x="245832" y="290900"/>
                  </a:lnTo>
                  <a:lnTo>
                    <a:pt x="279292" y="256053"/>
                  </a:lnTo>
                  <a:lnTo>
                    <a:pt x="301236" y="211843"/>
                  </a:lnTo>
                  <a:lnTo>
                    <a:pt x="309118" y="160908"/>
                  </a:lnTo>
                  <a:lnTo>
                    <a:pt x="301236" y="110036"/>
                  </a:lnTo>
                  <a:lnTo>
                    <a:pt x="279292" y="65864"/>
                  </a:lnTo>
                  <a:lnTo>
                    <a:pt x="245832" y="31036"/>
                  </a:lnTo>
                  <a:lnTo>
                    <a:pt x="203405" y="8200"/>
                  </a:lnTo>
                  <a:lnTo>
                    <a:pt x="154559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88985" y="3931411"/>
              <a:ext cx="309245" cy="321945"/>
            </a:xfrm>
            <a:custGeom>
              <a:avLst/>
              <a:gdLst/>
              <a:ahLst/>
              <a:cxnLst/>
              <a:rect l="l" t="t" r="r" b="b"/>
              <a:pathLst>
                <a:path w="309245" h="321945">
                  <a:moveTo>
                    <a:pt x="0" y="160908"/>
                  </a:moveTo>
                  <a:lnTo>
                    <a:pt x="7881" y="110036"/>
                  </a:lnTo>
                  <a:lnTo>
                    <a:pt x="29825" y="65864"/>
                  </a:lnTo>
                  <a:lnTo>
                    <a:pt x="63285" y="31036"/>
                  </a:lnTo>
                  <a:lnTo>
                    <a:pt x="105712" y="8200"/>
                  </a:lnTo>
                  <a:lnTo>
                    <a:pt x="154559" y="0"/>
                  </a:lnTo>
                  <a:lnTo>
                    <a:pt x="203405" y="8200"/>
                  </a:lnTo>
                  <a:lnTo>
                    <a:pt x="245832" y="31036"/>
                  </a:lnTo>
                  <a:lnTo>
                    <a:pt x="279292" y="65864"/>
                  </a:lnTo>
                  <a:lnTo>
                    <a:pt x="301236" y="110036"/>
                  </a:lnTo>
                  <a:lnTo>
                    <a:pt x="309118" y="160908"/>
                  </a:lnTo>
                  <a:lnTo>
                    <a:pt x="301236" y="211843"/>
                  </a:lnTo>
                  <a:lnTo>
                    <a:pt x="279292" y="256053"/>
                  </a:lnTo>
                  <a:lnTo>
                    <a:pt x="245832" y="290900"/>
                  </a:lnTo>
                  <a:lnTo>
                    <a:pt x="203405" y="313743"/>
                  </a:lnTo>
                  <a:lnTo>
                    <a:pt x="154559" y="321944"/>
                  </a:lnTo>
                  <a:lnTo>
                    <a:pt x="105712" y="313743"/>
                  </a:lnTo>
                  <a:lnTo>
                    <a:pt x="63285" y="290900"/>
                  </a:lnTo>
                  <a:lnTo>
                    <a:pt x="29825" y="256053"/>
                  </a:lnTo>
                  <a:lnTo>
                    <a:pt x="7881" y="211843"/>
                  </a:lnTo>
                  <a:lnTo>
                    <a:pt x="0" y="1609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968742" y="39372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13422" y="3154298"/>
            <a:ext cx="1158875" cy="793115"/>
          </a:xfrm>
          <a:custGeom>
            <a:avLst/>
            <a:gdLst/>
            <a:ahLst/>
            <a:cxnLst/>
            <a:rect l="l" t="t" r="r" b="b"/>
            <a:pathLst>
              <a:path w="1158875" h="793114">
                <a:moveTo>
                  <a:pt x="496824" y="0"/>
                </a:moveTo>
                <a:lnTo>
                  <a:pt x="348742" y="236854"/>
                </a:lnTo>
              </a:path>
              <a:path w="1158875" h="793114">
                <a:moveTo>
                  <a:pt x="657986" y="0"/>
                </a:moveTo>
                <a:lnTo>
                  <a:pt x="807338" y="238251"/>
                </a:lnTo>
              </a:path>
              <a:path w="1158875" h="793114">
                <a:moveTo>
                  <a:pt x="1008126" y="541527"/>
                </a:moveTo>
                <a:lnTo>
                  <a:pt x="1158748" y="792988"/>
                </a:lnTo>
              </a:path>
              <a:path w="1158875" h="793114">
                <a:moveTo>
                  <a:pt x="155828" y="533526"/>
                </a:moveTo>
                <a:lnTo>
                  <a:pt x="0" y="7504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01990" y="398716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46517" y="3332226"/>
            <a:ext cx="194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22540" y="281584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17309" y="3318509"/>
            <a:ext cx="72009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400" b="1" spc="31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700" spc="-75" baseline="3086">
                <a:latin typeface="Arial"/>
                <a:cs typeface="Arial"/>
              </a:rPr>
              <a:t>5</a:t>
            </a:r>
            <a:endParaRPr sz="2700" baseline="3086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  <a:tabLst>
                <a:tab pos="258445" algn="l"/>
              </a:tabLst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48463" y="4397438"/>
            <a:ext cx="319405" cy="332105"/>
            <a:chOff x="6248463" y="4397438"/>
            <a:chExt cx="319405" cy="332105"/>
          </a:xfrm>
        </p:grpSpPr>
        <p:sp>
          <p:nvSpPr>
            <p:cNvPr id="32" name="object 32"/>
            <p:cNvSpPr/>
            <p:nvPr/>
          </p:nvSpPr>
          <p:spPr>
            <a:xfrm>
              <a:off x="6253226" y="4402201"/>
              <a:ext cx="309880" cy="322580"/>
            </a:xfrm>
            <a:custGeom>
              <a:avLst/>
              <a:gdLst/>
              <a:ahLst/>
              <a:cxnLst/>
              <a:rect l="l" t="t" r="r" b="b"/>
              <a:pathLst>
                <a:path w="309879" h="322579">
                  <a:moveTo>
                    <a:pt x="154686" y="0"/>
                  </a:moveTo>
                  <a:lnTo>
                    <a:pt x="105777" y="8213"/>
                  </a:lnTo>
                  <a:lnTo>
                    <a:pt x="63313" y="31081"/>
                  </a:lnTo>
                  <a:lnTo>
                    <a:pt x="29833" y="65946"/>
                  </a:lnTo>
                  <a:lnTo>
                    <a:pt x="7882" y="110150"/>
                  </a:lnTo>
                  <a:lnTo>
                    <a:pt x="0" y="161036"/>
                  </a:lnTo>
                  <a:lnTo>
                    <a:pt x="7882" y="211983"/>
                  </a:lnTo>
                  <a:lnTo>
                    <a:pt x="29833" y="256225"/>
                  </a:lnTo>
                  <a:lnTo>
                    <a:pt x="63313" y="291109"/>
                  </a:lnTo>
                  <a:lnTo>
                    <a:pt x="105777" y="313984"/>
                  </a:lnTo>
                  <a:lnTo>
                    <a:pt x="154686" y="322199"/>
                  </a:lnTo>
                  <a:lnTo>
                    <a:pt x="203607" y="313984"/>
                  </a:lnTo>
                  <a:lnTo>
                    <a:pt x="246103" y="291109"/>
                  </a:lnTo>
                  <a:lnTo>
                    <a:pt x="279620" y="256225"/>
                  </a:lnTo>
                  <a:lnTo>
                    <a:pt x="301603" y="211983"/>
                  </a:lnTo>
                  <a:lnTo>
                    <a:pt x="309499" y="161036"/>
                  </a:lnTo>
                  <a:lnTo>
                    <a:pt x="301603" y="110150"/>
                  </a:lnTo>
                  <a:lnTo>
                    <a:pt x="279620" y="65946"/>
                  </a:lnTo>
                  <a:lnTo>
                    <a:pt x="246103" y="31081"/>
                  </a:lnTo>
                  <a:lnTo>
                    <a:pt x="203607" y="8213"/>
                  </a:lnTo>
                  <a:lnTo>
                    <a:pt x="154686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53226" y="4402201"/>
              <a:ext cx="309880" cy="322580"/>
            </a:xfrm>
            <a:custGeom>
              <a:avLst/>
              <a:gdLst/>
              <a:ahLst/>
              <a:cxnLst/>
              <a:rect l="l" t="t" r="r" b="b"/>
              <a:pathLst>
                <a:path w="309879" h="322579">
                  <a:moveTo>
                    <a:pt x="0" y="161036"/>
                  </a:moveTo>
                  <a:lnTo>
                    <a:pt x="7882" y="110150"/>
                  </a:lnTo>
                  <a:lnTo>
                    <a:pt x="29833" y="65946"/>
                  </a:lnTo>
                  <a:lnTo>
                    <a:pt x="63313" y="31081"/>
                  </a:lnTo>
                  <a:lnTo>
                    <a:pt x="105777" y="8213"/>
                  </a:lnTo>
                  <a:lnTo>
                    <a:pt x="154686" y="0"/>
                  </a:lnTo>
                  <a:lnTo>
                    <a:pt x="203607" y="8213"/>
                  </a:lnTo>
                  <a:lnTo>
                    <a:pt x="246103" y="31081"/>
                  </a:lnTo>
                  <a:lnTo>
                    <a:pt x="279620" y="65946"/>
                  </a:lnTo>
                  <a:lnTo>
                    <a:pt x="301603" y="110150"/>
                  </a:lnTo>
                  <a:lnTo>
                    <a:pt x="309499" y="161036"/>
                  </a:lnTo>
                  <a:lnTo>
                    <a:pt x="301603" y="211983"/>
                  </a:lnTo>
                  <a:lnTo>
                    <a:pt x="279620" y="256225"/>
                  </a:lnTo>
                  <a:lnTo>
                    <a:pt x="246103" y="291109"/>
                  </a:lnTo>
                  <a:lnTo>
                    <a:pt x="203607" y="313984"/>
                  </a:lnTo>
                  <a:lnTo>
                    <a:pt x="154686" y="322199"/>
                  </a:lnTo>
                  <a:lnTo>
                    <a:pt x="105777" y="313984"/>
                  </a:lnTo>
                  <a:lnTo>
                    <a:pt x="63313" y="291109"/>
                  </a:lnTo>
                  <a:lnTo>
                    <a:pt x="29833" y="256225"/>
                  </a:lnTo>
                  <a:lnTo>
                    <a:pt x="7882" y="211983"/>
                  </a:lnTo>
                  <a:lnTo>
                    <a:pt x="0" y="1610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32982" y="44081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56503" y="444627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54750" y="2695829"/>
            <a:ext cx="400050" cy="1738630"/>
            <a:chOff x="6254750" y="2695829"/>
            <a:chExt cx="400050" cy="1738630"/>
          </a:xfrm>
        </p:grpSpPr>
        <p:sp>
          <p:nvSpPr>
            <p:cNvPr id="37" name="object 37"/>
            <p:cNvSpPr/>
            <p:nvPr/>
          </p:nvSpPr>
          <p:spPr>
            <a:xfrm>
              <a:off x="6254750" y="2695829"/>
              <a:ext cx="385445" cy="792480"/>
            </a:xfrm>
            <a:custGeom>
              <a:avLst/>
              <a:gdLst/>
              <a:ahLst/>
              <a:cxnLst/>
              <a:rect l="l" t="t" r="r" b="b"/>
              <a:pathLst>
                <a:path w="385445" h="792479">
                  <a:moveTo>
                    <a:pt x="333392" y="721010"/>
                  </a:moveTo>
                  <a:lnTo>
                    <a:pt x="307594" y="733171"/>
                  </a:lnTo>
                  <a:lnTo>
                    <a:pt x="382904" y="792480"/>
                  </a:lnTo>
                  <a:lnTo>
                    <a:pt x="384300" y="733933"/>
                  </a:lnTo>
                  <a:lnTo>
                    <a:pt x="339471" y="733933"/>
                  </a:lnTo>
                  <a:lnTo>
                    <a:pt x="333392" y="721010"/>
                  </a:lnTo>
                  <a:close/>
                </a:path>
                <a:path w="385445" h="792479">
                  <a:moveTo>
                    <a:pt x="359291" y="708803"/>
                  </a:moveTo>
                  <a:lnTo>
                    <a:pt x="333392" y="721010"/>
                  </a:lnTo>
                  <a:lnTo>
                    <a:pt x="339471" y="733933"/>
                  </a:lnTo>
                  <a:lnTo>
                    <a:pt x="365378" y="721741"/>
                  </a:lnTo>
                  <a:lnTo>
                    <a:pt x="359291" y="708803"/>
                  </a:lnTo>
                  <a:close/>
                </a:path>
                <a:path w="385445" h="792479">
                  <a:moveTo>
                    <a:pt x="385191" y="696595"/>
                  </a:moveTo>
                  <a:lnTo>
                    <a:pt x="359291" y="708803"/>
                  </a:lnTo>
                  <a:lnTo>
                    <a:pt x="365378" y="721741"/>
                  </a:lnTo>
                  <a:lnTo>
                    <a:pt x="339471" y="733933"/>
                  </a:lnTo>
                  <a:lnTo>
                    <a:pt x="384300" y="733933"/>
                  </a:lnTo>
                  <a:lnTo>
                    <a:pt x="385191" y="696595"/>
                  </a:lnTo>
                  <a:close/>
                </a:path>
                <a:path w="385445" h="792479">
                  <a:moveTo>
                    <a:pt x="25780" y="0"/>
                  </a:moveTo>
                  <a:lnTo>
                    <a:pt x="0" y="12192"/>
                  </a:lnTo>
                  <a:lnTo>
                    <a:pt x="333392" y="721010"/>
                  </a:lnTo>
                  <a:lnTo>
                    <a:pt x="359291" y="708803"/>
                  </a:lnTo>
                  <a:lnTo>
                    <a:pt x="25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93636" y="4182872"/>
              <a:ext cx="146685" cy="236854"/>
            </a:xfrm>
            <a:custGeom>
              <a:avLst/>
              <a:gdLst/>
              <a:ahLst/>
              <a:cxnLst/>
              <a:rect l="l" t="t" r="r" b="b"/>
              <a:pathLst>
                <a:path w="146684" h="236852">
                  <a:moveTo>
                    <a:pt x="146685" y="0"/>
                  </a:moveTo>
                  <a:lnTo>
                    <a:pt x="0" y="2368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38468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Denge</a:t>
            </a:r>
            <a:r>
              <a:rPr spc="-50"/>
              <a:t> </a:t>
            </a:r>
            <a:r>
              <a:rPr/>
              <a:t>Sağlama:</a:t>
            </a:r>
            <a:r>
              <a:rPr spc="-75"/>
              <a:t> </a:t>
            </a:r>
            <a:r>
              <a:rPr spc="-1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4675483"/>
            <a:ext cx="6169025" cy="13804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556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Yeni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düğümü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ekledikten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sonra</a:t>
            </a:r>
            <a:endParaRPr sz="24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270"/>
              </a:spcBef>
              <a:buClr>
                <a:srgbClr val="93C500"/>
              </a:buClr>
              <a:buSzPct val="75000"/>
              <a:buAutoNum type="arabicPeriod"/>
              <a:tabLst>
                <a:tab pos="927100" algn="l"/>
              </a:tabLst>
            </a:pPr>
            <a:r>
              <a:rPr sz="2000">
                <a:latin typeface="Calibri"/>
                <a:cs typeface="Calibri"/>
              </a:rPr>
              <a:t>Balans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faktörü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düzelterek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köke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doğru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çık.</a:t>
            </a:r>
            <a:endParaRPr sz="2000">
              <a:latin typeface="Calibri"/>
              <a:cs typeface="Calibri"/>
            </a:endParaRPr>
          </a:p>
          <a:p>
            <a:pPr marL="927100" marR="5080" indent="-457200">
              <a:lnSpc>
                <a:spcPts val="2160"/>
              </a:lnSpc>
              <a:spcBef>
                <a:spcPts val="509"/>
              </a:spcBef>
              <a:buClr>
                <a:srgbClr val="93C500"/>
              </a:buClr>
              <a:buSzPct val="75000"/>
              <a:buAutoNum type="arabicPeriod"/>
              <a:tabLst>
                <a:tab pos="927100" algn="l"/>
              </a:tabLst>
            </a:pPr>
            <a:r>
              <a:rPr sz="2000">
                <a:latin typeface="Calibri"/>
                <a:cs typeface="Calibri"/>
              </a:rPr>
              <a:t>Eğer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düğümün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balans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faktörü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veya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-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ise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bu </a:t>
            </a:r>
            <a:r>
              <a:rPr sz="2000">
                <a:latin typeface="Calibri"/>
                <a:cs typeface="Calibri"/>
              </a:rPr>
              <a:t>düğüm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üzerinde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döndürülerek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düzeltilir.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645" y="1649729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Times New Roman"/>
                <a:cs typeface="Times New Roman"/>
              </a:rPr>
              <a:t>Ekle</a:t>
            </a:r>
            <a:r>
              <a:rPr sz="1800" b="1" spc="-25">
                <a:latin typeface="Times New Roman"/>
                <a:cs typeface="Times New Roman"/>
              </a:rPr>
              <a:t> </a:t>
            </a:r>
            <a:r>
              <a:rPr sz="1800" b="1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7090" y="1693290"/>
            <a:ext cx="107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Döndürme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47761" y="2051240"/>
            <a:ext cx="351790" cy="349250"/>
            <a:chOff x="1647761" y="2051240"/>
            <a:chExt cx="351790" cy="349250"/>
          </a:xfrm>
        </p:grpSpPr>
        <p:sp>
          <p:nvSpPr>
            <p:cNvPr id="7" name="object 7"/>
            <p:cNvSpPr/>
            <p:nvPr/>
          </p:nvSpPr>
          <p:spPr>
            <a:xfrm>
              <a:off x="1652523" y="2056002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4" h="339725">
                  <a:moveTo>
                    <a:pt x="170942" y="0"/>
                  </a:moveTo>
                  <a:lnTo>
                    <a:pt x="125515" y="6069"/>
                  </a:lnTo>
                  <a:lnTo>
                    <a:pt x="84685" y="23198"/>
                  </a:lnTo>
                  <a:lnTo>
                    <a:pt x="50085" y="49768"/>
                  </a:lnTo>
                  <a:lnTo>
                    <a:pt x="23349" y="84158"/>
                  </a:lnTo>
                  <a:lnTo>
                    <a:pt x="6109" y="124751"/>
                  </a:lnTo>
                  <a:lnTo>
                    <a:pt x="0" y="169925"/>
                  </a:lnTo>
                  <a:lnTo>
                    <a:pt x="6109" y="215047"/>
                  </a:lnTo>
                  <a:lnTo>
                    <a:pt x="23349" y="255603"/>
                  </a:lnTo>
                  <a:lnTo>
                    <a:pt x="50085" y="289972"/>
                  </a:lnTo>
                  <a:lnTo>
                    <a:pt x="84685" y="316531"/>
                  </a:lnTo>
                  <a:lnTo>
                    <a:pt x="125515" y="333656"/>
                  </a:lnTo>
                  <a:lnTo>
                    <a:pt x="170942" y="339725"/>
                  </a:lnTo>
                  <a:lnTo>
                    <a:pt x="216359" y="333656"/>
                  </a:lnTo>
                  <a:lnTo>
                    <a:pt x="257165" y="316531"/>
                  </a:lnTo>
                  <a:lnTo>
                    <a:pt x="291734" y="289972"/>
                  </a:lnTo>
                  <a:lnTo>
                    <a:pt x="318440" y="255603"/>
                  </a:lnTo>
                  <a:lnTo>
                    <a:pt x="335656" y="215047"/>
                  </a:lnTo>
                  <a:lnTo>
                    <a:pt x="341756" y="169925"/>
                  </a:lnTo>
                  <a:lnTo>
                    <a:pt x="335656" y="124751"/>
                  </a:lnTo>
                  <a:lnTo>
                    <a:pt x="318440" y="84158"/>
                  </a:lnTo>
                  <a:lnTo>
                    <a:pt x="291734" y="49768"/>
                  </a:lnTo>
                  <a:lnTo>
                    <a:pt x="257165" y="23198"/>
                  </a:lnTo>
                  <a:lnTo>
                    <a:pt x="216359" y="6069"/>
                  </a:lnTo>
                  <a:lnTo>
                    <a:pt x="17094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2523" y="2056002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4" h="339725">
                  <a:moveTo>
                    <a:pt x="0" y="169925"/>
                  </a:moveTo>
                  <a:lnTo>
                    <a:pt x="6109" y="124751"/>
                  </a:lnTo>
                  <a:lnTo>
                    <a:pt x="23349" y="84158"/>
                  </a:lnTo>
                  <a:lnTo>
                    <a:pt x="50085" y="49768"/>
                  </a:lnTo>
                  <a:lnTo>
                    <a:pt x="84685" y="23198"/>
                  </a:lnTo>
                  <a:lnTo>
                    <a:pt x="125515" y="6069"/>
                  </a:lnTo>
                  <a:lnTo>
                    <a:pt x="170942" y="0"/>
                  </a:lnTo>
                  <a:lnTo>
                    <a:pt x="216359" y="6069"/>
                  </a:lnTo>
                  <a:lnTo>
                    <a:pt x="257165" y="23198"/>
                  </a:lnTo>
                  <a:lnTo>
                    <a:pt x="291734" y="49768"/>
                  </a:lnTo>
                  <a:lnTo>
                    <a:pt x="318440" y="84158"/>
                  </a:lnTo>
                  <a:lnTo>
                    <a:pt x="335656" y="124751"/>
                  </a:lnTo>
                  <a:lnTo>
                    <a:pt x="341756" y="169925"/>
                  </a:lnTo>
                  <a:lnTo>
                    <a:pt x="335656" y="215047"/>
                  </a:lnTo>
                  <a:lnTo>
                    <a:pt x="318440" y="255603"/>
                  </a:lnTo>
                  <a:lnTo>
                    <a:pt x="291734" y="289972"/>
                  </a:lnTo>
                  <a:lnTo>
                    <a:pt x="257165" y="316531"/>
                  </a:lnTo>
                  <a:lnTo>
                    <a:pt x="216359" y="333656"/>
                  </a:lnTo>
                  <a:lnTo>
                    <a:pt x="170942" y="339725"/>
                  </a:lnTo>
                  <a:lnTo>
                    <a:pt x="125515" y="333656"/>
                  </a:lnTo>
                  <a:lnTo>
                    <a:pt x="84685" y="316531"/>
                  </a:lnTo>
                  <a:lnTo>
                    <a:pt x="50085" y="289972"/>
                  </a:lnTo>
                  <a:lnTo>
                    <a:pt x="23349" y="255603"/>
                  </a:lnTo>
                  <a:lnTo>
                    <a:pt x="6109" y="215047"/>
                  </a:lnTo>
                  <a:lnTo>
                    <a:pt x="0" y="169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47773" y="207035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73873" y="2611437"/>
            <a:ext cx="351790" cy="347980"/>
            <a:chOff x="1273873" y="2611437"/>
            <a:chExt cx="351790" cy="347980"/>
          </a:xfrm>
        </p:grpSpPr>
        <p:sp>
          <p:nvSpPr>
            <p:cNvPr id="11" name="object 11"/>
            <p:cNvSpPr/>
            <p:nvPr/>
          </p:nvSpPr>
          <p:spPr>
            <a:xfrm>
              <a:off x="1278636" y="2616200"/>
              <a:ext cx="342265" cy="338455"/>
            </a:xfrm>
            <a:custGeom>
              <a:avLst/>
              <a:gdLst/>
              <a:ahLst/>
              <a:cxnLst/>
              <a:rect l="l" t="t" r="r" b="b"/>
              <a:pathLst>
                <a:path w="342265" h="338455">
                  <a:moveTo>
                    <a:pt x="170941" y="0"/>
                  </a:moveTo>
                  <a:lnTo>
                    <a:pt x="125515" y="6039"/>
                  </a:lnTo>
                  <a:lnTo>
                    <a:pt x="84685" y="23085"/>
                  </a:lnTo>
                  <a:lnTo>
                    <a:pt x="50085" y="49530"/>
                  </a:lnTo>
                  <a:lnTo>
                    <a:pt x="23349" y="83763"/>
                  </a:lnTo>
                  <a:lnTo>
                    <a:pt x="6109" y="124177"/>
                  </a:lnTo>
                  <a:lnTo>
                    <a:pt x="0" y="169163"/>
                  </a:lnTo>
                  <a:lnTo>
                    <a:pt x="6109" y="214150"/>
                  </a:lnTo>
                  <a:lnTo>
                    <a:pt x="23349" y="254564"/>
                  </a:lnTo>
                  <a:lnTo>
                    <a:pt x="50085" y="288797"/>
                  </a:lnTo>
                  <a:lnTo>
                    <a:pt x="84685" y="315242"/>
                  </a:lnTo>
                  <a:lnTo>
                    <a:pt x="125515" y="332288"/>
                  </a:lnTo>
                  <a:lnTo>
                    <a:pt x="170941" y="338327"/>
                  </a:lnTo>
                  <a:lnTo>
                    <a:pt x="216359" y="332288"/>
                  </a:lnTo>
                  <a:lnTo>
                    <a:pt x="257165" y="315242"/>
                  </a:lnTo>
                  <a:lnTo>
                    <a:pt x="291734" y="288797"/>
                  </a:lnTo>
                  <a:lnTo>
                    <a:pt x="318440" y="254564"/>
                  </a:lnTo>
                  <a:lnTo>
                    <a:pt x="335656" y="214150"/>
                  </a:lnTo>
                  <a:lnTo>
                    <a:pt x="341756" y="169163"/>
                  </a:lnTo>
                  <a:lnTo>
                    <a:pt x="335656" y="124177"/>
                  </a:lnTo>
                  <a:lnTo>
                    <a:pt x="318440" y="83763"/>
                  </a:lnTo>
                  <a:lnTo>
                    <a:pt x="291734" y="49530"/>
                  </a:lnTo>
                  <a:lnTo>
                    <a:pt x="257165" y="23085"/>
                  </a:lnTo>
                  <a:lnTo>
                    <a:pt x="216359" y="6039"/>
                  </a:lnTo>
                  <a:lnTo>
                    <a:pt x="170941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8636" y="2616200"/>
              <a:ext cx="342265" cy="338455"/>
            </a:xfrm>
            <a:custGeom>
              <a:avLst/>
              <a:gdLst/>
              <a:ahLst/>
              <a:cxnLst/>
              <a:rect l="l" t="t" r="r" b="b"/>
              <a:pathLst>
                <a:path w="342265" h="338455">
                  <a:moveTo>
                    <a:pt x="0" y="169163"/>
                  </a:moveTo>
                  <a:lnTo>
                    <a:pt x="6109" y="124177"/>
                  </a:lnTo>
                  <a:lnTo>
                    <a:pt x="23349" y="83763"/>
                  </a:lnTo>
                  <a:lnTo>
                    <a:pt x="50085" y="49530"/>
                  </a:lnTo>
                  <a:lnTo>
                    <a:pt x="84685" y="23085"/>
                  </a:lnTo>
                  <a:lnTo>
                    <a:pt x="125515" y="6039"/>
                  </a:lnTo>
                  <a:lnTo>
                    <a:pt x="170941" y="0"/>
                  </a:lnTo>
                  <a:lnTo>
                    <a:pt x="216359" y="6039"/>
                  </a:lnTo>
                  <a:lnTo>
                    <a:pt x="257165" y="23085"/>
                  </a:lnTo>
                  <a:lnTo>
                    <a:pt x="291734" y="49530"/>
                  </a:lnTo>
                  <a:lnTo>
                    <a:pt x="318440" y="83763"/>
                  </a:lnTo>
                  <a:lnTo>
                    <a:pt x="335656" y="124177"/>
                  </a:lnTo>
                  <a:lnTo>
                    <a:pt x="341756" y="169163"/>
                  </a:lnTo>
                  <a:lnTo>
                    <a:pt x="335656" y="214150"/>
                  </a:lnTo>
                  <a:lnTo>
                    <a:pt x="318440" y="254564"/>
                  </a:lnTo>
                  <a:lnTo>
                    <a:pt x="291734" y="288797"/>
                  </a:lnTo>
                  <a:lnTo>
                    <a:pt x="257165" y="315242"/>
                  </a:lnTo>
                  <a:lnTo>
                    <a:pt x="216359" y="332288"/>
                  </a:lnTo>
                  <a:lnTo>
                    <a:pt x="170941" y="338327"/>
                  </a:lnTo>
                  <a:lnTo>
                    <a:pt x="125515" y="332288"/>
                  </a:lnTo>
                  <a:lnTo>
                    <a:pt x="84685" y="315242"/>
                  </a:lnTo>
                  <a:lnTo>
                    <a:pt x="50085" y="288797"/>
                  </a:lnTo>
                  <a:lnTo>
                    <a:pt x="23349" y="254564"/>
                  </a:lnTo>
                  <a:lnTo>
                    <a:pt x="6109" y="214150"/>
                  </a:lnTo>
                  <a:lnTo>
                    <a:pt x="0" y="1691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74139" y="26299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9035" y="3149155"/>
            <a:ext cx="351790" cy="349885"/>
            <a:chOff x="919035" y="3149155"/>
            <a:chExt cx="351790" cy="349885"/>
          </a:xfrm>
        </p:grpSpPr>
        <p:sp>
          <p:nvSpPr>
            <p:cNvPr id="15" name="object 15"/>
            <p:cNvSpPr/>
            <p:nvPr/>
          </p:nvSpPr>
          <p:spPr>
            <a:xfrm>
              <a:off x="923797" y="3153917"/>
              <a:ext cx="342265" cy="340360"/>
            </a:xfrm>
            <a:custGeom>
              <a:avLst/>
              <a:gdLst/>
              <a:ahLst/>
              <a:cxnLst/>
              <a:rect l="l" t="t" r="r" b="b"/>
              <a:pathLst>
                <a:path w="342265" h="340360">
                  <a:moveTo>
                    <a:pt x="170865" y="0"/>
                  </a:moveTo>
                  <a:lnTo>
                    <a:pt x="125440" y="6069"/>
                  </a:lnTo>
                  <a:lnTo>
                    <a:pt x="84623" y="23198"/>
                  </a:lnTo>
                  <a:lnTo>
                    <a:pt x="50042" y="49768"/>
                  </a:lnTo>
                  <a:lnTo>
                    <a:pt x="23326" y="84158"/>
                  </a:lnTo>
                  <a:lnTo>
                    <a:pt x="6102" y="124751"/>
                  </a:lnTo>
                  <a:lnTo>
                    <a:pt x="0" y="169926"/>
                  </a:lnTo>
                  <a:lnTo>
                    <a:pt x="6102" y="215100"/>
                  </a:lnTo>
                  <a:lnTo>
                    <a:pt x="23326" y="255693"/>
                  </a:lnTo>
                  <a:lnTo>
                    <a:pt x="50042" y="290083"/>
                  </a:lnTo>
                  <a:lnTo>
                    <a:pt x="84623" y="316653"/>
                  </a:lnTo>
                  <a:lnTo>
                    <a:pt x="125440" y="333782"/>
                  </a:lnTo>
                  <a:lnTo>
                    <a:pt x="170865" y="339852"/>
                  </a:lnTo>
                  <a:lnTo>
                    <a:pt x="216292" y="333782"/>
                  </a:lnTo>
                  <a:lnTo>
                    <a:pt x="257111" y="316653"/>
                  </a:lnTo>
                  <a:lnTo>
                    <a:pt x="291695" y="290083"/>
                  </a:lnTo>
                  <a:lnTo>
                    <a:pt x="318414" y="255693"/>
                  </a:lnTo>
                  <a:lnTo>
                    <a:pt x="335640" y="215100"/>
                  </a:lnTo>
                  <a:lnTo>
                    <a:pt x="341744" y="169926"/>
                  </a:lnTo>
                  <a:lnTo>
                    <a:pt x="335640" y="124751"/>
                  </a:lnTo>
                  <a:lnTo>
                    <a:pt x="318414" y="84158"/>
                  </a:lnTo>
                  <a:lnTo>
                    <a:pt x="291695" y="49768"/>
                  </a:lnTo>
                  <a:lnTo>
                    <a:pt x="257111" y="23198"/>
                  </a:lnTo>
                  <a:lnTo>
                    <a:pt x="216292" y="6069"/>
                  </a:lnTo>
                  <a:lnTo>
                    <a:pt x="170865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3797" y="3153917"/>
              <a:ext cx="342265" cy="340360"/>
            </a:xfrm>
            <a:custGeom>
              <a:avLst/>
              <a:gdLst/>
              <a:ahLst/>
              <a:cxnLst/>
              <a:rect l="l" t="t" r="r" b="b"/>
              <a:pathLst>
                <a:path w="342265" h="340360">
                  <a:moveTo>
                    <a:pt x="0" y="169926"/>
                  </a:moveTo>
                  <a:lnTo>
                    <a:pt x="6102" y="124751"/>
                  </a:lnTo>
                  <a:lnTo>
                    <a:pt x="23326" y="84158"/>
                  </a:lnTo>
                  <a:lnTo>
                    <a:pt x="50042" y="49768"/>
                  </a:lnTo>
                  <a:lnTo>
                    <a:pt x="84623" y="23198"/>
                  </a:lnTo>
                  <a:lnTo>
                    <a:pt x="125440" y="6069"/>
                  </a:lnTo>
                  <a:lnTo>
                    <a:pt x="170865" y="0"/>
                  </a:lnTo>
                  <a:lnTo>
                    <a:pt x="216292" y="6069"/>
                  </a:lnTo>
                  <a:lnTo>
                    <a:pt x="257111" y="23198"/>
                  </a:lnTo>
                  <a:lnTo>
                    <a:pt x="291695" y="49768"/>
                  </a:lnTo>
                  <a:lnTo>
                    <a:pt x="318414" y="84158"/>
                  </a:lnTo>
                  <a:lnTo>
                    <a:pt x="335640" y="124751"/>
                  </a:lnTo>
                  <a:lnTo>
                    <a:pt x="341744" y="169926"/>
                  </a:lnTo>
                  <a:lnTo>
                    <a:pt x="335640" y="215100"/>
                  </a:lnTo>
                  <a:lnTo>
                    <a:pt x="318414" y="255693"/>
                  </a:lnTo>
                  <a:lnTo>
                    <a:pt x="291695" y="290083"/>
                  </a:lnTo>
                  <a:lnTo>
                    <a:pt x="257111" y="316653"/>
                  </a:lnTo>
                  <a:lnTo>
                    <a:pt x="216292" y="333782"/>
                  </a:lnTo>
                  <a:lnTo>
                    <a:pt x="170865" y="339852"/>
                  </a:lnTo>
                  <a:lnTo>
                    <a:pt x="125440" y="333782"/>
                  </a:lnTo>
                  <a:lnTo>
                    <a:pt x="84623" y="316653"/>
                  </a:lnTo>
                  <a:lnTo>
                    <a:pt x="50042" y="290083"/>
                  </a:lnTo>
                  <a:lnTo>
                    <a:pt x="23326" y="255693"/>
                  </a:lnTo>
                  <a:lnTo>
                    <a:pt x="6102" y="215100"/>
                  </a:lnTo>
                  <a:lnTo>
                    <a:pt x="0" y="1699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19047" y="316852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18728" y="2608643"/>
            <a:ext cx="351790" cy="349250"/>
            <a:chOff x="2018728" y="2608643"/>
            <a:chExt cx="351790" cy="349250"/>
          </a:xfrm>
        </p:grpSpPr>
        <p:sp>
          <p:nvSpPr>
            <p:cNvPr id="19" name="object 19"/>
            <p:cNvSpPr/>
            <p:nvPr/>
          </p:nvSpPr>
          <p:spPr>
            <a:xfrm>
              <a:off x="2023491" y="2613405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4" h="339725">
                  <a:moveTo>
                    <a:pt x="170941" y="0"/>
                  </a:moveTo>
                  <a:lnTo>
                    <a:pt x="125515" y="6069"/>
                  </a:lnTo>
                  <a:lnTo>
                    <a:pt x="84685" y="23198"/>
                  </a:lnTo>
                  <a:lnTo>
                    <a:pt x="50085" y="49768"/>
                  </a:lnTo>
                  <a:lnTo>
                    <a:pt x="23349" y="84158"/>
                  </a:lnTo>
                  <a:lnTo>
                    <a:pt x="6109" y="124751"/>
                  </a:lnTo>
                  <a:lnTo>
                    <a:pt x="0" y="169926"/>
                  </a:lnTo>
                  <a:lnTo>
                    <a:pt x="6109" y="215047"/>
                  </a:lnTo>
                  <a:lnTo>
                    <a:pt x="23349" y="255603"/>
                  </a:lnTo>
                  <a:lnTo>
                    <a:pt x="50085" y="289972"/>
                  </a:lnTo>
                  <a:lnTo>
                    <a:pt x="84685" y="316531"/>
                  </a:lnTo>
                  <a:lnTo>
                    <a:pt x="125515" y="333656"/>
                  </a:lnTo>
                  <a:lnTo>
                    <a:pt x="170941" y="339725"/>
                  </a:lnTo>
                  <a:lnTo>
                    <a:pt x="216359" y="333656"/>
                  </a:lnTo>
                  <a:lnTo>
                    <a:pt x="257165" y="316531"/>
                  </a:lnTo>
                  <a:lnTo>
                    <a:pt x="291734" y="289972"/>
                  </a:lnTo>
                  <a:lnTo>
                    <a:pt x="318440" y="255603"/>
                  </a:lnTo>
                  <a:lnTo>
                    <a:pt x="335656" y="215047"/>
                  </a:lnTo>
                  <a:lnTo>
                    <a:pt x="341756" y="169926"/>
                  </a:lnTo>
                  <a:lnTo>
                    <a:pt x="335656" y="124751"/>
                  </a:lnTo>
                  <a:lnTo>
                    <a:pt x="318440" y="84158"/>
                  </a:lnTo>
                  <a:lnTo>
                    <a:pt x="291734" y="49768"/>
                  </a:lnTo>
                  <a:lnTo>
                    <a:pt x="257165" y="23198"/>
                  </a:lnTo>
                  <a:lnTo>
                    <a:pt x="216359" y="6069"/>
                  </a:lnTo>
                  <a:lnTo>
                    <a:pt x="170941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23491" y="2613405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4" h="339725">
                  <a:moveTo>
                    <a:pt x="0" y="169926"/>
                  </a:moveTo>
                  <a:lnTo>
                    <a:pt x="6109" y="124751"/>
                  </a:lnTo>
                  <a:lnTo>
                    <a:pt x="23349" y="84158"/>
                  </a:lnTo>
                  <a:lnTo>
                    <a:pt x="50085" y="49768"/>
                  </a:lnTo>
                  <a:lnTo>
                    <a:pt x="84685" y="23198"/>
                  </a:lnTo>
                  <a:lnTo>
                    <a:pt x="125515" y="6069"/>
                  </a:lnTo>
                  <a:lnTo>
                    <a:pt x="170941" y="0"/>
                  </a:lnTo>
                  <a:lnTo>
                    <a:pt x="216359" y="6069"/>
                  </a:lnTo>
                  <a:lnTo>
                    <a:pt x="257165" y="23198"/>
                  </a:lnTo>
                  <a:lnTo>
                    <a:pt x="291734" y="49768"/>
                  </a:lnTo>
                  <a:lnTo>
                    <a:pt x="318440" y="84158"/>
                  </a:lnTo>
                  <a:lnTo>
                    <a:pt x="335656" y="124751"/>
                  </a:lnTo>
                  <a:lnTo>
                    <a:pt x="341756" y="169926"/>
                  </a:lnTo>
                  <a:lnTo>
                    <a:pt x="335656" y="215047"/>
                  </a:lnTo>
                  <a:lnTo>
                    <a:pt x="318440" y="255603"/>
                  </a:lnTo>
                  <a:lnTo>
                    <a:pt x="291734" y="289972"/>
                  </a:lnTo>
                  <a:lnTo>
                    <a:pt x="257165" y="316531"/>
                  </a:lnTo>
                  <a:lnTo>
                    <a:pt x="216359" y="333656"/>
                  </a:lnTo>
                  <a:lnTo>
                    <a:pt x="170941" y="339725"/>
                  </a:lnTo>
                  <a:lnTo>
                    <a:pt x="125515" y="333656"/>
                  </a:lnTo>
                  <a:lnTo>
                    <a:pt x="84685" y="316531"/>
                  </a:lnTo>
                  <a:lnTo>
                    <a:pt x="50085" y="289972"/>
                  </a:lnTo>
                  <a:lnTo>
                    <a:pt x="23349" y="255603"/>
                  </a:lnTo>
                  <a:lnTo>
                    <a:pt x="6109" y="215047"/>
                  </a:lnTo>
                  <a:lnTo>
                    <a:pt x="0" y="1699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19122" y="26277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62009" y="3195510"/>
            <a:ext cx="351790" cy="349250"/>
            <a:chOff x="2362009" y="3195510"/>
            <a:chExt cx="351790" cy="349250"/>
          </a:xfrm>
        </p:grpSpPr>
        <p:sp>
          <p:nvSpPr>
            <p:cNvPr id="23" name="object 23"/>
            <p:cNvSpPr/>
            <p:nvPr/>
          </p:nvSpPr>
          <p:spPr>
            <a:xfrm>
              <a:off x="2366772" y="3200273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4" h="339725">
                  <a:moveTo>
                    <a:pt x="170814" y="0"/>
                  </a:moveTo>
                  <a:lnTo>
                    <a:pt x="125397" y="6069"/>
                  </a:lnTo>
                  <a:lnTo>
                    <a:pt x="84591" y="23198"/>
                  </a:lnTo>
                  <a:lnTo>
                    <a:pt x="50022" y="49768"/>
                  </a:lnTo>
                  <a:lnTo>
                    <a:pt x="23316" y="84158"/>
                  </a:lnTo>
                  <a:lnTo>
                    <a:pt x="6100" y="124751"/>
                  </a:lnTo>
                  <a:lnTo>
                    <a:pt x="0" y="169925"/>
                  </a:lnTo>
                  <a:lnTo>
                    <a:pt x="6100" y="215091"/>
                  </a:lnTo>
                  <a:lnTo>
                    <a:pt x="23316" y="255660"/>
                  </a:lnTo>
                  <a:lnTo>
                    <a:pt x="50022" y="290020"/>
                  </a:lnTo>
                  <a:lnTo>
                    <a:pt x="84591" y="316559"/>
                  </a:lnTo>
                  <a:lnTo>
                    <a:pt x="125397" y="333664"/>
                  </a:lnTo>
                  <a:lnTo>
                    <a:pt x="170814" y="339725"/>
                  </a:lnTo>
                  <a:lnTo>
                    <a:pt x="216241" y="333664"/>
                  </a:lnTo>
                  <a:lnTo>
                    <a:pt x="257071" y="316559"/>
                  </a:lnTo>
                  <a:lnTo>
                    <a:pt x="291671" y="290020"/>
                  </a:lnTo>
                  <a:lnTo>
                    <a:pt x="318407" y="255660"/>
                  </a:lnTo>
                  <a:lnTo>
                    <a:pt x="335647" y="215091"/>
                  </a:lnTo>
                  <a:lnTo>
                    <a:pt x="341756" y="169925"/>
                  </a:lnTo>
                  <a:lnTo>
                    <a:pt x="335647" y="124751"/>
                  </a:lnTo>
                  <a:lnTo>
                    <a:pt x="318407" y="84158"/>
                  </a:lnTo>
                  <a:lnTo>
                    <a:pt x="291671" y="49768"/>
                  </a:lnTo>
                  <a:lnTo>
                    <a:pt x="257071" y="23198"/>
                  </a:lnTo>
                  <a:lnTo>
                    <a:pt x="216241" y="6069"/>
                  </a:lnTo>
                  <a:lnTo>
                    <a:pt x="17081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66772" y="3200273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4" h="339725">
                  <a:moveTo>
                    <a:pt x="0" y="169925"/>
                  </a:moveTo>
                  <a:lnTo>
                    <a:pt x="6100" y="124751"/>
                  </a:lnTo>
                  <a:lnTo>
                    <a:pt x="23316" y="84158"/>
                  </a:lnTo>
                  <a:lnTo>
                    <a:pt x="50022" y="49768"/>
                  </a:lnTo>
                  <a:lnTo>
                    <a:pt x="84591" y="23198"/>
                  </a:lnTo>
                  <a:lnTo>
                    <a:pt x="125397" y="6069"/>
                  </a:lnTo>
                  <a:lnTo>
                    <a:pt x="170814" y="0"/>
                  </a:lnTo>
                  <a:lnTo>
                    <a:pt x="216241" y="6069"/>
                  </a:lnTo>
                  <a:lnTo>
                    <a:pt x="257071" y="23198"/>
                  </a:lnTo>
                  <a:lnTo>
                    <a:pt x="291671" y="49768"/>
                  </a:lnTo>
                  <a:lnTo>
                    <a:pt x="318407" y="84158"/>
                  </a:lnTo>
                  <a:lnTo>
                    <a:pt x="335647" y="124751"/>
                  </a:lnTo>
                  <a:lnTo>
                    <a:pt x="341756" y="169925"/>
                  </a:lnTo>
                  <a:lnTo>
                    <a:pt x="335647" y="215091"/>
                  </a:lnTo>
                  <a:lnTo>
                    <a:pt x="318407" y="255660"/>
                  </a:lnTo>
                  <a:lnTo>
                    <a:pt x="291671" y="290020"/>
                  </a:lnTo>
                  <a:lnTo>
                    <a:pt x="257071" y="316559"/>
                  </a:lnTo>
                  <a:lnTo>
                    <a:pt x="216241" y="333664"/>
                  </a:lnTo>
                  <a:lnTo>
                    <a:pt x="170814" y="339725"/>
                  </a:lnTo>
                  <a:lnTo>
                    <a:pt x="125397" y="333664"/>
                  </a:lnTo>
                  <a:lnTo>
                    <a:pt x="84591" y="316559"/>
                  </a:lnTo>
                  <a:lnTo>
                    <a:pt x="50022" y="290020"/>
                  </a:lnTo>
                  <a:lnTo>
                    <a:pt x="23316" y="255660"/>
                  </a:lnTo>
                  <a:lnTo>
                    <a:pt x="6100" y="215091"/>
                  </a:lnTo>
                  <a:lnTo>
                    <a:pt x="0" y="169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62276" y="32148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63624" y="2051113"/>
            <a:ext cx="3459479" cy="1180465"/>
            <a:chOff x="1163624" y="2051113"/>
            <a:chExt cx="3459479" cy="1180465"/>
          </a:xfrm>
        </p:grpSpPr>
        <p:sp>
          <p:nvSpPr>
            <p:cNvPr id="27" name="object 27"/>
            <p:cNvSpPr/>
            <p:nvPr/>
          </p:nvSpPr>
          <p:spPr>
            <a:xfrm>
              <a:off x="1177912" y="2380361"/>
              <a:ext cx="1281430" cy="836930"/>
            </a:xfrm>
            <a:custGeom>
              <a:avLst/>
              <a:gdLst/>
              <a:ahLst/>
              <a:cxnLst/>
              <a:rect l="l" t="t" r="r" b="b"/>
              <a:pathLst>
                <a:path w="1281430" h="836930">
                  <a:moveTo>
                    <a:pt x="549160" y="0"/>
                  </a:moveTo>
                  <a:lnTo>
                    <a:pt x="385584" y="249936"/>
                  </a:lnTo>
                </a:path>
                <a:path w="1281430" h="836930">
                  <a:moveTo>
                    <a:pt x="727341" y="0"/>
                  </a:moveTo>
                  <a:lnTo>
                    <a:pt x="892314" y="251333"/>
                  </a:lnTo>
                </a:path>
                <a:path w="1281430" h="836930">
                  <a:moveTo>
                    <a:pt x="1114310" y="571373"/>
                  </a:moveTo>
                  <a:lnTo>
                    <a:pt x="1280807" y="836802"/>
                  </a:lnTo>
                </a:path>
                <a:path w="1281430" h="836930">
                  <a:moveTo>
                    <a:pt x="162064" y="541909"/>
                  </a:moveTo>
                  <a:lnTo>
                    <a:pt x="0" y="7918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76725" y="2055876"/>
              <a:ext cx="341630" cy="339725"/>
            </a:xfrm>
            <a:custGeom>
              <a:avLst/>
              <a:gdLst/>
              <a:ahLst/>
              <a:cxnLst/>
              <a:rect l="l" t="t" r="r" b="b"/>
              <a:pathLst>
                <a:path w="341629" h="339725">
                  <a:moveTo>
                    <a:pt x="170687" y="0"/>
                  </a:moveTo>
                  <a:lnTo>
                    <a:pt x="125324" y="6060"/>
                  </a:lnTo>
                  <a:lnTo>
                    <a:pt x="84553" y="23165"/>
                  </a:lnTo>
                  <a:lnTo>
                    <a:pt x="50006" y="49704"/>
                  </a:lnTo>
                  <a:lnTo>
                    <a:pt x="23311" y="84064"/>
                  </a:lnTo>
                  <a:lnTo>
                    <a:pt x="6099" y="124633"/>
                  </a:lnTo>
                  <a:lnTo>
                    <a:pt x="0" y="169799"/>
                  </a:lnTo>
                  <a:lnTo>
                    <a:pt x="6099" y="214973"/>
                  </a:lnTo>
                  <a:lnTo>
                    <a:pt x="23311" y="255566"/>
                  </a:lnTo>
                  <a:lnTo>
                    <a:pt x="50006" y="289956"/>
                  </a:lnTo>
                  <a:lnTo>
                    <a:pt x="84553" y="316526"/>
                  </a:lnTo>
                  <a:lnTo>
                    <a:pt x="125324" y="333655"/>
                  </a:lnTo>
                  <a:lnTo>
                    <a:pt x="170687" y="339725"/>
                  </a:lnTo>
                  <a:lnTo>
                    <a:pt x="216051" y="333655"/>
                  </a:lnTo>
                  <a:lnTo>
                    <a:pt x="256822" y="316526"/>
                  </a:lnTo>
                  <a:lnTo>
                    <a:pt x="291369" y="289956"/>
                  </a:lnTo>
                  <a:lnTo>
                    <a:pt x="318064" y="255566"/>
                  </a:lnTo>
                  <a:lnTo>
                    <a:pt x="335276" y="214973"/>
                  </a:lnTo>
                  <a:lnTo>
                    <a:pt x="341375" y="169799"/>
                  </a:lnTo>
                  <a:lnTo>
                    <a:pt x="335276" y="124633"/>
                  </a:lnTo>
                  <a:lnTo>
                    <a:pt x="318064" y="84064"/>
                  </a:lnTo>
                  <a:lnTo>
                    <a:pt x="291369" y="49704"/>
                  </a:lnTo>
                  <a:lnTo>
                    <a:pt x="256822" y="23165"/>
                  </a:lnTo>
                  <a:lnTo>
                    <a:pt x="216051" y="6060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76725" y="2055876"/>
              <a:ext cx="341630" cy="339725"/>
            </a:xfrm>
            <a:custGeom>
              <a:avLst/>
              <a:gdLst/>
              <a:ahLst/>
              <a:cxnLst/>
              <a:rect l="l" t="t" r="r" b="b"/>
              <a:pathLst>
                <a:path w="341629" h="339725">
                  <a:moveTo>
                    <a:pt x="0" y="169799"/>
                  </a:moveTo>
                  <a:lnTo>
                    <a:pt x="6099" y="124633"/>
                  </a:lnTo>
                  <a:lnTo>
                    <a:pt x="23311" y="84064"/>
                  </a:lnTo>
                  <a:lnTo>
                    <a:pt x="50006" y="49704"/>
                  </a:lnTo>
                  <a:lnTo>
                    <a:pt x="84553" y="23165"/>
                  </a:lnTo>
                  <a:lnTo>
                    <a:pt x="125324" y="6060"/>
                  </a:lnTo>
                  <a:lnTo>
                    <a:pt x="170687" y="0"/>
                  </a:lnTo>
                  <a:lnTo>
                    <a:pt x="216051" y="6060"/>
                  </a:lnTo>
                  <a:lnTo>
                    <a:pt x="256822" y="23165"/>
                  </a:lnTo>
                  <a:lnTo>
                    <a:pt x="291369" y="49704"/>
                  </a:lnTo>
                  <a:lnTo>
                    <a:pt x="318064" y="84064"/>
                  </a:lnTo>
                  <a:lnTo>
                    <a:pt x="335276" y="124633"/>
                  </a:lnTo>
                  <a:lnTo>
                    <a:pt x="341375" y="169799"/>
                  </a:lnTo>
                  <a:lnTo>
                    <a:pt x="335276" y="214973"/>
                  </a:lnTo>
                  <a:lnTo>
                    <a:pt x="318064" y="255566"/>
                  </a:lnTo>
                  <a:lnTo>
                    <a:pt x="291369" y="289956"/>
                  </a:lnTo>
                  <a:lnTo>
                    <a:pt x="256822" y="316526"/>
                  </a:lnTo>
                  <a:lnTo>
                    <a:pt x="216051" y="333655"/>
                  </a:lnTo>
                  <a:lnTo>
                    <a:pt x="170687" y="339725"/>
                  </a:lnTo>
                  <a:lnTo>
                    <a:pt x="125324" y="333655"/>
                  </a:lnTo>
                  <a:lnTo>
                    <a:pt x="84553" y="316526"/>
                  </a:lnTo>
                  <a:lnTo>
                    <a:pt x="50006" y="289956"/>
                  </a:lnTo>
                  <a:lnTo>
                    <a:pt x="23311" y="255566"/>
                  </a:lnTo>
                  <a:lnTo>
                    <a:pt x="6099" y="214973"/>
                  </a:lnTo>
                  <a:lnTo>
                    <a:pt x="0" y="169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22829" y="322643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1127" y="2566542"/>
            <a:ext cx="194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3242" y="202158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9066" y="317850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7640" y="257898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73371" y="207004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898328" y="2611437"/>
            <a:ext cx="351790" cy="347980"/>
            <a:chOff x="3898328" y="2611437"/>
            <a:chExt cx="351790" cy="347980"/>
          </a:xfrm>
        </p:grpSpPr>
        <p:sp>
          <p:nvSpPr>
            <p:cNvPr id="37" name="object 37"/>
            <p:cNvSpPr/>
            <p:nvPr/>
          </p:nvSpPr>
          <p:spPr>
            <a:xfrm>
              <a:off x="3903090" y="2616200"/>
              <a:ext cx="342265" cy="338455"/>
            </a:xfrm>
            <a:custGeom>
              <a:avLst/>
              <a:gdLst/>
              <a:ahLst/>
              <a:cxnLst/>
              <a:rect l="l" t="t" r="r" b="b"/>
              <a:pathLst>
                <a:path w="342264" h="338455">
                  <a:moveTo>
                    <a:pt x="170942" y="0"/>
                  </a:moveTo>
                  <a:lnTo>
                    <a:pt x="125515" y="6039"/>
                  </a:lnTo>
                  <a:lnTo>
                    <a:pt x="84685" y="23085"/>
                  </a:lnTo>
                  <a:lnTo>
                    <a:pt x="50085" y="49530"/>
                  </a:lnTo>
                  <a:lnTo>
                    <a:pt x="23349" y="83763"/>
                  </a:lnTo>
                  <a:lnTo>
                    <a:pt x="6109" y="124177"/>
                  </a:lnTo>
                  <a:lnTo>
                    <a:pt x="0" y="169163"/>
                  </a:lnTo>
                  <a:lnTo>
                    <a:pt x="6109" y="214150"/>
                  </a:lnTo>
                  <a:lnTo>
                    <a:pt x="23349" y="254564"/>
                  </a:lnTo>
                  <a:lnTo>
                    <a:pt x="50085" y="288797"/>
                  </a:lnTo>
                  <a:lnTo>
                    <a:pt x="84685" y="315242"/>
                  </a:lnTo>
                  <a:lnTo>
                    <a:pt x="125515" y="332288"/>
                  </a:lnTo>
                  <a:lnTo>
                    <a:pt x="170942" y="338327"/>
                  </a:lnTo>
                  <a:lnTo>
                    <a:pt x="216359" y="332288"/>
                  </a:lnTo>
                  <a:lnTo>
                    <a:pt x="257165" y="315242"/>
                  </a:lnTo>
                  <a:lnTo>
                    <a:pt x="291734" y="288797"/>
                  </a:lnTo>
                  <a:lnTo>
                    <a:pt x="318440" y="254564"/>
                  </a:lnTo>
                  <a:lnTo>
                    <a:pt x="335656" y="214150"/>
                  </a:lnTo>
                  <a:lnTo>
                    <a:pt x="341757" y="169163"/>
                  </a:lnTo>
                  <a:lnTo>
                    <a:pt x="335656" y="124177"/>
                  </a:lnTo>
                  <a:lnTo>
                    <a:pt x="318440" y="83763"/>
                  </a:lnTo>
                  <a:lnTo>
                    <a:pt x="291734" y="49530"/>
                  </a:lnTo>
                  <a:lnTo>
                    <a:pt x="257165" y="23085"/>
                  </a:lnTo>
                  <a:lnTo>
                    <a:pt x="216359" y="6039"/>
                  </a:lnTo>
                  <a:lnTo>
                    <a:pt x="1709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03090" y="2616200"/>
              <a:ext cx="342265" cy="338455"/>
            </a:xfrm>
            <a:custGeom>
              <a:avLst/>
              <a:gdLst/>
              <a:ahLst/>
              <a:cxnLst/>
              <a:rect l="l" t="t" r="r" b="b"/>
              <a:pathLst>
                <a:path w="342264" h="338455">
                  <a:moveTo>
                    <a:pt x="0" y="169163"/>
                  </a:moveTo>
                  <a:lnTo>
                    <a:pt x="6109" y="124177"/>
                  </a:lnTo>
                  <a:lnTo>
                    <a:pt x="23349" y="83763"/>
                  </a:lnTo>
                  <a:lnTo>
                    <a:pt x="50085" y="49530"/>
                  </a:lnTo>
                  <a:lnTo>
                    <a:pt x="84685" y="23085"/>
                  </a:lnTo>
                  <a:lnTo>
                    <a:pt x="125515" y="6039"/>
                  </a:lnTo>
                  <a:lnTo>
                    <a:pt x="170942" y="0"/>
                  </a:lnTo>
                  <a:lnTo>
                    <a:pt x="216359" y="6039"/>
                  </a:lnTo>
                  <a:lnTo>
                    <a:pt x="257165" y="23085"/>
                  </a:lnTo>
                  <a:lnTo>
                    <a:pt x="291734" y="49530"/>
                  </a:lnTo>
                  <a:lnTo>
                    <a:pt x="318440" y="83763"/>
                  </a:lnTo>
                  <a:lnTo>
                    <a:pt x="335656" y="124177"/>
                  </a:lnTo>
                  <a:lnTo>
                    <a:pt x="341757" y="169163"/>
                  </a:lnTo>
                  <a:lnTo>
                    <a:pt x="335656" y="214150"/>
                  </a:lnTo>
                  <a:lnTo>
                    <a:pt x="318440" y="254564"/>
                  </a:lnTo>
                  <a:lnTo>
                    <a:pt x="291734" y="288797"/>
                  </a:lnTo>
                  <a:lnTo>
                    <a:pt x="257165" y="315242"/>
                  </a:lnTo>
                  <a:lnTo>
                    <a:pt x="216359" y="332288"/>
                  </a:lnTo>
                  <a:lnTo>
                    <a:pt x="170942" y="338327"/>
                  </a:lnTo>
                  <a:lnTo>
                    <a:pt x="125515" y="332288"/>
                  </a:lnTo>
                  <a:lnTo>
                    <a:pt x="84685" y="315242"/>
                  </a:lnTo>
                  <a:lnTo>
                    <a:pt x="50085" y="288797"/>
                  </a:lnTo>
                  <a:lnTo>
                    <a:pt x="23349" y="254564"/>
                  </a:lnTo>
                  <a:lnTo>
                    <a:pt x="6109" y="214150"/>
                  </a:lnTo>
                  <a:lnTo>
                    <a:pt x="0" y="169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98721" y="26299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543363" y="3149663"/>
            <a:ext cx="351155" cy="349250"/>
            <a:chOff x="3543363" y="3149663"/>
            <a:chExt cx="351155" cy="349250"/>
          </a:xfrm>
        </p:grpSpPr>
        <p:sp>
          <p:nvSpPr>
            <p:cNvPr id="41" name="object 41"/>
            <p:cNvSpPr/>
            <p:nvPr/>
          </p:nvSpPr>
          <p:spPr>
            <a:xfrm>
              <a:off x="3548126" y="3154426"/>
              <a:ext cx="341630" cy="339725"/>
            </a:xfrm>
            <a:custGeom>
              <a:avLst/>
              <a:gdLst/>
              <a:ahLst/>
              <a:cxnLst/>
              <a:rect l="l" t="t" r="r" b="b"/>
              <a:pathLst>
                <a:path w="341629" h="339725">
                  <a:moveTo>
                    <a:pt x="170561" y="0"/>
                  </a:moveTo>
                  <a:lnTo>
                    <a:pt x="125206" y="6060"/>
                  </a:lnTo>
                  <a:lnTo>
                    <a:pt x="84459" y="23165"/>
                  </a:lnTo>
                  <a:lnTo>
                    <a:pt x="49942" y="49704"/>
                  </a:lnTo>
                  <a:lnTo>
                    <a:pt x="23278" y="84064"/>
                  </a:lnTo>
                  <a:lnTo>
                    <a:pt x="6090" y="124633"/>
                  </a:lnTo>
                  <a:lnTo>
                    <a:pt x="0" y="169799"/>
                  </a:lnTo>
                  <a:lnTo>
                    <a:pt x="6090" y="214973"/>
                  </a:lnTo>
                  <a:lnTo>
                    <a:pt x="23278" y="255566"/>
                  </a:lnTo>
                  <a:lnTo>
                    <a:pt x="49942" y="289956"/>
                  </a:lnTo>
                  <a:lnTo>
                    <a:pt x="84459" y="316526"/>
                  </a:lnTo>
                  <a:lnTo>
                    <a:pt x="125206" y="333655"/>
                  </a:lnTo>
                  <a:lnTo>
                    <a:pt x="170561" y="339725"/>
                  </a:lnTo>
                  <a:lnTo>
                    <a:pt x="215924" y="333655"/>
                  </a:lnTo>
                  <a:lnTo>
                    <a:pt x="256695" y="316526"/>
                  </a:lnTo>
                  <a:lnTo>
                    <a:pt x="291242" y="289956"/>
                  </a:lnTo>
                  <a:lnTo>
                    <a:pt x="317937" y="255566"/>
                  </a:lnTo>
                  <a:lnTo>
                    <a:pt x="335149" y="214973"/>
                  </a:lnTo>
                  <a:lnTo>
                    <a:pt x="341249" y="169799"/>
                  </a:lnTo>
                  <a:lnTo>
                    <a:pt x="335149" y="124633"/>
                  </a:lnTo>
                  <a:lnTo>
                    <a:pt x="317937" y="84064"/>
                  </a:lnTo>
                  <a:lnTo>
                    <a:pt x="291242" y="49704"/>
                  </a:lnTo>
                  <a:lnTo>
                    <a:pt x="256695" y="23165"/>
                  </a:lnTo>
                  <a:lnTo>
                    <a:pt x="215924" y="606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48126" y="3154426"/>
              <a:ext cx="341630" cy="339725"/>
            </a:xfrm>
            <a:custGeom>
              <a:avLst/>
              <a:gdLst/>
              <a:ahLst/>
              <a:cxnLst/>
              <a:rect l="l" t="t" r="r" b="b"/>
              <a:pathLst>
                <a:path w="341629" h="339725">
                  <a:moveTo>
                    <a:pt x="0" y="169799"/>
                  </a:moveTo>
                  <a:lnTo>
                    <a:pt x="6090" y="124633"/>
                  </a:lnTo>
                  <a:lnTo>
                    <a:pt x="23278" y="84064"/>
                  </a:lnTo>
                  <a:lnTo>
                    <a:pt x="49942" y="49704"/>
                  </a:lnTo>
                  <a:lnTo>
                    <a:pt x="84459" y="23165"/>
                  </a:lnTo>
                  <a:lnTo>
                    <a:pt x="125206" y="6060"/>
                  </a:lnTo>
                  <a:lnTo>
                    <a:pt x="170561" y="0"/>
                  </a:lnTo>
                  <a:lnTo>
                    <a:pt x="215924" y="6060"/>
                  </a:lnTo>
                  <a:lnTo>
                    <a:pt x="256695" y="23165"/>
                  </a:lnTo>
                  <a:lnTo>
                    <a:pt x="291242" y="49704"/>
                  </a:lnTo>
                  <a:lnTo>
                    <a:pt x="317937" y="84064"/>
                  </a:lnTo>
                  <a:lnTo>
                    <a:pt x="335149" y="124633"/>
                  </a:lnTo>
                  <a:lnTo>
                    <a:pt x="341249" y="169799"/>
                  </a:lnTo>
                  <a:lnTo>
                    <a:pt x="335149" y="214973"/>
                  </a:lnTo>
                  <a:lnTo>
                    <a:pt x="317937" y="255566"/>
                  </a:lnTo>
                  <a:lnTo>
                    <a:pt x="291242" y="289956"/>
                  </a:lnTo>
                  <a:lnTo>
                    <a:pt x="256695" y="316526"/>
                  </a:lnTo>
                  <a:lnTo>
                    <a:pt x="215924" y="333655"/>
                  </a:lnTo>
                  <a:lnTo>
                    <a:pt x="170561" y="339725"/>
                  </a:lnTo>
                  <a:lnTo>
                    <a:pt x="125206" y="333655"/>
                  </a:lnTo>
                  <a:lnTo>
                    <a:pt x="84459" y="316526"/>
                  </a:lnTo>
                  <a:lnTo>
                    <a:pt x="49942" y="289956"/>
                  </a:lnTo>
                  <a:lnTo>
                    <a:pt x="23278" y="255566"/>
                  </a:lnTo>
                  <a:lnTo>
                    <a:pt x="6090" y="214973"/>
                  </a:lnTo>
                  <a:lnTo>
                    <a:pt x="0" y="169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44646" y="316877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643183" y="2608643"/>
            <a:ext cx="351790" cy="349250"/>
            <a:chOff x="4643183" y="2608643"/>
            <a:chExt cx="351790" cy="349250"/>
          </a:xfrm>
        </p:grpSpPr>
        <p:sp>
          <p:nvSpPr>
            <p:cNvPr id="45" name="object 45"/>
            <p:cNvSpPr/>
            <p:nvPr/>
          </p:nvSpPr>
          <p:spPr>
            <a:xfrm>
              <a:off x="4647946" y="2613405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4" h="339725">
                  <a:moveTo>
                    <a:pt x="170941" y="0"/>
                  </a:moveTo>
                  <a:lnTo>
                    <a:pt x="125515" y="6069"/>
                  </a:lnTo>
                  <a:lnTo>
                    <a:pt x="84685" y="23198"/>
                  </a:lnTo>
                  <a:lnTo>
                    <a:pt x="50085" y="49768"/>
                  </a:lnTo>
                  <a:lnTo>
                    <a:pt x="23349" y="84158"/>
                  </a:lnTo>
                  <a:lnTo>
                    <a:pt x="6109" y="124751"/>
                  </a:lnTo>
                  <a:lnTo>
                    <a:pt x="0" y="169926"/>
                  </a:lnTo>
                  <a:lnTo>
                    <a:pt x="6109" y="215047"/>
                  </a:lnTo>
                  <a:lnTo>
                    <a:pt x="23349" y="255603"/>
                  </a:lnTo>
                  <a:lnTo>
                    <a:pt x="50085" y="289972"/>
                  </a:lnTo>
                  <a:lnTo>
                    <a:pt x="84685" y="316531"/>
                  </a:lnTo>
                  <a:lnTo>
                    <a:pt x="125515" y="333656"/>
                  </a:lnTo>
                  <a:lnTo>
                    <a:pt x="170941" y="339725"/>
                  </a:lnTo>
                  <a:lnTo>
                    <a:pt x="216359" y="333656"/>
                  </a:lnTo>
                  <a:lnTo>
                    <a:pt x="257165" y="316531"/>
                  </a:lnTo>
                  <a:lnTo>
                    <a:pt x="291734" y="289972"/>
                  </a:lnTo>
                  <a:lnTo>
                    <a:pt x="318440" y="255603"/>
                  </a:lnTo>
                  <a:lnTo>
                    <a:pt x="335656" y="215047"/>
                  </a:lnTo>
                  <a:lnTo>
                    <a:pt x="341756" y="169926"/>
                  </a:lnTo>
                  <a:lnTo>
                    <a:pt x="335656" y="124751"/>
                  </a:lnTo>
                  <a:lnTo>
                    <a:pt x="318440" y="84158"/>
                  </a:lnTo>
                  <a:lnTo>
                    <a:pt x="291734" y="49768"/>
                  </a:lnTo>
                  <a:lnTo>
                    <a:pt x="257165" y="23198"/>
                  </a:lnTo>
                  <a:lnTo>
                    <a:pt x="216359" y="6069"/>
                  </a:lnTo>
                  <a:lnTo>
                    <a:pt x="170941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47946" y="2613405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4" h="339725">
                  <a:moveTo>
                    <a:pt x="0" y="169926"/>
                  </a:moveTo>
                  <a:lnTo>
                    <a:pt x="6109" y="124751"/>
                  </a:lnTo>
                  <a:lnTo>
                    <a:pt x="23349" y="84158"/>
                  </a:lnTo>
                  <a:lnTo>
                    <a:pt x="50085" y="49768"/>
                  </a:lnTo>
                  <a:lnTo>
                    <a:pt x="84685" y="23198"/>
                  </a:lnTo>
                  <a:lnTo>
                    <a:pt x="125515" y="6069"/>
                  </a:lnTo>
                  <a:lnTo>
                    <a:pt x="170941" y="0"/>
                  </a:lnTo>
                  <a:lnTo>
                    <a:pt x="216359" y="6069"/>
                  </a:lnTo>
                  <a:lnTo>
                    <a:pt x="257165" y="23198"/>
                  </a:lnTo>
                  <a:lnTo>
                    <a:pt x="291734" y="49768"/>
                  </a:lnTo>
                  <a:lnTo>
                    <a:pt x="318440" y="84158"/>
                  </a:lnTo>
                  <a:lnTo>
                    <a:pt x="335656" y="124751"/>
                  </a:lnTo>
                  <a:lnTo>
                    <a:pt x="341756" y="169926"/>
                  </a:lnTo>
                  <a:lnTo>
                    <a:pt x="335656" y="215047"/>
                  </a:lnTo>
                  <a:lnTo>
                    <a:pt x="318440" y="255603"/>
                  </a:lnTo>
                  <a:lnTo>
                    <a:pt x="291734" y="289972"/>
                  </a:lnTo>
                  <a:lnTo>
                    <a:pt x="257165" y="316531"/>
                  </a:lnTo>
                  <a:lnTo>
                    <a:pt x="216359" y="333656"/>
                  </a:lnTo>
                  <a:lnTo>
                    <a:pt x="170941" y="339725"/>
                  </a:lnTo>
                  <a:lnTo>
                    <a:pt x="125515" y="333656"/>
                  </a:lnTo>
                  <a:lnTo>
                    <a:pt x="84685" y="316531"/>
                  </a:lnTo>
                  <a:lnTo>
                    <a:pt x="50085" y="289972"/>
                  </a:lnTo>
                  <a:lnTo>
                    <a:pt x="23349" y="255603"/>
                  </a:lnTo>
                  <a:lnTo>
                    <a:pt x="6109" y="215047"/>
                  </a:lnTo>
                  <a:lnTo>
                    <a:pt x="0" y="1699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743703" y="26277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86464" y="3195510"/>
            <a:ext cx="351790" cy="349250"/>
            <a:chOff x="4986464" y="3195510"/>
            <a:chExt cx="351790" cy="349250"/>
          </a:xfrm>
        </p:grpSpPr>
        <p:sp>
          <p:nvSpPr>
            <p:cNvPr id="49" name="object 49"/>
            <p:cNvSpPr/>
            <p:nvPr/>
          </p:nvSpPr>
          <p:spPr>
            <a:xfrm>
              <a:off x="4991227" y="3200273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4" h="339725">
                  <a:moveTo>
                    <a:pt x="170814" y="0"/>
                  </a:moveTo>
                  <a:lnTo>
                    <a:pt x="125397" y="6069"/>
                  </a:lnTo>
                  <a:lnTo>
                    <a:pt x="84591" y="23198"/>
                  </a:lnTo>
                  <a:lnTo>
                    <a:pt x="50022" y="49768"/>
                  </a:lnTo>
                  <a:lnTo>
                    <a:pt x="23316" y="84158"/>
                  </a:lnTo>
                  <a:lnTo>
                    <a:pt x="6100" y="124751"/>
                  </a:lnTo>
                  <a:lnTo>
                    <a:pt x="0" y="169925"/>
                  </a:lnTo>
                  <a:lnTo>
                    <a:pt x="6100" y="215091"/>
                  </a:lnTo>
                  <a:lnTo>
                    <a:pt x="23316" y="255660"/>
                  </a:lnTo>
                  <a:lnTo>
                    <a:pt x="50022" y="290020"/>
                  </a:lnTo>
                  <a:lnTo>
                    <a:pt x="84591" y="316559"/>
                  </a:lnTo>
                  <a:lnTo>
                    <a:pt x="125397" y="333664"/>
                  </a:lnTo>
                  <a:lnTo>
                    <a:pt x="170814" y="339725"/>
                  </a:lnTo>
                  <a:lnTo>
                    <a:pt x="216241" y="333664"/>
                  </a:lnTo>
                  <a:lnTo>
                    <a:pt x="257071" y="316559"/>
                  </a:lnTo>
                  <a:lnTo>
                    <a:pt x="291671" y="290020"/>
                  </a:lnTo>
                  <a:lnTo>
                    <a:pt x="318407" y="255660"/>
                  </a:lnTo>
                  <a:lnTo>
                    <a:pt x="335647" y="215091"/>
                  </a:lnTo>
                  <a:lnTo>
                    <a:pt x="341757" y="169925"/>
                  </a:lnTo>
                  <a:lnTo>
                    <a:pt x="335647" y="124751"/>
                  </a:lnTo>
                  <a:lnTo>
                    <a:pt x="318407" y="84158"/>
                  </a:lnTo>
                  <a:lnTo>
                    <a:pt x="291671" y="49768"/>
                  </a:lnTo>
                  <a:lnTo>
                    <a:pt x="257071" y="23198"/>
                  </a:lnTo>
                  <a:lnTo>
                    <a:pt x="216241" y="6069"/>
                  </a:lnTo>
                  <a:lnTo>
                    <a:pt x="17081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91227" y="3200273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4" h="339725">
                  <a:moveTo>
                    <a:pt x="0" y="169925"/>
                  </a:moveTo>
                  <a:lnTo>
                    <a:pt x="6100" y="124751"/>
                  </a:lnTo>
                  <a:lnTo>
                    <a:pt x="23316" y="84158"/>
                  </a:lnTo>
                  <a:lnTo>
                    <a:pt x="50022" y="49768"/>
                  </a:lnTo>
                  <a:lnTo>
                    <a:pt x="84591" y="23198"/>
                  </a:lnTo>
                  <a:lnTo>
                    <a:pt x="125397" y="6069"/>
                  </a:lnTo>
                  <a:lnTo>
                    <a:pt x="170814" y="0"/>
                  </a:lnTo>
                  <a:lnTo>
                    <a:pt x="216241" y="6069"/>
                  </a:lnTo>
                  <a:lnTo>
                    <a:pt x="257071" y="23198"/>
                  </a:lnTo>
                  <a:lnTo>
                    <a:pt x="291671" y="49768"/>
                  </a:lnTo>
                  <a:lnTo>
                    <a:pt x="318407" y="84158"/>
                  </a:lnTo>
                  <a:lnTo>
                    <a:pt x="335647" y="124751"/>
                  </a:lnTo>
                  <a:lnTo>
                    <a:pt x="341757" y="169925"/>
                  </a:lnTo>
                  <a:lnTo>
                    <a:pt x="335647" y="215091"/>
                  </a:lnTo>
                  <a:lnTo>
                    <a:pt x="318407" y="255660"/>
                  </a:lnTo>
                  <a:lnTo>
                    <a:pt x="291671" y="290020"/>
                  </a:lnTo>
                  <a:lnTo>
                    <a:pt x="257071" y="316559"/>
                  </a:lnTo>
                  <a:lnTo>
                    <a:pt x="216241" y="333664"/>
                  </a:lnTo>
                  <a:lnTo>
                    <a:pt x="170814" y="339725"/>
                  </a:lnTo>
                  <a:lnTo>
                    <a:pt x="125397" y="333664"/>
                  </a:lnTo>
                  <a:lnTo>
                    <a:pt x="84591" y="316559"/>
                  </a:lnTo>
                  <a:lnTo>
                    <a:pt x="50022" y="290020"/>
                  </a:lnTo>
                  <a:lnTo>
                    <a:pt x="23316" y="255660"/>
                  </a:lnTo>
                  <a:lnTo>
                    <a:pt x="6100" y="215091"/>
                  </a:lnTo>
                  <a:lnTo>
                    <a:pt x="0" y="169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087239" y="32148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802379" y="2380360"/>
            <a:ext cx="1280795" cy="836930"/>
          </a:xfrm>
          <a:custGeom>
            <a:avLst/>
            <a:gdLst/>
            <a:ahLst/>
            <a:cxnLst/>
            <a:rect l="l" t="t" r="r" b="b"/>
            <a:pathLst>
              <a:path w="1280795" h="836930">
                <a:moveTo>
                  <a:pt x="549148" y="0"/>
                </a:moveTo>
                <a:lnTo>
                  <a:pt x="385572" y="249936"/>
                </a:lnTo>
              </a:path>
              <a:path w="1280795" h="836930">
                <a:moveTo>
                  <a:pt x="727329" y="0"/>
                </a:moveTo>
                <a:lnTo>
                  <a:pt x="892302" y="251333"/>
                </a:lnTo>
              </a:path>
              <a:path w="1280795" h="836930">
                <a:moveTo>
                  <a:pt x="1114298" y="571373"/>
                </a:moveTo>
                <a:lnTo>
                  <a:pt x="1280795" y="836802"/>
                </a:lnTo>
              </a:path>
              <a:path w="1280795" h="836930">
                <a:moveTo>
                  <a:pt x="162052" y="541909"/>
                </a:moveTo>
                <a:lnTo>
                  <a:pt x="0" y="79184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47538" y="322643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45709" y="2566542"/>
            <a:ext cx="194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87951" y="202158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55975" y="318706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86047" y="255188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168713" y="3702113"/>
            <a:ext cx="351155" cy="349250"/>
            <a:chOff x="3168713" y="3702113"/>
            <a:chExt cx="351155" cy="349250"/>
          </a:xfrm>
        </p:grpSpPr>
        <p:sp>
          <p:nvSpPr>
            <p:cNvPr id="59" name="object 59"/>
            <p:cNvSpPr/>
            <p:nvPr/>
          </p:nvSpPr>
          <p:spPr>
            <a:xfrm>
              <a:off x="3173476" y="3706876"/>
              <a:ext cx="341630" cy="339725"/>
            </a:xfrm>
            <a:custGeom>
              <a:avLst/>
              <a:gdLst/>
              <a:ahLst/>
              <a:cxnLst/>
              <a:rect l="l" t="t" r="r" b="b"/>
              <a:pathLst>
                <a:path w="341629" h="339725">
                  <a:moveTo>
                    <a:pt x="170561" y="0"/>
                  </a:moveTo>
                  <a:lnTo>
                    <a:pt x="125206" y="6060"/>
                  </a:lnTo>
                  <a:lnTo>
                    <a:pt x="84459" y="23165"/>
                  </a:lnTo>
                  <a:lnTo>
                    <a:pt x="49942" y="49704"/>
                  </a:lnTo>
                  <a:lnTo>
                    <a:pt x="23278" y="84064"/>
                  </a:lnTo>
                  <a:lnTo>
                    <a:pt x="6090" y="124633"/>
                  </a:lnTo>
                  <a:lnTo>
                    <a:pt x="0" y="169799"/>
                  </a:lnTo>
                  <a:lnTo>
                    <a:pt x="6090" y="214973"/>
                  </a:lnTo>
                  <a:lnTo>
                    <a:pt x="23278" y="255566"/>
                  </a:lnTo>
                  <a:lnTo>
                    <a:pt x="49942" y="289956"/>
                  </a:lnTo>
                  <a:lnTo>
                    <a:pt x="84459" y="316526"/>
                  </a:lnTo>
                  <a:lnTo>
                    <a:pt x="125206" y="333655"/>
                  </a:lnTo>
                  <a:lnTo>
                    <a:pt x="170561" y="339725"/>
                  </a:lnTo>
                  <a:lnTo>
                    <a:pt x="215924" y="333655"/>
                  </a:lnTo>
                  <a:lnTo>
                    <a:pt x="256695" y="316526"/>
                  </a:lnTo>
                  <a:lnTo>
                    <a:pt x="291242" y="289956"/>
                  </a:lnTo>
                  <a:lnTo>
                    <a:pt x="317937" y="255566"/>
                  </a:lnTo>
                  <a:lnTo>
                    <a:pt x="335149" y="214973"/>
                  </a:lnTo>
                  <a:lnTo>
                    <a:pt x="341249" y="169799"/>
                  </a:lnTo>
                  <a:lnTo>
                    <a:pt x="335149" y="124633"/>
                  </a:lnTo>
                  <a:lnTo>
                    <a:pt x="317937" y="84064"/>
                  </a:lnTo>
                  <a:lnTo>
                    <a:pt x="291242" y="49704"/>
                  </a:lnTo>
                  <a:lnTo>
                    <a:pt x="256695" y="23165"/>
                  </a:lnTo>
                  <a:lnTo>
                    <a:pt x="215924" y="606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73476" y="3706876"/>
              <a:ext cx="341630" cy="339725"/>
            </a:xfrm>
            <a:custGeom>
              <a:avLst/>
              <a:gdLst/>
              <a:ahLst/>
              <a:cxnLst/>
              <a:rect l="l" t="t" r="r" b="b"/>
              <a:pathLst>
                <a:path w="341629" h="339725">
                  <a:moveTo>
                    <a:pt x="0" y="169799"/>
                  </a:moveTo>
                  <a:lnTo>
                    <a:pt x="6090" y="124633"/>
                  </a:lnTo>
                  <a:lnTo>
                    <a:pt x="23278" y="84064"/>
                  </a:lnTo>
                  <a:lnTo>
                    <a:pt x="49942" y="49704"/>
                  </a:lnTo>
                  <a:lnTo>
                    <a:pt x="84459" y="23165"/>
                  </a:lnTo>
                  <a:lnTo>
                    <a:pt x="125206" y="6060"/>
                  </a:lnTo>
                  <a:lnTo>
                    <a:pt x="170561" y="0"/>
                  </a:lnTo>
                  <a:lnTo>
                    <a:pt x="215924" y="6060"/>
                  </a:lnTo>
                  <a:lnTo>
                    <a:pt x="256695" y="23165"/>
                  </a:lnTo>
                  <a:lnTo>
                    <a:pt x="291242" y="49704"/>
                  </a:lnTo>
                  <a:lnTo>
                    <a:pt x="317937" y="84064"/>
                  </a:lnTo>
                  <a:lnTo>
                    <a:pt x="335149" y="124633"/>
                  </a:lnTo>
                  <a:lnTo>
                    <a:pt x="341249" y="169799"/>
                  </a:lnTo>
                  <a:lnTo>
                    <a:pt x="335149" y="214973"/>
                  </a:lnTo>
                  <a:lnTo>
                    <a:pt x="317937" y="255566"/>
                  </a:lnTo>
                  <a:lnTo>
                    <a:pt x="291242" y="289956"/>
                  </a:lnTo>
                  <a:lnTo>
                    <a:pt x="256695" y="316526"/>
                  </a:lnTo>
                  <a:lnTo>
                    <a:pt x="215924" y="333655"/>
                  </a:lnTo>
                  <a:lnTo>
                    <a:pt x="170561" y="339725"/>
                  </a:lnTo>
                  <a:lnTo>
                    <a:pt x="125206" y="333655"/>
                  </a:lnTo>
                  <a:lnTo>
                    <a:pt x="84459" y="316526"/>
                  </a:lnTo>
                  <a:lnTo>
                    <a:pt x="49942" y="289956"/>
                  </a:lnTo>
                  <a:lnTo>
                    <a:pt x="23278" y="255566"/>
                  </a:lnTo>
                  <a:lnTo>
                    <a:pt x="6090" y="214973"/>
                  </a:lnTo>
                  <a:lnTo>
                    <a:pt x="0" y="169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269741" y="37213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787395" y="2093912"/>
            <a:ext cx="4737735" cy="1806575"/>
            <a:chOff x="2787395" y="2093912"/>
            <a:chExt cx="4737735" cy="1806575"/>
          </a:xfrm>
        </p:grpSpPr>
        <p:sp>
          <p:nvSpPr>
            <p:cNvPr id="63" name="object 63"/>
            <p:cNvSpPr/>
            <p:nvPr/>
          </p:nvSpPr>
          <p:spPr>
            <a:xfrm>
              <a:off x="2787395" y="2122423"/>
              <a:ext cx="997585" cy="114300"/>
            </a:xfrm>
            <a:custGeom>
              <a:avLst/>
              <a:gdLst/>
              <a:ahLst/>
              <a:cxnLst/>
              <a:rect l="l" t="t" r="r" b="b"/>
              <a:pathLst>
                <a:path w="997585" h="114300">
                  <a:moveTo>
                    <a:pt x="883157" y="0"/>
                  </a:moveTo>
                  <a:lnTo>
                    <a:pt x="883157" y="114300"/>
                  </a:lnTo>
                  <a:lnTo>
                    <a:pt x="959357" y="76200"/>
                  </a:lnTo>
                  <a:lnTo>
                    <a:pt x="902207" y="76200"/>
                  </a:lnTo>
                  <a:lnTo>
                    <a:pt x="902207" y="38100"/>
                  </a:lnTo>
                  <a:lnTo>
                    <a:pt x="959357" y="38100"/>
                  </a:lnTo>
                  <a:lnTo>
                    <a:pt x="883157" y="0"/>
                  </a:lnTo>
                  <a:close/>
                </a:path>
                <a:path w="997585" h="114300">
                  <a:moveTo>
                    <a:pt x="883157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83157" y="76200"/>
                  </a:lnTo>
                  <a:lnTo>
                    <a:pt x="883157" y="38100"/>
                  </a:lnTo>
                  <a:close/>
                </a:path>
                <a:path w="997585" h="114300">
                  <a:moveTo>
                    <a:pt x="959357" y="38100"/>
                  </a:moveTo>
                  <a:lnTo>
                    <a:pt x="902207" y="38100"/>
                  </a:lnTo>
                  <a:lnTo>
                    <a:pt x="902207" y="76200"/>
                  </a:lnTo>
                  <a:lnTo>
                    <a:pt x="959357" y="76200"/>
                  </a:lnTo>
                  <a:lnTo>
                    <a:pt x="997457" y="57150"/>
                  </a:lnTo>
                  <a:lnTo>
                    <a:pt x="95935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47414" y="3486658"/>
              <a:ext cx="162560" cy="250190"/>
            </a:xfrm>
            <a:custGeom>
              <a:avLst/>
              <a:gdLst/>
              <a:ahLst/>
              <a:cxnLst/>
              <a:rect l="l" t="t" r="r" b="b"/>
              <a:pathLst>
                <a:path w="162560" h="250189">
                  <a:moveTo>
                    <a:pt x="162179" y="0"/>
                  </a:moveTo>
                  <a:lnTo>
                    <a:pt x="0" y="2499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49293" y="3144138"/>
              <a:ext cx="737870" cy="756285"/>
            </a:xfrm>
            <a:custGeom>
              <a:avLst/>
              <a:gdLst/>
              <a:ahLst/>
              <a:cxnLst/>
              <a:rect l="l" t="t" r="r" b="b"/>
              <a:pathLst>
                <a:path w="737870" h="756285">
                  <a:moveTo>
                    <a:pt x="502411" y="0"/>
                  </a:moveTo>
                  <a:lnTo>
                    <a:pt x="464438" y="7365"/>
                  </a:lnTo>
                  <a:lnTo>
                    <a:pt x="422655" y="30734"/>
                  </a:lnTo>
                  <a:lnTo>
                    <a:pt x="391413" y="54990"/>
                  </a:lnTo>
                  <a:lnTo>
                    <a:pt x="357758" y="85344"/>
                  </a:lnTo>
                  <a:lnTo>
                    <a:pt x="322325" y="120903"/>
                  </a:lnTo>
                  <a:lnTo>
                    <a:pt x="285495" y="160655"/>
                  </a:lnTo>
                  <a:lnTo>
                    <a:pt x="248030" y="203835"/>
                  </a:lnTo>
                  <a:lnTo>
                    <a:pt x="192277" y="272669"/>
                  </a:lnTo>
                  <a:lnTo>
                    <a:pt x="156590" y="319786"/>
                  </a:lnTo>
                  <a:lnTo>
                    <a:pt x="122808" y="366902"/>
                  </a:lnTo>
                  <a:lnTo>
                    <a:pt x="91566" y="413131"/>
                  </a:lnTo>
                  <a:lnTo>
                    <a:pt x="63753" y="457326"/>
                  </a:lnTo>
                  <a:lnTo>
                    <a:pt x="40131" y="498856"/>
                  </a:lnTo>
                  <a:lnTo>
                    <a:pt x="21208" y="536829"/>
                  </a:lnTo>
                  <a:lnTo>
                    <a:pt x="3428" y="585978"/>
                  </a:lnTo>
                  <a:lnTo>
                    <a:pt x="0" y="613156"/>
                  </a:lnTo>
                  <a:lnTo>
                    <a:pt x="507" y="625602"/>
                  </a:lnTo>
                  <a:lnTo>
                    <a:pt x="16509" y="669163"/>
                  </a:lnTo>
                  <a:lnTo>
                    <a:pt x="49783" y="700278"/>
                  </a:lnTo>
                  <a:lnTo>
                    <a:pt x="95122" y="721487"/>
                  </a:lnTo>
                  <a:lnTo>
                    <a:pt x="135127" y="732536"/>
                  </a:lnTo>
                  <a:lnTo>
                    <a:pt x="179831" y="740537"/>
                  </a:lnTo>
                  <a:lnTo>
                    <a:pt x="244728" y="747903"/>
                  </a:lnTo>
                  <a:lnTo>
                    <a:pt x="314070" y="752602"/>
                  </a:lnTo>
                  <a:lnTo>
                    <a:pt x="385444" y="756158"/>
                  </a:lnTo>
                  <a:lnTo>
                    <a:pt x="387222" y="718058"/>
                  </a:lnTo>
                  <a:lnTo>
                    <a:pt x="281177" y="712469"/>
                  </a:lnTo>
                  <a:lnTo>
                    <a:pt x="247650" y="709930"/>
                  </a:lnTo>
                  <a:lnTo>
                    <a:pt x="184657" y="702818"/>
                  </a:lnTo>
                  <a:lnTo>
                    <a:pt x="142875" y="695198"/>
                  </a:lnTo>
                  <a:lnTo>
                    <a:pt x="95884" y="681228"/>
                  </a:lnTo>
                  <a:lnTo>
                    <a:pt x="62102" y="662432"/>
                  </a:lnTo>
                  <a:lnTo>
                    <a:pt x="39242" y="626999"/>
                  </a:lnTo>
                  <a:lnTo>
                    <a:pt x="37972" y="611759"/>
                  </a:lnTo>
                  <a:lnTo>
                    <a:pt x="38861" y="603123"/>
                  </a:lnTo>
                  <a:lnTo>
                    <a:pt x="56260" y="551688"/>
                  </a:lnTo>
                  <a:lnTo>
                    <a:pt x="73913" y="516381"/>
                  </a:lnTo>
                  <a:lnTo>
                    <a:pt x="96646" y="476631"/>
                  </a:lnTo>
                  <a:lnTo>
                    <a:pt x="123697" y="433577"/>
                  </a:lnTo>
                  <a:lnTo>
                    <a:pt x="154177" y="388493"/>
                  </a:lnTo>
                  <a:lnTo>
                    <a:pt x="187451" y="342138"/>
                  </a:lnTo>
                  <a:lnTo>
                    <a:pt x="222630" y="295656"/>
                  </a:lnTo>
                  <a:lnTo>
                    <a:pt x="259079" y="250189"/>
                  </a:lnTo>
                  <a:lnTo>
                    <a:pt x="295655" y="206628"/>
                  </a:lnTo>
                  <a:lnTo>
                    <a:pt x="332231" y="165862"/>
                  </a:lnTo>
                  <a:lnTo>
                    <a:pt x="367538" y="129159"/>
                  </a:lnTo>
                  <a:lnTo>
                    <a:pt x="400811" y="97409"/>
                  </a:lnTo>
                  <a:lnTo>
                    <a:pt x="431418" y="71627"/>
                  </a:lnTo>
                  <a:lnTo>
                    <a:pt x="469518" y="46482"/>
                  </a:lnTo>
                  <a:lnTo>
                    <a:pt x="504825" y="37973"/>
                  </a:lnTo>
                  <a:lnTo>
                    <a:pt x="588947" y="37973"/>
                  </a:lnTo>
                  <a:lnTo>
                    <a:pt x="580516" y="30225"/>
                  </a:lnTo>
                  <a:lnTo>
                    <a:pt x="538226" y="5587"/>
                  </a:lnTo>
                  <a:lnTo>
                    <a:pt x="514476" y="508"/>
                  </a:lnTo>
                  <a:lnTo>
                    <a:pt x="502411" y="0"/>
                  </a:lnTo>
                  <a:close/>
                </a:path>
                <a:path w="737870" h="756285">
                  <a:moveTo>
                    <a:pt x="666176" y="252734"/>
                  </a:moveTo>
                  <a:lnTo>
                    <a:pt x="630808" y="266191"/>
                  </a:lnTo>
                  <a:lnTo>
                    <a:pt x="724915" y="352678"/>
                  </a:lnTo>
                  <a:lnTo>
                    <a:pt x="733112" y="270637"/>
                  </a:lnTo>
                  <a:lnTo>
                    <a:pt x="673226" y="270637"/>
                  </a:lnTo>
                  <a:lnTo>
                    <a:pt x="666176" y="252734"/>
                  </a:lnTo>
                  <a:close/>
                </a:path>
                <a:path w="737870" h="756285">
                  <a:moveTo>
                    <a:pt x="701757" y="239196"/>
                  </a:moveTo>
                  <a:lnTo>
                    <a:pt x="666176" y="252734"/>
                  </a:lnTo>
                  <a:lnTo>
                    <a:pt x="673226" y="270637"/>
                  </a:lnTo>
                  <a:lnTo>
                    <a:pt x="708659" y="256666"/>
                  </a:lnTo>
                  <a:lnTo>
                    <a:pt x="701757" y="239196"/>
                  </a:lnTo>
                  <a:close/>
                </a:path>
                <a:path w="737870" h="756285">
                  <a:moveTo>
                    <a:pt x="737615" y="225551"/>
                  </a:moveTo>
                  <a:lnTo>
                    <a:pt x="701757" y="239196"/>
                  </a:lnTo>
                  <a:lnTo>
                    <a:pt x="708659" y="256666"/>
                  </a:lnTo>
                  <a:lnTo>
                    <a:pt x="673226" y="270637"/>
                  </a:lnTo>
                  <a:lnTo>
                    <a:pt x="733112" y="270637"/>
                  </a:lnTo>
                  <a:lnTo>
                    <a:pt x="737615" y="225551"/>
                  </a:lnTo>
                  <a:close/>
                </a:path>
                <a:path w="737870" h="756285">
                  <a:moveTo>
                    <a:pt x="588947" y="37973"/>
                  </a:moveTo>
                  <a:lnTo>
                    <a:pt x="504825" y="37973"/>
                  </a:lnTo>
                  <a:lnTo>
                    <a:pt x="512698" y="38481"/>
                  </a:lnTo>
                  <a:lnTo>
                    <a:pt x="520191" y="39877"/>
                  </a:lnTo>
                  <a:lnTo>
                    <a:pt x="556894" y="60198"/>
                  </a:lnTo>
                  <a:lnTo>
                    <a:pt x="586104" y="92837"/>
                  </a:lnTo>
                  <a:lnTo>
                    <a:pt x="607694" y="125984"/>
                  </a:lnTo>
                  <a:lnTo>
                    <a:pt x="628522" y="165226"/>
                  </a:lnTo>
                  <a:lnTo>
                    <a:pt x="655319" y="225171"/>
                  </a:lnTo>
                  <a:lnTo>
                    <a:pt x="666176" y="252734"/>
                  </a:lnTo>
                  <a:lnTo>
                    <a:pt x="701757" y="239196"/>
                  </a:lnTo>
                  <a:lnTo>
                    <a:pt x="676655" y="178308"/>
                  </a:lnTo>
                  <a:lnTo>
                    <a:pt x="655319" y="133603"/>
                  </a:lnTo>
                  <a:lnTo>
                    <a:pt x="632586" y="93472"/>
                  </a:lnTo>
                  <a:lnTo>
                    <a:pt x="607948" y="58674"/>
                  </a:lnTo>
                  <a:lnTo>
                    <a:pt x="589914" y="38862"/>
                  </a:lnTo>
                  <a:lnTo>
                    <a:pt x="588947" y="37973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43829" y="2198243"/>
              <a:ext cx="997585" cy="114300"/>
            </a:xfrm>
            <a:custGeom>
              <a:avLst/>
              <a:gdLst/>
              <a:ahLst/>
              <a:cxnLst/>
              <a:rect l="l" t="t" r="r" b="b"/>
              <a:pathLst>
                <a:path w="997585" h="114300">
                  <a:moveTo>
                    <a:pt x="883158" y="0"/>
                  </a:moveTo>
                  <a:lnTo>
                    <a:pt x="883158" y="114300"/>
                  </a:lnTo>
                  <a:lnTo>
                    <a:pt x="959358" y="76200"/>
                  </a:lnTo>
                  <a:lnTo>
                    <a:pt x="902208" y="76200"/>
                  </a:lnTo>
                  <a:lnTo>
                    <a:pt x="902208" y="38100"/>
                  </a:lnTo>
                  <a:lnTo>
                    <a:pt x="959358" y="38100"/>
                  </a:lnTo>
                  <a:lnTo>
                    <a:pt x="883158" y="0"/>
                  </a:lnTo>
                  <a:close/>
                </a:path>
                <a:path w="997585" h="114300">
                  <a:moveTo>
                    <a:pt x="88315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83158" y="76200"/>
                  </a:lnTo>
                  <a:lnTo>
                    <a:pt x="883158" y="38100"/>
                  </a:lnTo>
                  <a:close/>
                </a:path>
                <a:path w="997585" h="114300">
                  <a:moveTo>
                    <a:pt x="959358" y="38100"/>
                  </a:moveTo>
                  <a:lnTo>
                    <a:pt x="902208" y="38100"/>
                  </a:lnTo>
                  <a:lnTo>
                    <a:pt x="902208" y="76200"/>
                  </a:lnTo>
                  <a:lnTo>
                    <a:pt x="959358" y="76200"/>
                  </a:lnTo>
                  <a:lnTo>
                    <a:pt x="997458" y="57150"/>
                  </a:lnTo>
                  <a:lnTo>
                    <a:pt x="95935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77150" y="2098675"/>
              <a:ext cx="342900" cy="339725"/>
            </a:xfrm>
            <a:custGeom>
              <a:avLst/>
              <a:gdLst/>
              <a:ahLst/>
              <a:cxnLst/>
              <a:rect l="l" t="t" r="r" b="b"/>
              <a:pathLst>
                <a:path w="342900" h="339725">
                  <a:moveTo>
                    <a:pt x="171450" y="0"/>
                  </a:moveTo>
                  <a:lnTo>
                    <a:pt x="125853" y="6069"/>
                  </a:lnTo>
                  <a:lnTo>
                    <a:pt x="84892" y="23198"/>
                  </a:lnTo>
                  <a:lnTo>
                    <a:pt x="50196" y="49768"/>
                  </a:lnTo>
                  <a:lnTo>
                    <a:pt x="23396" y="84158"/>
                  </a:lnTo>
                  <a:lnTo>
                    <a:pt x="6120" y="124751"/>
                  </a:lnTo>
                  <a:lnTo>
                    <a:pt x="0" y="169925"/>
                  </a:lnTo>
                  <a:lnTo>
                    <a:pt x="6120" y="215047"/>
                  </a:lnTo>
                  <a:lnTo>
                    <a:pt x="23396" y="255603"/>
                  </a:lnTo>
                  <a:lnTo>
                    <a:pt x="50196" y="289972"/>
                  </a:lnTo>
                  <a:lnTo>
                    <a:pt x="84892" y="316531"/>
                  </a:lnTo>
                  <a:lnTo>
                    <a:pt x="125853" y="333656"/>
                  </a:lnTo>
                  <a:lnTo>
                    <a:pt x="171450" y="339725"/>
                  </a:lnTo>
                  <a:lnTo>
                    <a:pt x="217002" y="333656"/>
                  </a:lnTo>
                  <a:lnTo>
                    <a:pt x="257951" y="316531"/>
                  </a:lnTo>
                  <a:lnTo>
                    <a:pt x="292655" y="289972"/>
                  </a:lnTo>
                  <a:lnTo>
                    <a:pt x="319475" y="255603"/>
                  </a:lnTo>
                  <a:lnTo>
                    <a:pt x="336770" y="215047"/>
                  </a:lnTo>
                  <a:lnTo>
                    <a:pt x="342900" y="169925"/>
                  </a:lnTo>
                  <a:lnTo>
                    <a:pt x="336770" y="124751"/>
                  </a:lnTo>
                  <a:lnTo>
                    <a:pt x="319475" y="84158"/>
                  </a:lnTo>
                  <a:lnTo>
                    <a:pt x="292655" y="49768"/>
                  </a:lnTo>
                  <a:lnTo>
                    <a:pt x="257951" y="23198"/>
                  </a:lnTo>
                  <a:lnTo>
                    <a:pt x="217002" y="606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77150" y="2098675"/>
              <a:ext cx="342900" cy="339725"/>
            </a:xfrm>
            <a:custGeom>
              <a:avLst/>
              <a:gdLst/>
              <a:ahLst/>
              <a:cxnLst/>
              <a:rect l="l" t="t" r="r" b="b"/>
              <a:pathLst>
                <a:path w="342900" h="339725">
                  <a:moveTo>
                    <a:pt x="0" y="169925"/>
                  </a:moveTo>
                  <a:lnTo>
                    <a:pt x="6120" y="124751"/>
                  </a:lnTo>
                  <a:lnTo>
                    <a:pt x="23396" y="84158"/>
                  </a:lnTo>
                  <a:lnTo>
                    <a:pt x="50196" y="49768"/>
                  </a:lnTo>
                  <a:lnTo>
                    <a:pt x="84892" y="23198"/>
                  </a:lnTo>
                  <a:lnTo>
                    <a:pt x="125853" y="6069"/>
                  </a:lnTo>
                  <a:lnTo>
                    <a:pt x="171450" y="0"/>
                  </a:lnTo>
                  <a:lnTo>
                    <a:pt x="217002" y="6069"/>
                  </a:lnTo>
                  <a:lnTo>
                    <a:pt x="257951" y="23198"/>
                  </a:lnTo>
                  <a:lnTo>
                    <a:pt x="292655" y="49768"/>
                  </a:lnTo>
                  <a:lnTo>
                    <a:pt x="319475" y="84158"/>
                  </a:lnTo>
                  <a:lnTo>
                    <a:pt x="336770" y="124751"/>
                  </a:lnTo>
                  <a:lnTo>
                    <a:pt x="342900" y="169925"/>
                  </a:lnTo>
                  <a:lnTo>
                    <a:pt x="336770" y="215047"/>
                  </a:lnTo>
                  <a:lnTo>
                    <a:pt x="319475" y="255603"/>
                  </a:lnTo>
                  <a:lnTo>
                    <a:pt x="292655" y="289972"/>
                  </a:lnTo>
                  <a:lnTo>
                    <a:pt x="257951" y="316531"/>
                  </a:lnTo>
                  <a:lnTo>
                    <a:pt x="217002" y="333656"/>
                  </a:lnTo>
                  <a:lnTo>
                    <a:pt x="171450" y="339725"/>
                  </a:lnTo>
                  <a:lnTo>
                    <a:pt x="125853" y="333656"/>
                  </a:lnTo>
                  <a:lnTo>
                    <a:pt x="84892" y="316531"/>
                  </a:lnTo>
                  <a:lnTo>
                    <a:pt x="50196" y="289972"/>
                  </a:lnTo>
                  <a:lnTo>
                    <a:pt x="23396" y="255603"/>
                  </a:lnTo>
                  <a:lnTo>
                    <a:pt x="6120" y="215047"/>
                  </a:lnTo>
                  <a:lnTo>
                    <a:pt x="0" y="169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980435" y="378383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87550" y="3810380"/>
            <a:ext cx="478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>
                <a:latin typeface="Times New Roman"/>
                <a:cs typeface="Times New Roman"/>
              </a:rPr>
              <a:t>AVL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91102" y="4064634"/>
            <a:ext cx="103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>
                <a:latin typeface="Times New Roman"/>
                <a:cs typeface="Times New Roman"/>
              </a:rPr>
              <a:t>AVL</a:t>
            </a:r>
            <a:r>
              <a:rPr sz="1800" b="1" spc="-90">
                <a:latin typeface="Times New Roman"/>
                <a:cs typeface="Times New Roman"/>
              </a:rPr>
              <a:t> </a:t>
            </a:r>
            <a:r>
              <a:rPr sz="1800" b="1" spc="-10">
                <a:latin typeface="Times New Roman"/>
                <a:cs typeface="Times New Roman"/>
              </a:rPr>
              <a:t>Değil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273797" y="21130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799262" y="2654363"/>
            <a:ext cx="351155" cy="347980"/>
            <a:chOff x="6799262" y="2654363"/>
            <a:chExt cx="351155" cy="347980"/>
          </a:xfrm>
        </p:grpSpPr>
        <p:sp>
          <p:nvSpPr>
            <p:cNvPr id="74" name="object 74"/>
            <p:cNvSpPr/>
            <p:nvPr/>
          </p:nvSpPr>
          <p:spPr>
            <a:xfrm>
              <a:off x="6804025" y="2659126"/>
              <a:ext cx="341630" cy="338455"/>
            </a:xfrm>
            <a:custGeom>
              <a:avLst/>
              <a:gdLst/>
              <a:ahLst/>
              <a:cxnLst/>
              <a:rect l="l" t="t" r="r" b="b"/>
              <a:pathLst>
                <a:path w="341629" h="338455">
                  <a:moveTo>
                    <a:pt x="170688" y="0"/>
                  </a:moveTo>
                  <a:lnTo>
                    <a:pt x="125324" y="6038"/>
                  </a:lnTo>
                  <a:lnTo>
                    <a:pt x="84553" y="23081"/>
                  </a:lnTo>
                  <a:lnTo>
                    <a:pt x="50006" y="49514"/>
                  </a:lnTo>
                  <a:lnTo>
                    <a:pt x="23311" y="83725"/>
                  </a:lnTo>
                  <a:lnTo>
                    <a:pt x="6099" y="124104"/>
                  </a:lnTo>
                  <a:lnTo>
                    <a:pt x="0" y="169037"/>
                  </a:lnTo>
                  <a:lnTo>
                    <a:pt x="6099" y="213969"/>
                  </a:lnTo>
                  <a:lnTo>
                    <a:pt x="23311" y="254348"/>
                  </a:lnTo>
                  <a:lnTo>
                    <a:pt x="50006" y="288559"/>
                  </a:lnTo>
                  <a:lnTo>
                    <a:pt x="84553" y="314992"/>
                  </a:lnTo>
                  <a:lnTo>
                    <a:pt x="125324" y="332035"/>
                  </a:lnTo>
                  <a:lnTo>
                    <a:pt x="170688" y="338074"/>
                  </a:lnTo>
                  <a:lnTo>
                    <a:pt x="216051" y="332035"/>
                  </a:lnTo>
                  <a:lnTo>
                    <a:pt x="256822" y="314992"/>
                  </a:lnTo>
                  <a:lnTo>
                    <a:pt x="291369" y="288559"/>
                  </a:lnTo>
                  <a:lnTo>
                    <a:pt x="318064" y="254348"/>
                  </a:lnTo>
                  <a:lnTo>
                    <a:pt x="335276" y="213969"/>
                  </a:lnTo>
                  <a:lnTo>
                    <a:pt x="341375" y="169037"/>
                  </a:lnTo>
                  <a:lnTo>
                    <a:pt x="335276" y="124104"/>
                  </a:lnTo>
                  <a:lnTo>
                    <a:pt x="318064" y="83725"/>
                  </a:lnTo>
                  <a:lnTo>
                    <a:pt x="291369" y="49514"/>
                  </a:lnTo>
                  <a:lnTo>
                    <a:pt x="256822" y="23081"/>
                  </a:lnTo>
                  <a:lnTo>
                    <a:pt x="216051" y="6038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04025" y="2659126"/>
              <a:ext cx="341630" cy="338455"/>
            </a:xfrm>
            <a:custGeom>
              <a:avLst/>
              <a:gdLst/>
              <a:ahLst/>
              <a:cxnLst/>
              <a:rect l="l" t="t" r="r" b="b"/>
              <a:pathLst>
                <a:path w="341629" h="338455">
                  <a:moveTo>
                    <a:pt x="0" y="169037"/>
                  </a:moveTo>
                  <a:lnTo>
                    <a:pt x="6099" y="124104"/>
                  </a:lnTo>
                  <a:lnTo>
                    <a:pt x="23311" y="83725"/>
                  </a:lnTo>
                  <a:lnTo>
                    <a:pt x="50006" y="49514"/>
                  </a:lnTo>
                  <a:lnTo>
                    <a:pt x="84553" y="23081"/>
                  </a:lnTo>
                  <a:lnTo>
                    <a:pt x="125324" y="6038"/>
                  </a:lnTo>
                  <a:lnTo>
                    <a:pt x="170688" y="0"/>
                  </a:lnTo>
                  <a:lnTo>
                    <a:pt x="216051" y="6038"/>
                  </a:lnTo>
                  <a:lnTo>
                    <a:pt x="256822" y="23081"/>
                  </a:lnTo>
                  <a:lnTo>
                    <a:pt x="291369" y="49514"/>
                  </a:lnTo>
                  <a:lnTo>
                    <a:pt x="318064" y="83725"/>
                  </a:lnTo>
                  <a:lnTo>
                    <a:pt x="335276" y="124104"/>
                  </a:lnTo>
                  <a:lnTo>
                    <a:pt x="341375" y="169037"/>
                  </a:lnTo>
                  <a:lnTo>
                    <a:pt x="335276" y="213969"/>
                  </a:lnTo>
                  <a:lnTo>
                    <a:pt x="318064" y="254348"/>
                  </a:lnTo>
                  <a:lnTo>
                    <a:pt x="291369" y="288559"/>
                  </a:lnTo>
                  <a:lnTo>
                    <a:pt x="256822" y="314992"/>
                  </a:lnTo>
                  <a:lnTo>
                    <a:pt x="216051" y="332035"/>
                  </a:lnTo>
                  <a:lnTo>
                    <a:pt x="170688" y="338074"/>
                  </a:lnTo>
                  <a:lnTo>
                    <a:pt x="125324" y="332035"/>
                  </a:lnTo>
                  <a:lnTo>
                    <a:pt x="84553" y="314992"/>
                  </a:lnTo>
                  <a:lnTo>
                    <a:pt x="50006" y="288559"/>
                  </a:lnTo>
                  <a:lnTo>
                    <a:pt x="23311" y="254348"/>
                  </a:lnTo>
                  <a:lnTo>
                    <a:pt x="6099" y="213969"/>
                  </a:lnTo>
                  <a:lnTo>
                    <a:pt x="0" y="169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901053" y="26725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443662" y="2652204"/>
            <a:ext cx="1451610" cy="889635"/>
            <a:chOff x="6443662" y="2652204"/>
            <a:chExt cx="1451610" cy="889635"/>
          </a:xfrm>
        </p:grpSpPr>
        <p:sp>
          <p:nvSpPr>
            <p:cNvPr id="78" name="object 78"/>
            <p:cNvSpPr/>
            <p:nvPr/>
          </p:nvSpPr>
          <p:spPr>
            <a:xfrm>
              <a:off x="6448425" y="3197225"/>
              <a:ext cx="341630" cy="339725"/>
            </a:xfrm>
            <a:custGeom>
              <a:avLst/>
              <a:gdLst/>
              <a:ahLst/>
              <a:cxnLst/>
              <a:rect l="l" t="t" r="r" b="b"/>
              <a:pathLst>
                <a:path w="341629" h="339725">
                  <a:moveTo>
                    <a:pt x="170688" y="0"/>
                  </a:moveTo>
                  <a:lnTo>
                    <a:pt x="125324" y="6069"/>
                  </a:lnTo>
                  <a:lnTo>
                    <a:pt x="84553" y="23198"/>
                  </a:lnTo>
                  <a:lnTo>
                    <a:pt x="50006" y="49768"/>
                  </a:lnTo>
                  <a:lnTo>
                    <a:pt x="23311" y="84158"/>
                  </a:lnTo>
                  <a:lnTo>
                    <a:pt x="6099" y="124751"/>
                  </a:lnTo>
                  <a:lnTo>
                    <a:pt x="0" y="169925"/>
                  </a:lnTo>
                  <a:lnTo>
                    <a:pt x="6099" y="215047"/>
                  </a:lnTo>
                  <a:lnTo>
                    <a:pt x="23311" y="255603"/>
                  </a:lnTo>
                  <a:lnTo>
                    <a:pt x="50006" y="289972"/>
                  </a:lnTo>
                  <a:lnTo>
                    <a:pt x="84553" y="316531"/>
                  </a:lnTo>
                  <a:lnTo>
                    <a:pt x="125324" y="333656"/>
                  </a:lnTo>
                  <a:lnTo>
                    <a:pt x="170688" y="339725"/>
                  </a:lnTo>
                  <a:lnTo>
                    <a:pt x="216051" y="333656"/>
                  </a:lnTo>
                  <a:lnTo>
                    <a:pt x="256822" y="316531"/>
                  </a:lnTo>
                  <a:lnTo>
                    <a:pt x="291369" y="289972"/>
                  </a:lnTo>
                  <a:lnTo>
                    <a:pt x="318064" y="255603"/>
                  </a:lnTo>
                  <a:lnTo>
                    <a:pt x="335276" y="215047"/>
                  </a:lnTo>
                  <a:lnTo>
                    <a:pt x="341375" y="169925"/>
                  </a:lnTo>
                  <a:lnTo>
                    <a:pt x="335276" y="124751"/>
                  </a:lnTo>
                  <a:lnTo>
                    <a:pt x="318064" y="84158"/>
                  </a:lnTo>
                  <a:lnTo>
                    <a:pt x="291369" y="49768"/>
                  </a:lnTo>
                  <a:lnTo>
                    <a:pt x="256822" y="23198"/>
                  </a:lnTo>
                  <a:lnTo>
                    <a:pt x="216051" y="6069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48425" y="3197225"/>
              <a:ext cx="341630" cy="339725"/>
            </a:xfrm>
            <a:custGeom>
              <a:avLst/>
              <a:gdLst/>
              <a:ahLst/>
              <a:cxnLst/>
              <a:rect l="l" t="t" r="r" b="b"/>
              <a:pathLst>
                <a:path w="341629" h="339725">
                  <a:moveTo>
                    <a:pt x="0" y="169925"/>
                  </a:moveTo>
                  <a:lnTo>
                    <a:pt x="6099" y="124751"/>
                  </a:lnTo>
                  <a:lnTo>
                    <a:pt x="23311" y="84158"/>
                  </a:lnTo>
                  <a:lnTo>
                    <a:pt x="50006" y="49768"/>
                  </a:lnTo>
                  <a:lnTo>
                    <a:pt x="84553" y="23198"/>
                  </a:lnTo>
                  <a:lnTo>
                    <a:pt x="125324" y="6069"/>
                  </a:lnTo>
                  <a:lnTo>
                    <a:pt x="170688" y="0"/>
                  </a:lnTo>
                  <a:lnTo>
                    <a:pt x="216051" y="6069"/>
                  </a:lnTo>
                  <a:lnTo>
                    <a:pt x="256822" y="23198"/>
                  </a:lnTo>
                  <a:lnTo>
                    <a:pt x="291369" y="49768"/>
                  </a:lnTo>
                  <a:lnTo>
                    <a:pt x="318064" y="84158"/>
                  </a:lnTo>
                  <a:lnTo>
                    <a:pt x="335276" y="124751"/>
                  </a:lnTo>
                  <a:lnTo>
                    <a:pt x="341375" y="169925"/>
                  </a:lnTo>
                  <a:lnTo>
                    <a:pt x="335276" y="215047"/>
                  </a:lnTo>
                  <a:lnTo>
                    <a:pt x="318064" y="255603"/>
                  </a:lnTo>
                  <a:lnTo>
                    <a:pt x="291369" y="289972"/>
                  </a:lnTo>
                  <a:lnTo>
                    <a:pt x="256822" y="316531"/>
                  </a:lnTo>
                  <a:lnTo>
                    <a:pt x="216051" y="333656"/>
                  </a:lnTo>
                  <a:lnTo>
                    <a:pt x="170688" y="339725"/>
                  </a:lnTo>
                  <a:lnTo>
                    <a:pt x="125324" y="333656"/>
                  </a:lnTo>
                  <a:lnTo>
                    <a:pt x="84553" y="316531"/>
                  </a:lnTo>
                  <a:lnTo>
                    <a:pt x="50006" y="289972"/>
                  </a:lnTo>
                  <a:lnTo>
                    <a:pt x="23311" y="255603"/>
                  </a:lnTo>
                  <a:lnTo>
                    <a:pt x="6099" y="215047"/>
                  </a:lnTo>
                  <a:lnTo>
                    <a:pt x="0" y="169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48499" y="2656967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5" h="339725">
                  <a:moveTo>
                    <a:pt x="170815" y="0"/>
                  </a:moveTo>
                  <a:lnTo>
                    <a:pt x="125397" y="6068"/>
                  </a:lnTo>
                  <a:lnTo>
                    <a:pt x="84591" y="23193"/>
                  </a:lnTo>
                  <a:lnTo>
                    <a:pt x="50022" y="49752"/>
                  </a:lnTo>
                  <a:lnTo>
                    <a:pt x="23316" y="84121"/>
                  </a:lnTo>
                  <a:lnTo>
                    <a:pt x="6100" y="124677"/>
                  </a:lnTo>
                  <a:lnTo>
                    <a:pt x="0" y="169799"/>
                  </a:lnTo>
                  <a:lnTo>
                    <a:pt x="6100" y="214973"/>
                  </a:lnTo>
                  <a:lnTo>
                    <a:pt x="23316" y="255566"/>
                  </a:lnTo>
                  <a:lnTo>
                    <a:pt x="50022" y="289956"/>
                  </a:lnTo>
                  <a:lnTo>
                    <a:pt x="84591" y="316526"/>
                  </a:lnTo>
                  <a:lnTo>
                    <a:pt x="125397" y="333655"/>
                  </a:lnTo>
                  <a:lnTo>
                    <a:pt x="170815" y="339725"/>
                  </a:lnTo>
                  <a:lnTo>
                    <a:pt x="216241" y="333655"/>
                  </a:lnTo>
                  <a:lnTo>
                    <a:pt x="257071" y="316526"/>
                  </a:lnTo>
                  <a:lnTo>
                    <a:pt x="291671" y="289956"/>
                  </a:lnTo>
                  <a:lnTo>
                    <a:pt x="318407" y="255566"/>
                  </a:lnTo>
                  <a:lnTo>
                    <a:pt x="335647" y="214973"/>
                  </a:lnTo>
                  <a:lnTo>
                    <a:pt x="341756" y="169799"/>
                  </a:lnTo>
                  <a:lnTo>
                    <a:pt x="335647" y="124677"/>
                  </a:lnTo>
                  <a:lnTo>
                    <a:pt x="318407" y="84121"/>
                  </a:lnTo>
                  <a:lnTo>
                    <a:pt x="291671" y="49752"/>
                  </a:lnTo>
                  <a:lnTo>
                    <a:pt x="257071" y="23193"/>
                  </a:lnTo>
                  <a:lnTo>
                    <a:pt x="216241" y="6068"/>
                  </a:lnTo>
                  <a:lnTo>
                    <a:pt x="170815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548499" y="2656967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5" h="339725">
                  <a:moveTo>
                    <a:pt x="0" y="169799"/>
                  </a:moveTo>
                  <a:lnTo>
                    <a:pt x="6100" y="124677"/>
                  </a:lnTo>
                  <a:lnTo>
                    <a:pt x="23316" y="84121"/>
                  </a:lnTo>
                  <a:lnTo>
                    <a:pt x="50022" y="49752"/>
                  </a:lnTo>
                  <a:lnTo>
                    <a:pt x="84591" y="23193"/>
                  </a:lnTo>
                  <a:lnTo>
                    <a:pt x="125397" y="6068"/>
                  </a:lnTo>
                  <a:lnTo>
                    <a:pt x="170815" y="0"/>
                  </a:lnTo>
                  <a:lnTo>
                    <a:pt x="216241" y="6068"/>
                  </a:lnTo>
                  <a:lnTo>
                    <a:pt x="257071" y="23193"/>
                  </a:lnTo>
                  <a:lnTo>
                    <a:pt x="291671" y="49752"/>
                  </a:lnTo>
                  <a:lnTo>
                    <a:pt x="318407" y="84121"/>
                  </a:lnTo>
                  <a:lnTo>
                    <a:pt x="335647" y="124677"/>
                  </a:lnTo>
                  <a:lnTo>
                    <a:pt x="341756" y="169799"/>
                  </a:lnTo>
                  <a:lnTo>
                    <a:pt x="335647" y="214973"/>
                  </a:lnTo>
                  <a:lnTo>
                    <a:pt x="318407" y="255566"/>
                  </a:lnTo>
                  <a:lnTo>
                    <a:pt x="291671" y="289956"/>
                  </a:lnTo>
                  <a:lnTo>
                    <a:pt x="257071" y="316526"/>
                  </a:lnTo>
                  <a:lnTo>
                    <a:pt x="216241" y="333655"/>
                  </a:lnTo>
                  <a:lnTo>
                    <a:pt x="170815" y="339725"/>
                  </a:lnTo>
                  <a:lnTo>
                    <a:pt x="125397" y="333655"/>
                  </a:lnTo>
                  <a:lnTo>
                    <a:pt x="84591" y="316526"/>
                  </a:lnTo>
                  <a:lnTo>
                    <a:pt x="50022" y="289956"/>
                  </a:lnTo>
                  <a:lnTo>
                    <a:pt x="23316" y="255566"/>
                  </a:lnTo>
                  <a:lnTo>
                    <a:pt x="6100" y="214973"/>
                  </a:lnTo>
                  <a:lnTo>
                    <a:pt x="0" y="169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644765" y="267131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7886890" y="3239071"/>
            <a:ext cx="351790" cy="349250"/>
            <a:chOff x="7886890" y="3239071"/>
            <a:chExt cx="351790" cy="349250"/>
          </a:xfrm>
        </p:grpSpPr>
        <p:sp>
          <p:nvSpPr>
            <p:cNvPr id="84" name="object 84"/>
            <p:cNvSpPr/>
            <p:nvPr/>
          </p:nvSpPr>
          <p:spPr>
            <a:xfrm>
              <a:off x="7891653" y="3243833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5" h="339725">
                  <a:moveTo>
                    <a:pt x="170942" y="0"/>
                  </a:moveTo>
                  <a:lnTo>
                    <a:pt x="125515" y="6068"/>
                  </a:lnTo>
                  <a:lnTo>
                    <a:pt x="84685" y="23193"/>
                  </a:lnTo>
                  <a:lnTo>
                    <a:pt x="50085" y="49752"/>
                  </a:lnTo>
                  <a:lnTo>
                    <a:pt x="23349" y="84121"/>
                  </a:lnTo>
                  <a:lnTo>
                    <a:pt x="6109" y="124677"/>
                  </a:lnTo>
                  <a:lnTo>
                    <a:pt x="0" y="169799"/>
                  </a:lnTo>
                  <a:lnTo>
                    <a:pt x="6109" y="214973"/>
                  </a:lnTo>
                  <a:lnTo>
                    <a:pt x="23349" y="255566"/>
                  </a:lnTo>
                  <a:lnTo>
                    <a:pt x="50085" y="289956"/>
                  </a:lnTo>
                  <a:lnTo>
                    <a:pt x="84685" y="316526"/>
                  </a:lnTo>
                  <a:lnTo>
                    <a:pt x="125515" y="333655"/>
                  </a:lnTo>
                  <a:lnTo>
                    <a:pt x="170942" y="339725"/>
                  </a:lnTo>
                  <a:lnTo>
                    <a:pt x="216359" y="333655"/>
                  </a:lnTo>
                  <a:lnTo>
                    <a:pt x="257165" y="316526"/>
                  </a:lnTo>
                  <a:lnTo>
                    <a:pt x="291734" y="289956"/>
                  </a:lnTo>
                  <a:lnTo>
                    <a:pt x="318440" y="255566"/>
                  </a:lnTo>
                  <a:lnTo>
                    <a:pt x="335656" y="214973"/>
                  </a:lnTo>
                  <a:lnTo>
                    <a:pt x="341756" y="169799"/>
                  </a:lnTo>
                  <a:lnTo>
                    <a:pt x="335656" y="124677"/>
                  </a:lnTo>
                  <a:lnTo>
                    <a:pt x="318440" y="84121"/>
                  </a:lnTo>
                  <a:lnTo>
                    <a:pt x="291734" y="49752"/>
                  </a:lnTo>
                  <a:lnTo>
                    <a:pt x="257165" y="23193"/>
                  </a:lnTo>
                  <a:lnTo>
                    <a:pt x="216359" y="6068"/>
                  </a:lnTo>
                  <a:lnTo>
                    <a:pt x="17094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91653" y="3243833"/>
              <a:ext cx="342265" cy="339725"/>
            </a:xfrm>
            <a:custGeom>
              <a:avLst/>
              <a:gdLst/>
              <a:ahLst/>
              <a:cxnLst/>
              <a:rect l="l" t="t" r="r" b="b"/>
              <a:pathLst>
                <a:path w="342265" h="339725">
                  <a:moveTo>
                    <a:pt x="0" y="169799"/>
                  </a:moveTo>
                  <a:lnTo>
                    <a:pt x="6109" y="124677"/>
                  </a:lnTo>
                  <a:lnTo>
                    <a:pt x="23349" y="84121"/>
                  </a:lnTo>
                  <a:lnTo>
                    <a:pt x="50085" y="49752"/>
                  </a:lnTo>
                  <a:lnTo>
                    <a:pt x="84685" y="23193"/>
                  </a:lnTo>
                  <a:lnTo>
                    <a:pt x="125515" y="6068"/>
                  </a:lnTo>
                  <a:lnTo>
                    <a:pt x="170942" y="0"/>
                  </a:lnTo>
                  <a:lnTo>
                    <a:pt x="216359" y="6068"/>
                  </a:lnTo>
                  <a:lnTo>
                    <a:pt x="257165" y="23193"/>
                  </a:lnTo>
                  <a:lnTo>
                    <a:pt x="291734" y="49752"/>
                  </a:lnTo>
                  <a:lnTo>
                    <a:pt x="318440" y="84121"/>
                  </a:lnTo>
                  <a:lnTo>
                    <a:pt x="335656" y="124677"/>
                  </a:lnTo>
                  <a:lnTo>
                    <a:pt x="341756" y="169799"/>
                  </a:lnTo>
                  <a:lnTo>
                    <a:pt x="335656" y="214973"/>
                  </a:lnTo>
                  <a:lnTo>
                    <a:pt x="318440" y="255566"/>
                  </a:lnTo>
                  <a:lnTo>
                    <a:pt x="291734" y="289956"/>
                  </a:lnTo>
                  <a:lnTo>
                    <a:pt x="257165" y="316526"/>
                  </a:lnTo>
                  <a:lnTo>
                    <a:pt x="216359" y="333655"/>
                  </a:lnTo>
                  <a:lnTo>
                    <a:pt x="170942" y="339725"/>
                  </a:lnTo>
                  <a:lnTo>
                    <a:pt x="125515" y="333655"/>
                  </a:lnTo>
                  <a:lnTo>
                    <a:pt x="84685" y="316526"/>
                  </a:lnTo>
                  <a:lnTo>
                    <a:pt x="50085" y="289956"/>
                  </a:lnTo>
                  <a:lnTo>
                    <a:pt x="23349" y="255566"/>
                  </a:lnTo>
                  <a:lnTo>
                    <a:pt x="6109" y="214973"/>
                  </a:lnTo>
                  <a:lnTo>
                    <a:pt x="0" y="169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988045" y="325843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702806" y="2423795"/>
            <a:ext cx="1281430" cy="836930"/>
          </a:xfrm>
          <a:custGeom>
            <a:avLst/>
            <a:gdLst/>
            <a:ahLst/>
            <a:cxnLst/>
            <a:rect l="l" t="t" r="r" b="b"/>
            <a:pathLst>
              <a:path w="1281429" h="836928">
                <a:moveTo>
                  <a:pt x="549148" y="0"/>
                </a:moveTo>
                <a:lnTo>
                  <a:pt x="385572" y="249935"/>
                </a:lnTo>
              </a:path>
              <a:path w="1281429" h="836928">
                <a:moveTo>
                  <a:pt x="727328" y="0"/>
                </a:moveTo>
                <a:lnTo>
                  <a:pt x="892428" y="251332"/>
                </a:lnTo>
              </a:path>
              <a:path w="1281429" h="836928">
                <a:moveTo>
                  <a:pt x="1114425" y="571500"/>
                </a:moveTo>
                <a:lnTo>
                  <a:pt x="1280922" y="836802"/>
                </a:lnTo>
              </a:path>
              <a:path w="1281429" h="836928">
                <a:moveTo>
                  <a:pt x="162178" y="542035"/>
                </a:moveTo>
                <a:lnTo>
                  <a:pt x="0" y="7919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946897" y="2610104"/>
            <a:ext cx="194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589011" y="206514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256782" y="3211829"/>
            <a:ext cx="44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2400" b="1" spc="-75" baseline="1736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2400" b="1" baseline="1736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586855" y="268566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200392" y="3886327"/>
            <a:ext cx="478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>
                <a:latin typeface="Times New Roman"/>
                <a:cs typeface="Times New Roman"/>
              </a:rPr>
              <a:t>AVL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153719" y="3175825"/>
            <a:ext cx="351790" cy="347980"/>
            <a:chOff x="7153719" y="3175825"/>
            <a:chExt cx="351790" cy="347980"/>
          </a:xfrm>
        </p:grpSpPr>
        <p:sp>
          <p:nvSpPr>
            <p:cNvPr id="94" name="object 94"/>
            <p:cNvSpPr/>
            <p:nvPr/>
          </p:nvSpPr>
          <p:spPr>
            <a:xfrm>
              <a:off x="7158481" y="3180588"/>
              <a:ext cx="342265" cy="338455"/>
            </a:xfrm>
            <a:custGeom>
              <a:avLst/>
              <a:gdLst/>
              <a:ahLst/>
              <a:cxnLst/>
              <a:rect l="l" t="t" r="r" b="b"/>
              <a:pathLst>
                <a:path w="342265" h="338454">
                  <a:moveTo>
                    <a:pt x="170942" y="0"/>
                  </a:moveTo>
                  <a:lnTo>
                    <a:pt x="125515" y="6048"/>
                  </a:lnTo>
                  <a:lnTo>
                    <a:pt x="84685" y="23113"/>
                  </a:lnTo>
                  <a:lnTo>
                    <a:pt x="50085" y="49577"/>
                  </a:lnTo>
                  <a:lnTo>
                    <a:pt x="23349" y="83820"/>
                  </a:lnTo>
                  <a:lnTo>
                    <a:pt x="6109" y="124221"/>
                  </a:lnTo>
                  <a:lnTo>
                    <a:pt x="0" y="169163"/>
                  </a:lnTo>
                  <a:lnTo>
                    <a:pt x="6109" y="214159"/>
                  </a:lnTo>
                  <a:lnTo>
                    <a:pt x="23349" y="254597"/>
                  </a:lnTo>
                  <a:lnTo>
                    <a:pt x="50085" y="288861"/>
                  </a:lnTo>
                  <a:lnTo>
                    <a:pt x="84685" y="315336"/>
                  </a:lnTo>
                  <a:lnTo>
                    <a:pt x="125515" y="332406"/>
                  </a:lnTo>
                  <a:lnTo>
                    <a:pt x="170942" y="338454"/>
                  </a:lnTo>
                  <a:lnTo>
                    <a:pt x="216359" y="332406"/>
                  </a:lnTo>
                  <a:lnTo>
                    <a:pt x="257165" y="315336"/>
                  </a:lnTo>
                  <a:lnTo>
                    <a:pt x="291734" y="288861"/>
                  </a:lnTo>
                  <a:lnTo>
                    <a:pt x="318440" y="254597"/>
                  </a:lnTo>
                  <a:lnTo>
                    <a:pt x="335656" y="214159"/>
                  </a:lnTo>
                  <a:lnTo>
                    <a:pt x="341757" y="169163"/>
                  </a:lnTo>
                  <a:lnTo>
                    <a:pt x="335656" y="124221"/>
                  </a:lnTo>
                  <a:lnTo>
                    <a:pt x="318440" y="83820"/>
                  </a:lnTo>
                  <a:lnTo>
                    <a:pt x="291734" y="49577"/>
                  </a:lnTo>
                  <a:lnTo>
                    <a:pt x="257165" y="23113"/>
                  </a:lnTo>
                  <a:lnTo>
                    <a:pt x="216359" y="6048"/>
                  </a:lnTo>
                  <a:lnTo>
                    <a:pt x="1709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158481" y="3180588"/>
              <a:ext cx="342265" cy="338455"/>
            </a:xfrm>
            <a:custGeom>
              <a:avLst/>
              <a:gdLst/>
              <a:ahLst/>
              <a:cxnLst/>
              <a:rect l="l" t="t" r="r" b="b"/>
              <a:pathLst>
                <a:path w="342265" h="338454">
                  <a:moveTo>
                    <a:pt x="0" y="169163"/>
                  </a:moveTo>
                  <a:lnTo>
                    <a:pt x="6109" y="124221"/>
                  </a:lnTo>
                  <a:lnTo>
                    <a:pt x="23349" y="83820"/>
                  </a:lnTo>
                  <a:lnTo>
                    <a:pt x="50085" y="49577"/>
                  </a:lnTo>
                  <a:lnTo>
                    <a:pt x="84685" y="23113"/>
                  </a:lnTo>
                  <a:lnTo>
                    <a:pt x="125515" y="6048"/>
                  </a:lnTo>
                  <a:lnTo>
                    <a:pt x="170942" y="0"/>
                  </a:lnTo>
                  <a:lnTo>
                    <a:pt x="216359" y="6048"/>
                  </a:lnTo>
                  <a:lnTo>
                    <a:pt x="257165" y="23113"/>
                  </a:lnTo>
                  <a:lnTo>
                    <a:pt x="291734" y="49577"/>
                  </a:lnTo>
                  <a:lnTo>
                    <a:pt x="318440" y="83820"/>
                  </a:lnTo>
                  <a:lnTo>
                    <a:pt x="335656" y="124221"/>
                  </a:lnTo>
                  <a:lnTo>
                    <a:pt x="341757" y="169163"/>
                  </a:lnTo>
                  <a:lnTo>
                    <a:pt x="335656" y="214159"/>
                  </a:lnTo>
                  <a:lnTo>
                    <a:pt x="318440" y="254597"/>
                  </a:lnTo>
                  <a:lnTo>
                    <a:pt x="291734" y="288861"/>
                  </a:lnTo>
                  <a:lnTo>
                    <a:pt x="257165" y="315336"/>
                  </a:lnTo>
                  <a:lnTo>
                    <a:pt x="216359" y="332406"/>
                  </a:lnTo>
                  <a:lnTo>
                    <a:pt x="170942" y="338454"/>
                  </a:lnTo>
                  <a:lnTo>
                    <a:pt x="125515" y="332406"/>
                  </a:lnTo>
                  <a:lnTo>
                    <a:pt x="84685" y="315336"/>
                  </a:lnTo>
                  <a:lnTo>
                    <a:pt x="50085" y="288861"/>
                  </a:lnTo>
                  <a:lnTo>
                    <a:pt x="23349" y="254597"/>
                  </a:lnTo>
                  <a:lnTo>
                    <a:pt x="6109" y="214159"/>
                  </a:lnTo>
                  <a:lnTo>
                    <a:pt x="0" y="169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254620" y="31944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075296" y="2988310"/>
            <a:ext cx="165100" cy="251460"/>
          </a:xfrm>
          <a:custGeom>
            <a:avLst/>
            <a:gdLst/>
            <a:ahLst/>
            <a:cxnLst/>
            <a:rect l="l" t="t" r="r" b="b"/>
            <a:pathLst>
              <a:path w="165100" h="251460">
                <a:moveTo>
                  <a:pt x="0" y="0"/>
                </a:moveTo>
                <a:lnTo>
                  <a:pt x="164973" y="2513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530465" y="325170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349742" y="327279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3749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AVL</a:t>
            </a:r>
            <a:r>
              <a:rPr spc="-70"/>
              <a:t> </a:t>
            </a:r>
            <a:r>
              <a:rPr/>
              <a:t>Ağacı</a:t>
            </a:r>
            <a:r>
              <a:rPr spc="-100"/>
              <a:t> </a:t>
            </a:r>
            <a:r>
              <a:rPr/>
              <a:t>-</a:t>
            </a:r>
            <a:r>
              <a:rPr spc="-80"/>
              <a:t> </a:t>
            </a:r>
            <a:r>
              <a:rPr/>
              <a:t>Ekleme</a:t>
            </a:r>
            <a:r>
              <a:rPr spc="-60"/>
              <a:t> </a:t>
            </a:r>
            <a:r>
              <a:rPr spc="-25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1317" y="4630673"/>
            <a:ext cx="6565265" cy="16694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636270" indent="-457200">
              <a:lnSpc>
                <a:spcPts val="2590"/>
              </a:lnSpc>
              <a:spcBef>
                <a:spcPts val="425"/>
              </a:spcBef>
              <a:tabLst>
                <a:tab pos="4692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düğümünün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dengeyi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bozan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düğüm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olduğu düşünülürse.</a:t>
            </a:r>
            <a:endParaRPr sz="24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234"/>
              </a:spcBef>
              <a:buClr>
                <a:srgbClr val="93C500"/>
              </a:buClr>
              <a:buSzPct val="75000"/>
              <a:buChar char="–"/>
              <a:tabLst>
                <a:tab pos="927100" algn="l"/>
              </a:tabLst>
            </a:pP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pivot</a:t>
            </a:r>
            <a:r>
              <a:rPr sz="20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şeklinde </a:t>
            </a:r>
            <a:r>
              <a:rPr sz="2000" spc="-10">
                <a:latin typeface="Calibri"/>
                <a:cs typeface="Calibri"/>
              </a:rPr>
              <a:t>isimlendirilir.</a:t>
            </a:r>
            <a:endParaRPr sz="2000">
              <a:latin typeface="Calibri"/>
              <a:cs typeface="Calibri"/>
            </a:endParaRPr>
          </a:p>
          <a:p>
            <a:pPr marL="927100" marR="5080" indent="-457834">
              <a:lnSpc>
                <a:spcPts val="2160"/>
              </a:lnSpc>
              <a:spcBef>
                <a:spcPts val="509"/>
              </a:spcBef>
              <a:buClr>
                <a:srgbClr val="93C500"/>
              </a:buClr>
              <a:buSzPct val="75000"/>
              <a:buChar char="–"/>
              <a:tabLst>
                <a:tab pos="927100" algn="l"/>
              </a:tabLst>
            </a:pPr>
            <a:r>
              <a:rPr sz="2000">
                <a:latin typeface="Calibri"/>
                <a:cs typeface="Calibri"/>
              </a:rPr>
              <a:t>Eklemeden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sonra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köke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doğru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çıkarken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bf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’nin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veya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-</a:t>
            </a:r>
            <a:r>
              <a:rPr sz="2000" spc="-50">
                <a:latin typeface="Calibri"/>
                <a:cs typeface="Calibri"/>
              </a:rPr>
              <a:t>2 </a:t>
            </a:r>
            <a:r>
              <a:rPr sz="2000">
                <a:latin typeface="Calibri"/>
                <a:cs typeface="Calibri"/>
              </a:rPr>
              <a:t>olduğu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ilk </a:t>
            </a:r>
            <a:r>
              <a:rPr sz="2000" spc="-10">
                <a:latin typeface="Calibri"/>
                <a:cs typeface="Calibri"/>
              </a:rPr>
              <a:t>düğümdür.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0862" y="2225738"/>
            <a:ext cx="1316355" cy="987425"/>
            <a:chOff x="3090862" y="2225738"/>
            <a:chExt cx="1316355" cy="987425"/>
          </a:xfrm>
        </p:grpSpPr>
        <p:sp>
          <p:nvSpPr>
            <p:cNvPr id="5" name="object 5"/>
            <p:cNvSpPr/>
            <p:nvPr/>
          </p:nvSpPr>
          <p:spPr>
            <a:xfrm>
              <a:off x="4030725" y="2230501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185674" y="0"/>
                  </a:moveTo>
                  <a:lnTo>
                    <a:pt x="136289" y="6859"/>
                  </a:lnTo>
                  <a:lnTo>
                    <a:pt x="91929" y="26218"/>
                  </a:lnTo>
                  <a:lnTo>
                    <a:pt x="54356" y="56245"/>
                  </a:lnTo>
                  <a:lnTo>
                    <a:pt x="25334" y="95108"/>
                  </a:lnTo>
                  <a:lnTo>
                    <a:pt x="6627" y="140978"/>
                  </a:lnTo>
                  <a:lnTo>
                    <a:pt x="0" y="192024"/>
                  </a:lnTo>
                  <a:lnTo>
                    <a:pt x="6627" y="243078"/>
                  </a:lnTo>
                  <a:lnTo>
                    <a:pt x="25334" y="288972"/>
                  </a:lnTo>
                  <a:lnTo>
                    <a:pt x="54355" y="327866"/>
                  </a:lnTo>
                  <a:lnTo>
                    <a:pt x="91929" y="357923"/>
                  </a:lnTo>
                  <a:lnTo>
                    <a:pt x="136289" y="377305"/>
                  </a:lnTo>
                  <a:lnTo>
                    <a:pt x="185674" y="384175"/>
                  </a:lnTo>
                  <a:lnTo>
                    <a:pt x="235067" y="377305"/>
                  </a:lnTo>
                  <a:lnTo>
                    <a:pt x="279451" y="357923"/>
                  </a:lnTo>
                  <a:lnTo>
                    <a:pt x="317055" y="327866"/>
                  </a:lnTo>
                  <a:lnTo>
                    <a:pt x="346107" y="288972"/>
                  </a:lnTo>
                  <a:lnTo>
                    <a:pt x="364838" y="243078"/>
                  </a:lnTo>
                  <a:lnTo>
                    <a:pt x="371475" y="192024"/>
                  </a:lnTo>
                  <a:lnTo>
                    <a:pt x="364838" y="140978"/>
                  </a:lnTo>
                  <a:lnTo>
                    <a:pt x="346107" y="95108"/>
                  </a:lnTo>
                  <a:lnTo>
                    <a:pt x="317055" y="56245"/>
                  </a:lnTo>
                  <a:lnTo>
                    <a:pt x="279451" y="26218"/>
                  </a:lnTo>
                  <a:lnTo>
                    <a:pt x="235067" y="6859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0725" y="2230501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0" y="192024"/>
                  </a:moveTo>
                  <a:lnTo>
                    <a:pt x="6627" y="140978"/>
                  </a:lnTo>
                  <a:lnTo>
                    <a:pt x="25334" y="95108"/>
                  </a:lnTo>
                  <a:lnTo>
                    <a:pt x="54356" y="56245"/>
                  </a:lnTo>
                  <a:lnTo>
                    <a:pt x="91929" y="26218"/>
                  </a:lnTo>
                  <a:lnTo>
                    <a:pt x="136289" y="6859"/>
                  </a:lnTo>
                  <a:lnTo>
                    <a:pt x="185674" y="0"/>
                  </a:lnTo>
                  <a:lnTo>
                    <a:pt x="235067" y="6859"/>
                  </a:lnTo>
                  <a:lnTo>
                    <a:pt x="279451" y="26218"/>
                  </a:lnTo>
                  <a:lnTo>
                    <a:pt x="317055" y="56245"/>
                  </a:lnTo>
                  <a:lnTo>
                    <a:pt x="346107" y="95108"/>
                  </a:lnTo>
                  <a:lnTo>
                    <a:pt x="364838" y="140978"/>
                  </a:lnTo>
                  <a:lnTo>
                    <a:pt x="371475" y="192024"/>
                  </a:lnTo>
                  <a:lnTo>
                    <a:pt x="364838" y="243078"/>
                  </a:lnTo>
                  <a:lnTo>
                    <a:pt x="346107" y="288972"/>
                  </a:lnTo>
                  <a:lnTo>
                    <a:pt x="317055" y="327866"/>
                  </a:lnTo>
                  <a:lnTo>
                    <a:pt x="279451" y="357923"/>
                  </a:lnTo>
                  <a:lnTo>
                    <a:pt x="235067" y="377305"/>
                  </a:lnTo>
                  <a:lnTo>
                    <a:pt x="185674" y="384175"/>
                  </a:lnTo>
                  <a:lnTo>
                    <a:pt x="136289" y="377305"/>
                  </a:lnTo>
                  <a:lnTo>
                    <a:pt x="91929" y="357923"/>
                  </a:lnTo>
                  <a:lnTo>
                    <a:pt x="54355" y="327866"/>
                  </a:lnTo>
                  <a:lnTo>
                    <a:pt x="25334" y="288972"/>
                  </a:lnTo>
                  <a:lnTo>
                    <a:pt x="6627" y="243078"/>
                  </a:lnTo>
                  <a:lnTo>
                    <a:pt x="0" y="19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5625" y="2825750"/>
              <a:ext cx="371475" cy="382905"/>
            </a:xfrm>
            <a:custGeom>
              <a:avLst/>
              <a:gdLst/>
              <a:ahLst/>
              <a:cxnLst/>
              <a:rect l="l" t="t" r="r" b="b"/>
              <a:pathLst>
                <a:path w="371475" h="382905">
                  <a:moveTo>
                    <a:pt x="185800" y="0"/>
                  </a:moveTo>
                  <a:lnTo>
                    <a:pt x="136407" y="6829"/>
                  </a:lnTo>
                  <a:lnTo>
                    <a:pt x="92023" y="26105"/>
                  </a:lnTo>
                  <a:lnTo>
                    <a:pt x="54419" y="56007"/>
                  </a:lnTo>
                  <a:lnTo>
                    <a:pt x="25367" y="94713"/>
                  </a:lnTo>
                  <a:lnTo>
                    <a:pt x="6636" y="140405"/>
                  </a:lnTo>
                  <a:lnTo>
                    <a:pt x="0" y="191262"/>
                  </a:lnTo>
                  <a:lnTo>
                    <a:pt x="6636" y="242118"/>
                  </a:lnTo>
                  <a:lnTo>
                    <a:pt x="25367" y="287810"/>
                  </a:lnTo>
                  <a:lnTo>
                    <a:pt x="54419" y="326517"/>
                  </a:lnTo>
                  <a:lnTo>
                    <a:pt x="92023" y="356418"/>
                  </a:lnTo>
                  <a:lnTo>
                    <a:pt x="136407" y="375694"/>
                  </a:lnTo>
                  <a:lnTo>
                    <a:pt x="185800" y="382524"/>
                  </a:lnTo>
                  <a:lnTo>
                    <a:pt x="235141" y="375694"/>
                  </a:lnTo>
                  <a:lnTo>
                    <a:pt x="279489" y="356418"/>
                  </a:lnTo>
                  <a:lnTo>
                    <a:pt x="317071" y="326516"/>
                  </a:lnTo>
                  <a:lnTo>
                    <a:pt x="346112" y="287810"/>
                  </a:lnTo>
                  <a:lnTo>
                    <a:pt x="364838" y="242118"/>
                  </a:lnTo>
                  <a:lnTo>
                    <a:pt x="371475" y="191262"/>
                  </a:lnTo>
                  <a:lnTo>
                    <a:pt x="364838" y="140405"/>
                  </a:lnTo>
                  <a:lnTo>
                    <a:pt x="346112" y="94713"/>
                  </a:lnTo>
                  <a:lnTo>
                    <a:pt x="317071" y="56006"/>
                  </a:lnTo>
                  <a:lnTo>
                    <a:pt x="279489" y="26105"/>
                  </a:lnTo>
                  <a:lnTo>
                    <a:pt x="235141" y="6829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5625" y="2825750"/>
              <a:ext cx="371475" cy="382905"/>
            </a:xfrm>
            <a:custGeom>
              <a:avLst/>
              <a:gdLst/>
              <a:ahLst/>
              <a:cxnLst/>
              <a:rect l="l" t="t" r="r" b="b"/>
              <a:pathLst>
                <a:path w="371475" h="382905">
                  <a:moveTo>
                    <a:pt x="0" y="191262"/>
                  </a:moveTo>
                  <a:lnTo>
                    <a:pt x="6636" y="140405"/>
                  </a:lnTo>
                  <a:lnTo>
                    <a:pt x="25367" y="94713"/>
                  </a:lnTo>
                  <a:lnTo>
                    <a:pt x="54419" y="56007"/>
                  </a:lnTo>
                  <a:lnTo>
                    <a:pt x="92023" y="26105"/>
                  </a:lnTo>
                  <a:lnTo>
                    <a:pt x="136407" y="6829"/>
                  </a:lnTo>
                  <a:lnTo>
                    <a:pt x="185800" y="0"/>
                  </a:lnTo>
                  <a:lnTo>
                    <a:pt x="235141" y="6829"/>
                  </a:lnTo>
                  <a:lnTo>
                    <a:pt x="279489" y="26105"/>
                  </a:lnTo>
                  <a:lnTo>
                    <a:pt x="317071" y="56006"/>
                  </a:lnTo>
                  <a:lnTo>
                    <a:pt x="346112" y="94713"/>
                  </a:lnTo>
                  <a:lnTo>
                    <a:pt x="364838" y="140405"/>
                  </a:lnTo>
                  <a:lnTo>
                    <a:pt x="371475" y="191262"/>
                  </a:lnTo>
                  <a:lnTo>
                    <a:pt x="364838" y="242118"/>
                  </a:lnTo>
                  <a:lnTo>
                    <a:pt x="346112" y="287810"/>
                  </a:lnTo>
                  <a:lnTo>
                    <a:pt x="317071" y="326516"/>
                  </a:lnTo>
                  <a:lnTo>
                    <a:pt x="279489" y="356418"/>
                  </a:lnTo>
                  <a:lnTo>
                    <a:pt x="235141" y="375694"/>
                  </a:lnTo>
                  <a:lnTo>
                    <a:pt x="185800" y="382524"/>
                  </a:lnTo>
                  <a:lnTo>
                    <a:pt x="136407" y="375694"/>
                  </a:lnTo>
                  <a:lnTo>
                    <a:pt x="92023" y="356418"/>
                  </a:lnTo>
                  <a:lnTo>
                    <a:pt x="54419" y="326517"/>
                  </a:lnTo>
                  <a:lnTo>
                    <a:pt x="25367" y="287810"/>
                  </a:lnTo>
                  <a:lnTo>
                    <a:pt x="6636" y="242118"/>
                  </a:lnTo>
                  <a:lnTo>
                    <a:pt x="0" y="1912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21863" y="2852420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81638" y="2843212"/>
            <a:ext cx="381000" cy="393700"/>
            <a:chOff x="4981638" y="2843212"/>
            <a:chExt cx="381000" cy="393700"/>
          </a:xfrm>
        </p:grpSpPr>
        <p:sp>
          <p:nvSpPr>
            <p:cNvPr id="11" name="object 11"/>
            <p:cNvSpPr/>
            <p:nvPr/>
          </p:nvSpPr>
          <p:spPr>
            <a:xfrm>
              <a:off x="4986401" y="2847975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185674" y="0"/>
                  </a:moveTo>
                  <a:lnTo>
                    <a:pt x="136289" y="6860"/>
                  </a:lnTo>
                  <a:lnTo>
                    <a:pt x="91929" y="26223"/>
                  </a:lnTo>
                  <a:lnTo>
                    <a:pt x="54356" y="56261"/>
                  </a:lnTo>
                  <a:lnTo>
                    <a:pt x="25334" y="95146"/>
                  </a:lnTo>
                  <a:lnTo>
                    <a:pt x="6627" y="141052"/>
                  </a:lnTo>
                  <a:lnTo>
                    <a:pt x="0" y="192150"/>
                  </a:lnTo>
                  <a:lnTo>
                    <a:pt x="6627" y="243196"/>
                  </a:lnTo>
                  <a:lnTo>
                    <a:pt x="25334" y="289066"/>
                  </a:lnTo>
                  <a:lnTo>
                    <a:pt x="54355" y="327929"/>
                  </a:lnTo>
                  <a:lnTo>
                    <a:pt x="91929" y="357956"/>
                  </a:lnTo>
                  <a:lnTo>
                    <a:pt x="136289" y="377315"/>
                  </a:lnTo>
                  <a:lnTo>
                    <a:pt x="185674" y="384175"/>
                  </a:lnTo>
                  <a:lnTo>
                    <a:pt x="235067" y="377315"/>
                  </a:lnTo>
                  <a:lnTo>
                    <a:pt x="279451" y="357956"/>
                  </a:lnTo>
                  <a:lnTo>
                    <a:pt x="317055" y="327929"/>
                  </a:lnTo>
                  <a:lnTo>
                    <a:pt x="346107" y="289066"/>
                  </a:lnTo>
                  <a:lnTo>
                    <a:pt x="364838" y="243196"/>
                  </a:lnTo>
                  <a:lnTo>
                    <a:pt x="371475" y="192150"/>
                  </a:lnTo>
                  <a:lnTo>
                    <a:pt x="364838" y="141052"/>
                  </a:lnTo>
                  <a:lnTo>
                    <a:pt x="346107" y="95146"/>
                  </a:lnTo>
                  <a:lnTo>
                    <a:pt x="317055" y="56260"/>
                  </a:lnTo>
                  <a:lnTo>
                    <a:pt x="279451" y="26223"/>
                  </a:lnTo>
                  <a:lnTo>
                    <a:pt x="235067" y="6860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86401" y="2847975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0" y="192150"/>
                  </a:moveTo>
                  <a:lnTo>
                    <a:pt x="6627" y="141052"/>
                  </a:lnTo>
                  <a:lnTo>
                    <a:pt x="25334" y="95146"/>
                  </a:lnTo>
                  <a:lnTo>
                    <a:pt x="54356" y="56261"/>
                  </a:lnTo>
                  <a:lnTo>
                    <a:pt x="91929" y="26223"/>
                  </a:lnTo>
                  <a:lnTo>
                    <a:pt x="136289" y="6860"/>
                  </a:lnTo>
                  <a:lnTo>
                    <a:pt x="185674" y="0"/>
                  </a:lnTo>
                  <a:lnTo>
                    <a:pt x="235067" y="6860"/>
                  </a:lnTo>
                  <a:lnTo>
                    <a:pt x="279451" y="26223"/>
                  </a:lnTo>
                  <a:lnTo>
                    <a:pt x="317055" y="56260"/>
                  </a:lnTo>
                  <a:lnTo>
                    <a:pt x="346107" y="95146"/>
                  </a:lnTo>
                  <a:lnTo>
                    <a:pt x="364838" y="141052"/>
                  </a:lnTo>
                  <a:lnTo>
                    <a:pt x="371475" y="192150"/>
                  </a:lnTo>
                  <a:lnTo>
                    <a:pt x="364838" y="243196"/>
                  </a:lnTo>
                  <a:lnTo>
                    <a:pt x="346107" y="289066"/>
                  </a:lnTo>
                  <a:lnTo>
                    <a:pt x="317055" y="327929"/>
                  </a:lnTo>
                  <a:lnTo>
                    <a:pt x="279451" y="357956"/>
                  </a:lnTo>
                  <a:lnTo>
                    <a:pt x="235067" y="377315"/>
                  </a:lnTo>
                  <a:lnTo>
                    <a:pt x="185674" y="384175"/>
                  </a:lnTo>
                  <a:lnTo>
                    <a:pt x="136289" y="377315"/>
                  </a:lnTo>
                  <a:lnTo>
                    <a:pt x="91929" y="357956"/>
                  </a:lnTo>
                  <a:lnTo>
                    <a:pt x="54355" y="327929"/>
                  </a:lnTo>
                  <a:lnTo>
                    <a:pt x="25334" y="289066"/>
                  </a:lnTo>
                  <a:lnTo>
                    <a:pt x="6627" y="243196"/>
                  </a:lnTo>
                  <a:lnTo>
                    <a:pt x="0" y="192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99050" y="287553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35263" y="2544762"/>
            <a:ext cx="3898900" cy="2016125"/>
            <a:chOff x="2235263" y="2544762"/>
            <a:chExt cx="3898900" cy="2016125"/>
          </a:xfrm>
        </p:grpSpPr>
        <p:sp>
          <p:nvSpPr>
            <p:cNvPr id="15" name="object 15"/>
            <p:cNvSpPr/>
            <p:nvPr/>
          </p:nvSpPr>
          <p:spPr>
            <a:xfrm>
              <a:off x="2652776" y="2559050"/>
              <a:ext cx="3053080" cy="914400"/>
            </a:xfrm>
            <a:custGeom>
              <a:avLst/>
              <a:gdLst/>
              <a:ahLst/>
              <a:cxnLst/>
              <a:rect l="l" t="t" r="r" b="b"/>
              <a:pathLst>
                <a:path w="3053079" h="914400">
                  <a:moveTo>
                    <a:pt x="1416050" y="0"/>
                  </a:moveTo>
                  <a:lnTo>
                    <a:pt x="760349" y="322199"/>
                  </a:lnTo>
                </a:path>
                <a:path w="3053079" h="914400">
                  <a:moveTo>
                    <a:pt x="1703324" y="0"/>
                  </a:moveTo>
                  <a:lnTo>
                    <a:pt x="2343150" y="322199"/>
                  </a:lnTo>
                </a:path>
                <a:path w="3053079" h="914400">
                  <a:moveTo>
                    <a:pt x="2678049" y="619125"/>
                  </a:moveTo>
                  <a:lnTo>
                    <a:pt x="3052699" y="914400"/>
                  </a:lnTo>
                </a:path>
                <a:path w="3053079" h="914400">
                  <a:moveTo>
                    <a:pt x="450850" y="592201"/>
                  </a:moveTo>
                  <a:lnTo>
                    <a:pt x="0" y="9017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0026" y="3435350"/>
              <a:ext cx="825500" cy="1094105"/>
            </a:xfrm>
            <a:custGeom>
              <a:avLst/>
              <a:gdLst/>
              <a:ahLst/>
              <a:cxnLst/>
              <a:rect l="l" t="t" r="r" b="b"/>
              <a:pathLst>
                <a:path w="825500" h="1094104">
                  <a:moveTo>
                    <a:pt x="412750" y="0"/>
                  </a:moveTo>
                  <a:lnTo>
                    <a:pt x="0" y="1093851"/>
                  </a:lnTo>
                  <a:lnTo>
                    <a:pt x="825500" y="1093851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0026" y="3435350"/>
              <a:ext cx="825500" cy="1094105"/>
            </a:xfrm>
            <a:custGeom>
              <a:avLst/>
              <a:gdLst/>
              <a:ahLst/>
              <a:cxnLst/>
              <a:rect l="l" t="t" r="r" b="b"/>
              <a:pathLst>
                <a:path w="825500" h="1094104">
                  <a:moveTo>
                    <a:pt x="0" y="1093851"/>
                  </a:moveTo>
                  <a:lnTo>
                    <a:pt x="412750" y="0"/>
                  </a:lnTo>
                  <a:lnTo>
                    <a:pt x="825500" y="1093851"/>
                  </a:lnTo>
                  <a:lnTo>
                    <a:pt x="0" y="1093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2701" y="3435350"/>
              <a:ext cx="824230" cy="1094105"/>
            </a:xfrm>
            <a:custGeom>
              <a:avLst/>
              <a:gdLst/>
              <a:ahLst/>
              <a:cxnLst/>
              <a:rect l="l" t="t" r="r" b="b"/>
              <a:pathLst>
                <a:path w="824228" h="1094104">
                  <a:moveTo>
                    <a:pt x="411861" y="0"/>
                  </a:moveTo>
                  <a:lnTo>
                    <a:pt x="0" y="1093851"/>
                  </a:lnTo>
                  <a:lnTo>
                    <a:pt x="823849" y="1093851"/>
                  </a:lnTo>
                  <a:lnTo>
                    <a:pt x="41186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22701" y="3435350"/>
              <a:ext cx="824230" cy="1094105"/>
            </a:xfrm>
            <a:custGeom>
              <a:avLst/>
              <a:gdLst/>
              <a:ahLst/>
              <a:cxnLst/>
              <a:rect l="l" t="t" r="r" b="b"/>
              <a:pathLst>
                <a:path w="824228" h="1094104">
                  <a:moveTo>
                    <a:pt x="0" y="1093851"/>
                  </a:moveTo>
                  <a:lnTo>
                    <a:pt x="411861" y="0"/>
                  </a:lnTo>
                  <a:lnTo>
                    <a:pt x="823849" y="1093851"/>
                  </a:lnTo>
                  <a:lnTo>
                    <a:pt x="0" y="1093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0225" y="3460750"/>
              <a:ext cx="824230" cy="1095375"/>
            </a:xfrm>
            <a:custGeom>
              <a:avLst/>
              <a:gdLst/>
              <a:ahLst/>
              <a:cxnLst/>
              <a:rect l="l" t="t" r="r" b="b"/>
              <a:pathLst>
                <a:path w="824228" h="1095375">
                  <a:moveTo>
                    <a:pt x="411988" y="0"/>
                  </a:moveTo>
                  <a:lnTo>
                    <a:pt x="0" y="1095375"/>
                  </a:lnTo>
                  <a:lnTo>
                    <a:pt x="823976" y="1095375"/>
                  </a:lnTo>
                  <a:lnTo>
                    <a:pt x="411988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0225" y="3460750"/>
              <a:ext cx="824230" cy="1095375"/>
            </a:xfrm>
            <a:custGeom>
              <a:avLst/>
              <a:gdLst/>
              <a:ahLst/>
              <a:cxnLst/>
              <a:rect l="l" t="t" r="r" b="b"/>
              <a:pathLst>
                <a:path w="824228" h="1095375">
                  <a:moveTo>
                    <a:pt x="0" y="1095375"/>
                  </a:moveTo>
                  <a:lnTo>
                    <a:pt x="411988" y="0"/>
                  </a:lnTo>
                  <a:lnTo>
                    <a:pt x="823976" y="1095375"/>
                  </a:lnTo>
                  <a:lnTo>
                    <a:pt x="0" y="1095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05425" y="3460750"/>
              <a:ext cx="824230" cy="1095375"/>
            </a:xfrm>
            <a:custGeom>
              <a:avLst/>
              <a:gdLst/>
              <a:ahLst/>
              <a:cxnLst/>
              <a:rect l="l" t="t" r="r" b="b"/>
              <a:pathLst>
                <a:path w="824228" h="1095375">
                  <a:moveTo>
                    <a:pt x="411988" y="0"/>
                  </a:moveTo>
                  <a:lnTo>
                    <a:pt x="0" y="1095375"/>
                  </a:lnTo>
                  <a:lnTo>
                    <a:pt x="823976" y="1095375"/>
                  </a:lnTo>
                  <a:lnTo>
                    <a:pt x="411988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05425" y="3460750"/>
              <a:ext cx="824230" cy="1095375"/>
            </a:xfrm>
            <a:custGeom>
              <a:avLst/>
              <a:gdLst/>
              <a:ahLst/>
              <a:cxnLst/>
              <a:rect l="l" t="t" r="r" b="b"/>
              <a:pathLst>
                <a:path w="824228" h="1095375">
                  <a:moveTo>
                    <a:pt x="0" y="1095375"/>
                  </a:moveTo>
                  <a:lnTo>
                    <a:pt x="411988" y="0"/>
                  </a:lnTo>
                  <a:lnTo>
                    <a:pt x="823976" y="1095375"/>
                  </a:lnTo>
                  <a:lnTo>
                    <a:pt x="0" y="1095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77845" y="398259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323" y="3995115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9475" y="403352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69026" y="4071620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37001" y="1773301"/>
            <a:ext cx="1611630" cy="1713230"/>
          </a:xfrm>
          <a:custGeom>
            <a:avLst/>
            <a:gdLst/>
            <a:ahLst/>
            <a:cxnLst/>
            <a:rect l="l" t="t" r="r" b="b"/>
            <a:pathLst>
              <a:path w="1611629" h="1713229">
                <a:moveTo>
                  <a:pt x="0" y="1354074"/>
                </a:moveTo>
                <a:lnTo>
                  <a:pt x="309499" y="1687449"/>
                </a:lnTo>
              </a:path>
              <a:path w="1611629" h="1713229">
                <a:moveTo>
                  <a:pt x="751204" y="0"/>
                </a:moveTo>
                <a:lnTo>
                  <a:pt x="736486" y="1869"/>
                </a:lnTo>
                <a:lnTo>
                  <a:pt x="721661" y="3524"/>
                </a:lnTo>
                <a:lnTo>
                  <a:pt x="707003" y="5607"/>
                </a:lnTo>
                <a:lnTo>
                  <a:pt x="663495" y="20121"/>
                </a:lnTo>
                <a:lnTo>
                  <a:pt x="657606" y="26543"/>
                </a:lnTo>
                <a:lnTo>
                  <a:pt x="659659" y="41858"/>
                </a:lnTo>
                <a:lnTo>
                  <a:pt x="674417" y="57626"/>
                </a:lnTo>
                <a:lnTo>
                  <a:pt x="692485" y="71155"/>
                </a:lnTo>
                <a:lnTo>
                  <a:pt x="704469" y="79756"/>
                </a:lnTo>
                <a:lnTo>
                  <a:pt x="718911" y="94017"/>
                </a:lnTo>
                <a:lnTo>
                  <a:pt x="727043" y="104981"/>
                </a:lnTo>
                <a:lnTo>
                  <a:pt x="732651" y="116635"/>
                </a:lnTo>
                <a:lnTo>
                  <a:pt x="739521" y="132969"/>
                </a:lnTo>
                <a:lnTo>
                  <a:pt x="736873" y="139707"/>
                </a:lnTo>
                <a:lnTo>
                  <a:pt x="734345" y="146494"/>
                </a:lnTo>
                <a:lnTo>
                  <a:pt x="731484" y="153185"/>
                </a:lnTo>
                <a:lnTo>
                  <a:pt x="727837" y="159638"/>
                </a:lnTo>
                <a:lnTo>
                  <a:pt x="713456" y="176698"/>
                </a:lnTo>
                <a:lnTo>
                  <a:pt x="703564" y="187531"/>
                </a:lnTo>
                <a:lnTo>
                  <a:pt x="702887" y="199911"/>
                </a:lnTo>
                <a:lnTo>
                  <a:pt x="716152" y="221614"/>
                </a:lnTo>
                <a:lnTo>
                  <a:pt x="723469" y="229139"/>
                </a:lnTo>
                <a:lnTo>
                  <a:pt x="732393" y="235712"/>
                </a:lnTo>
                <a:lnTo>
                  <a:pt x="741959" y="241903"/>
                </a:lnTo>
                <a:lnTo>
                  <a:pt x="751204" y="248285"/>
                </a:lnTo>
                <a:lnTo>
                  <a:pt x="754997" y="254896"/>
                </a:lnTo>
                <a:lnTo>
                  <a:pt x="759348" y="261461"/>
                </a:lnTo>
                <a:lnTo>
                  <a:pt x="762581" y="268073"/>
                </a:lnTo>
                <a:lnTo>
                  <a:pt x="763015" y="274827"/>
                </a:lnTo>
                <a:lnTo>
                  <a:pt x="758326" y="281941"/>
                </a:lnTo>
                <a:lnTo>
                  <a:pt x="750363" y="288115"/>
                </a:lnTo>
                <a:lnTo>
                  <a:pt x="742852" y="294312"/>
                </a:lnTo>
                <a:lnTo>
                  <a:pt x="739521" y="301498"/>
                </a:lnTo>
                <a:lnTo>
                  <a:pt x="742084" y="308913"/>
                </a:lnTo>
                <a:lnTo>
                  <a:pt x="748315" y="315483"/>
                </a:lnTo>
                <a:lnTo>
                  <a:pt x="756023" y="321696"/>
                </a:lnTo>
                <a:lnTo>
                  <a:pt x="763015" y="328040"/>
                </a:lnTo>
                <a:lnTo>
                  <a:pt x="760295" y="334779"/>
                </a:lnTo>
                <a:lnTo>
                  <a:pt x="757729" y="341566"/>
                </a:lnTo>
                <a:lnTo>
                  <a:pt x="754854" y="348257"/>
                </a:lnTo>
                <a:lnTo>
                  <a:pt x="751204" y="354711"/>
                </a:lnTo>
                <a:lnTo>
                  <a:pt x="745553" y="361465"/>
                </a:lnTo>
                <a:lnTo>
                  <a:pt x="738854" y="367792"/>
                </a:lnTo>
                <a:lnTo>
                  <a:pt x="732488" y="374213"/>
                </a:lnTo>
                <a:lnTo>
                  <a:pt x="727837" y="381253"/>
                </a:lnTo>
                <a:lnTo>
                  <a:pt x="723403" y="394319"/>
                </a:lnTo>
                <a:lnTo>
                  <a:pt x="720661" y="407669"/>
                </a:lnTo>
                <a:lnTo>
                  <a:pt x="718585" y="421116"/>
                </a:lnTo>
                <a:lnTo>
                  <a:pt x="716152" y="434466"/>
                </a:lnTo>
                <a:lnTo>
                  <a:pt x="737606" y="446139"/>
                </a:lnTo>
                <a:lnTo>
                  <a:pt x="746998" y="451262"/>
                </a:lnTo>
                <a:lnTo>
                  <a:pt x="755604" y="452433"/>
                </a:lnTo>
                <a:lnTo>
                  <a:pt x="774700" y="452247"/>
                </a:lnTo>
              </a:path>
              <a:path w="1611629" h="1713229">
                <a:moveTo>
                  <a:pt x="1611249" y="1377950"/>
                </a:moveTo>
                <a:lnTo>
                  <a:pt x="1301750" y="17128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46296" y="2023059"/>
            <a:ext cx="234442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>
              <a:lnSpc>
                <a:spcPts val="2005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P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Pivot: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0000FF"/>
                </a:solidFill>
                <a:latin typeface="Calibri"/>
                <a:cs typeface="Calibri"/>
              </a:rPr>
              <a:t>bf</a:t>
            </a:r>
            <a:r>
              <a:rPr sz="1800" spc="-20">
                <a:solidFill>
                  <a:srgbClr val="FD9F21"/>
                </a:solidFill>
                <a:latin typeface="Calibri"/>
                <a:cs typeface="Calibri"/>
              </a:rPr>
              <a:t>,</a:t>
            </a:r>
            <a:r>
              <a:rPr sz="1800" spc="-3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8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veya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05"/>
              </a:lnSpc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37484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AVL</a:t>
            </a:r>
            <a:r>
              <a:rPr spc="-70"/>
              <a:t> </a:t>
            </a:r>
            <a:r>
              <a:rPr/>
              <a:t>Ağacı</a:t>
            </a:r>
            <a:r>
              <a:rPr spc="-100"/>
              <a:t> </a:t>
            </a:r>
            <a:r>
              <a:rPr/>
              <a:t>-</a:t>
            </a:r>
            <a:r>
              <a:rPr spc="-80"/>
              <a:t> </a:t>
            </a:r>
            <a:r>
              <a:rPr/>
              <a:t>Ekleme</a:t>
            </a:r>
            <a:r>
              <a:rPr spc="-60"/>
              <a:t> </a:t>
            </a:r>
            <a:r>
              <a:rPr spc="-25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3513428"/>
            <a:ext cx="7335520" cy="25787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4692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4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farklı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durum </a:t>
            </a:r>
            <a:r>
              <a:rPr sz="2400" spc="-10">
                <a:latin typeface="Calibri"/>
                <a:cs typeface="Calibri"/>
              </a:rPr>
              <a:t>vardır:</a:t>
            </a:r>
            <a:endParaRPr sz="2400">
              <a:latin typeface="Calibri"/>
              <a:cs typeface="Calibri"/>
            </a:endParaRPr>
          </a:p>
          <a:p>
            <a:pPr marL="926465" indent="-457200">
              <a:lnSpc>
                <a:spcPct val="100000"/>
              </a:lnSpc>
              <a:spcBef>
                <a:spcPts val="295"/>
              </a:spcBef>
              <a:buClr>
                <a:srgbClr val="93C500"/>
              </a:buClr>
              <a:buSzPct val="75000"/>
              <a:buFont typeface="Calibri"/>
              <a:buChar char="–"/>
              <a:tabLst>
                <a:tab pos="926465" algn="l"/>
              </a:tabLst>
            </a:pPr>
            <a:r>
              <a:rPr sz="2400" b="1">
                <a:solidFill>
                  <a:srgbClr val="00AE00"/>
                </a:solidFill>
                <a:latin typeface="Calibri"/>
                <a:cs typeface="Calibri"/>
              </a:rPr>
              <a:t>Dış</a:t>
            </a:r>
            <a:r>
              <a:rPr sz="2400" b="1" spc="-45">
                <a:solidFill>
                  <a:srgbClr val="00AE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AE00"/>
                </a:solidFill>
                <a:latin typeface="Calibri"/>
                <a:cs typeface="Calibri"/>
              </a:rPr>
              <a:t>Durum</a:t>
            </a:r>
            <a:r>
              <a:rPr sz="2400" b="1" spc="-40">
                <a:solidFill>
                  <a:srgbClr val="00AE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(tek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döndürme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gerektiren)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5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307465" lvl="1" indent="-381000">
              <a:lnSpc>
                <a:spcPct val="100000"/>
              </a:lnSpc>
              <a:spcBef>
                <a:spcPts val="265"/>
              </a:spcBef>
              <a:buClr>
                <a:srgbClr val="93C500"/>
              </a:buClr>
              <a:buSzPct val="75000"/>
              <a:buAutoNum type="arabicPeriod"/>
              <a:tabLst>
                <a:tab pos="1307465" algn="l"/>
              </a:tabLst>
            </a:pPr>
            <a:r>
              <a:rPr sz="2000">
                <a:latin typeface="Calibri"/>
                <a:cs typeface="Calibri"/>
              </a:rPr>
              <a:t>P’nin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alt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ağacının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soluna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eklendiğinde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LL</a:t>
            </a:r>
            <a:r>
              <a:rPr sz="2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Dengesizliği</a:t>
            </a:r>
            <a:r>
              <a:rPr sz="2000" spc="-1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1307465" lvl="1" indent="-381000">
              <a:lnSpc>
                <a:spcPct val="100000"/>
              </a:lnSpc>
              <a:spcBef>
                <a:spcPts val="240"/>
              </a:spcBef>
              <a:buClr>
                <a:srgbClr val="93C500"/>
              </a:buClr>
              <a:buSzPct val="75000"/>
              <a:buAutoNum type="arabicPeriod"/>
              <a:tabLst>
                <a:tab pos="1307465" algn="l"/>
              </a:tabLst>
            </a:pPr>
            <a:r>
              <a:rPr sz="2000">
                <a:latin typeface="Calibri"/>
                <a:cs typeface="Calibri"/>
              </a:rPr>
              <a:t>P’nin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alt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ağacının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sağına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eklendiğinde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RR</a:t>
            </a:r>
            <a:r>
              <a:rPr sz="20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Dengesizliği</a:t>
            </a:r>
            <a:r>
              <a:rPr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60"/>
              </a:spcBef>
              <a:tabLst>
                <a:tab pos="926465" algn="l"/>
              </a:tabLst>
            </a:pPr>
            <a:r>
              <a:rPr sz="1800" spc="-50">
                <a:solidFill>
                  <a:srgbClr val="93C500"/>
                </a:solidFill>
                <a:latin typeface="Comic Sans MS"/>
                <a:cs typeface="Comic Sans MS"/>
              </a:rPr>
              <a:t>−</a:t>
            </a:r>
            <a:r>
              <a:rPr sz="1800">
                <a:solidFill>
                  <a:srgbClr val="93C500"/>
                </a:solidFill>
                <a:latin typeface="Comic Sans MS"/>
                <a:cs typeface="Comic Sans MS"/>
              </a:rPr>
              <a:t>	</a:t>
            </a:r>
            <a:r>
              <a:rPr sz="2400" b="1">
                <a:solidFill>
                  <a:srgbClr val="00AE00"/>
                </a:solidFill>
                <a:latin typeface="Calibri"/>
                <a:cs typeface="Calibri"/>
              </a:rPr>
              <a:t>İç</a:t>
            </a:r>
            <a:r>
              <a:rPr sz="2400" b="1" spc="-50">
                <a:solidFill>
                  <a:srgbClr val="00AE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AE00"/>
                </a:solidFill>
                <a:latin typeface="Calibri"/>
                <a:cs typeface="Calibri"/>
              </a:rPr>
              <a:t>Durum</a:t>
            </a:r>
            <a:r>
              <a:rPr sz="2400" b="1" spc="-30">
                <a:solidFill>
                  <a:srgbClr val="00AE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(2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kez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döndürme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işlemi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gerektiren)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5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307465" lvl="1" indent="-381000">
              <a:lnSpc>
                <a:spcPct val="100000"/>
              </a:lnSpc>
              <a:spcBef>
                <a:spcPts val="270"/>
              </a:spcBef>
              <a:buClr>
                <a:srgbClr val="93C500"/>
              </a:buClr>
              <a:buSzPct val="75000"/>
              <a:buAutoNum type="arabicPeriod" startAt="3"/>
              <a:tabLst>
                <a:tab pos="1307465" algn="l"/>
              </a:tabLst>
            </a:pPr>
            <a:r>
              <a:rPr sz="2000">
                <a:latin typeface="Calibri"/>
                <a:cs typeface="Calibri"/>
              </a:rPr>
              <a:t>P’nin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alt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ağacının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sağına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eklendiğinde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RL</a:t>
            </a:r>
            <a:r>
              <a:rPr sz="20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Dengesizliği</a:t>
            </a:r>
            <a:r>
              <a:rPr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307465" lvl="1" indent="-381000">
              <a:lnSpc>
                <a:spcPct val="100000"/>
              </a:lnSpc>
              <a:spcBef>
                <a:spcPts val="240"/>
              </a:spcBef>
              <a:buClr>
                <a:srgbClr val="93C500"/>
              </a:buClr>
              <a:buSzPct val="75000"/>
              <a:buAutoNum type="arabicPeriod" startAt="3"/>
              <a:tabLst>
                <a:tab pos="1307465" algn="l"/>
              </a:tabLst>
            </a:pPr>
            <a:r>
              <a:rPr sz="2000">
                <a:latin typeface="Calibri"/>
                <a:cs typeface="Calibri"/>
              </a:rPr>
              <a:t>P’nin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alt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ağacının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soluna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eklendiğinde(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LR</a:t>
            </a:r>
            <a:r>
              <a:rPr sz="20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Dengesizliği</a:t>
            </a:r>
            <a:r>
              <a:rPr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5338" y="1905063"/>
            <a:ext cx="290830" cy="284480"/>
            <a:chOff x="5375338" y="1905063"/>
            <a:chExt cx="290830" cy="284480"/>
          </a:xfrm>
        </p:grpSpPr>
        <p:sp>
          <p:nvSpPr>
            <p:cNvPr id="5" name="object 5"/>
            <p:cNvSpPr/>
            <p:nvPr/>
          </p:nvSpPr>
          <p:spPr>
            <a:xfrm>
              <a:off x="5380101" y="1909826"/>
              <a:ext cx="281305" cy="274955"/>
            </a:xfrm>
            <a:custGeom>
              <a:avLst/>
              <a:gdLst/>
              <a:ahLst/>
              <a:cxnLst/>
              <a:rect l="l" t="t" r="r" b="b"/>
              <a:pathLst>
                <a:path w="281304" h="274955">
                  <a:moveTo>
                    <a:pt x="140462" y="0"/>
                  </a:moveTo>
                  <a:lnTo>
                    <a:pt x="96056" y="6999"/>
                  </a:lnTo>
                  <a:lnTo>
                    <a:pt x="57497" y="26489"/>
                  </a:lnTo>
                  <a:lnTo>
                    <a:pt x="27094" y="56208"/>
                  </a:lnTo>
                  <a:lnTo>
                    <a:pt x="7158" y="93894"/>
                  </a:lnTo>
                  <a:lnTo>
                    <a:pt x="0" y="137287"/>
                  </a:lnTo>
                  <a:lnTo>
                    <a:pt x="7158" y="180679"/>
                  </a:lnTo>
                  <a:lnTo>
                    <a:pt x="27094" y="218365"/>
                  </a:lnTo>
                  <a:lnTo>
                    <a:pt x="57497" y="248084"/>
                  </a:lnTo>
                  <a:lnTo>
                    <a:pt x="96056" y="267574"/>
                  </a:lnTo>
                  <a:lnTo>
                    <a:pt x="140462" y="274574"/>
                  </a:lnTo>
                  <a:lnTo>
                    <a:pt x="184867" y="267574"/>
                  </a:lnTo>
                  <a:lnTo>
                    <a:pt x="223426" y="248084"/>
                  </a:lnTo>
                  <a:lnTo>
                    <a:pt x="253829" y="218365"/>
                  </a:lnTo>
                  <a:lnTo>
                    <a:pt x="273765" y="180679"/>
                  </a:lnTo>
                  <a:lnTo>
                    <a:pt x="280924" y="137287"/>
                  </a:lnTo>
                  <a:lnTo>
                    <a:pt x="273765" y="93894"/>
                  </a:lnTo>
                  <a:lnTo>
                    <a:pt x="253829" y="56208"/>
                  </a:lnTo>
                  <a:lnTo>
                    <a:pt x="223426" y="26489"/>
                  </a:lnTo>
                  <a:lnTo>
                    <a:pt x="184867" y="6999"/>
                  </a:lnTo>
                  <a:lnTo>
                    <a:pt x="1404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0101" y="1909826"/>
              <a:ext cx="281305" cy="274955"/>
            </a:xfrm>
            <a:custGeom>
              <a:avLst/>
              <a:gdLst/>
              <a:ahLst/>
              <a:cxnLst/>
              <a:rect l="l" t="t" r="r" b="b"/>
              <a:pathLst>
                <a:path w="281304" h="274955">
                  <a:moveTo>
                    <a:pt x="0" y="137287"/>
                  </a:moveTo>
                  <a:lnTo>
                    <a:pt x="7158" y="93894"/>
                  </a:lnTo>
                  <a:lnTo>
                    <a:pt x="27094" y="56208"/>
                  </a:lnTo>
                  <a:lnTo>
                    <a:pt x="57497" y="26489"/>
                  </a:lnTo>
                  <a:lnTo>
                    <a:pt x="96056" y="6999"/>
                  </a:lnTo>
                  <a:lnTo>
                    <a:pt x="140462" y="0"/>
                  </a:lnTo>
                  <a:lnTo>
                    <a:pt x="184867" y="6999"/>
                  </a:lnTo>
                  <a:lnTo>
                    <a:pt x="223426" y="26489"/>
                  </a:lnTo>
                  <a:lnTo>
                    <a:pt x="253829" y="56208"/>
                  </a:lnTo>
                  <a:lnTo>
                    <a:pt x="273765" y="93894"/>
                  </a:lnTo>
                  <a:lnTo>
                    <a:pt x="280924" y="137287"/>
                  </a:lnTo>
                  <a:lnTo>
                    <a:pt x="273765" y="180679"/>
                  </a:lnTo>
                  <a:lnTo>
                    <a:pt x="253829" y="218365"/>
                  </a:lnTo>
                  <a:lnTo>
                    <a:pt x="223426" y="248084"/>
                  </a:lnTo>
                  <a:lnTo>
                    <a:pt x="184867" y="267574"/>
                  </a:lnTo>
                  <a:lnTo>
                    <a:pt x="140462" y="274574"/>
                  </a:lnTo>
                  <a:lnTo>
                    <a:pt x="96056" y="267574"/>
                  </a:lnTo>
                  <a:lnTo>
                    <a:pt x="57497" y="248084"/>
                  </a:lnTo>
                  <a:lnTo>
                    <a:pt x="27094" y="218365"/>
                  </a:lnTo>
                  <a:lnTo>
                    <a:pt x="7158" y="180679"/>
                  </a:lnTo>
                  <a:lnTo>
                    <a:pt x="0" y="137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51094" y="1882216"/>
            <a:ext cx="144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70488" y="2330513"/>
            <a:ext cx="290830" cy="284480"/>
            <a:chOff x="4670488" y="2330513"/>
            <a:chExt cx="290830" cy="284480"/>
          </a:xfrm>
        </p:grpSpPr>
        <p:sp>
          <p:nvSpPr>
            <p:cNvPr id="9" name="object 9"/>
            <p:cNvSpPr/>
            <p:nvPr/>
          </p:nvSpPr>
          <p:spPr>
            <a:xfrm>
              <a:off x="4675251" y="2335276"/>
              <a:ext cx="281305" cy="274955"/>
            </a:xfrm>
            <a:custGeom>
              <a:avLst/>
              <a:gdLst/>
              <a:ahLst/>
              <a:cxnLst/>
              <a:rect l="l" t="t" r="r" b="b"/>
              <a:pathLst>
                <a:path w="281304" h="274955">
                  <a:moveTo>
                    <a:pt x="140462" y="0"/>
                  </a:moveTo>
                  <a:lnTo>
                    <a:pt x="96056" y="6999"/>
                  </a:lnTo>
                  <a:lnTo>
                    <a:pt x="57497" y="26489"/>
                  </a:lnTo>
                  <a:lnTo>
                    <a:pt x="27094" y="56208"/>
                  </a:lnTo>
                  <a:lnTo>
                    <a:pt x="7158" y="93894"/>
                  </a:lnTo>
                  <a:lnTo>
                    <a:pt x="0" y="137287"/>
                  </a:lnTo>
                  <a:lnTo>
                    <a:pt x="7158" y="180679"/>
                  </a:lnTo>
                  <a:lnTo>
                    <a:pt x="27094" y="218365"/>
                  </a:lnTo>
                  <a:lnTo>
                    <a:pt x="57497" y="248084"/>
                  </a:lnTo>
                  <a:lnTo>
                    <a:pt x="96056" y="267574"/>
                  </a:lnTo>
                  <a:lnTo>
                    <a:pt x="140462" y="274574"/>
                  </a:lnTo>
                  <a:lnTo>
                    <a:pt x="184867" y="267574"/>
                  </a:lnTo>
                  <a:lnTo>
                    <a:pt x="223426" y="248084"/>
                  </a:lnTo>
                  <a:lnTo>
                    <a:pt x="253829" y="218365"/>
                  </a:lnTo>
                  <a:lnTo>
                    <a:pt x="273765" y="180679"/>
                  </a:lnTo>
                  <a:lnTo>
                    <a:pt x="280924" y="137287"/>
                  </a:lnTo>
                  <a:lnTo>
                    <a:pt x="273765" y="93894"/>
                  </a:lnTo>
                  <a:lnTo>
                    <a:pt x="253829" y="56208"/>
                  </a:lnTo>
                  <a:lnTo>
                    <a:pt x="223426" y="26489"/>
                  </a:lnTo>
                  <a:lnTo>
                    <a:pt x="184867" y="6999"/>
                  </a:lnTo>
                  <a:lnTo>
                    <a:pt x="14046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5251" y="2335276"/>
              <a:ext cx="281305" cy="274955"/>
            </a:xfrm>
            <a:custGeom>
              <a:avLst/>
              <a:gdLst/>
              <a:ahLst/>
              <a:cxnLst/>
              <a:rect l="l" t="t" r="r" b="b"/>
              <a:pathLst>
                <a:path w="281304" h="274955">
                  <a:moveTo>
                    <a:pt x="0" y="137287"/>
                  </a:moveTo>
                  <a:lnTo>
                    <a:pt x="7158" y="93894"/>
                  </a:lnTo>
                  <a:lnTo>
                    <a:pt x="27094" y="56208"/>
                  </a:lnTo>
                  <a:lnTo>
                    <a:pt x="57497" y="26489"/>
                  </a:lnTo>
                  <a:lnTo>
                    <a:pt x="96056" y="6999"/>
                  </a:lnTo>
                  <a:lnTo>
                    <a:pt x="140462" y="0"/>
                  </a:lnTo>
                  <a:lnTo>
                    <a:pt x="184867" y="6999"/>
                  </a:lnTo>
                  <a:lnTo>
                    <a:pt x="223426" y="26489"/>
                  </a:lnTo>
                  <a:lnTo>
                    <a:pt x="253829" y="56208"/>
                  </a:lnTo>
                  <a:lnTo>
                    <a:pt x="273765" y="93894"/>
                  </a:lnTo>
                  <a:lnTo>
                    <a:pt x="280924" y="137287"/>
                  </a:lnTo>
                  <a:lnTo>
                    <a:pt x="273765" y="180679"/>
                  </a:lnTo>
                  <a:lnTo>
                    <a:pt x="253829" y="218365"/>
                  </a:lnTo>
                  <a:lnTo>
                    <a:pt x="223426" y="248084"/>
                  </a:lnTo>
                  <a:lnTo>
                    <a:pt x="184867" y="267574"/>
                  </a:lnTo>
                  <a:lnTo>
                    <a:pt x="140462" y="274574"/>
                  </a:lnTo>
                  <a:lnTo>
                    <a:pt x="96056" y="267574"/>
                  </a:lnTo>
                  <a:lnTo>
                    <a:pt x="57497" y="248084"/>
                  </a:lnTo>
                  <a:lnTo>
                    <a:pt x="27094" y="218365"/>
                  </a:lnTo>
                  <a:lnTo>
                    <a:pt x="7158" y="180679"/>
                  </a:lnTo>
                  <a:lnTo>
                    <a:pt x="0" y="137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56784" y="2308097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6063" y="2346261"/>
            <a:ext cx="290830" cy="284480"/>
            <a:chOff x="6096063" y="2346261"/>
            <a:chExt cx="290830" cy="284480"/>
          </a:xfrm>
        </p:grpSpPr>
        <p:sp>
          <p:nvSpPr>
            <p:cNvPr id="13" name="object 13"/>
            <p:cNvSpPr/>
            <p:nvPr/>
          </p:nvSpPr>
          <p:spPr>
            <a:xfrm>
              <a:off x="6100826" y="2351023"/>
              <a:ext cx="281305" cy="274955"/>
            </a:xfrm>
            <a:custGeom>
              <a:avLst/>
              <a:gdLst/>
              <a:ahLst/>
              <a:cxnLst/>
              <a:rect l="l" t="t" r="r" b="b"/>
              <a:pathLst>
                <a:path w="281304" h="274955">
                  <a:moveTo>
                    <a:pt x="140462" y="0"/>
                  </a:moveTo>
                  <a:lnTo>
                    <a:pt x="96056" y="7012"/>
                  </a:lnTo>
                  <a:lnTo>
                    <a:pt x="57497" y="26533"/>
                  </a:lnTo>
                  <a:lnTo>
                    <a:pt x="27094" y="56290"/>
                  </a:lnTo>
                  <a:lnTo>
                    <a:pt x="7158" y="94008"/>
                  </a:lnTo>
                  <a:lnTo>
                    <a:pt x="0" y="137413"/>
                  </a:lnTo>
                  <a:lnTo>
                    <a:pt x="7158" y="180806"/>
                  </a:lnTo>
                  <a:lnTo>
                    <a:pt x="27094" y="218492"/>
                  </a:lnTo>
                  <a:lnTo>
                    <a:pt x="57497" y="248211"/>
                  </a:lnTo>
                  <a:lnTo>
                    <a:pt x="96056" y="267701"/>
                  </a:lnTo>
                  <a:lnTo>
                    <a:pt x="140462" y="274700"/>
                  </a:lnTo>
                  <a:lnTo>
                    <a:pt x="184867" y="267701"/>
                  </a:lnTo>
                  <a:lnTo>
                    <a:pt x="223426" y="248211"/>
                  </a:lnTo>
                  <a:lnTo>
                    <a:pt x="253829" y="218492"/>
                  </a:lnTo>
                  <a:lnTo>
                    <a:pt x="273765" y="180806"/>
                  </a:lnTo>
                  <a:lnTo>
                    <a:pt x="280924" y="137413"/>
                  </a:lnTo>
                  <a:lnTo>
                    <a:pt x="273765" y="94008"/>
                  </a:lnTo>
                  <a:lnTo>
                    <a:pt x="253829" y="56290"/>
                  </a:lnTo>
                  <a:lnTo>
                    <a:pt x="223426" y="26533"/>
                  </a:lnTo>
                  <a:lnTo>
                    <a:pt x="184867" y="7012"/>
                  </a:lnTo>
                  <a:lnTo>
                    <a:pt x="14046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0826" y="2351023"/>
              <a:ext cx="281305" cy="274955"/>
            </a:xfrm>
            <a:custGeom>
              <a:avLst/>
              <a:gdLst/>
              <a:ahLst/>
              <a:cxnLst/>
              <a:rect l="l" t="t" r="r" b="b"/>
              <a:pathLst>
                <a:path w="281304" h="274955">
                  <a:moveTo>
                    <a:pt x="0" y="137413"/>
                  </a:moveTo>
                  <a:lnTo>
                    <a:pt x="7158" y="94008"/>
                  </a:lnTo>
                  <a:lnTo>
                    <a:pt x="27094" y="56290"/>
                  </a:lnTo>
                  <a:lnTo>
                    <a:pt x="57497" y="26533"/>
                  </a:lnTo>
                  <a:lnTo>
                    <a:pt x="96056" y="7012"/>
                  </a:lnTo>
                  <a:lnTo>
                    <a:pt x="140462" y="0"/>
                  </a:lnTo>
                  <a:lnTo>
                    <a:pt x="184867" y="7012"/>
                  </a:lnTo>
                  <a:lnTo>
                    <a:pt x="223426" y="26533"/>
                  </a:lnTo>
                  <a:lnTo>
                    <a:pt x="253829" y="56290"/>
                  </a:lnTo>
                  <a:lnTo>
                    <a:pt x="273765" y="94008"/>
                  </a:lnTo>
                  <a:lnTo>
                    <a:pt x="280924" y="137413"/>
                  </a:lnTo>
                  <a:lnTo>
                    <a:pt x="273765" y="180806"/>
                  </a:lnTo>
                  <a:lnTo>
                    <a:pt x="253829" y="218492"/>
                  </a:lnTo>
                  <a:lnTo>
                    <a:pt x="223426" y="248211"/>
                  </a:lnTo>
                  <a:lnTo>
                    <a:pt x="184867" y="267701"/>
                  </a:lnTo>
                  <a:lnTo>
                    <a:pt x="140462" y="274700"/>
                  </a:lnTo>
                  <a:lnTo>
                    <a:pt x="96056" y="267701"/>
                  </a:lnTo>
                  <a:lnTo>
                    <a:pt x="57497" y="248211"/>
                  </a:lnTo>
                  <a:lnTo>
                    <a:pt x="27094" y="218492"/>
                  </a:lnTo>
                  <a:lnTo>
                    <a:pt x="7158" y="180806"/>
                  </a:lnTo>
                  <a:lnTo>
                    <a:pt x="0" y="1374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68897" y="232384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25963" y="2130488"/>
            <a:ext cx="2941955" cy="1447800"/>
            <a:chOff x="4025963" y="2130488"/>
            <a:chExt cx="2941955" cy="1447800"/>
          </a:xfrm>
        </p:grpSpPr>
        <p:sp>
          <p:nvSpPr>
            <p:cNvPr id="17" name="object 17"/>
            <p:cNvSpPr/>
            <p:nvPr/>
          </p:nvSpPr>
          <p:spPr>
            <a:xfrm>
              <a:off x="4341876" y="2144776"/>
              <a:ext cx="2301875" cy="654050"/>
            </a:xfrm>
            <a:custGeom>
              <a:avLst/>
              <a:gdLst/>
              <a:ahLst/>
              <a:cxnLst/>
              <a:rect l="l" t="t" r="r" b="b"/>
              <a:pathLst>
                <a:path w="2301875" h="654050">
                  <a:moveTo>
                    <a:pt x="1068324" y="0"/>
                  </a:moveTo>
                  <a:lnTo>
                    <a:pt x="573024" y="230124"/>
                  </a:lnTo>
                </a:path>
                <a:path w="2301875" h="654050">
                  <a:moveTo>
                    <a:pt x="1284224" y="0"/>
                  </a:moveTo>
                  <a:lnTo>
                    <a:pt x="1766824" y="230124"/>
                  </a:lnTo>
                </a:path>
                <a:path w="2301875" h="654050">
                  <a:moveTo>
                    <a:pt x="2019300" y="442849"/>
                  </a:moveTo>
                  <a:lnTo>
                    <a:pt x="2301875" y="653923"/>
                  </a:lnTo>
                </a:path>
                <a:path w="2301875" h="654050">
                  <a:moveTo>
                    <a:pt x="339725" y="423799"/>
                  </a:moveTo>
                  <a:lnTo>
                    <a:pt x="0" y="64439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30726" y="2771775"/>
              <a:ext cx="622300" cy="782955"/>
            </a:xfrm>
            <a:custGeom>
              <a:avLst/>
              <a:gdLst/>
              <a:ahLst/>
              <a:cxnLst/>
              <a:rect l="l" t="t" r="r" b="b"/>
              <a:pathLst>
                <a:path w="622300" h="782954">
                  <a:moveTo>
                    <a:pt x="311150" y="0"/>
                  </a:moveTo>
                  <a:lnTo>
                    <a:pt x="0" y="782701"/>
                  </a:lnTo>
                  <a:lnTo>
                    <a:pt x="622300" y="782701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0726" y="2771775"/>
              <a:ext cx="622300" cy="782955"/>
            </a:xfrm>
            <a:custGeom>
              <a:avLst/>
              <a:gdLst/>
              <a:ahLst/>
              <a:cxnLst/>
              <a:rect l="l" t="t" r="r" b="b"/>
              <a:pathLst>
                <a:path w="622300" h="782954">
                  <a:moveTo>
                    <a:pt x="0" y="782701"/>
                  </a:moveTo>
                  <a:lnTo>
                    <a:pt x="311150" y="0"/>
                  </a:lnTo>
                  <a:lnTo>
                    <a:pt x="622300" y="782701"/>
                  </a:lnTo>
                  <a:lnTo>
                    <a:pt x="0" y="782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46701" y="2771775"/>
              <a:ext cx="621030" cy="782955"/>
            </a:xfrm>
            <a:custGeom>
              <a:avLst/>
              <a:gdLst/>
              <a:ahLst/>
              <a:cxnLst/>
              <a:rect l="l" t="t" r="r" b="b"/>
              <a:pathLst>
                <a:path w="621029" h="782954">
                  <a:moveTo>
                    <a:pt x="310261" y="0"/>
                  </a:moveTo>
                  <a:lnTo>
                    <a:pt x="0" y="782701"/>
                  </a:lnTo>
                  <a:lnTo>
                    <a:pt x="620649" y="782701"/>
                  </a:lnTo>
                  <a:lnTo>
                    <a:pt x="31026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46701" y="2771775"/>
              <a:ext cx="621030" cy="782955"/>
            </a:xfrm>
            <a:custGeom>
              <a:avLst/>
              <a:gdLst/>
              <a:ahLst/>
              <a:cxnLst/>
              <a:rect l="l" t="t" r="r" b="b"/>
              <a:pathLst>
                <a:path w="621029" h="782954">
                  <a:moveTo>
                    <a:pt x="0" y="782701"/>
                  </a:moveTo>
                  <a:lnTo>
                    <a:pt x="310261" y="0"/>
                  </a:lnTo>
                  <a:lnTo>
                    <a:pt x="620649" y="782701"/>
                  </a:lnTo>
                  <a:lnTo>
                    <a:pt x="0" y="782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3400" y="2789174"/>
              <a:ext cx="622300" cy="784225"/>
            </a:xfrm>
            <a:custGeom>
              <a:avLst/>
              <a:gdLst/>
              <a:ahLst/>
              <a:cxnLst/>
              <a:rect l="l" t="t" r="r" b="b"/>
              <a:pathLst>
                <a:path w="622300" h="784225">
                  <a:moveTo>
                    <a:pt x="311150" y="0"/>
                  </a:moveTo>
                  <a:lnTo>
                    <a:pt x="0" y="784225"/>
                  </a:lnTo>
                  <a:lnTo>
                    <a:pt x="622300" y="784225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13400" y="2789174"/>
              <a:ext cx="622300" cy="784225"/>
            </a:xfrm>
            <a:custGeom>
              <a:avLst/>
              <a:gdLst/>
              <a:ahLst/>
              <a:cxnLst/>
              <a:rect l="l" t="t" r="r" b="b"/>
              <a:pathLst>
                <a:path w="622300" h="784225">
                  <a:moveTo>
                    <a:pt x="0" y="784225"/>
                  </a:moveTo>
                  <a:lnTo>
                    <a:pt x="311150" y="0"/>
                  </a:lnTo>
                  <a:lnTo>
                    <a:pt x="622300" y="784225"/>
                  </a:lnTo>
                  <a:lnTo>
                    <a:pt x="0" y="784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42126" y="2789174"/>
              <a:ext cx="621030" cy="784225"/>
            </a:xfrm>
            <a:custGeom>
              <a:avLst/>
              <a:gdLst/>
              <a:ahLst/>
              <a:cxnLst/>
              <a:rect l="l" t="t" r="r" b="b"/>
              <a:pathLst>
                <a:path w="621029" h="784225">
                  <a:moveTo>
                    <a:pt x="310260" y="0"/>
                  </a:moveTo>
                  <a:lnTo>
                    <a:pt x="0" y="784225"/>
                  </a:lnTo>
                  <a:lnTo>
                    <a:pt x="620649" y="784225"/>
                  </a:lnTo>
                  <a:lnTo>
                    <a:pt x="31026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42126" y="2789174"/>
              <a:ext cx="621030" cy="784225"/>
            </a:xfrm>
            <a:custGeom>
              <a:avLst/>
              <a:gdLst/>
              <a:ahLst/>
              <a:cxnLst/>
              <a:rect l="l" t="t" r="r" b="b"/>
              <a:pathLst>
                <a:path w="621029" h="784225">
                  <a:moveTo>
                    <a:pt x="0" y="784225"/>
                  </a:moveTo>
                  <a:lnTo>
                    <a:pt x="310260" y="0"/>
                  </a:lnTo>
                  <a:lnTo>
                    <a:pt x="620649" y="784225"/>
                  </a:lnTo>
                  <a:lnTo>
                    <a:pt x="0" y="784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05427" y="3167837"/>
            <a:ext cx="158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1778" y="317766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98007" y="320446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36257" y="3231641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32426" y="1582800"/>
            <a:ext cx="1216025" cy="1225550"/>
          </a:xfrm>
          <a:custGeom>
            <a:avLst/>
            <a:gdLst/>
            <a:ahLst/>
            <a:cxnLst/>
            <a:rect l="l" t="t" r="r" b="b"/>
            <a:pathLst>
              <a:path w="1216025" h="1225550">
                <a:moveTo>
                  <a:pt x="0" y="968248"/>
                </a:moveTo>
                <a:lnTo>
                  <a:pt x="233299" y="1206373"/>
                </a:lnTo>
              </a:path>
              <a:path w="1216025" h="1225550">
                <a:moveTo>
                  <a:pt x="567054" y="0"/>
                </a:moveTo>
                <a:lnTo>
                  <a:pt x="555990" y="1311"/>
                </a:lnTo>
                <a:lnTo>
                  <a:pt x="544830" y="2492"/>
                </a:lnTo>
                <a:lnTo>
                  <a:pt x="533765" y="3982"/>
                </a:lnTo>
                <a:lnTo>
                  <a:pt x="496570" y="18923"/>
                </a:lnTo>
                <a:lnTo>
                  <a:pt x="498050" y="29912"/>
                </a:lnTo>
                <a:lnTo>
                  <a:pt x="509174" y="41211"/>
                </a:lnTo>
                <a:lnTo>
                  <a:pt x="522823" y="50891"/>
                </a:lnTo>
                <a:lnTo>
                  <a:pt x="531876" y="57023"/>
                </a:lnTo>
                <a:lnTo>
                  <a:pt x="542736" y="67208"/>
                </a:lnTo>
                <a:lnTo>
                  <a:pt x="548846" y="75072"/>
                </a:lnTo>
                <a:lnTo>
                  <a:pt x="553075" y="83437"/>
                </a:lnTo>
                <a:lnTo>
                  <a:pt x="558291" y="95123"/>
                </a:lnTo>
                <a:lnTo>
                  <a:pt x="555371" y="101473"/>
                </a:lnTo>
                <a:lnTo>
                  <a:pt x="553593" y="108203"/>
                </a:lnTo>
                <a:lnTo>
                  <a:pt x="549528" y="114173"/>
                </a:lnTo>
                <a:lnTo>
                  <a:pt x="538620" y="126384"/>
                </a:lnTo>
                <a:lnTo>
                  <a:pt x="531129" y="134143"/>
                </a:lnTo>
                <a:lnTo>
                  <a:pt x="530615" y="142998"/>
                </a:lnTo>
                <a:lnTo>
                  <a:pt x="540638" y="158496"/>
                </a:lnTo>
                <a:lnTo>
                  <a:pt x="546159" y="163901"/>
                </a:lnTo>
                <a:lnTo>
                  <a:pt x="552894" y="168592"/>
                </a:lnTo>
                <a:lnTo>
                  <a:pt x="560105" y="172997"/>
                </a:lnTo>
                <a:lnTo>
                  <a:pt x="567054" y="177546"/>
                </a:lnTo>
                <a:lnTo>
                  <a:pt x="570102" y="183896"/>
                </a:lnTo>
                <a:lnTo>
                  <a:pt x="577469" y="189991"/>
                </a:lnTo>
                <a:lnTo>
                  <a:pt x="575945" y="196596"/>
                </a:lnTo>
                <a:lnTo>
                  <a:pt x="572436" y="201662"/>
                </a:lnTo>
                <a:lnTo>
                  <a:pt x="566451" y="206073"/>
                </a:lnTo>
                <a:lnTo>
                  <a:pt x="560800" y="210508"/>
                </a:lnTo>
                <a:lnTo>
                  <a:pt x="558291" y="215646"/>
                </a:lnTo>
                <a:lnTo>
                  <a:pt x="560228" y="220944"/>
                </a:lnTo>
                <a:lnTo>
                  <a:pt x="564927" y="225647"/>
                </a:lnTo>
                <a:lnTo>
                  <a:pt x="570722" y="230112"/>
                </a:lnTo>
                <a:lnTo>
                  <a:pt x="575945" y="234696"/>
                </a:lnTo>
                <a:lnTo>
                  <a:pt x="573024" y="241046"/>
                </a:lnTo>
                <a:lnTo>
                  <a:pt x="571246" y="247776"/>
                </a:lnTo>
                <a:lnTo>
                  <a:pt x="567054" y="253746"/>
                </a:lnTo>
                <a:lnTo>
                  <a:pt x="562798" y="258544"/>
                </a:lnTo>
                <a:lnTo>
                  <a:pt x="557768" y="263080"/>
                </a:lnTo>
                <a:lnTo>
                  <a:pt x="552999" y="267712"/>
                </a:lnTo>
                <a:lnTo>
                  <a:pt x="549528" y="272796"/>
                </a:lnTo>
                <a:lnTo>
                  <a:pt x="546139" y="282086"/>
                </a:lnTo>
                <a:lnTo>
                  <a:pt x="544036" y="291592"/>
                </a:lnTo>
                <a:lnTo>
                  <a:pt x="542456" y="301192"/>
                </a:lnTo>
                <a:lnTo>
                  <a:pt x="540638" y="310769"/>
                </a:lnTo>
                <a:lnTo>
                  <a:pt x="556793" y="319129"/>
                </a:lnTo>
                <a:lnTo>
                  <a:pt x="563864" y="322786"/>
                </a:lnTo>
                <a:lnTo>
                  <a:pt x="570339" y="323609"/>
                </a:lnTo>
                <a:lnTo>
                  <a:pt x="584708" y="323469"/>
                </a:lnTo>
              </a:path>
              <a:path w="1216025" h="1225550">
                <a:moveTo>
                  <a:pt x="1216025" y="985774"/>
                </a:moveTo>
                <a:lnTo>
                  <a:pt x="982599" y="122542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29680" y="1766061"/>
            <a:ext cx="189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P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Pivot: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0000FF"/>
                </a:solidFill>
                <a:latin typeface="Calibri"/>
                <a:cs typeface="Calibri"/>
              </a:rPr>
              <a:t>bf</a:t>
            </a:r>
            <a:r>
              <a:rPr sz="1800" spc="-20">
                <a:solidFill>
                  <a:srgbClr val="FD9F21"/>
                </a:solidFill>
                <a:latin typeface="Calibri"/>
                <a:cs typeface="Calibri"/>
              </a:rPr>
              <a:t>,</a:t>
            </a:r>
            <a:r>
              <a:rPr sz="1800" spc="-3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8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veya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527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>
                <a:solidFill>
                  <a:srgbClr val="C00000"/>
                </a:solidFill>
              </a:rPr>
              <a:t>LL</a:t>
            </a:r>
            <a:r>
              <a:rPr spc="-40">
                <a:solidFill>
                  <a:srgbClr val="C00000"/>
                </a:solidFill>
              </a:rPr>
              <a:t> </a:t>
            </a:r>
            <a:r>
              <a:rPr/>
              <a:t>Dengesizliği</a:t>
            </a:r>
            <a:r>
              <a:rPr spc="-70"/>
              <a:t> </a:t>
            </a:r>
            <a:r>
              <a:rPr/>
              <a:t>&amp;</a:t>
            </a:r>
            <a:r>
              <a:rPr spc="-25"/>
              <a:t> </a:t>
            </a:r>
            <a:r>
              <a:rPr spc="-10"/>
              <a:t>Düzeltme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4784216"/>
            <a:ext cx="7099934" cy="15443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>
              <a:lnSpc>
                <a:spcPts val="2160"/>
              </a:lnSpc>
              <a:spcBef>
                <a:spcPts val="375"/>
              </a:spcBef>
              <a:tabLst>
                <a:tab pos="3556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LL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r>
              <a:rPr sz="20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P’nin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alt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ağacının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soluna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eklendiğimizde</a:t>
            </a:r>
            <a:r>
              <a:rPr sz="2000" spc="3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(A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alt </a:t>
            </a:r>
            <a:r>
              <a:rPr sz="2000" spc="-10">
                <a:latin typeface="Calibri"/>
                <a:cs typeface="Calibri"/>
              </a:rPr>
              <a:t>ağacınına)</a:t>
            </a:r>
            <a:endParaRPr sz="20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190"/>
              </a:spcBef>
              <a:buClr>
                <a:srgbClr val="93C500"/>
              </a:buClr>
              <a:buSzPct val="75000"/>
              <a:buChar char="–"/>
              <a:tabLst>
                <a:tab pos="927100" algn="l"/>
              </a:tabLst>
            </a:pPr>
            <a:r>
              <a:rPr sz="1800">
                <a:solidFill>
                  <a:srgbClr val="CC3300"/>
                </a:solidFill>
                <a:latin typeface="Calibri"/>
                <a:cs typeface="Calibri"/>
              </a:rPr>
              <a:t>P</a:t>
            </a:r>
            <a:r>
              <a:rPr sz="1800" spc="-2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’nin</a:t>
            </a:r>
            <a:r>
              <a:rPr sz="1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C3300"/>
                </a:solidFill>
                <a:latin typeface="Calibri"/>
                <a:cs typeface="Calibri"/>
              </a:rPr>
              <a:t>bf</a:t>
            </a:r>
            <a:r>
              <a:rPr sz="1800" spc="-1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si</a:t>
            </a:r>
            <a:r>
              <a:rPr sz="18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219"/>
              </a:spcBef>
              <a:buClr>
                <a:srgbClr val="93C500"/>
              </a:buClr>
              <a:buSzPct val="75000"/>
              <a:buChar char="–"/>
              <a:tabLst>
                <a:tab pos="927100" algn="l"/>
              </a:tabLst>
            </a:pPr>
            <a:r>
              <a:rPr sz="1800">
                <a:solidFill>
                  <a:srgbClr val="CC3300"/>
                </a:solidFill>
                <a:latin typeface="Calibri"/>
                <a:cs typeface="Calibri"/>
              </a:rPr>
              <a:t>L</a:t>
            </a:r>
            <a:r>
              <a:rPr sz="1800" spc="-1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’nin</a:t>
            </a:r>
            <a:r>
              <a:rPr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C3300"/>
                </a:solidFill>
                <a:latin typeface="Calibri"/>
                <a:cs typeface="Calibri"/>
              </a:rPr>
              <a:t>bf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si</a:t>
            </a:r>
            <a:r>
              <a:rPr sz="18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8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veya</a:t>
            </a:r>
            <a:r>
              <a:rPr sz="18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6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556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Düzeltme:</a:t>
            </a:r>
            <a:r>
              <a:rPr sz="20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P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etrafında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doğru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tek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dönderme.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5112" y="2254313"/>
            <a:ext cx="1189355" cy="841375"/>
            <a:chOff x="1535112" y="2254313"/>
            <a:chExt cx="1189355" cy="841375"/>
          </a:xfrm>
        </p:grpSpPr>
        <p:sp>
          <p:nvSpPr>
            <p:cNvPr id="5" name="object 5"/>
            <p:cNvSpPr/>
            <p:nvPr/>
          </p:nvSpPr>
          <p:spPr>
            <a:xfrm>
              <a:off x="2384425" y="2259076"/>
              <a:ext cx="335280" cy="327025"/>
            </a:xfrm>
            <a:custGeom>
              <a:avLst/>
              <a:gdLst/>
              <a:ahLst/>
              <a:cxnLst/>
              <a:rect l="l" t="t" r="r" b="b"/>
              <a:pathLst>
                <a:path w="335280" h="327025">
                  <a:moveTo>
                    <a:pt x="167512" y="0"/>
                  </a:moveTo>
                  <a:lnTo>
                    <a:pt x="122957" y="5836"/>
                  </a:lnTo>
                  <a:lnTo>
                    <a:pt x="82935" y="22309"/>
                  </a:lnTo>
                  <a:lnTo>
                    <a:pt x="49037" y="47863"/>
                  </a:lnTo>
                  <a:lnTo>
                    <a:pt x="22855" y="80941"/>
                  </a:lnTo>
                  <a:lnTo>
                    <a:pt x="5978" y="119988"/>
                  </a:lnTo>
                  <a:lnTo>
                    <a:pt x="0" y="163449"/>
                  </a:lnTo>
                  <a:lnTo>
                    <a:pt x="5978" y="206918"/>
                  </a:lnTo>
                  <a:lnTo>
                    <a:pt x="22855" y="245989"/>
                  </a:lnTo>
                  <a:lnTo>
                    <a:pt x="49037" y="279098"/>
                  </a:lnTo>
                  <a:lnTo>
                    <a:pt x="82935" y="304682"/>
                  </a:lnTo>
                  <a:lnTo>
                    <a:pt x="122957" y="321178"/>
                  </a:lnTo>
                  <a:lnTo>
                    <a:pt x="167512" y="327025"/>
                  </a:lnTo>
                  <a:lnTo>
                    <a:pt x="212024" y="321178"/>
                  </a:lnTo>
                  <a:lnTo>
                    <a:pt x="252033" y="304682"/>
                  </a:lnTo>
                  <a:lnTo>
                    <a:pt x="285940" y="279098"/>
                  </a:lnTo>
                  <a:lnTo>
                    <a:pt x="312142" y="245989"/>
                  </a:lnTo>
                  <a:lnTo>
                    <a:pt x="329038" y="206918"/>
                  </a:lnTo>
                  <a:lnTo>
                    <a:pt x="335025" y="163449"/>
                  </a:lnTo>
                  <a:lnTo>
                    <a:pt x="329038" y="119988"/>
                  </a:lnTo>
                  <a:lnTo>
                    <a:pt x="312142" y="80941"/>
                  </a:lnTo>
                  <a:lnTo>
                    <a:pt x="285940" y="47863"/>
                  </a:lnTo>
                  <a:lnTo>
                    <a:pt x="252033" y="22309"/>
                  </a:lnTo>
                  <a:lnTo>
                    <a:pt x="212024" y="5836"/>
                  </a:lnTo>
                  <a:lnTo>
                    <a:pt x="1675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4425" y="2259076"/>
              <a:ext cx="335280" cy="327025"/>
            </a:xfrm>
            <a:custGeom>
              <a:avLst/>
              <a:gdLst/>
              <a:ahLst/>
              <a:cxnLst/>
              <a:rect l="l" t="t" r="r" b="b"/>
              <a:pathLst>
                <a:path w="335280" h="327025">
                  <a:moveTo>
                    <a:pt x="0" y="163449"/>
                  </a:moveTo>
                  <a:lnTo>
                    <a:pt x="5978" y="119988"/>
                  </a:lnTo>
                  <a:lnTo>
                    <a:pt x="22855" y="80941"/>
                  </a:lnTo>
                  <a:lnTo>
                    <a:pt x="49037" y="47863"/>
                  </a:lnTo>
                  <a:lnTo>
                    <a:pt x="82935" y="22309"/>
                  </a:lnTo>
                  <a:lnTo>
                    <a:pt x="122957" y="5836"/>
                  </a:lnTo>
                  <a:lnTo>
                    <a:pt x="167512" y="0"/>
                  </a:lnTo>
                  <a:lnTo>
                    <a:pt x="212024" y="5836"/>
                  </a:lnTo>
                  <a:lnTo>
                    <a:pt x="252033" y="22309"/>
                  </a:lnTo>
                  <a:lnTo>
                    <a:pt x="285940" y="47863"/>
                  </a:lnTo>
                  <a:lnTo>
                    <a:pt x="312142" y="80941"/>
                  </a:lnTo>
                  <a:lnTo>
                    <a:pt x="329038" y="119988"/>
                  </a:lnTo>
                  <a:lnTo>
                    <a:pt x="335025" y="163449"/>
                  </a:lnTo>
                  <a:lnTo>
                    <a:pt x="329038" y="206918"/>
                  </a:lnTo>
                  <a:lnTo>
                    <a:pt x="312142" y="245989"/>
                  </a:lnTo>
                  <a:lnTo>
                    <a:pt x="285940" y="279098"/>
                  </a:lnTo>
                  <a:lnTo>
                    <a:pt x="252033" y="304682"/>
                  </a:lnTo>
                  <a:lnTo>
                    <a:pt x="212024" y="321178"/>
                  </a:lnTo>
                  <a:lnTo>
                    <a:pt x="167512" y="327025"/>
                  </a:lnTo>
                  <a:lnTo>
                    <a:pt x="122957" y="321178"/>
                  </a:lnTo>
                  <a:lnTo>
                    <a:pt x="82935" y="304682"/>
                  </a:lnTo>
                  <a:lnTo>
                    <a:pt x="49037" y="279098"/>
                  </a:lnTo>
                  <a:lnTo>
                    <a:pt x="22855" y="245989"/>
                  </a:lnTo>
                  <a:lnTo>
                    <a:pt x="5978" y="206918"/>
                  </a:lnTo>
                  <a:lnTo>
                    <a:pt x="0" y="1634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9875" y="2765425"/>
              <a:ext cx="335280" cy="325755"/>
            </a:xfrm>
            <a:custGeom>
              <a:avLst/>
              <a:gdLst/>
              <a:ahLst/>
              <a:cxnLst/>
              <a:rect l="l" t="t" r="r" b="b"/>
              <a:pathLst>
                <a:path w="335280" h="325755">
                  <a:moveTo>
                    <a:pt x="167512" y="0"/>
                  </a:moveTo>
                  <a:lnTo>
                    <a:pt x="122957" y="5815"/>
                  </a:lnTo>
                  <a:lnTo>
                    <a:pt x="82935" y="22225"/>
                  </a:lnTo>
                  <a:lnTo>
                    <a:pt x="49037" y="47672"/>
                  </a:lnTo>
                  <a:lnTo>
                    <a:pt x="22855" y="80602"/>
                  </a:lnTo>
                  <a:lnTo>
                    <a:pt x="5978" y="119459"/>
                  </a:lnTo>
                  <a:lnTo>
                    <a:pt x="0" y="162687"/>
                  </a:lnTo>
                  <a:lnTo>
                    <a:pt x="5978" y="205968"/>
                  </a:lnTo>
                  <a:lnTo>
                    <a:pt x="22855" y="244860"/>
                  </a:lnTo>
                  <a:lnTo>
                    <a:pt x="49037" y="277812"/>
                  </a:lnTo>
                  <a:lnTo>
                    <a:pt x="82935" y="303271"/>
                  </a:lnTo>
                  <a:lnTo>
                    <a:pt x="122957" y="319684"/>
                  </a:lnTo>
                  <a:lnTo>
                    <a:pt x="167512" y="325500"/>
                  </a:lnTo>
                  <a:lnTo>
                    <a:pt x="212024" y="319684"/>
                  </a:lnTo>
                  <a:lnTo>
                    <a:pt x="252033" y="303271"/>
                  </a:lnTo>
                  <a:lnTo>
                    <a:pt x="285940" y="277812"/>
                  </a:lnTo>
                  <a:lnTo>
                    <a:pt x="312142" y="244860"/>
                  </a:lnTo>
                  <a:lnTo>
                    <a:pt x="329038" y="205968"/>
                  </a:lnTo>
                  <a:lnTo>
                    <a:pt x="335025" y="162687"/>
                  </a:lnTo>
                  <a:lnTo>
                    <a:pt x="329038" y="119459"/>
                  </a:lnTo>
                  <a:lnTo>
                    <a:pt x="312142" y="80602"/>
                  </a:lnTo>
                  <a:lnTo>
                    <a:pt x="285940" y="47672"/>
                  </a:lnTo>
                  <a:lnTo>
                    <a:pt x="252033" y="22225"/>
                  </a:lnTo>
                  <a:lnTo>
                    <a:pt x="212024" y="5815"/>
                  </a:lnTo>
                  <a:lnTo>
                    <a:pt x="167512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9875" y="2765425"/>
              <a:ext cx="335280" cy="325755"/>
            </a:xfrm>
            <a:custGeom>
              <a:avLst/>
              <a:gdLst/>
              <a:ahLst/>
              <a:cxnLst/>
              <a:rect l="l" t="t" r="r" b="b"/>
              <a:pathLst>
                <a:path w="335280" h="325755">
                  <a:moveTo>
                    <a:pt x="0" y="162687"/>
                  </a:moveTo>
                  <a:lnTo>
                    <a:pt x="5978" y="119459"/>
                  </a:lnTo>
                  <a:lnTo>
                    <a:pt x="22855" y="80602"/>
                  </a:lnTo>
                  <a:lnTo>
                    <a:pt x="49037" y="47672"/>
                  </a:lnTo>
                  <a:lnTo>
                    <a:pt x="82935" y="22225"/>
                  </a:lnTo>
                  <a:lnTo>
                    <a:pt x="122957" y="5815"/>
                  </a:lnTo>
                  <a:lnTo>
                    <a:pt x="167512" y="0"/>
                  </a:lnTo>
                  <a:lnTo>
                    <a:pt x="212024" y="5815"/>
                  </a:lnTo>
                  <a:lnTo>
                    <a:pt x="252033" y="22225"/>
                  </a:lnTo>
                  <a:lnTo>
                    <a:pt x="285940" y="47672"/>
                  </a:lnTo>
                  <a:lnTo>
                    <a:pt x="312142" y="80602"/>
                  </a:lnTo>
                  <a:lnTo>
                    <a:pt x="329038" y="119459"/>
                  </a:lnTo>
                  <a:lnTo>
                    <a:pt x="335025" y="162687"/>
                  </a:lnTo>
                  <a:lnTo>
                    <a:pt x="329038" y="205968"/>
                  </a:lnTo>
                  <a:lnTo>
                    <a:pt x="312142" y="244860"/>
                  </a:lnTo>
                  <a:lnTo>
                    <a:pt x="285940" y="277812"/>
                  </a:lnTo>
                  <a:lnTo>
                    <a:pt x="252033" y="303271"/>
                  </a:lnTo>
                  <a:lnTo>
                    <a:pt x="212024" y="319684"/>
                  </a:lnTo>
                  <a:lnTo>
                    <a:pt x="167512" y="325500"/>
                  </a:lnTo>
                  <a:lnTo>
                    <a:pt x="122957" y="319684"/>
                  </a:lnTo>
                  <a:lnTo>
                    <a:pt x="82935" y="303271"/>
                  </a:lnTo>
                  <a:lnTo>
                    <a:pt x="49037" y="277812"/>
                  </a:lnTo>
                  <a:lnTo>
                    <a:pt x="22855" y="244860"/>
                  </a:lnTo>
                  <a:lnTo>
                    <a:pt x="5978" y="205968"/>
                  </a:lnTo>
                  <a:lnTo>
                    <a:pt x="0" y="162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46682" y="2763773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44913" y="2779712"/>
            <a:ext cx="344805" cy="336550"/>
            <a:chOff x="3244913" y="2779712"/>
            <a:chExt cx="344805" cy="336550"/>
          </a:xfrm>
        </p:grpSpPr>
        <p:sp>
          <p:nvSpPr>
            <p:cNvPr id="11" name="object 11"/>
            <p:cNvSpPr/>
            <p:nvPr/>
          </p:nvSpPr>
          <p:spPr>
            <a:xfrm>
              <a:off x="3249676" y="2784475"/>
              <a:ext cx="335280" cy="327025"/>
            </a:xfrm>
            <a:custGeom>
              <a:avLst/>
              <a:gdLst/>
              <a:ahLst/>
              <a:cxnLst/>
              <a:rect l="l" t="t" r="r" b="b"/>
              <a:pathLst>
                <a:path w="335279" h="327025">
                  <a:moveTo>
                    <a:pt x="167386" y="0"/>
                  </a:moveTo>
                  <a:lnTo>
                    <a:pt x="122884" y="5837"/>
                  </a:lnTo>
                  <a:lnTo>
                    <a:pt x="82898" y="22314"/>
                  </a:lnTo>
                  <a:lnTo>
                    <a:pt x="49022" y="47878"/>
                  </a:lnTo>
                  <a:lnTo>
                    <a:pt x="22850" y="80978"/>
                  </a:lnTo>
                  <a:lnTo>
                    <a:pt x="5978" y="120062"/>
                  </a:lnTo>
                  <a:lnTo>
                    <a:pt x="0" y="163575"/>
                  </a:lnTo>
                  <a:lnTo>
                    <a:pt x="5978" y="207036"/>
                  </a:lnTo>
                  <a:lnTo>
                    <a:pt x="22850" y="246083"/>
                  </a:lnTo>
                  <a:lnTo>
                    <a:pt x="49022" y="279161"/>
                  </a:lnTo>
                  <a:lnTo>
                    <a:pt x="82898" y="304715"/>
                  </a:lnTo>
                  <a:lnTo>
                    <a:pt x="122884" y="321188"/>
                  </a:lnTo>
                  <a:lnTo>
                    <a:pt x="167386" y="327025"/>
                  </a:lnTo>
                  <a:lnTo>
                    <a:pt x="211941" y="321188"/>
                  </a:lnTo>
                  <a:lnTo>
                    <a:pt x="251963" y="304715"/>
                  </a:lnTo>
                  <a:lnTo>
                    <a:pt x="285861" y="279161"/>
                  </a:lnTo>
                  <a:lnTo>
                    <a:pt x="312043" y="246083"/>
                  </a:lnTo>
                  <a:lnTo>
                    <a:pt x="328920" y="207036"/>
                  </a:lnTo>
                  <a:lnTo>
                    <a:pt x="334899" y="163575"/>
                  </a:lnTo>
                  <a:lnTo>
                    <a:pt x="328920" y="120062"/>
                  </a:lnTo>
                  <a:lnTo>
                    <a:pt x="312043" y="80978"/>
                  </a:lnTo>
                  <a:lnTo>
                    <a:pt x="285861" y="47878"/>
                  </a:lnTo>
                  <a:lnTo>
                    <a:pt x="251963" y="22314"/>
                  </a:lnTo>
                  <a:lnTo>
                    <a:pt x="211941" y="5837"/>
                  </a:lnTo>
                  <a:lnTo>
                    <a:pt x="167386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9676" y="2784475"/>
              <a:ext cx="335280" cy="327025"/>
            </a:xfrm>
            <a:custGeom>
              <a:avLst/>
              <a:gdLst/>
              <a:ahLst/>
              <a:cxnLst/>
              <a:rect l="l" t="t" r="r" b="b"/>
              <a:pathLst>
                <a:path w="335279" h="327025">
                  <a:moveTo>
                    <a:pt x="0" y="163575"/>
                  </a:moveTo>
                  <a:lnTo>
                    <a:pt x="5978" y="120062"/>
                  </a:lnTo>
                  <a:lnTo>
                    <a:pt x="22850" y="80978"/>
                  </a:lnTo>
                  <a:lnTo>
                    <a:pt x="49022" y="47878"/>
                  </a:lnTo>
                  <a:lnTo>
                    <a:pt x="82898" y="22314"/>
                  </a:lnTo>
                  <a:lnTo>
                    <a:pt x="122884" y="5837"/>
                  </a:lnTo>
                  <a:lnTo>
                    <a:pt x="167386" y="0"/>
                  </a:lnTo>
                  <a:lnTo>
                    <a:pt x="211941" y="5837"/>
                  </a:lnTo>
                  <a:lnTo>
                    <a:pt x="251963" y="22314"/>
                  </a:lnTo>
                  <a:lnTo>
                    <a:pt x="285861" y="47878"/>
                  </a:lnTo>
                  <a:lnTo>
                    <a:pt x="312043" y="80978"/>
                  </a:lnTo>
                  <a:lnTo>
                    <a:pt x="328920" y="120062"/>
                  </a:lnTo>
                  <a:lnTo>
                    <a:pt x="334899" y="163575"/>
                  </a:lnTo>
                  <a:lnTo>
                    <a:pt x="328920" y="207036"/>
                  </a:lnTo>
                  <a:lnTo>
                    <a:pt x="312043" y="246083"/>
                  </a:lnTo>
                  <a:lnTo>
                    <a:pt x="285861" y="279161"/>
                  </a:lnTo>
                  <a:lnTo>
                    <a:pt x="251963" y="304715"/>
                  </a:lnTo>
                  <a:lnTo>
                    <a:pt x="211941" y="321188"/>
                  </a:lnTo>
                  <a:lnTo>
                    <a:pt x="167386" y="327025"/>
                  </a:lnTo>
                  <a:lnTo>
                    <a:pt x="122884" y="321188"/>
                  </a:lnTo>
                  <a:lnTo>
                    <a:pt x="82898" y="304715"/>
                  </a:lnTo>
                  <a:lnTo>
                    <a:pt x="49022" y="279161"/>
                  </a:lnTo>
                  <a:lnTo>
                    <a:pt x="22850" y="246083"/>
                  </a:lnTo>
                  <a:lnTo>
                    <a:pt x="5978" y="207036"/>
                  </a:lnTo>
                  <a:lnTo>
                    <a:pt x="0" y="163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43402" y="2783585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0737" y="2524188"/>
            <a:ext cx="3091180" cy="1389380"/>
            <a:chOff x="820737" y="2524188"/>
            <a:chExt cx="3091180" cy="1389380"/>
          </a:xfrm>
        </p:grpSpPr>
        <p:sp>
          <p:nvSpPr>
            <p:cNvPr id="15" name="object 15"/>
            <p:cNvSpPr/>
            <p:nvPr/>
          </p:nvSpPr>
          <p:spPr>
            <a:xfrm>
              <a:off x="1139825" y="2538476"/>
              <a:ext cx="2757805" cy="779780"/>
            </a:xfrm>
            <a:custGeom>
              <a:avLst/>
              <a:gdLst/>
              <a:ahLst/>
              <a:cxnLst/>
              <a:rect l="l" t="t" r="r" b="b"/>
              <a:pathLst>
                <a:path w="2757804" h="779779">
                  <a:moveTo>
                    <a:pt x="1279525" y="1524"/>
                  </a:moveTo>
                  <a:lnTo>
                    <a:pt x="685800" y="274574"/>
                  </a:lnTo>
                </a:path>
                <a:path w="2757804" h="779779">
                  <a:moveTo>
                    <a:pt x="1538351" y="0"/>
                  </a:moveTo>
                  <a:lnTo>
                    <a:pt x="2117725" y="274574"/>
                  </a:lnTo>
                </a:path>
                <a:path w="2757804" h="779779">
                  <a:moveTo>
                    <a:pt x="2419350" y="528574"/>
                  </a:moveTo>
                  <a:lnTo>
                    <a:pt x="2757551" y="779399"/>
                  </a:lnTo>
                </a:path>
                <a:path w="2757804" h="779779">
                  <a:moveTo>
                    <a:pt x="406400" y="504825"/>
                  </a:moveTo>
                  <a:lnTo>
                    <a:pt x="0" y="768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5500" y="3282950"/>
              <a:ext cx="615950" cy="625475"/>
            </a:xfrm>
            <a:custGeom>
              <a:avLst/>
              <a:gdLst/>
              <a:ahLst/>
              <a:cxnLst/>
              <a:rect l="l" t="t" r="r" b="b"/>
              <a:pathLst>
                <a:path w="615950" h="625475">
                  <a:moveTo>
                    <a:pt x="307975" y="0"/>
                  </a:moveTo>
                  <a:lnTo>
                    <a:pt x="0" y="625475"/>
                  </a:lnTo>
                  <a:lnTo>
                    <a:pt x="615950" y="625475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5500" y="3282950"/>
              <a:ext cx="615950" cy="625475"/>
            </a:xfrm>
            <a:custGeom>
              <a:avLst/>
              <a:gdLst/>
              <a:ahLst/>
              <a:cxnLst/>
              <a:rect l="l" t="t" r="r" b="b"/>
              <a:pathLst>
                <a:path w="615950" h="625475">
                  <a:moveTo>
                    <a:pt x="0" y="625475"/>
                  </a:moveTo>
                  <a:lnTo>
                    <a:pt x="307975" y="0"/>
                  </a:lnTo>
                  <a:lnTo>
                    <a:pt x="615950" y="625475"/>
                  </a:lnTo>
                  <a:lnTo>
                    <a:pt x="0" y="625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96467" y="360311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98637" y="3278187"/>
            <a:ext cx="625475" cy="635000"/>
            <a:chOff x="1798637" y="3278187"/>
            <a:chExt cx="625475" cy="635000"/>
          </a:xfrm>
        </p:grpSpPr>
        <p:sp>
          <p:nvSpPr>
            <p:cNvPr id="20" name="object 20"/>
            <p:cNvSpPr/>
            <p:nvPr/>
          </p:nvSpPr>
          <p:spPr>
            <a:xfrm>
              <a:off x="1803400" y="3282950"/>
              <a:ext cx="615950" cy="625475"/>
            </a:xfrm>
            <a:custGeom>
              <a:avLst/>
              <a:gdLst/>
              <a:ahLst/>
              <a:cxnLst/>
              <a:rect l="l" t="t" r="r" b="b"/>
              <a:pathLst>
                <a:path w="615950" h="625475">
                  <a:moveTo>
                    <a:pt x="307975" y="0"/>
                  </a:moveTo>
                  <a:lnTo>
                    <a:pt x="0" y="625475"/>
                  </a:lnTo>
                  <a:lnTo>
                    <a:pt x="615950" y="625475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3400" y="3282950"/>
              <a:ext cx="615950" cy="625475"/>
            </a:xfrm>
            <a:custGeom>
              <a:avLst/>
              <a:gdLst/>
              <a:ahLst/>
              <a:cxnLst/>
              <a:rect l="l" t="t" r="r" b="b"/>
              <a:pathLst>
                <a:path w="615950" h="625475">
                  <a:moveTo>
                    <a:pt x="0" y="625475"/>
                  </a:moveTo>
                  <a:lnTo>
                    <a:pt x="307975" y="0"/>
                  </a:lnTo>
                  <a:lnTo>
                    <a:pt x="615950" y="625475"/>
                  </a:lnTo>
                  <a:lnTo>
                    <a:pt x="0" y="625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36445" y="361111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16212" y="3302063"/>
            <a:ext cx="627380" cy="633730"/>
            <a:chOff x="2716212" y="3302063"/>
            <a:chExt cx="627380" cy="633730"/>
          </a:xfrm>
        </p:grpSpPr>
        <p:sp>
          <p:nvSpPr>
            <p:cNvPr id="24" name="object 24"/>
            <p:cNvSpPr/>
            <p:nvPr/>
          </p:nvSpPr>
          <p:spPr>
            <a:xfrm>
              <a:off x="2720975" y="3306826"/>
              <a:ext cx="617855" cy="624205"/>
            </a:xfrm>
            <a:custGeom>
              <a:avLst/>
              <a:gdLst/>
              <a:ahLst/>
              <a:cxnLst/>
              <a:rect l="l" t="t" r="r" b="b"/>
              <a:pathLst>
                <a:path w="617854" h="624204">
                  <a:moveTo>
                    <a:pt x="308737" y="0"/>
                  </a:moveTo>
                  <a:lnTo>
                    <a:pt x="0" y="623824"/>
                  </a:lnTo>
                  <a:lnTo>
                    <a:pt x="617601" y="623824"/>
                  </a:lnTo>
                  <a:lnTo>
                    <a:pt x="308737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20975" y="3306826"/>
              <a:ext cx="617855" cy="624205"/>
            </a:xfrm>
            <a:custGeom>
              <a:avLst/>
              <a:gdLst/>
              <a:ahLst/>
              <a:cxnLst/>
              <a:rect l="l" t="t" r="r" b="b"/>
              <a:pathLst>
                <a:path w="617854" h="624204">
                  <a:moveTo>
                    <a:pt x="0" y="623824"/>
                  </a:moveTo>
                  <a:lnTo>
                    <a:pt x="308737" y="0"/>
                  </a:lnTo>
                  <a:lnTo>
                    <a:pt x="617601" y="623824"/>
                  </a:lnTo>
                  <a:lnTo>
                    <a:pt x="0" y="6238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03295" y="364121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89337" y="3302063"/>
            <a:ext cx="627380" cy="633730"/>
            <a:chOff x="3589337" y="3302063"/>
            <a:chExt cx="627380" cy="633730"/>
          </a:xfrm>
        </p:grpSpPr>
        <p:sp>
          <p:nvSpPr>
            <p:cNvPr id="28" name="object 28"/>
            <p:cNvSpPr/>
            <p:nvPr/>
          </p:nvSpPr>
          <p:spPr>
            <a:xfrm>
              <a:off x="3594100" y="3306826"/>
              <a:ext cx="617855" cy="624205"/>
            </a:xfrm>
            <a:custGeom>
              <a:avLst/>
              <a:gdLst/>
              <a:ahLst/>
              <a:cxnLst/>
              <a:rect l="l" t="t" r="r" b="b"/>
              <a:pathLst>
                <a:path w="617854" h="624204">
                  <a:moveTo>
                    <a:pt x="308737" y="0"/>
                  </a:moveTo>
                  <a:lnTo>
                    <a:pt x="0" y="623824"/>
                  </a:lnTo>
                  <a:lnTo>
                    <a:pt x="617601" y="623824"/>
                  </a:lnTo>
                  <a:lnTo>
                    <a:pt x="308737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4100" y="3306826"/>
              <a:ext cx="617855" cy="624205"/>
            </a:xfrm>
            <a:custGeom>
              <a:avLst/>
              <a:gdLst/>
              <a:ahLst/>
              <a:cxnLst/>
              <a:rect l="l" t="t" r="r" b="b"/>
              <a:pathLst>
                <a:path w="617854" h="624204">
                  <a:moveTo>
                    <a:pt x="0" y="623824"/>
                  </a:moveTo>
                  <a:lnTo>
                    <a:pt x="308737" y="0"/>
                  </a:lnTo>
                  <a:lnTo>
                    <a:pt x="617601" y="623824"/>
                  </a:lnTo>
                  <a:lnTo>
                    <a:pt x="0" y="6238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86327" y="3663442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35213" y="1824037"/>
            <a:ext cx="1482725" cy="1519555"/>
            <a:chOff x="1835213" y="1824037"/>
            <a:chExt cx="1482725" cy="1519555"/>
          </a:xfrm>
        </p:grpSpPr>
        <p:sp>
          <p:nvSpPr>
            <p:cNvPr id="32" name="object 32"/>
            <p:cNvSpPr/>
            <p:nvPr/>
          </p:nvSpPr>
          <p:spPr>
            <a:xfrm>
              <a:off x="1849501" y="1838325"/>
              <a:ext cx="1454150" cy="1490980"/>
            </a:xfrm>
            <a:custGeom>
              <a:avLst/>
              <a:gdLst/>
              <a:ahLst/>
              <a:cxnLst/>
              <a:rect l="l" t="t" r="r" b="b"/>
              <a:pathLst>
                <a:path w="1454150" h="1490979">
                  <a:moveTo>
                    <a:pt x="0" y="1184275"/>
                  </a:moveTo>
                  <a:lnTo>
                    <a:pt x="279400" y="1468501"/>
                  </a:lnTo>
                </a:path>
                <a:path w="1454150" h="1490979">
                  <a:moveTo>
                    <a:pt x="695832" y="0"/>
                  </a:moveTo>
                  <a:lnTo>
                    <a:pt x="679803" y="1772"/>
                  </a:lnTo>
                  <a:lnTo>
                    <a:pt x="663702" y="3317"/>
                  </a:lnTo>
                  <a:lnTo>
                    <a:pt x="647791" y="5268"/>
                  </a:lnTo>
                  <a:lnTo>
                    <a:pt x="610108" y="14303"/>
                  </a:lnTo>
                  <a:lnTo>
                    <a:pt x="594360" y="24637"/>
                  </a:lnTo>
                  <a:lnTo>
                    <a:pt x="596509" y="38800"/>
                  </a:lnTo>
                  <a:lnTo>
                    <a:pt x="612505" y="53355"/>
                  </a:lnTo>
                  <a:lnTo>
                    <a:pt x="632096" y="65839"/>
                  </a:lnTo>
                  <a:lnTo>
                    <a:pt x="645032" y="73787"/>
                  </a:lnTo>
                  <a:lnTo>
                    <a:pt x="660719" y="86949"/>
                  </a:lnTo>
                  <a:lnTo>
                    <a:pt x="669559" y="97075"/>
                  </a:lnTo>
                  <a:lnTo>
                    <a:pt x="675661" y="107844"/>
                  </a:lnTo>
                  <a:lnTo>
                    <a:pt x="683132" y="122936"/>
                  </a:lnTo>
                  <a:lnTo>
                    <a:pt x="680166" y="129178"/>
                  </a:lnTo>
                  <a:lnTo>
                    <a:pt x="677402" y="135445"/>
                  </a:lnTo>
                  <a:lnTo>
                    <a:pt x="674328" y="141616"/>
                  </a:lnTo>
                  <a:lnTo>
                    <a:pt x="670432" y="147574"/>
                  </a:lnTo>
                  <a:lnTo>
                    <a:pt x="654804" y="163363"/>
                  </a:lnTo>
                  <a:lnTo>
                    <a:pt x="644080" y="173402"/>
                  </a:lnTo>
                  <a:lnTo>
                    <a:pt x="643358" y="184846"/>
                  </a:lnTo>
                  <a:lnTo>
                    <a:pt x="657732" y="204850"/>
                  </a:lnTo>
                  <a:lnTo>
                    <a:pt x="665650" y="211843"/>
                  </a:lnTo>
                  <a:lnTo>
                    <a:pt x="675354" y="217932"/>
                  </a:lnTo>
                  <a:lnTo>
                    <a:pt x="685772" y="223639"/>
                  </a:lnTo>
                  <a:lnTo>
                    <a:pt x="695832" y="229488"/>
                  </a:lnTo>
                  <a:lnTo>
                    <a:pt x="699889" y="235624"/>
                  </a:lnTo>
                  <a:lnTo>
                    <a:pt x="704564" y="241712"/>
                  </a:lnTo>
                  <a:lnTo>
                    <a:pt x="708048" y="247848"/>
                  </a:lnTo>
                  <a:lnTo>
                    <a:pt x="708532" y="254126"/>
                  </a:lnTo>
                  <a:lnTo>
                    <a:pt x="703492" y="260653"/>
                  </a:lnTo>
                  <a:lnTo>
                    <a:pt x="694880" y="266334"/>
                  </a:lnTo>
                  <a:lnTo>
                    <a:pt x="686744" y="272039"/>
                  </a:lnTo>
                  <a:lnTo>
                    <a:pt x="683132" y="278638"/>
                  </a:lnTo>
                  <a:lnTo>
                    <a:pt x="685905" y="285505"/>
                  </a:lnTo>
                  <a:lnTo>
                    <a:pt x="692642" y="291576"/>
                  </a:lnTo>
                  <a:lnTo>
                    <a:pt x="700974" y="297336"/>
                  </a:lnTo>
                  <a:lnTo>
                    <a:pt x="708532" y="303275"/>
                  </a:lnTo>
                  <a:lnTo>
                    <a:pt x="705566" y="309518"/>
                  </a:lnTo>
                  <a:lnTo>
                    <a:pt x="702802" y="315785"/>
                  </a:lnTo>
                  <a:lnTo>
                    <a:pt x="699728" y="321956"/>
                  </a:lnTo>
                  <a:lnTo>
                    <a:pt x="695832" y="327913"/>
                  </a:lnTo>
                  <a:lnTo>
                    <a:pt x="689649" y="334137"/>
                  </a:lnTo>
                  <a:lnTo>
                    <a:pt x="682370" y="339978"/>
                  </a:lnTo>
                  <a:lnTo>
                    <a:pt x="675473" y="345916"/>
                  </a:lnTo>
                  <a:lnTo>
                    <a:pt x="670432" y="352425"/>
                  </a:lnTo>
                  <a:lnTo>
                    <a:pt x="665608" y="364444"/>
                  </a:lnTo>
                  <a:lnTo>
                    <a:pt x="662606" y="376761"/>
                  </a:lnTo>
                  <a:lnTo>
                    <a:pt x="660342" y="389197"/>
                  </a:lnTo>
                  <a:lnTo>
                    <a:pt x="657732" y="401574"/>
                  </a:lnTo>
                  <a:lnTo>
                    <a:pt x="680958" y="412351"/>
                  </a:lnTo>
                  <a:lnTo>
                    <a:pt x="691134" y="417115"/>
                  </a:lnTo>
                  <a:lnTo>
                    <a:pt x="700452" y="418236"/>
                  </a:lnTo>
                  <a:lnTo>
                    <a:pt x="721106" y="418084"/>
                  </a:lnTo>
                </a:path>
                <a:path w="1454150" h="1490979">
                  <a:moveTo>
                    <a:pt x="1454150" y="1204976"/>
                  </a:moveTo>
                  <a:lnTo>
                    <a:pt x="1174750" y="149072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44903" y="2706116"/>
              <a:ext cx="683895" cy="370205"/>
            </a:xfrm>
            <a:custGeom>
              <a:avLst/>
              <a:gdLst/>
              <a:ahLst/>
              <a:cxnLst/>
              <a:rect l="l" t="t" r="r" b="b"/>
              <a:pathLst>
                <a:path w="683894" h="370205">
                  <a:moveTo>
                    <a:pt x="585216" y="242316"/>
                  </a:moveTo>
                  <a:lnTo>
                    <a:pt x="576199" y="369824"/>
                  </a:lnTo>
                  <a:lnTo>
                    <a:pt x="683514" y="300482"/>
                  </a:lnTo>
                  <a:lnTo>
                    <a:pt x="677933" y="297180"/>
                  </a:lnTo>
                  <a:lnTo>
                    <a:pt x="641223" y="297180"/>
                  </a:lnTo>
                  <a:lnTo>
                    <a:pt x="608076" y="278511"/>
                  </a:lnTo>
                  <a:lnTo>
                    <a:pt x="617646" y="261506"/>
                  </a:lnTo>
                  <a:lnTo>
                    <a:pt x="585216" y="242316"/>
                  </a:lnTo>
                  <a:close/>
                </a:path>
                <a:path w="683894" h="370205">
                  <a:moveTo>
                    <a:pt x="417195" y="0"/>
                  </a:moveTo>
                  <a:lnTo>
                    <a:pt x="393954" y="0"/>
                  </a:lnTo>
                  <a:lnTo>
                    <a:pt x="370459" y="635"/>
                  </a:lnTo>
                  <a:lnTo>
                    <a:pt x="323977" y="3175"/>
                  </a:lnTo>
                  <a:lnTo>
                    <a:pt x="279781" y="7238"/>
                  </a:lnTo>
                  <a:lnTo>
                    <a:pt x="240030" y="12700"/>
                  </a:lnTo>
                  <a:lnTo>
                    <a:pt x="192659" y="23368"/>
                  </a:lnTo>
                  <a:lnTo>
                    <a:pt x="155067" y="38735"/>
                  </a:lnTo>
                  <a:lnTo>
                    <a:pt x="116459" y="65659"/>
                  </a:lnTo>
                  <a:lnTo>
                    <a:pt x="88011" y="96393"/>
                  </a:lnTo>
                  <a:lnTo>
                    <a:pt x="65151" y="127635"/>
                  </a:lnTo>
                  <a:lnTo>
                    <a:pt x="46228" y="165100"/>
                  </a:lnTo>
                  <a:lnTo>
                    <a:pt x="34643" y="205486"/>
                  </a:lnTo>
                  <a:lnTo>
                    <a:pt x="26924" y="242570"/>
                  </a:lnTo>
                  <a:lnTo>
                    <a:pt x="25273" y="250571"/>
                  </a:lnTo>
                  <a:lnTo>
                    <a:pt x="12827" y="289941"/>
                  </a:lnTo>
                  <a:lnTo>
                    <a:pt x="9906" y="298196"/>
                  </a:lnTo>
                  <a:lnTo>
                    <a:pt x="7239" y="305308"/>
                  </a:lnTo>
                  <a:lnTo>
                    <a:pt x="5080" y="311658"/>
                  </a:lnTo>
                  <a:lnTo>
                    <a:pt x="3048" y="317246"/>
                  </a:lnTo>
                  <a:lnTo>
                    <a:pt x="0" y="328930"/>
                  </a:lnTo>
                  <a:lnTo>
                    <a:pt x="36830" y="338455"/>
                  </a:lnTo>
                  <a:lnTo>
                    <a:pt x="39116" y="329692"/>
                  </a:lnTo>
                  <a:lnTo>
                    <a:pt x="40894" y="324358"/>
                  </a:lnTo>
                  <a:lnTo>
                    <a:pt x="43053" y="318262"/>
                  </a:lnTo>
                  <a:lnTo>
                    <a:pt x="45593" y="311276"/>
                  </a:lnTo>
                  <a:lnTo>
                    <a:pt x="48768" y="302895"/>
                  </a:lnTo>
                  <a:lnTo>
                    <a:pt x="52197" y="293370"/>
                  </a:lnTo>
                  <a:lnTo>
                    <a:pt x="64389" y="249936"/>
                  </a:lnTo>
                  <a:lnTo>
                    <a:pt x="67818" y="232537"/>
                  </a:lnTo>
                  <a:lnTo>
                    <a:pt x="71501" y="214757"/>
                  </a:lnTo>
                  <a:lnTo>
                    <a:pt x="87884" y="163830"/>
                  </a:lnTo>
                  <a:lnTo>
                    <a:pt x="117221" y="121031"/>
                  </a:lnTo>
                  <a:lnTo>
                    <a:pt x="147955" y="88773"/>
                  </a:lnTo>
                  <a:lnTo>
                    <a:pt x="181356" y="68072"/>
                  </a:lnTo>
                  <a:lnTo>
                    <a:pt x="222123" y="54991"/>
                  </a:lnTo>
                  <a:lnTo>
                    <a:pt x="263906" y="47751"/>
                  </a:lnTo>
                  <a:lnTo>
                    <a:pt x="304546" y="43053"/>
                  </a:lnTo>
                  <a:lnTo>
                    <a:pt x="348742" y="39750"/>
                  </a:lnTo>
                  <a:lnTo>
                    <a:pt x="393954" y="38100"/>
                  </a:lnTo>
                  <a:lnTo>
                    <a:pt x="591512" y="38100"/>
                  </a:lnTo>
                  <a:lnTo>
                    <a:pt x="579120" y="30861"/>
                  </a:lnTo>
                  <a:lnTo>
                    <a:pt x="537083" y="13208"/>
                  </a:lnTo>
                  <a:lnTo>
                    <a:pt x="482727" y="3301"/>
                  </a:lnTo>
                  <a:lnTo>
                    <a:pt x="439928" y="508"/>
                  </a:lnTo>
                  <a:lnTo>
                    <a:pt x="417195" y="0"/>
                  </a:lnTo>
                  <a:close/>
                </a:path>
                <a:path w="683894" h="370205">
                  <a:moveTo>
                    <a:pt x="617646" y="261506"/>
                  </a:moveTo>
                  <a:lnTo>
                    <a:pt x="608076" y="278511"/>
                  </a:lnTo>
                  <a:lnTo>
                    <a:pt x="641223" y="297180"/>
                  </a:lnTo>
                  <a:lnTo>
                    <a:pt x="650429" y="280904"/>
                  </a:lnTo>
                  <a:lnTo>
                    <a:pt x="617646" y="261506"/>
                  </a:lnTo>
                  <a:close/>
                </a:path>
                <a:path w="683894" h="370205">
                  <a:moveTo>
                    <a:pt x="650429" y="280904"/>
                  </a:moveTo>
                  <a:lnTo>
                    <a:pt x="641223" y="297180"/>
                  </a:lnTo>
                  <a:lnTo>
                    <a:pt x="677933" y="297180"/>
                  </a:lnTo>
                  <a:lnTo>
                    <a:pt x="650429" y="280904"/>
                  </a:lnTo>
                  <a:close/>
                </a:path>
                <a:path w="683894" h="370205">
                  <a:moveTo>
                    <a:pt x="591512" y="38100"/>
                  </a:moveTo>
                  <a:lnTo>
                    <a:pt x="416306" y="38100"/>
                  </a:lnTo>
                  <a:lnTo>
                    <a:pt x="438023" y="38608"/>
                  </a:lnTo>
                  <a:lnTo>
                    <a:pt x="458724" y="39624"/>
                  </a:lnTo>
                  <a:lnTo>
                    <a:pt x="511683" y="46100"/>
                  </a:lnTo>
                  <a:lnTo>
                    <a:pt x="548767" y="58166"/>
                  </a:lnTo>
                  <a:lnTo>
                    <a:pt x="589534" y="83693"/>
                  </a:lnTo>
                  <a:lnTo>
                    <a:pt x="619633" y="116332"/>
                  </a:lnTo>
                  <a:lnTo>
                    <a:pt x="637794" y="152400"/>
                  </a:lnTo>
                  <a:lnTo>
                    <a:pt x="643128" y="178435"/>
                  </a:lnTo>
                  <a:lnTo>
                    <a:pt x="642874" y="187579"/>
                  </a:lnTo>
                  <a:lnTo>
                    <a:pt x="632333" y="230124"/>
                  </a:lnTo>
                  <a:lnTo>
                    <a:pt x="617646" y="261506"/>
                  </a:lnTo>
                  <a:lnTo>
                    <a:pt x="650429" y="280904"/>
                  </a:lnTo>
                  <a:lnTo>
                    <a:pt x="667512" y="244601"/>
                  </a:lnTo>
                  <a:lnTo>
                    <a:pt x="679084" y="205359"/>
                  </a:lnTo>
                  <a:lnTo>
                    <a:pt x="681089" y="179832"/>
                  </a:lnTo>
                  <a:lnTo>
                    <a:pt x="681021" y="178435"/>
                  </a:lnTo>
                  <a:lnTo>
                    <a:pt x="670179" y="130175"/>
                  </a:lnTo>
                  <a:lnTo>
                    <a:pt x="651637" y="95758"/>
                  </a:lnTo>
                  <a:lnTo>
                    <a:pt x="625348" y="64643"/>
                  </a:lnTo>
                  <a:lnTo>
                    <a:pt x="591947" y="38354"/>
                  </a:lnTo>
                  <a:lnTo>
                    <a:pt x="59151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206498" y="2190369"/>
            <a:ext cx="41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400" b="1" spc="355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700" spc="-75" baseline="1543">
                <a:latin typeface="Calibri"/>
                <a:cs typeface="Calibri"/>
              </a:rPr>
              <a:t>P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3592" y="2769870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1800" b="1" spc="-2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CC3300"/>
                </a:solidFill>
                <a:latin typeface="Times New Roman"/>
                <a:cs typeface="Times New Roman"/>
              </a:rPr>
              <a:t>veya</a:t>
            </a:r>
            <a:r>
              <a:rPr sz="1800" b="1" spc="-2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54112" y="4152900"/>
            <a:ext cx="3006725" cy="314325"/>
          </a:xfrm>
          <a:custGeom>
            <a:avLst/>
            <a:gdLst/>
            <a:ahLst/>
            <a:cxnLst/>
            <a:rect l="l" t="t" r="r" b="b"/>
            <a:pathLst>
              <a:path w="3006725" h="314325">
                <a:moveTo>
                  <a:pt x="3006725" y="0"/>
                </a:moveTo>
                <a:lnTo>
                  <a:pt x="0" y="0"/>
                </a:lnTo>
                <a:lnTo>
                  <a:pt x="0" y="314325"/>
                </a:lnTo>
                <a:lnTo>
                  <a:pt x="3006725" y="314325"/>
                </a:lnTo>
                <a:lnTo>
                  <a:pt x="30067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233017" y="4171569"/>
            <a:ext cx="281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Ekleme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işleminden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sonra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ağaç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32462" y="1917763"/>
            <a:ext cx="381000" cy="349250"/>
            <a:chOff x="5732462" y="1917763"/>
            <a:chExt cx="381000" cy="349250"/>
          </a:xfrm>
        </p:grpSpPr>
        <p:sp>
          <p:nvSpPr>
            <p:cNvPr id="39" name="object 39"/>
            <p:cNvSpPr/>
            <p:nvPr/>
          </p:nvSpPr>
          <p:spPr>
            <a:xfrm>
              <a:off x="5737225" y="1922526"/>
              <a:ext cx="371475" cy="339725"/>
            </a:xfrm>
            <a:custGeom>
              <a:avLst/>
              <a:gdLst/>
              <a:ahLst/>
              <a:cxnLst/>
              <a:rect l="l" t="t" r="r" b="b"/>
              <a:pathLst>
                <a:path w="371475" h="339725">
                  <a:moveTo>
                    <a:pt x="185800" y="0"/>
                  </a:moveTo>
                  <a:lnTo>
                    <a:pt x="136407" y="6060"/>
                  </a:lnTo>
                  <a:lnTo>
                    <a:pt x="92023" y="23165"/>
                  </a:lnTo>
                  <a:lnTo>
                    <a:pt x="54419" y="49704"/>
                  </a:lnTo>
                  <a:lnTo>
                    <a:pt x="25367" y="84064"/>
                  </a:lnTo>
                  <a:lnTo>
                    <a:pt x="6636" y="124633"/>
                  </a:lnTo>
                  <a:lnTo>
                    <a:pt x="0" y="169799"/>
                  </a:lnTo>
                  <a:lnTo>
                    <a:pt x="6636" y="214973"/>
                  </a:lnTo>
                  <a:lnTo>
                    <a:pt x="25367" y="255566"/>
                  </a:lnTo>
                  <a:lnTo>
                    <a:pt x="54419" y="289956"/>
                  </a:lnTo>
                  <a:lnTo>
                    <a:pt x="92023" y="316526"/>
                  </a:lnTo>
                  <a:lnTo>
                    <a:pt x="136407" y="333655"/>
                  </a:lnTo>
                  <a:lnTo>
                    <a:pt x="185800" y="339725"/>
                  </a:lnTo>
                  <a:lnTo>
                    <a:pt x="235141" y="333655"/>
                  </a:lnTo>
                  <a:lnTo>
                    <a:pt x="279489" y="316526"/>
                  </a:lnTo>
                  <a:lnTo>
                    <a:pt x="317071" y="289956"/>
                  </a:lnTo>
                  <a:lnTo>
                    <a:pt x="346112" y="255566"/>
                  </a:lnTo>
                  <a:lnTo>
                    <a:pt x="364838" y="214973"/>
                  </a:lnTo>
                  <a:lnTo>
                    <a:pt x="371475" y="169799"/>
                  </a:lnTo>
                  <a:lnTo>
                    <a:pt x="364838" y="124633"/>
                  </a:lnTo>
                  <a:lnTo>
                    <a:pt x="346112" y="84064"/>
                  </a:lnTo>
                  <a:lnTo>
                    <a:pt x="317071" y="49704"/>
                  </a:lnTo>
                  <a:lnTo>
                    <a:pt x="279489" y="23165"/>
                  </a:lnTo>
                  <a:lnTo>
                    <a:pt x="235141" y="6060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37225" y="1922526"/>
              <a:ext cx="371475" cy="339725"/>
            </a:xfrm>
            <a:custGeom>
              <a:avLst/>
              <a:gdLst/>
              <a:ahLst/>
              <a:cxnLst/>
              <a:rect l="l" t="t" r="r" b="b"/>
              <a:pathLst>
                <a:path w="371475" h="339725">
                  <a:moveTo>
                    <a:pt x="0" y="169799"/>
                  </a:moveTo>
                  <a:lnTo>
                    <a:pt x="6636" y="124633"/>
                  </a:lnTo>
                  <a:lnTo>
                    <a:pt x="25367" y="84064"/>
                  </a:lnTo>
                  <a:lnTo>
                    <a:pt x="54419" y="49704"/>
                  </a:lnTo>
                  <a:lnTo>
                    <a:pt x="92023" y="23165"/>
                  </a:lnTo>
                  <a:lnTo>
                    <a:pt x="136407" y="6060"/>
                  </a:lnTo>
                  <a:lnTo>
                    <a:pt x="185800" y="0"/>
                  </a:lnTo>
                  <a:lnTo>
                    <a:pt x="235141" y="6060"/>
                  </a:lnTo>
                  <a:lnTo>
                    <a:pt x="279489" y="23165"/>
                  </a:lnTo>
                  <a:lnTo>
                    <a:pt x="317071" y="49704"/>
                  </a:lnTo>
                  <a:lnTo>
                    <a:pt x="346112" y="84064"/>
                  </a:lnTo>
                  <a:lnTo>
                    <a:pt x="364838" y="124633"/>
                  </a:lnTo>
                  <a:lnTo>
                    <a:pt x="371475" y="169799"/>
                  </a:lnTo>
                  <a:lnTo>
                    <a:pt x="364838" y="214973"/>
                  </a:lnTo>
                  <a:lnTo>
                    <a:pt x="346112" y="255566"/>
                  </a:lnTo>
                  <a:lnTo>
                    <a:pt x="317071" y="289956"/>
                  </a:lnTo>
                  <a:lnTo>
                    <a:pt x="279489" y="316526"/>
                  </a:lnTo>
                  <a:lnTo>
                    <a:pt x="235141" y="333655"/>
                  </a:lnTo>
                  <a:lnTo>
                    <a:pt x="185800" y="339725"/>
                  </a:lnTo>
                  <a:lnTo>
                    <a:pt x="136407" y="333655"/>
                  </a:lnTo>
                  <a:lnTo>
                    <a:pt x="92023" y="316526"/>
                  </a:lnTo>
                  <a:lnTo>
                    <a:pt x="54419" y="289956"/>
                  </a:lnTo>
                  <a:lnTo>
                    <a:pt x="25367" y="255566"/>
                  </a:lnTo>
                  <a:lnTo>
                    <a:pt x="6636" y="214973"/>
                  </a:lnTo>
                  <a:lnTo>
                    <a:pt x="0" y="169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63844" y="1927605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858063" y="3090862"/>
            <a:ext cx="381000" cy="349250"/>
            <a:chOff x="6858063" y="3090862"/>
            <a:chExt cx="381000" cy="349250"/>
          </a:xfrm>
        </p:grpSpPr>
        <p:sp>
          <p:nvSpPr>
            <p:cNvPr id="43" name="object 43"/>
            <p:cNvSpPr/>
            <p:nvPr/>
          </p:nvSpPr>
          <p:spPr>
            <a:xfrm>
              <a:off x="6862826" y="3095625"/>
              <a:ext cx="371475" cy="339725"/>
            </a:xfrm>
            <a:custGeom>
              <a:avLst/>
              <a:gdLst/>
              <a:ahLst/>
              <a:cxnLst/>
              <a:rect l="l" t="t" r="r" b="b"/>
              <a:pathLst>
                <a:path w="371475" h="339725">
                  <a:moveTo>
                    <a:pt x="185674" y="0"/>
                  </a:moveTo>
                  <a:lnTo>
                    <a:pt x="136289" y="6069"/>
                  </a:lnTo>
                  <a:lnTo>
                    <a:pt x="91929" y="23198"/>
                  </a:lnTo>
                  <a:lnTo>
                    <a:pt x="54355" y="49768"/>
                  </a:lnTo>
                  <a:lnTo>
                    <a:pt x="25334" y="84158"/>
                  </a:lnTo>
                  <a:lnTo>
                    <a:pt x="6627" y="124751"/>
                  </a:lnTo>
                  <a:lnTo>
                    <a:pt x="0" y="169925"/>
                  </a:lnTo>
                  <a:lnTo>
                    <a:pt x="6627" y="215047"/>
                  </a:lnTo>
                  <a:lnTo>
                    <a:pt x="25334" y="255603"/>
                  </a:lnTo>
                  <a:lnTo>
                    <a:pt x="54355" y="289972"/>
                  </a:lnTo>
                  <a:lnTo>
                    <a:pt x="91929" y="316531"/>
                  </a:lnTo>
                  <a:lnTo>
                    <a:pt x="136289" y="333656"/>
                  </a:lnTo>
                  <a:lnTo>
                    <a:pt x="185674" y="339725"/>
                  </a:lnTo>
                  <a:lnTo>
                    <a:pt x="235067" y="333656"/>
                  </a:lnTo>
                  <a:lnTo>
                    <a:pt x="279451" y="316531"/>
                  </a:lnTo>
                  <a:lnTo>
                    <a:pt x="317055" y="289972"/>
                  </a:lnTo>
                  <a:lnTo>
                    <a:pt x="346107" y="255603"/>
                  </a:lnTo>
                  <a:lnTo>
                    <a:pt x="364838" y="215047"/>
                  </a:lnTo>
                  <a:lnTo>
                    <a:pt x="371475" y="169925"/>
                  </a:lnTo>
                  <a:lnTo>
                    <a:pt x="364838" y="124751"/>
                  </a:lnTo>
                  <a:lnTo>
                    <a:pt x="346107" y="84158"/>
                  </a:lnTo>
                  <a:lnTo>
                    <a:pt x="317055" y="49768"/>
                  </a:lnTo>
                  <a:lnTo>
                    <a:pt x="279451" y="23198"/>
                  </a:lnTo>
                  <a:lnTo>
                    <a:pt x="235067" y="6069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62826" y="3095625"/>
              <a:ext cx="371475" cy="339725"/>
            </a:xfrm>
            <a:custGeom>
              <a:avLst/>
              <a:gdLst/>
              <a:ahLst/>
              <a:cxnLst/>
              <a:rect l="l" t="t" r="r" b="b"/>
              <a:pathLst>
                <a:path w="371475" h="339725">
                  <a:moveTo>
                    <a:pt x="0" y="169925"/>
                  </a:moveTo>
                  <a:lnTo>
                    <a:pt x="6627" y="124751"/>
                  </a:lnTo>
                  <a:lnTo>
                    <a:pt x="25334" y="84158"/>
                  </a:lnTo>
                  <a:lnTo>
                    <a:pt x="54355" y="49768"/>
                  </a:lnTo>
                  <a:lnTo>
                    <a:pt x="91929" y="23198"/>
                  </a:lnTo>
                  <a:lnTo>
                    <a:pt x="136289" y="6069"/>
                  </a:lnTo>
                  <a:lnTo>
                    <a:pt x="185674" y="0"/>
                  </a:lnTo>
                  <a:lnTo>
                    <a:pt x="235067" y="6069"/>
                  </a:lnTo>
                  <a:lnTo>
                    <a:pt x="279451" y="23198"/>
                  </a:lnTo>
                  <a:lnTo>
                    <a:pt x="317055" y="49768"/>
                  </a:lnTo>
                  <a:lnTo>
                    <a:pt x="346107" y="84158"/>
                  </a:lnTo>
                  <a:lnTo>
                    <a:pt x="364838" y="124751"/>
                  </a:lnTo>
                  <a:lnTo>
                    <a:pt x="371475" y="169925"/>
                  </a:lnTo>
                  <a:lnTo>
                    <a:pt x="364838" y="215047"/>
                  </a:lnTo>
                  <a:lnTo>
                    <a:pt x="346107" y="255603"/>
                  </a:lnTo>
                  <a:lnTo>
                    <a:pt x="317055" y="289972"/>
                  </a:lnTo>
                  <a:lnTo>
                    <a:pt x="279451" y="316531"/>
                  </a:lnTo>
                  <a:lnTo>
                    <a:pt x="235067" y="333656"/>
                  </a:lnTo>
                  <a:lnTo>
                    <a:pt x="185674" y="339725"/>
                  </a:lnTo>
                  <a:lnTo>
                    <a:pt x="136289" y="333656"/>
                  </a:lnTo>
                  <a:lnTo>
                    <a:pt x="91929" y="316531"/>
                  </a:lnTo>
                  <a:lnTo>
                    <a:pt x="54355" y="289972"/>
                  </a:lnTo>
                  <a:lnTo>
                    <a:pt x="25334" y="255603"/>
                  </a:lnTo>
                  <a:lnTo>
                    <a:pt x="6627" y="215047"/>
                  </a:lnTo>
                  <a:lnTo>
                    <a:pt x="0" y="169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975729" y="3101085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275387" y="3373437"/>
            <a:ext cx="1319530" cy="919480"/>
            <a:chOff x="6275387" y="3373437"/>
            <a:chExt cx="1319530" cy="919480"/>
          </a:xfrm>
        </p:grpSpPr>
        <p:sp>
          <p:nvSpPr>
            <p:cNvPr id="47" name="object 47"/>
            <p:cNvSpPr/>
            <p:nvPr/>
          </p:nvSpPr>
          <p:spPr>
            <a:xfrm>
              <a:off x="7205725" y="3387725"/>
              <a:ext cx="374650" cy="262255"/>
            </a:xfrm>
            <a:custGeom>
              <a:avLst/>
              <a:gdLst/>
              <a:ahLst/>
              <a:cxnLst/>
              <a:rect l="l" t="t" r="r" b="b"/>
              <a:pathLst>
                <a:path w="374650" h="262254">
                  <a:moveTo>
                    <a:pt x="0" y="0"/>
                  </a:moveTo>
                  <a:lnTo>
                    <a:pt x="374650" y="2620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80150" y="3638550"/>
              <a:ext cx="682625" cy="649605"/>
            </a:xfrm>
            <a:custGeom>
              <a:avLst/>
              <a:gdLst/>
              <a:ahLst/>
              <a:cxnLst/>
              <a:rect l="l" t="t" r="r" b="b"/>
              <a:pathLst>
                <a:path w="682625" h="649604">
                  <a:moveTo>
                    <a:pt x="341375" y="0"/>
                  </a:moveTo>
                  <a:lnTo>
                    <a:pt x="0" y="649224"/>
                  </a:lnTo>
                  <a:lnTo>
                    <a:pt x="682625" y="64922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80150" y="3638550"/>
              <a:ext cx="682625" cy="649605"/>
            </a:xfrm>
            <a:custGeom>
              <a:avLst/>
              <a:gdLst/>
              <a:ahLst/>
              <a:cxnLst/>
              <a:rect l="l" t="t" r="r" b="b"/>
              <a:pathLst>
                <a:path w="682625" h="649604">
                  <a:moveTo>
                    <a:pt x="0" y="649224"/>
                  </a:moveTo>
                  <a:lnTo>
                    <a:pt x="341375" y="0"/>
                  </a:lnTo>
                  <a:lnTo>
                    <a:pt x="682625" y="649224"/>
                  </a:lnTo>
                  <a:lnTo>
                    <a:pt x="0" y="649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583806" y="398564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240587" y="3633787"/>
            <a:ext cx="692150" cy="659130"/>
            <a:chOff x="7240587" y="3633787"/>
            <a:chExt cx="692150" cy="659130"/>
          </a:xfrm>
        </p:grpSpPr>
        <p:sp>
          <p:nvSpPr>
            <p:cNvPr id="52" name="object 52"/>
            <p:cNvSpPr/>
            <p:nvPr/>
          </p:nvSpPr>
          <p:spPr>
            <a:xfrm>
              <a:off x="7245350" y="3638550"/>
              <a:ext cx="682625" cy="649605"/>
            </a:xfrm>
            <a:custGeom>
              <a:avLst/>
              <a:gdLst/>
              <a:ahLst/>
              <a:cxnLst/>
              <a:rect l="l" t="t" r="r" b="b"/>
              <a:pathLst>
                <a:path w="682625" h="649604">
                  <a:moveTo>
                    <a:pt x="341375" y="0"/>
                  </a:moveTo>
                  <a:lnTo>
                    <a:pt x="0" y="649224"/>
                  </a:lnTo>
                  <a:lnTo>
                    <a:pt x="682625" y="64922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45350" y="3638550"/>
              <a:ext cx="682625" cy="649605"/>
            </a:xfrm>
            <a:custGeom>
              <a:avLst/>
              <a:gdLst/>
              <a:ahLst/>
              <a:cxnLst/>
              <a:rect l="l" t="t" r="r" b="b"/>
              <a:pathLst>
                <a:path w="682625" h="649604">
                  <a:moveTo>
                    <a:pt x="0" y="649224"/>
                  </a:moveTo>
                  <a:lnTo>
                    <a:pt x="341375" y="0"/>
                  </a:lnTo>
                  <a:lnTo>
                    <a:pt x="682625" y="649224"/>
                  </a:lnTo>
                  <a:lnTo>
                    <a:pt x="0" y="649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560056" y="400786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999037" y="1470088"/>
            <a:ext cx="1938655" cy="2205355"/>
            <a:chOff x="4999037" y="1470088"/>
            <a:chExt cx="1938655" cy="2205355"/>
          </a:xfrm>
        </p:grpSpPr>
        <p:sp>
          <p:nvSpPr>
            <p:cNvPr id="56" name="object 56"/>
            <p:cNvSpPr/>
            <p:nvPr/>
          </p:nvSpPr>
          <p:spPr>
            <a:xfrm>
              <a:off x="5803391" y="1484375"/>
              <a:ext cx="1120140" cy="2176780"/>
            </a:xfrm>
            <a:custGeom>
              <a:avLst/>
              <a:gdLst/>
              <a:ahLst/>
              <a:cxnLst/>
              <a:rect l="l" t="t" r="r" b="b"/>
              <a:pathLst>
                <a:path w="1120140" h="2176779">
                  <a:moveTo>
                    <a:pt x="113411" y="0"/>
                  </a:moveTo>
                  <a:lnTo>
                    <a:pt x="95551" y="1791"/>
                  </a:lnTo>
                  <a:lnTo>
                    <a:pt x="77597" y="3381"/>
                  </a:lnTo>
                  <a:lnTo>
                    <a:pt x="59832" y="5375"/>
                  </a:lnTo>
                  <a:lnTo>
                    <a:pt x="17652" y="14747"/>
                  </a:lnTo>
                  <a:lnTo>
                    <a:pt x="0" y="25400"/>
                  </a:lnTo>
                  <a:lnTo>
                    <a:pt x="2405" y="40163"/>
                  </a:lnTo>
                  <a:lnTo>
                    <a:pt x="20288" y="55308"/>
                  </a:lnTo>
                  <a:lnTo>
                    <a:pt x="42219" y="68262"/>
                  </a:lnTo>
                  <a:lnTo>
                    <a:pt x="56769" y="76453"/>
                  </a:lnTo>
                  <a:lnTo>
                    <a:pt x="74275" y="90164"/>
                  </a:lnTo>
                  <a:lnTo>
                    <a:pt x="84137" y="100695"/>
                  </a:lnTo>
                  <a:lnTo>
                    <a:pt x="90951" y="111869"/>
                  </a:lnTo>
                  <a:lnTo>
                    <a:pt x="99313" y="127508"/>
                  </a:lnTo>
                  <a:lnTo>
                    <a:pt x="96002" y="133961"/>
                  </a:lnTo>
                  <a:lnTo>
                    <a:pt x="92916" y="140462"/>
                  </a:lnTo>
                  <a:lnTo>
                    <a:pt x="89473" y="146867"/>
                  </a:lnTo>
                  <a:lnTo>
                    <a:pt x="85090" y="153035"/>
                  </a:lnTo>
                  <a:lnTo>
                    <a:pt x="67615" y="169467"/>
                  </a:lnTo>
                  <a:lnTo>
                    <a:pt x="55594" y="179911"/>
                  </a:lnTo>
                  <a:lnTo>
                    <a:pt x="54764" y="191807"/>
                  </a:lnTo>
                  <a:lnTo>
                    <a:pt x="70866" y="212598"/>
                  </a:lnTo>
                  <a:lnTo>
                    <a:pt x="79763" y="219837"/>
                  </a:lnTo>
                  <a:lnTo>
                    <a:pt x="90614" y="226123"/>
                  </a:lnTo>
                  <a:lnTo>
                    <a:pt x="102227" y="232028"/>
                  </a:lnTo>
                  <a:lnTo>
                    <a:pt x="113411" y="238125"/>
                  </a:lnTo>
                  <a:lnTo>
                    <a:pt x="118008" y="244471"/>
                  </a:lnTo>
                  <a:lnTo>
                    <a:pt x="123237" y="250793"/>
                  </a:lnTo>
                  <a:lnTo>
                    <a:pt x="127109" y="257163"/>
                  </a:lnTo>
                  <a:lnTo>
                    <a:pt x="127635" y="263651"/>
                  </a:lnTo>
                  <a:lnTo>
                    <a:pt x="122031" y="270498"/>
                  </a:lnTo>
                  <a:lnTo>
                    <a:pt x="112426" y="276415"/>
                  </a:lnTo>
                  <a:lnTo>
                    <a:pt x="103346" y="282332"/>
                  </a:lnTo>
                  <a:lnTo>
                    <a:pt x="99313" y="289178"/>
                  </a:lnTo>
                  <a:lnTo>
                    <a:pt x="102417" y="296310"/>
                  </a:lnTo>
                  <a:lnTo>
                    <a:pt x="109950" y="302609"/>
                  </a:lnTo>
                  <a:lnTo>
                    <a:pt x="119245" y="308574"/>
                  </a:lnTo>
                  <a:lnTo>
                    <a:pt x="127635" y="314706"/>
                  </a:lnTo>
                  <a:lnTo>
                    <a:pt x="124376" y="321159"/>
                  </a:lnTo>
                  <a:lnTo>
                    <a:pt x="121285" y="327660"/>
                  </a:lnTo>
                  <a:lnTo>
                    <a:pt x="117812" y="334065"/>
                  </a:lnTo>
                  <a:lnTo>
                    <a:pt x="113411" y="340233"/>
                  </a:lnTo>
                  <a:lnTo>
                    <a:pt x="106521" y="346721"/>
                  </a:lnTo>
                  <a:lnTo>
                    <a:pt x="98393" y="352806"/>
                  </a:lnTo>
                  <a:lnTo>
                    <a:pt x="90693" y="358985"/>
                  </a:lnTo>
                  <a:lnTo>
                    <a:pt x="85090" y="365760"/>
                  </a:lnTo>
                  <a:lnTo>
                    <a:pt x="79670" y="378255"/>
                  </a:lnTo>
                  <a:lnTo>
                    <a:pt x="76311" y="391048"/>
                  </a:lnTo>
                  <a:lnTo>
                    <a:pt x="73785" y="403961"/>
                  </a:lnTo>
                  <a:lnTo>
                    <a:pt x="70866" y="416813"/>
                  </a:lnTo>
                  <a:lnTo>
                    <a:pt x="96835" y="427991"/>
                  </a:lnTo>
                  <a:lnTo>
                    <a:pt x="108219" y="432895"/>
                  </a:lnTo>
                  <a:lnTo>
                    <a:pt x="118675" y="434012"/>
                  </a:lnTo>
                  <a:lnTo>
                    <a:pt x="141859" y="433832"/>
                  </a:lnTo>
                </a:path>
                <a:path w="1120140" h="2176779">
                  <a:moveTo>
                    <a:pt x="1119759" y="1879600"/>
                  </a:moveTo>
                  <a:lnTo>
                    <a:pt x="810133" y="21763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03800" y="2476500"/>
              <a:ext cx="682625" cy="649605"/>
            </a:xfrm>
            <a:custGeom>
              <a:avLst/>
              <a:gdLst/>
              <a:ahLst/>
              <a:cxnLst/>
              <a:rect l="l" t="t" r="r" b="b"/>
              <a:pathLst>
                <a:path w="682625" h="649605">
                  <a:moveTo>
                    <a:pt x="341375" y="0"/>
                  </a:moveTo>
                  <a:lnTo>
                    <a:pt x="0" y="649224"/>
                  </a:lnTo>
                  <a:lnTo>
                    <a:pt x="682625" y="64922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03800" y="2476500"/>
              <a:ext cx="682625" cy="649605"/>
            </a:xfrm>
            <a:custGeom>
              <a:avLst/>
              <a:gdLst/>
              <a:ahLst/>
              <a:cxnLst/>
              <a:rect l="l" t="t" r="r" b="b"/>
              <a:pathLst>
                <a:path w="682625" h="649605">
                  <a:moveTo>
                    <a:pt x="0" y="649224"/>
                  </a:moveTo>
                  <a:lnTo>
                    <a:pt x="341375" y="0"/>
                  </a:lnTo>
                  <a:lnTo>
                    <a:pt x="682625" y="649224"/>
                  </a:lnTo>
                  <a:lnTo>
                    <a:pt x="0" y="649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296027" y="280758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351462" y="2198687"/>
            <a:ext cx="1278255" cy="592455"/>
            <a:chOff x="5351462" y="2198687"/>
            <a:chExt cx="1278255" cy="592455"/>
          </a:xfrm>
        </p:grpSpPr>
        <p:sp>
          <p:nvSpPr>
            <p:cNvPr id="61" name="object 61"/>
            <p:cNvSpPr/>
            <p:nvPr/>
          </p:nvSpPr>
          <p:spPr>
            <a:xfrm>
              <a:off x="5365750" y="2212975"/>
              <a:ext cx="450850" cy="274955"/>
            </a:xfrm>
            <a:custGeom>
              <a:avLst/>
              <a:gdLst/>
              <a:ahLst/>
              <a:cxnLst/>
              <a:rect l="l" t="t" r="r" b="b"/>
              <a:pathLst>
                <a:path w="450850" h="274955">
                  <a:moveTo>
                    <a:pt x="450850" y="0"/>
                  </a:moveTo>
                  <a:lnTo>
                    <a:pt x="0" y="2747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53225" y="2446274"/>
              <a:ext cx="371475" cy="340360"/>
            </a:xfrm>
            <a:custGeom>
              <a:avLst/>
              <a:gdLst/>
              <a:ahLst/>
              <a:cxnLst/>
              <a:rect l="l" t="t" r="r" b="b"/>
              <a:pathLst>
                <a:path w="371475" h="340360">
                  <a:moveTo>
                    <a:pt x="185674" y="0"/>
                  </a:moveTo>
                  <a:lnTo>
                    <a:pt x="136289" y="6069"/>
                  </a:lnTo>
                  <a:lnTo>
                    <a:pt x="91929" y="23198"/>
                  </a:lnTo>
                  <a:lnTo>
                    <a:pt x="54356" y="49768"/>
                  </a:lnTo>
                  <a:lnTo>
                    <a:pt x="25334" y="84158"/>
                  </a:lnTo>
                  <a:lnTo>
                    <a:pt x="6627" y="124751"/>
                  </a:lnTo>
                  <a:lnTo>
                    <a:pt x="0" y="169925"/>
                  </a:lnTo>
                  <a:lnTo>
                    <a:pt x="6627" y="215100"/>
                  </a:lnTo>
                  <a:lnTo>
                    <a:pt x="25334" y="255693"/>
                  </a:lnTo>
                  <a:lnTo>
                    <a:pt x="54355" y="290083"/>
                  </a:lnTo>
                  <a:lnTo>
                    <a:pt x="91929" y="316653"/>
                  </a:lnTo>
                  <a:lnTo>
                    <a:pt x="136289" y="333782"/>
                  </a:lnTo>
                  <a:lnTo>
                    <a:pt x="185674" y="339851"/>
                  </a:lnTo>
                  <a:lnTo>
                    <a:pt x="235067" y="333782"/>
                  </a:lnTo>
                  <a:lnTo>
                    <a:pt x="279451" y="316653"/>
                  </a:lnTo>
                  <a:lnTo>
                    <a:pt x="317055" y="290083"/>
                  </a:lnTo>
                  <a:lnTo>
                    <a:pt x="346107" y="255693"/>
                  </a:lnTo>
                  <a:lnTo>
                    <a:pt x="364838" y="215100"/>
                  </a:lnTo>
                  <a:lnTo>
                    <a:pt x="371475" y="169925"/>
                  </a:lnTo>
                  <a:lnTo>
                    <a:pt x="364838" y="124751"/>
                  </a:lnTo>
                  <a:lnTo>
                    <a:pt x="346107" y="84158"/>
                  </a:lnTo>
                  <a:lnTo>
                    <a:pt x="317055" y="49768"/>
                  </a:lnTo>
                  <a:lnTo>
                    <a:pt x="279451" y="23198"/>
                  </a:lnTo>
                  <a:lnTo>
                    <a:pt x="235067" y="6069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53225" y="2446274"/>
              <a:ext cx="371475" cy="340360"/>
            </a:xfrm>
            <a:custGeom>
              <a:avLst/>
              <a:gdLst/>
              <a:ahLst/>
              <a:cxnLst/>
              <a:rect l="l" t="t" r="r" b="b"/>
              <a:pathLst>
                <a:path w="371475" h="340360">
                  <a:moveTo>
                    <a:pt x="0" y="169925"/>
                  </a:moveTo>
                  <a:lnTo>
                    <a:pt x="6627" y="124751"/>
                  </a:lnTo>
                  <a:lnTo>
                    <a:pt x="25334" y="84158"/>
                  </a:lnTo>
                  <a:lnTo>
                    <a:pt x="54356" y="49768"/>
                  </a:lnTo>
                  <a:lnTo>
                    <a:pt x="91929" y="23198"/>
                  </a:lnTo>
                  <a:lnTo>
                    <a:pt x="136289" y="6069"/>
                  </a:lnTo>
                  <a:lnTo>
                    <a:pt x="185674" y="0"/>
                  </a:lnTo>
                  <a:lnTo>
                    <a:pt x="235067" y="6069"/>
                  </a:lnTo>
                  <a:lnTo>
                    <a:pt x="279451" y="23198"/>
                  </a:lnTo>
                  <a:lnTo>
                    <a:pt x="317055" y="49768"/>
                  </a:lnTo>
                  <a:lnTo>
                    <a:pt x="346107" y="84158"/>
                  </a:lnTo>
                  <a:lnTo>
                    <a:pt x="364838" y="124751"/>
                  </a:lnTo>
                  <a:lnTo>
                    <a:pt x="371475" y="169925"/>
                  </a:lnTo>
                  <a:lnTo>
                    <a:pt x="364838" y="215100"/>
                  </a:lnTo>
                  <a:lnTo>
                    <a:pt x="346107" y="255693"/>
                  </a:lnTo>
                  <a:lnTo>
                    <a:pt x="317055" y="290083"/>
                  </a:lnTo>
                  <a:lnTo>
                    <a:pt x="279451" y="316653"/>
                  </a:lnTo>
                  <a:lnTo>
                    <a:pt x="235067" y="333782"/>
                  </a:lnTo>
                  <a:lnTo>
                    <a:pt x="185674" y="339851"/>
                  </a:lnTo>
                  <a:lnTo>
                    <a:pt x="136289" y="333782"/>
                  </a:lnTo>
                  <a:lnTo>
                    <a:pt x="91929" y="316653"/>
                  </a:lnTo>
                  <a:lnTo>
                    <a:pt x="54355" y="290083"/>
                  </a:lnTo>
                  <a:lnTo>
                    <a:pt x="25334" y="255693"/>
                  </a:lnTo>
                  <a:lnTo>
                    <a:pt x="6627" y="215100"/>
                  </a:lnTo>
                  <a:lnTo>
                    <a:pt x="0" y="169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369177" y="2451608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643562" y="2197163"/>
            <a:ext cx="714375" cy="1560830"/>
            <a:chOff x="5643562" y="2197163"/>
            <a:chExt cx="714375" cy="1560830"/>
          </a:xfrm>
        </p:grpSpPr>
        <p:sp>
          <p:nvSpPr>
            <p:cNvPr id="66" name="object 66"/>
            <p:cNvSpPr/>
            <p:nvPr/>
          </p:nvSpPr>
          <p:spPr>
            <a:xfrm>
              <a:off x="6051550" y="2211451"/>
              <a:ext cx="292100" cy="276225"/>
            </a:xfrm>
            <a:custGeom>
              <a:avLst/>
              <a:gdLst/>
              <a:ahLst/>
              <a:cxnLst/>
              <a:rect l="l" t="t" r="r" b="b"/>
              <a:pathLst>
                <a:path w="292100" h="276225">
                  <a:moveTo>
                    <a:pt x="0" y="0"/>
                  </a:moveTo>
                  <a:lnTo>
                    <a:pt x="292100" y="276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48325" y="3103499"/>
              <a:ext cx="682625" cy="649605"/>
            </a:xfrm>
            <a:custGeom>
              <a:avLst/>
              <a:gdLst/>
              <a:ahLst/>
              <a:cxnLst/>
              <a:rect l="l" t="t" r="r" b="b"/>
              <a:pathLst>
                <a:path w="682625" h="649604">
                  <a:moveTo>
                    <a:pt x="341375" y="0"/>
                  </a:moveTo>
                  <a:lnTo>
                    <a:pt x="0" y="649351"/>
                  </a:lnTo>
                  <a:lnTo>
                    <a:pt x="682625" y="649351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48325" y="3103499"/>
              <a:ext cx="682625" cy="649605"/>
            </a:xfrm>
            <a:custGeom>
              <a:avLst/>
              <a:gdLst/>
              <a:ahLst/>
              <a:cxnLst/>
              <a:rect l="l" t="t" r="r" b="b"/>
              <a:pathLst>
                <a:path w="682625" h="649604">
                  <a:moveTo>
                    <a:pt x="0" y="649351"/>
                  </a:moveTo>
                  <a:lnTo>
                    <a:pt x="341375" y="0"/>
                  </a:lnTo>
                  <a:lnTo>
                    <a:pt x="682625" y="649351"/>
                  </a:lnTo>
                  <a:lnTo>
                    <a:pt x="0" y="6493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898007" y="344284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492246" y="2342260"/>
            <a:ext cx="3484879" cy="820419"/>
            <a:chOff x="3492246" y="2342260"/>
            <a:chExt cx="3484879" cy="820419"/>
          </a:xfrm>
        </p:grpSpPr>
        <p:sp>
          <p:nvSpPr>
            <p:cNvPr id="71" name="object 71"/>
            <p:cNvSpPr/>
            <p:nvPr/>
          </p:nvSpPr>
          <p:spPr>
            <a:xfrm>
              <a:off x="5996051" y="2714624"/>
              <a:ext cx="967105" cy="433705"/>
            </a:xfrm>
            <a:custGeom>
              <a:avLst/>
              <a:gdLst/>
              <a:ahLst/>
              <a:cxnLst/>
              <a:rect l="l" t="t" r="r" b="b"/>
              <a:pathLst>
                <a:path w="967103" h="433705">
                  <a:moveTo>
                    <a:pt x="360299" y="58800"/>
                  </a:moveTo>
                  <a:lnTo>
                    <a:pt x="0" y="433450"/>
                  </a:lnTo>
                </a:path>
                <a:path w="967103" h="433705">
                  <a:moveTo>
                    <a:pt x="592074" y="0"/>
                  </a:moveTo>
                  <a:lnTo>
                    <a:pt x="966724" y="4000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492246" y="2342260"/>
              <a:ext cx="1534160" cy="132715"/>
            </a:xfrm>
            <a:custGeom>
              <a:avLst/>
              <a:gdLst/>
              <a:ahLst/>
              <a:cxnLst/>
              <a:rect l="l" t="t" r="r" b="b"/>
              <a:pathLst>
                <a:path w="1534160" h="132714">
                  <a:moveTo>
                    <a:pt x="1509365" y="50546"/>
                  </a:moveTo>
                  <a:lnTo>
                    <a:pt x="1505330" y="50546"/>
                  </a:lnTo>
                  <a:lnTo>
                    <a:pt x="1505839" y="79121"/>
                  </a:lnTo>
                  <a:lnTo>
                    <a:pt x="1452998" y="79994"/>
                  </a:lnTo>
                  <a:lnTo>
                    <a:pt x="1413382" y="104012"/>
                  </a:lnTo>
                  <a:lnTo>
                    <a:pt x="1406525" y="108076"/>
                  </a:lnTo>
                  <a:lnTo>
                    <a:pt x="1404492" y="116966"/>
                  </a:lnTo>
                  <a:lnTo>
                    <a:pt x="1412620" y="130428"/>
                  </a:lnTo>
                  <a:lnTo>
                    <a:pt x="1421383" y="132587"/>
                  </a:lnTo>
                  <a:lnTo>
                    <a:pt x="1534032" y="64388"/>
                  </a:lnTo>
                  <a:lnTo>
                    <a:pt x="1509365" y="50546"/>
                  </a:lnTo>
                  <a:close/>
                </a:path>
                <a:path w="1534160" h="132714">
                  <a:moveTo>
                    <a:pt x="1452513" y="51423"/>
                  </a:moveTo>
                  <a:lnTo>
                    <a:pt x="0" y="75564"/>
                  </a:lnTo>
                  <a:lnTo>
                    <a:pt x="507" y="104012"/>
                  </a:lnTo>
                  <a:lnTo>
                    <a:pt x="1452998" y="79994"/>
                  </a:lnTo>
                  <a:lnTo>
                    <a:pt x="1477212" y="65314"/>
                  </a:lnTo>
                  <a:lnTo>
                    <a:pt x="1452513" y="51423"/>
                  </a:lnTo>
                  <a:close/>
                </a:path>
                <a:path w="1534160" h="132714">
                  <a:moveTo>
                    <a:pt x="1477212" y="65314"/>
                  </a:moveTo>
                  <a:lnTo>
                    <a:pt x="1452998" y="79994"/>
                  </a:lnTo>
                  <a:lnTo>
                    <a:pt x="1505839" y="79121"/>
                  </a:lnTo>
                  <a:lnTo>
                    <a:pt x="1505807" y="77342"/>
                  </a:lnTo>
                  <a:lnTo>
                    <a:pt x="1498600" y="77342"/>
                  </a:lnTo>
                  <a:lnTo>
                    <a:pt x="1477212" y="65314"/>
                  </a:lnTo>
                  <a:close/>
                </a:path>
                <a:path w="1534160" h="132714">
                  <a:moveTo>
                    <a:pt x="1498218" y="52577"/>
                  </a:moveTo>
                  <a:lnTo>
                    <a:pt x="1477212" y="65314"/>
                  </a:lnTo>
                  <a:lnTo>
                    <a:pt x="1498600" y="77342"/>
                  </a:lnTo>
                  <a:lnTo>
                    <a:pt x="1498218" y="52577"/>
                  </a:lnTo>
                  <a:close/>
                </a:path>
                <a:path w="1534160" h="132714">
                  <a:moveTo>
                    <a:pt x="1505367" y="52577"/>
                  </a:moveTo>
                  <a:lnTo>
                    <a:pt x="1498218" y="52577"/>
                  </a:lnTo>
                  <a:lnTo>
                    <a:pt x="1498600" y="77342"/>
                  </a:lnTo>
                  <a:lnTo>
                    <a:pt x="1505807" y="77342"/>
                  </a:lnTo>
                  <a:lnTo>
                    <a:pt x="1505367" y="52577"/>
                  </a:lnTo>
                  <a:close/>
                </a:path>
                <a:path w="1534160" h="132714">
                  <a:moveTo>
                    <a:pt x="1505330" y="50546"/>
                  </a:moveTo>
                  <a:lnTo>
                    <a:pt x="1452513" y="51423"/>
                  </a:lnTo>
                  <a:lnTo>
                    <a:pt x="1477212" y="65314"/>
                  </a:lnTo>
                  <a:lnTo>
                    <a:pt x="1498218" y="52577"/>
                  </a:lnTo>
                  <a:lnTo>
                    <a:pt x="1505367" y="52577"/>
                  </a:lnTo>
                  <a:lnTo>
                    <a:pt x="1505330" y="50546"/>
                  </a:lnTo>
                  <a:close/>
                </a:path>
                <a:path w="1534160" h="132714">
                  <a:moveTo>
                    <a:pt x="1419225" y="0"/>
                  </a:moveTo>
                  <a:lnTo>
                    <a:pt x="1410462" y="2412"/>
                  </a:lnTo>
                  <a:lnTo>
                    <a:pt x="1406652" y="9271"/>
                  </a:lnTo>
                  <a:lnTo>
                    <a:pt x="1402714" y="16128"/>
                  </a:lnTo>
                  <a:lnTo>
                    <a:pt x="1405254" y="24891"/>
                  </a:lnTo>
                  <a:lnTo>
                    <a:pt x="1452513" y="51423"/>
                  </a:lnTo>
                  <a:lnTo>
                    <a:pt x="1505330" y="50546"/>
                  </a:lnTo>
                  <a:lnTo>
                    <a:pt x="1509365" y="50546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215001" y="4324350"/>
            <a:ext cx="3400425" cy="32702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LL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Düzeltmesinden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sonra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ağaç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46321" y="2066035"/>
            <a:ext cx="1024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04214"/>
            <a:ext cx="5925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>
                <a:solidFill>
                  <a:srgbClr val="C00000"/>
                </a:solidFill>
              </a:rPr>
              <a:t>LL</a:t>
            </a:r>
            <a:r>
              <a:rPr spc="-65">
                <a:solidFill>
                  <a:srgbClr val="C00000"/>
                </a:solidFill>
              </a:rPr>
              <a:t> </a:t>
            </a:r>
            <a:r>
              <a:rPr/>
              <a:t>Dengesizliği</a:t>
            </a:r>
            <a:r>
              <a:rPr spc="-80"/>
              <a:t> </a:t>
            </a:r>
            <a:r>
              <a:rPr/>
              <a:t>Düzeltme</a:t>
            </a:r>
            <a:r>
              <a:rPr spc="-50"/>
              <a:t> </a:t>
            </a:r>
            <a:r>
              <a:rPr/>
              <a:t>Örneği</a:t>
            </a:r>
            <a:r>
              <a:rPr spc="-95"/>
              <a:t> </a:t>
            </a:r>
            <a:r>
              <a:rPr spc="-25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4394200" y="5373687"/>
            <a:ext cx="3707129" cy="1079500"/>
          </a:xfrm>
          <a:custGeom>
            <a:avLst/>
            <a:gdLst/>
            <a:ahLst/>
            <a:cxnLst/>
            <a:rect l="l" t="t" r="r" b="b"/>
            <a:pathLst>
              <a:path w="3707129" h="1079500">
                <a:moveTo>
                  <a:pt x="3706876" y="0"/>
                </a:moveTo>
                <a:lnTo>
                  <a:pt x="0" y="0"/>
                </a:lnTo>
                <a:lnTo>
                  <a:pt x="0" y="1079500"/>
                </a:lnTo>
                <a:lnTo>
                  <a:pt x="3706876" y="1079500"/>
                </a:lnTo>
                <a:lnTo>
                  <a:pt x="3706876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3702" y="5351475"/>
            <a:ext cx="242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45465" algn="l"/>
              </a:tabLst>
            </a:pP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LL</a:t>
            </a:r>
            <a:r>
              <a:rPr sz="24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0902" y="5720893"/>
            <a:ext cx="260540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340"/>
              </a:spcBef>
              <a:buFont typeface="Calibri"/>
              <a:buChar char="–"/>
              <a:tabLst>
                <a:tab pos="469265" algn="l"/>
              </a:tabLst>
            </a:pP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P(4)</a:t>
            </a:r>
            <a:r>
              <a:rPr sz="2000">
                <a:latin typeface="Calibri"/>
                <a:cs typeface="Calibri"/>
              </a:rPr>
              <a:t>’ün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bf</a:t>
            </a:r>
            <a:r>
              <a:rPr sz="20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si 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40"/>
              </a:spcBef>
              <a:buFont typeface="Calibri"/>
              <a:buChar char="–"/>
              <a:tabLst>
                <a:tab pos="469265" algn="l"/>
              </a:tabLst>
            </a:pP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L(3)</a:t>
            </a:r>
            <a:r>
              <a:rPr sz="2000">
                <a:latin typeface="Calibri"/>
                <a:cs typeface="Calibri"/>
              </a:rPr>
              <a:t>’ün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bf</a:t>
            </a:r>
            <a:r>
              <a:rPr sz="20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si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20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veya</a:t>
            </a:r>
            <a:r>
              <a:rPr sz="20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325" y="4868862"/>
            <a:ext cx="2472055" cy="101600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 marR="86360" indent="403860">
              <a:lnSpc>
                <a:spcPct val="100000"/>
              </a:lnSpc>
              <a:spcBef>
                <a:spcPts val="240"/>
              </a:spcBef>
            </a:pPr>
            <a:r>
              <a:rPr sz="2000">
                <a:latin typeface="Calibri"/>
                <a:cs typeface="Calibri"/>
              </a:rPr>
              <a:t>Balans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faktörü düzelterek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köke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doğru</a:t>
            </a:r>
            <a:endParaRPr sz="2000">
              <a:latin typeface="Calibri"/>
              <a:cs typeface="Calibri"/>
            </a:endParaRPr>
          </a:p>
          <a:p>
            <a:pPr marL="977265">
              <a:lnSpc>
                <a:spcPct val="100000"/>
              </a:lnSpc>
            </a:pPr>
            <a:r>
              <a:rPr sz="2000" spc="-10">
                <a:latin typeface="Calibri"/>
                <a:cs typeface="Calibri"/>
              </a:rPr>
              <a:t>ilerle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75200" y="4653026"/>
            <a:ext cx="2711450" cy="708025"/>
          </a:xfrm>
          <a:custGeom>
            <a:avLst/>
            <a:gdLst/>
            <a:ahLst/>
            <a:cxnLst/>
            <a:rect l="l" t="t" r="r" b="b"/>
            <a:pathLst>
              <a:path w="2711450" h="708025">
                <a:moveTo>
                  <a:pt x="2711450" y="0"/>
                </a:moveTo>
                <a:lnTo>
                  <a:pt x="0" y="0"/>
                </a:lnTo>
                <a:lnTo>
                  <a:pt x="0" y="708025"/>
                </a:lnTo>
                <a:lnTo>
                  <a:pt x="2711450" y="708025"/>
                </a:lnTo>
                <a:lnTo>
                  <a:pt x="271145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3894" y="4670297"/>
            <a:ext cx="2272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libri"/>
                <a:cs typeface="Calibri"/>
              </a:rPr>
              <a:t>Dengesizliğin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türünün belirlenmesi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87425" y="1751012"/>
            <a:ext cx="1140460" cy="1030605"/>
            <a:chOff x="987425" y="1751012"/>
            <a:chExt cx="1140460" cy="1030605"/>
          </a:xfrm>
        </p:grpSpPr>
        <p:sp>
          <p:nvSpPr>
            <p:cNvPr id="10" name="object 10"/>
            <p:cNvSpPr/>
            <p:nvPr/>
          </p:nvSpPr>
          <p:spPr>
            <a:xfrm>
              <a:off x="1452626" y="1755775"/>
              <a:ext cx="339725" cy="376555"/>
            </a:xfrm>
            <a:custGeom>
              <a:avLst/>
              <a:gdLst/>
              <a:ahLst/>
              <a:cxnLst/>
              <a:rect l="l" t="t" r="r" b="b"/>
              <a:pathLst>
                <a:path w="339725" h="376555">
                  <a:moveTo>
                    <a:pt x="169799" y="0"/>
                  </a:moveTo>
                  <a:lnTo>
                    <a:pt x="124633" y="6718"/>
                  </a:lnTo>
                  <a:lnTo>
                    <a:pt x="84064" y="25677"/>
                  </a:lnTo>
                  <a:lnTo>
                    <a:pt x="49704" y="55086"/>
                  </a:lnTo>
                  <a:lnTo>
                    <a:pt x="23165" y="93152"/>
                  </a:lnTo>
                  <a:lnTo>
                    <a:pt x="6060" y="138083"/>
                  </a:lnTo>
                  <a:lnTo>
                    <a:pt x="0" y="188087"/>
                  </a:lnTo>
                  <a:lnTo>
                    <a:pt x="6060" y="238100"/>
                  </a:lnTo>
                  <a:lnTo>
                    <a:pt x="23165" y="283054"/>
                  </a:lnTo>
                  <a:lnTo>
                    <a:pt x="49704" y="321151"/>
                  </a:lnTo>
                  <a:lnTo>
                    <a:pt x="84064" y="350590"/>
                  </a:lnTo>
                  <a:lnTo>
                    <a:pt x="124633" y="369573"/>
                  </a:lnTo>
                  <a:lnTo>
                    <a:pt x="169799" y="376300"/>
                  </a:lnTo>
                  <a:lnTo>
                    <a:pt x="214973" y="369573"/>
                  </a:lnTo>
                  <a:lnTo>
                    <a:pt x="255566" y="350590"/>
                  </a:lnTo>
                  <a:lnTo>
                    <a:pt x="289956" y="321151"/>
                  </a:lnTo>
                  <a:lnTo>
                    <a:pt x="316526" y="283054"/>
                  </a:lnTo>
                  <a:lnTo>
                    <a:pt x="333655" y="238100"/>
                  </a:lnTo>
                  <a:lnTo>
                    <a:pt x="339725" y="188087"/>
                  </a:lnTo>
                  <a:lnTo>
                    <a:pt x="333655" y="138083"/>
                  </a:lnTo>
                  <a:lnTo>
                    <a:pt x="316526" y="93152"/>
                  </a:lnTo>
                  <a:lnTo>
                    <a:pt x="289956" y="55086"/>
                  </a:lnTo>
                  <a:lnTo>
                    <a:pt x="255566" y="25677"/>
                  </a:lnTo>
                  <a:lnTo>
                    <a:pt x="214973" y="6718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2626" y="1755775"/>
              <a:ext cx="339725" cy="376555"/>
            </a:xfrm>
            <a:custGeom>
              <a:avLst/>
              <a:gdLst/>
              <a:ahLst/>
              <a:cxnLst/>
              <a:rect l="l" t="t" r="r" b="b"/>
              <a:pathLst>
                <a:path w="339725" h="376555">
                  <a:moveTo>
                    <a:pt x="0" y="188087"/>
                  </a:moveTo>
                  <a:lnTo>
                    <a:pt x="6060" y="138083"/>
                  </a:lnTo>
                  <a:lnTo>
                    <a:pt x="23165" y="93152"/>
                  </a:lnTo>
                  <a:lnTo>
                    <a:pt x="49704" y="55086"/>
                  </a:lnTo>
                  <a:lnTo>
                    <a:pt x="84064" y="25677"/>
                  </a:lnTo>
                  <a:lnTo>
                    <a:pt x="124633" y="6718"/>
                  </a:lnTo>
                  <a:lnTo>
                    <a:pt x="169799" y="0"/>
                  </a:lnTo>
                  <a:lnTo>
                    <a:pt x="214973" y="6718"/>
                  </a:lnTo>
                  <a:lnTo>
                    <a:pt x="255566" y="25677"/>
                  </a:lnTo>
                  <a:lnTo>
                    <a:pt x="289956" y="55086"/>
                  </a:lnTo>
                  <a:lnTo>
                    <a:pt x="316526" y="93152"/>
                  </a:lnTo>
                  <a:lnTo>
                    <a:pt x="333655" y="138083"/>
                  </a:lnTo>
                  <a:lnTo>
                    <a:pt x="339725" y="188087"/>
                  </a:lnTo>
                  <a:lnTo>
                    <a:pt x="333655" y="238100"/>
                  </a:lnTo>
                  <a:lnTo>
                    <a:pt x="316526" y="283054"/>
                  </a:lnTo>
                  <a:lnTo>
                    <a:pt x="289956" y="321151"/>
                  </a:lnTo>
                  <a:lnTo>
                    <a:pt x="255566" y="350590"/>
                  </a:lnTo>
                  <a:lnTo>
                    <a:pt x="214973" y="369573"/>
                  </a:lnTo>
                  <a:lnTo>
                    <a:pt x="169799" y="376300"/>
                  </a:lnTo>
                  <a:lnTo>
                    <a:pt x="124633" y="369573"/>
                  </a:lnTo>
                  <a:lnTo>
                    <a:pt x="84064" y="350590"/>
                  </a:lnTo>
                  <a:lnTo>
                    <a:pt x="49704" y="321151"/>
                  </a:lnTo>
                  <a:lnTo>
                    <a:pt x="23165" y="283054"/>
                  </a:lnTo>
                  <a:lnTo>
                    <a:pt x="6060" y="238100"/>
                  </a:lnTo>
                  <a:lnTo>
                    <a:pt x="0" y="188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8376" y="2078100"/>
              <a:ext cx="198755" cy="328930"/>
            </a:xfrm>
            <a:custGeom>
              <a:avLst/>
              <a:gdLst/>
              <a:ahLst/>
              <a:cxnLst/>
              <a:rect l="l" t="t" r="r" b="b"/>
              <a:pathLst>
                <a:path w="198755" h="328930">
                  <a:moveTo>
                    <a:pt x="0" y="0"/>
                  </a:moveTo>
                  <a:lnTo>
                    <a:pt x="198374" y="3285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2187" y="2362200"/>
              <a:ext cx="340360" cy="376555"/>
            </a:xfrm>
            <a:custGeom>
              <a:avLst/>
              <a:gdLst/>
              <a:ahLst/>
              <a:cxnLst/>
              <a:rect l="l" t="t" r="r" b="b"/>
              <a:pathLst>
                <a:path w="340359" h="376555">
                  <a:moveTo>
                    <a:pt x="169862" y="0"/>
                  </a:moveTo>
                  <a:lnTo>
                    <a:pt x="124705" y="6718"/>
                  </a:lnTo>
                  <a:lnTo>
                    <a:pt x="84128" y="25677"/>
                  </a:lnTo>
                  <a:lnTo>
                    <a:pt x="49750" y="55086"/>
                  </a:lnTo>
                  <a:lnTo>
                    <a:pt x="23190" y="93152"/>
                  </a:lnTo>
                  <a:lnTo>
                    <a:pt x="6067" y="138083"/>
                  </a:lnTo>
                  <a:lnTo>
                    <a:pt x="0" y="188087"/>
                  </a:lnTo>
                  <a:lnTo>
                    <a:pt x="6067" y="238090"/>
                  </a:lnTo>
                  <a:lnTo>
                    <a:pt x="23190" y="283021"/>
                  </a:lnTo>
                  <a:lnTo>
                    <a:pt x="49750" y="321087"/>
                  </a:lnTo>
                  <a:lnTo>
                    <a:pt x="84128" y="350496"/>
                  </a:lnTo>
                  <a:lnTo>
                    <a:pt x="124705" y="369455"/>
                  </a:lnTo>
                  <a:lnTo>
                    <a:pt x="169862" y="376174"/>
                  </a:lnTo>
                  <a:lnTo>
                    <a:pt x="215024" y="369455"/>
                  </a:lnTo>
                  <a:lnTo>
                    <a:pt x="255612" y="350496"/>
                  </a:lnTo>
                  <a:lnTo>
                    <a:pt x="290006" y="321087"/>
                  </a:lnTo>
                  <a:lnTo>
                    <a:pt x="316581" y="283021"/>
                  </a:lnTo>
                  <a:lnTo>
                    <a:pt x="333716" y="238090"/>
                  </a:lnTo>
                  <a:lnTo>
                    <a:pt x="339788" y="188087"/>
                  </a:lnTo>
                  <a:lnTo>
                    <a:pt x="333716" y="138083"/>
                  </a:lnTo>
                  <a:lnTo>
                    <a:pt x="316581" y="93152"/>
                  </a:lnTo>
                  <a:lnTo>
                    <a:pt x="290006" y="55086"/>
                  </a:lnTo>
                  <a:lnTo>
                    <a:pt x="255612" y="25677"/>
                  </a:lnTo>
                  <a:lnTo>
                    <a:pt x="215024" y="6718"/>
                  </a:lnTo>
                  <a:lnTo>
                    <a:pt x="16986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2187" y="2362200"/>
              <a:ext cx="340360" cy="376555"/>
            </a:xfrm>
            <a:custGeom>
              <a:avLst/>
              <a:gdLst/>
              <a:ahLst/>
              <a:cxnLst/>
              <a:rect l="l" t="t" r="r" b="b"/>
              <a:pathLst>
                <a:path w="340359" h="376555">
                  <a:moveTo>
                    <a:pt x="0" y="188087"/>
                  </a:moveTo>
                  <a:lnTo>
                    <a:pt x="6067" y="138083"/>
                  </a:lnTo>
                  <a:lnTo>
                    <a:pt x="23190" y="93152"/>
                  </a:lnTo>
                  <a:lnTo>
                    <a:pt x="49750" y="55086"/>
                  </a:lnTo>
                  <a:lnTo>
                    <a:pt x="84128" y="25677"/>
                  </a:lnTo>
                  <a:lnTo>
                    <a:pt x="124705" y="6718"/>
                  </a:lnTo>
                  <a:lnTo>
                    <a:pt x="169862" y="0"/>
                  </a:lnTo>
                  <a:lnTo>
                    <a:pt x="215024" y="6718"/>
                  </a:lnTo>
                  <a:lnTo>
                    <a:pt x="255612" y="25677"/>
                  </a:lnTo>
                  <a:lnTo>
                    <a:pt x="290006" y="55086"/>
                  </a:lnTo>
                  <a:lnTo>
                    <a:pt x="316581" y="93152"/>
                  </a:lnTo>
                  <a:lnTo>
                    <a:pt x="333716" y="138083"/>
                  </a:lnTo>
                  <a:lnTo>
                    <a:pt x="339788" y="188087"/>
                  </a:lnTo>
                  <a:lnTo>
                    <a:pt x="333716" y="238090"/>
                  </a:lnTo>
                  <a:lnTo>
                    <a:pt x="316581" y="283021"/>
                  </a:lnTo>
                  <a:lnTo>
                    <a:pt x="290006" y="321087"/>
                  </a:lnTo>
                  <a:lnTo>
                    <a:pt x="255612" y="350496"/>
                  </a:lnTo>
                  <a:lnTo>
                    <a:pt x="215024" y="369455"/>
                  </a:lnTo>
                  <a:lnTo>
                    <a:pt x="169862" y="376174"/>
                  </a:lnTo>
                  <a:lnTo>
                    <a:pt x="124705" y="369455"/>
                  </a:lnTo>
                  <a:lnTo>
                    <a:pt x="84128" y="350496"/>
                  </a:lnTo>
                  <a:lnTo>
                    <a:pt x="49750" y="321087"/>
                  </a:lnTo>
                  <a:lnTo>
                    <a:pt x="23190" y="283021"/>
                  </a:lnTo>
                  <a:lnTo>
                    <a:pt x="6067" y="238090"/>
                  </a:lnTo>
                  <a:lnTo>
                    <a:pt x="0" y="188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82826" y="2400300"/>
              <a:ext cx="339725" cy="376555"/>
            </a:xfrm>
            <a:custGeom>
              <a:avLst/>
              <a:gdLst/>
              <a:ahLst/>
              <a:cxnLst/>
              <a:rect l="l" t="t" r="r" b="b"/>
              <a:pathLst>
                <a:path w="339725" h="376555">
                  <a:moveTo>
                    <a:pt x="169799" y="0"/>
                  </a:moveTo>
                  <a:lnTo>
                    <a:pt x="124633" y="6718"/>
                  </a:lnTo>
                  <a:lnTo>
                    <a:pt x="84064" y="25677"/>
                  </a:lnTo>
                  <a:lnTo>
                    <a:pt x="49704" y="55086"/>
                  </a:lnTo>
                  <a:lnTo>
                    <a:pt x="23165" y="93152"/>
                  </a:lnTo>
                  <a:lnTo>
                    <a:pt x="6060" y="138083"/>
                  </a:lnTo>
                  <a:lnTo>
                    <a:pt x="0" y="188087"/>
                  </a:lnTo>
                  <a:lnTo>
                    <a:pt x="6060" y="238090"/>
                  </a:lnTo>
                  <a:lnTo>
                    <a:pt x="23165" y="283021"/>
                  </a:lnTo>
                  <a:lnTo>
                    <a:pt x="49704" y="321087"/>
                  </a:lnTo>
                  <a:lnTo>
                    <a:pt x="84064" y="350496"/>
                  </a:lnTo>
                  <a:lnTo>
                    <a:pt x="124633" y="369455"/>
                  </a:lnTo>
                  <a:lnTo>
                    <a:pt x="169799" y="376174"/>
                  </a:lnTo>
                  <a:lnTo>
                    <a:pt x="214973" y="369455"/>
                  </a:lnTo>
                  <a:lnTo>
                    <a:pt x="255566" y="350496"/>
                  </a:lnTo>
                  <a:lnTo>
                    <a:pt x="289956" y="321087"/>
                  </a:lnTo>
                  <a:lnTo>
                    <a:pt x="316526" y="283021"/>
                  </a:lnTo>
                  <a:lnTo>
                    <a:pt x="333655" y="238090"/>
                  </a:lnTo>
                  <a:lnTo>
                    <a:pt x="339725" y="188087"/>
                  </a:lnTo>
                  <a:lnTo>
                    <a:pt x="333655" y="138083"/>
                  </a:lnTo>
                  <a:lnTo>
                    <a:pt x="316526" y="93152"/>
                  </a:lnTo>
                  <a:lnTo>
                    <a:pt x="289956" y="55086"/>
                  </a:lnTo>
                  <a:lnTo>
                    <a:pt x="255566" y="25677"/>
                  </a:lnTo>
                  <a:lnTo>
                    <a:pt x="214973" y="6718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2826" y="2400300"/>
              <a:ext cx="339725" cy="376555"/>
            </a:xfrm>
            <a:custGeom>
              <a:avLst/>
              <a:gdLst/>
              <a:ahLst/>
              <a:cxnLst/>
              <a:rect l="l" t="t" r="r" b="b"/>
              <a:pathLst>
                <a:path w="339725" h="376555">
                  <a:moveTo>
                    <a:pt x="0" y="188087"/>
                  </a:moveTo>
                  <a:lnTo>
                    <a:pt x="6060" y="138083"/>
                  </a:lnTo>
                  <a:lnTo>
                    <a:pt x="23165" y="93152"/>
                  </a:lnTo>
                  <a:lnTo>
                    <a:pt x="49704" y="55086"/>
                  </a:lnTo>
                  <a:lnTo>
                    <a:pt x="84064" y="25677"/>
                  </a:lnTo>
                  <a:lnTo>
                    <a:pt x="124633" y="6718"/>
                  </a:lnTo>
                  <a:lnTo>
                    <a:pt x="169799" y="0"/>
                  </a:lnTo>
                  <a:lnTo>
                    <a:pt x="214973" y="6718"/>
                  </a:lnTo>
                  <a:lnTo>
                    <a:pt x="255566" y="25677"/>
                  </a:lnTo>
                  <a:lnTo>
                    <a:pt x="289956" y="55086"/>
                  </a:lnTo>
                  <a:lnTo>
                    <a:pt x="316526" y="93152"/>
                  </a:lnTo>
                  <a:lnTo>
                    <a:pt x="333655" y="138083"/>
                  </a:lnTo>
                  <a:lnTo>
                    <a:pt x="339725" y="188087"/>
                  </a:lnTo>
                  <a:lnTo>
                    <a:pt x="333655" y="238090"/>
                  </a:lnTo>
                  <a:lnTo>
                    <a:pt x="316526" y="283021"/>
                  </a:lnTo>
                  <a:lnTo>
                    <a:pt x="289956" y="321087"/>
                  </a:lnTo>
                  <a:lnTo>
                    <a:pt x="255566" y="350496"/>
                  </a:lnTo>
                  <a:lnTo>
                    <a:pt x="214973" y="369455"/>
                  </a:lnTo>
                  <a:lnTo>
                    <a:pt x="169799" y="376174"/>
                  </a:lnTo>
                  <a:lnTo>
                    <a:pt x="124633" y="369455"/>
                  </a:lnTo>
                  <a:lnTo>
                    <a:pt x="84064" y="350496"/>
                  </a:lnTo>
                  <a:lnTo>
                    <a:pt x="49704" y="321087"/>
                  </a:lnTo>
                  <a:lnTo>
                    <a:pt x="23165" y="283021"/>
                  </a:lnTo>
                  <a:lnTo>
                    <a:pt x="6060" y="238090"/>
                  </a:lnTo>
                  <a:lnTo>
                    <a:pt x="0" y="1880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24608" y="24239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1187" y="3038538"/>
            <a:ext cx="349250" cy="387350"/>
            <a:chOff x="611187" y="3038538"/>
            <a:chExt cx="349250" cy="387350"/>
          </a:xfrm>
        </p:grpSpPr>
        <p:sp>
          <p:nvSpPr>
            <p:cNvPr id="19" name="object 19"/>
            <p:cNvSpPr/>
            <p:nvPr/>
          </p:nvSpPr>
          <p:spPr>
            <a:xfrm>
              <a:off x="615950" y="3043301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169862" y="0"/>
                  </a:moveTo>
                  <a:lnTo>
                    <a:pt x="124705" y="6739"/>
                  </a:lnTo>
                  <a:lnTo>
                    <a:pt x="84128" y="25762"/>
                  </a:lnTo>
                  <a:lnTo>
                    <a:pt x="49750" y="55276"/>
                  </a:lnTo>
                  <a:lnTo>
                    <a:pt x="23190" y="93490"/>
                  </a:lnTo>
                  <a:lnTo>
                    <a:pt x="6067" y="138612"/>
                  </a:lnTo>
                  <a:lnTo>
                    <a:pt x="0" y="188849"/>
                  </a:lnTo>
                  <a:lnTo>
                    <a:pt x="6067" y="239095"/>
                  </a:lnTo>
                  <a:lnTo>
                    <a:pt x="23190" y="284240"/>
                  </a:lnTo>
                  <a:lnTo>
                    <a:pt x="49750" y="322484"/>
                  </a:lnTo>
                  <a:lnTo>
                    <a:pt x="84128" y="352029"/>
                  </a:lnTo>
                  <a:lnTo>
                    <a:pt x="124705" y="371076"/>
                  </a:lnTo>
                  <a:lnTo>
                    <a:pt x="169862" y="377825"/>
                  </a:lnTo>
                  <a:lnTo>
                    <a:pt x="215019" y="371076"/>
                  </a:lnTo>
                  <a:lnTo>
                    <a:pt x="255596" y="352029"/>
                  </a:lnTo>
                  <a:lnTo>
                    <a:pt x="289974" y="322484"/>
                  </a:lnTo>
                  <a:lnTo>
                    <a:pt x="316534" y="284240"/>
                  </a:lnTo>
                  <a:lnTo>
                    <a:pt x="333657" y="239095"/>
                  </a:lnTo>
                  <a:lnTo>
                    <a:pt x="339725" y="188849"/>
                  </a:lnTo>
                  <a:lnTo>
                    <a:pt x="333657" y="138612"/>
                  </a:lnTo>
                  <a:lnTo>
                    <a:pt x="316534" y="93490"/>
                  </a:lnTo>
                  <a:lnTo>
                    <a:pt x="289974" y="55276"/>
                  </a:lnTo>
                  <a:lnTo>
                    <a:pt x="255596" y="25762"/>
                  </a:lnTo>
                  <a:lnTo>
                    <a:pt x="215019" y="6739"/>
                  </a:lnTo>
                  <a:lnTo>
                    <a:pt x="16986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5950" y="3043301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0" y="188849"/>
                  </a:moveTo>
                  <a:lnTo>
                    <a:pt x="6067" y="138612"/>
                  </a:lnTo>
                  <a:lnTo>
                    <a:pt x="23190" y="93490"/>
                  </a:lnTo>
                  <a:lnTo>
                    <a:pt x="49750" y="55276"/>
                  </a:lnTo>
                  <a:lnTo>
                    <a:pt x="84128" y="25762"/>
                  </a:lnTo>
                  <a:lnTo>
                    <a:pt x="124705" y="6739"/>
                  </a:lnTo>
                  <a:lnTo>
                    <a:pt x="169862" y="0"/>
                  </a:lnTo>
                  <a:lnTo>
                    <a:pt x="215019" y="6739"/>
                  </a:lnTo>
                  <a:lnTo>
                    <a:pt x="255596" y="25762"/>
                  </a:lnTo>
                  <a:lnTo>
                    <a:pt x="289974" y="55276"/>
                  </a:lnTo>
                  <a:lnTo>
                    <a:pt x="316534" y="93490"/>
                  </a:lnTo>
                  <a:lnTo>
                    <a:pt x="333657" y="138612"/>
                  </a:lnTo>
                  <a:lnTo>
                    <a:pt x="339725" y="188849"/>
                  </a:lnTo>
                  <a:lnTo>
                    <a:pt x="333657" y="239095"/>
                  </a:lnTo>
                  <a:lnTo>
                    <a:pt x="316534" y="284240"/>
                  </a:lnTo>
                  <a:lnTo>
                    <a:pt x="289974" y="322484"/>
                  </a:lnTo>
                  <a:lnTo>
                    <a:pt x="255596" y="352029"/>
                  </a:lnTo>
                  <a:lnTo>
                    <a:pt x="215019" y="371076"/>
                  </a:lnTo>
                  <a:lnTo>
                    <a:pt x="169862" y="377825"/>
                  </a:lnTo>
                  <a:lnTo>
                    <a:pt x="124705" y="371076"/>
                  </a:lnTo>
                  <a:lnTo>
                    <a:pt x="84128" y="352029"/>
                  </a:lnTo>
                  <a:lnTo>
                    <a:pt x="49750" y="322484"/>
                  </a:lnTo>
                  <a:lnTo>
                    <a:pt x="23190" y="284240"/>
                  </a:lnTo>
                  <a:lnTo>
                    <a:pt x="6067" y="239095"/>
                  </a:lnTo>
                  <a:lnTo>
                    <a:pt x="0" y="1888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5772" y="30675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9787" y="2090801"/>
            <a:ext cx="684530" cy="958850"/>
          </a:xfrm>
          <a:custGeom>
            <a:avLst/>
            <a:gdLst/>
            <a:ahLst/>
            <a:cxnLst/>
            <a:rect l="l" t="t" r="r" b="b"/>
            <a:pathLst>
              <a:path w="684530" h="958850">
                <a:moveTo>
                  <a:pt x="684212" y="0"/>
                </a:moveTo>
                <a:lnTo>
                  <a:pt x="436562" y="328549"/>
                </a:lnTo>
              </a:path>
              <a:path w="684530" h="958850">
                <a:moveTo>
                  <a:pt x="247650" y="630174"/>
                </a:moveTo>
                <a:lnTo>
                  <a:pt x="0" y="95872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19530" y="1664335"/>
            <a:ext cx="432434" cy="41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87325">
              <a:lnSpc>
                <a:spcPts val="1655"/>
              </a:lnSpc>
            </a:pP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2088" y="2385821"/>
            <a:ext cx="421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100" algn="l"/>
              </a:tabLst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1990" y="311632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639" y="245948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0700" y="3571811"/>
            <a:ext cx="1746250" cy="633730"/>
          </a:xfrm>
          <a:custGeom>
            <a:avLst/>
            <a:gdLst/>
            <a:ahLst/>
            <a:cxnLst/>
            <a:rect l="l" t="t" r="r" b="b"/>
            <a:pathLst>
              <a:path w="1746250" h="633729">
                <a:moveTo>
                  <a:pt x="1746250" y="0"/>
                </a:moveTo>
                <a:lnTo>
                  <a:pt x="0" y="0"/>
                </a:lnTo>
                <a:lnTo>
                  <a:pt x="0" y="633412"/>
                </a:lnTo>
                <a:lnTo>
                  <a:pt x="1746250" y="633412"/>
                </a:lnTo>
                <a:lnTo>
                  <a:pt x="17462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0084" y="3590290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Başlangıçtaki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4008" y="3864609"/>
            <a:ext cx="9220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AVL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43327" y="1875408"/>
            <a:ext cx="1132840" cy="132715"/>
          </a:xfrm>
          <a:custGeom>
            <a:avLst/>
            <a:gdLst/>
            <a:ahLst/>
            <a:cxnLst/>
            <a:rect l="l" t="t" r="r" b="b"/>
            <a:pathLst>
              <a:path w="1132839" h="132714">
                <a:moveTo>
                  <a:pt x="1108037" y="51180"/>
                </a:moveTo>
                <a:lnTo>
                  <a:pt x="1104138" y="51180"/>
                </a:lnTo>
                <a:lnTo>
                  <a:pt x="1104392" y="79755"/>
                </a:lnTo>
                <a:lnTo>
                  <a:pt x="1051416" y="80334"/>
                </a:lnTo>
                <a:lnTo>
                  <a:pt x="1004951" y="108203"/>
                </a:lnTo>
                <a:lnTo>
                  <a:pt x="1002792" y="116966"/>
                </a:lnTo>
                <a:lnTo>
                  <a:pt x="1006856" y="123698"/>
                </a:lnTo>
                <a:lnTo>
                  <a:pt x="1010793" y="130428"/>
                </a:lnTo>
                <a:lnTo>
                  <a:pt x="1019683" y="132714"/>
                </a:lnTo>
                <a:lnTo>
                  <a:pt x="1132586" y="65150"/>
                </a:lnTo>
                <a:lnTo>
                  <a:pt x="1108037" y="51180"/>
                </a:lnTo>
                <a:close/>
              </a:path>
              <a:path w="1132839" h="132714">
                <a:moveTo>
                  <a:pt x="1051255" y="51758"/>
                </a:moveTo>
                <a:lnTo>
                  <a:pt x="0" y="63245"/>
                </a:lnTo>
                <a:lnTo>
                  <a:pt x="254" y="91820"/>
                </a:lnTo>
                <a:lnTo>
                  <a:pt x="1051416" y="80334"/>
                </a:lnTo>
                <a:lnTo>
                  <a:pt x="1075812" y="65719"/>
                </a:lnTo>
                <a:lnTo>
                  <a:pt x="1051255" y="51758"/>
                </a:lnTo>
                <a:close/>
              </a:path>
              <a:path w="1132839" h="132714">
                <a:moveTo>
                  <a:pt x="1075812" y="65719"/>
                </a:moveTo>
                <a:lnTo>
                  <a:pt x="1051416" y="80334"/>
                </a:lnTo>
                <a:lnTo>
                  <a:pt x="1104392" y="79755"/>
                </a:lnTo>
                <a:lnTo>
                  <a:pt x="1104375" y="77850"/>
                </a:lnTo>
                <a:lnTo>
                  <a:pt x="1097152" y="77850"/>
                </a:lnTo>
                <a:lnTo>
                  <a:pt x="1075812" y="65719"/>
                </a:lnTo>
                <a:close/>
              </a:path>
              <a:path w="1132839" h="132714">
                <a:moveTo>
                  <a:pt x="1096899" y="53086"/>
                </a:moveTo>
                <a:lnTo>
                  <a:pt x="1075812" y="65719"/>
                </a:lnTo>
                <a:lnTo>
                  <a:pt x="1097152" y="77850"/>
                </a:lnTo>
                <a:lnTo>
                  <a:pt x="1096899" y="53086"/>
                </a:lnTo>
                <a:close/>
              </a:path>
              <a:path w="1132839" h="132714">
                <a:moveTo>
                  <a:pt x="1104154" y="53086"/>
                </a:moveTo>
                <a:lnTo>
                  <a:pt x="1096899" y="53086"/>
                </a:lnTo>
                <a:lnTo>
                  <a:pt x="1097152" y="77850"/>
                </a:lnTo>
                <a:lnTo>
                  <a:pt x="1104375" y="77850"/>
                </a:lnTo>
                <a:lnTo>
                  <a:pt x="1104154" y="53086"/>
                </a:lnTo>
                <a:close/>
              </a:path>
              <a:path w="1132839" h="132714">
                <a:moveTo>
                  <a:pt x="1104138" y="51180"/>
                </a:moveTo>
                <a:lnTo>
                  <a:pt x="1051255" y="51758"/>
                </a:lnTo>
                <a:lnTo>
                  <a:pt x="1075812" y="65719"/>
                </a:lnTo>
                <a:lnTo>
                  <a:pt x="1096899" y="53086"/>
                </a:lnTo>
                <a:lnTo>
                  <a:pt x="1104154" y="53086"/>
                </a:lnTo>
                <a:lnTo>
                  <a:pt x="1104138" y="51180"/>
                </a:lnTo>
                <a:close/>
              </a:path>
              <a:path w="1132839" h="132714">
                <a:moveTo>
                  <a:pt x="1018159" y="0"/>
                </a:moveTo>
                <a:lnTo>
                  <a:pt x="1009396" y="2412"/>
                </a:lnTo>
                <a:lnTo>
                  <a:pt x="1005586" y="9270"/>
                </a:lnTo>
                <a:lnTo>
                  <a:pt x="1001649" y="16128"/>
                </a:lnTo>
                <a:lnTo>
                  <a:pt x="1004062" y="24891"/>
                </a:lnTo>
                <a:lnTo>
                  <a:pt x="1051255" y="51758"/>
                </a:lnTo>
                <a:lnTo>
                  <a:pt x="1104138" y="51180"/>
                </a:lnTo>
                <a:lnTo>
                  <a:pt x="1108037" y="51180"/>
                </a:lnTo>
                <a:lnTo>
                  <a:pt x="1018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38197" y="1594484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Ekle(2)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359213" y="1751012"/>
            <a:ext cx="2306320" cy="1602740"/>
            <a:chOff x="3359213" y="1751012"/>
            <a:chExt cx="2306320" cy="1602740"/>
          </a:xfrm>
        </p:grpSpPr>
        <p:sp>
          <p:nvSpPr>
            <p:cNvPr id="33" name="object 33"/>
            <p:cNvSpPr/>
            <p:nvPr/>
          </p:nvSpPr>
          <p:spPr>
            <a:xfrm>
              <a:off x="5377561" y="2867405"/>
              <a:ext cx="287655" cy="486409"/>
            </a:xfrm>
            <a:custGeom>
              <a:avLst/>
              <a:gdLst/>
              <a:ahLst/>
              <a:cxnLst/>
              <a:rect l="l" t="t" r="r" b="b"/>
              <a:pathLst>
                <a:path w="287654" h="486409">
                  <a:moveTo>
                    <a:pt x="135762" y="0"/>
                  </a:moveTo>
                  <a:lnTo>
                    <a:pt x="133096" y="0"/>
                  </a:lnTo>
                  <a:lnTo>
                    <a:pt x="131699" y="254"/>
                  </a:lnTo>
                  <a:lnTo>
                    <a:pt x="128524" y="635"/>
                  </a:lnTo>
                  <a:lnTo>
                    <a:pt x="127380" y="889"/>
                  </a:lnTo>
                  <a:lnTo>
                    <a:pt x="126111" y="1143"/>
                  </a:lnTo>
                  <a:lnTo>
                    <a:pt x="124967" y="1524"/>
                  </a:lnTo>
                  <a:lnTo>
                    <a:pt x="118363" y="3937"/>
                  </a:lnTo>
                  <a:lnTo>
                    <a:pt x="117221" y="4318"/>
                  </a:lnTo>
                  <a:lnTo>
                    <a:pt x="116077" y="4953"/>
                  </a:lnTo>
                  <a:lnTo>
                    <a:pt x="79018" y="37211"/>
                  </a:lnTo>
                  <a:lnTo>
                    <a:pt x="53466" y="72771"/>
                  </a:lnTo>
                  <a:lnTo>
                    <a:pt x="30479" y="114046"/>
                  </a:lnTo>
                  <a:lnTo>
                    <a:pt x="12826" y="156591"/>
                  </a:lnTo>
                  <a:lnTo>
                    <a:pt x="2793" y="200152"/>
                  </a:lnTo>
                  <a:lnTo>
                    <a:pt x="26" y="242697"/>
                  </a:lnTo>
                  <a:lnTo>
                    <a:pt x="0" y="266954"/>
                  </a:lnTo>
                  <a:lnTo>
                    <a:pt x="1142" y="301625"/>
                  </a:lnTo>
                  <a:lnTo>
                    <a:pt x="3301" y="335153"/>
                  </a:lnTo>
                  <a:lnTo>
                    <a:pt x="4444" y="351282"/>
                  </a:lnTo>
                  <a:lnTo>
                    <a:pt x="5587" y="366395"/>
                  </a:lnTo>
                  <a:lnTo>
                    <a:pt x="6476" y="380746"/>
                  </a:lnTo>
                  <a:lnTo>
                    <a:pt x="7365" y="393700"/>
                  </a:lnTo>
                  <a:lnTo>
                    <a:pt x="7874" y="405130"/>
                  </a:lnTo>
                  <a:lnTo>
                    <a:pt x="8000" y="486029"/>
                  </a:lnTo>
                  <a:lnTo>
                    <a:pt x="46100" y="486029"/>
                  </a:lnTo>
                  <a:lnTo>
                    <a:pt x="45974" y="404495"/>
                  </a:lnTo>
                  <a:lnTo>
                    <a:pt x="45338" y="391922"/>
                  </a:lnTo>
                  <a:lnTo>
                    <a:pt x="44299" y="375793"/>
                  </a:lnTo>
                  <a:lnTo>
                    <a:pt x="43561" y="363982"/>
                  </a:lnTo>
                  <a:lnTo>
                    <a:pt x="39115" y="299212"/>
                  </a:lnTo>
                  <a:lnTo>
                    <a:pt x="38043" y="258445"/>
                  </a:lnTo>
                  <a:lnTo>
                    <a:pt x="37988" y="248666"/>
                  </a:lnTo>
                  <a:lnTo>
                    <a:pt x="38335" y="234188"/>
                  </a:lnTo>
                  <a:lnTo>
                    <a:pt x="42925" y="191008"/>
                  </a:lnTo>
                  <a:lnTo>
                    <a:pt x="59054" y="143002"/>
                  </a:lnTo>
                  <a:lnTo>
                    <a:pt x="78612" y="104775"/>
                  </a:lnTo>
                  <a:lnTo>
                    <a:pt x="101346" y="70358"/>
                  </a:lnTo>
                  <a:lnTo>
                    <a:pt x="129412" y="41021"/>
                  </a:lnTo>
                  <a:lnTo>
                    <a:pt x="131590" y="39878"/>
                  </a:lnTo>
                  <a:lnTo>
                    <a:pt x="131190" y="39878"/>
                  </a:lnTo>
                  <a:lnTo>
                    <a:pt x="134175" y="38500"/>
                  </a:lnTo>
                  <a:lnTo>
                    <a:pt x="134058" y="38300"/>
                  </a:lnTo>
                  <a:lnTo>
                    <a:pt x="133833" y="38121"/>
                  </a:lnTo>
                  <a:lnTo>
                    <a:pt x="133350" y="38100"/>
                  </a:lnTo>
                  <a:lnTo>
                    <a:pt x="133773" y="38073"/>
                  </a:lnTo>
                  <a:lnTo>
                    <a:pt x="133451" y="37817"/>
                  </a:lnTo>
                  <a:lnTo>
                    <a:pt x="132587" y="37592"/>
                  </a:lnTo>
                  <a:lnTo>
                    <a:pt x="133096" y="37592"/>
                  </a:lnTo>
                  <a:lnTo>
                    <a:pt x="132334" y="37211"/>
                  </a:lnTo>
                  <a:lnTo>
                    <a:pt x="132689" y="37211"/>
                  </a:lnTo>
                  <a:lnTo>
                    <a:pt x="131572" y="36322"/>
                  </a:lnTo>
                  <a:lnTo>
                    <a:pt x="178964" y="36322"/>
                  </a:lnTo>
                  <a:lnTo>
                    <a:pt x="175640" y="30099"/>
                  </a:lnTo>
                  <a:lnTo>
                    <a:pt x="168783" y="19812"/>
                  </a:lnTo>
                  <a:lnTo>
                    <a:pt x="162560" y="12446"/>
                  </a:lnTo>
                  <a:lnTo>
                    <a:pt x="161543" y="11430"/>
                  </a:lnTo>
                  <a:lnTo>
                    <a:pt x="160527" y="10668"/>
                  </a:lnTo>
                  <a:lnTo>
                    <a:pt x="153797" y="5461"/>
                  </a:lnTo>
                  <a:lnTo>
                    <a:pt x="152526" y="4699"/>
                  </a:lnTo>
                  <a:lnTo>
                    <a:pt x="151256" y="4064"/>
                  </a:lnTo>
                  <a:lnTo>
                    <a:pt x="148462" y="2794"/>
                  </a:lnTo>
                  <a:lnTo>
                    <a:pt x="147447" y="2286"/>
                  </a:lnTo>
                  <a:lnTo>
                    <a:pt x="146303" y="1905"/>
                  </a:lnTo>
                  <a:lnTo>
                    <a:pt x="142366" y="889"/>
                  </a:lnTo>
                  <a:lnTo>
                    <a:pt x="141224" y="508"/>
                  </a:lnTo>
                  <a:lnTo>
                    <a:pt x="139953" y="254"/>
                  </a:lnTo>
                  <a:lnTo>
                    <a:pt x="138684" y="254"/>
                  </a:lnTo>
                  <a:lnTo>
                    <a:pt x="135762" y="0"/>
                  </a:lnTo>
                  <a:close/>
                </a:path>
                <a:path w="287654" h="486409">
                  <a:moveTo>
                    <a:pt x="211496" y="358565"/>
                  </a:moveTo>
                  <a:lnTo>
                    <a:pt x="173481" y="360299"/>
                  </a:lnTo>
                  <a:lnTo>
                    <a:pt x="235712" y="471805"/>
                  </a:lnTo>
                  <a:lnTo>
                    <a:pt x="277650" y="377571"/>
                  </a:lnTo>
                  <a:lnTo>
                    <a:pt x="212343" y="377571"/>
                  </a:lnTo>
                  <a:lnTo>
                    <a:pt x="211496" y="358565"/>
                  </a:lnTo>
                  <a:close/>
                </a:path>
                <a:path w="287654" h="486409">
                  <a:moveTo>
                    <a:pt x="249524" y="356830"/>
                  </a:moveTo>
                  <a:lnTo>
                    <a:pt x="211496" y="358565"/>
                  </a:lnTo>
                  <a:lnTo>
                    <a:pt x="212343" y="377571"/>
                  </a:lnTo>
                  <a:lnTo>
                    <a:pt x="250443" y="375793"/>
                  </a:lnTo>
                  <a:lnTo>
                    <a:pt x="249524" y="356830"/>
                  </a:lnTo>
                  <a:close/>
                </a:path>
                <a:path w="287654" h="486409">
                  <a:moveTo>
                    <a:pt x="287654" y="355092"/>
                  </a:moveTo>
                  <a:lnTo>
                    <a:pt x="249524" y="356830"/>
                  </a:lnTo>
                  <a:lnTo>
                    <a:pt x="250443" y="375793"/>
                  </a:lnTo>
                  <a:lnTo>
                    <a:pt x="212343" y="377571"/>
                  </a:lnTo>
                  <a:lnTo>
                    <a:pt x="277650" y="377571"/>
                  </a:lnTo>
                  <a:lnTo>
                    <a:pt x="287654" y="355092"/>
                  </a:lnTo>
                  <a:close/>
                </a:path>
                <a:path w="287654" h="486409">
                  <a:moveTo>
                    <a:pt x="135491" y="39439"/>
                  </a:moveTo>
                  <a:lnTo>
                    <a:pt x="157225" y="81026"/>
                  </a:lnTo>
                  <a:lnTo>
                    <a:pt x="170561" y="121793"/>
                  </a:lnTo>
                  <a:lnTo>
                    <a:pt x="186054" y="180467"/>
                  </a:lnTo>
                  <a:lnTo>
                    <a:pt x="195452" y="220599"/>
                  </a:lnTo>
                  <a:lnTo>
                    <a:pt x="202437" y="263779"/>
                  </a:lnTo>
                  <a:lnTo>
                    <a:pt x="209041" y="326898"/>
                  </a:lnTo>
                  <a:lnTo>
                    <a:pt x="211496" y="358565"/>
                  </a:lnTo>
                  <a:lnTo>
                    <a:pt x="249524" y="356830"/>
                  </a:lnTo>
                  <a:lnTo>
                    <a:pt x="243966" y="290830"/>
                  </a:lnTo>
                  <a:lnTo>
                    <a:pt x="237998" y="242697"/>
                  </a:lnTo>
                  <a:lnTo>
                    <a:pt x="229615" y="198755"/>
                  </a:lnTo>
                  <a:lnTo>
                    <a:pt x="215391" y="141097"/>
                  </a:lnTo>
                  <a:lnTo>
                    <a:pt x="202437" y="95631"/>
                  </a:lnTo>
                  <a:lnTo>
                    <a:pt x="187325" y="53721"/>
                  </a:lnTo>
                  <a:lnTo>
                    <a:pt x="181338" y="40767"/>
                  </a:lnTo>
                  <a:lnTo>
                    <a:pt x="137160" y="40767"/>
                  </a:lnTo>
                  <a:lnTo>
                    <a:pt x="135491" y="39439"/>
                  </a:lnTo>
                  <a:close/>
                </a:path>
                <a:path w="287654" h="486409">
                  <a:moveTo>
                    <a:pt x="134834" y="38546"/>
                  </a:moveTo>
                  <a:lnTo>
                    <a:pt x="135491" y="39439"/>
                  </a:lnTo>
                  <a:lnTo>
                    <a:pt x="137160" y="40767"/>
                  </a:lnTo>
                  <a:lnTo>
                    <a:pt x="134834" y="38546"/>
                  </a:lnTo>
                  <a:close/>
                </a:path>
                <a:path w="287654" h="486409">
                  <a:moveTo>
                    <a:pt x="134933" y="38510"/>
                  </a:moveTo>
                  <a:lnTo>
                    <a:pt x="134956" y="38663"/>
                  </a:lnTo>
                  <a:lnTo>
                    <a:pt x="137160" y="40767"/>
                  </a:lnTo>
                  <a:lnTo>
                    <a:pt x="181338" y="40767"/>
                  </a:lnTo>
                  <a:lnTo>
                    <a:pt x="180185" y="38608"/>
                  </a:lnTo>
                  <a:lnTo>
                    <a:pt x="135127" y="38608"/>
                  </a:lnTo>
                  <a:lnTo>
                    <a:pt x="134933" y="38510"/>
                  </a:lnTo>
                  <a:close/>
                </a:path>
                <a:path w="287654" h="486409">
                  <a:moveTo>
                    <a:pt x="134261" y="38461"/>
                  </a:moveTo>
                  <a:lnTo>
                    <a:pt x="131190" y="39878"/>
                  </a:lnTo>
                  <a:lnTo>
                    <a:pt x="132503" y="39398"/>
                  </a:lnTo>
                  <a:lnTo>
                    <a:pt x="134261" y="38461"/>
                  </a:lnTo>
                  <a:close/>
                </a:path>
                <a:path w="287654" h="486409">
                  <a:moveTo>
                    <a:pt x="132503" y="39398"/>
                  </a:moveTo>
                  <a:lnTo>
                    <a:pt x="131190" y="39878"/>
                  </a:lnTo>
                  <a:lnTo>
                    <a:pt x="131590" y="39878"/>
                  </a:lnTo>
                  <a:lnTo>
                    <a:pt x="132503" y="39398"/>
                  </a:lnTo>
                  <a:close/>
                </a:path>
                <a:path w="287654" h="486409">
                  <a:moveTo>
                    <a:pt x="134763" y="38572"/>
                  </a:moveTo>
                  <a:lnTo>
                    <a:pt x="134515" y="38663"/>
                  </a:lnTo>
                  <a:lnTo>
                    <a:pt x="135491" y="39439"/>
                  </a:lnTo>
                  <a:lnTo>
                    <a:pt x="134763" y="38572"/>
                  </a:lnTo>
                  <a:close/>
                </a:path>
                <a:path w="287654" h="486409">
                  <a:moveTo>
                    <a:pt x="134272" y="38469"/>
                  </a:moveTo>
                  <a:lnTo>
                    <a:pt x="132503" y="39398"/>
                  </a:lnTo>
                  <a:lnTo>
                    <a:pt x="134515" y="38663"/>
                  </a:lnTo>
                  <a:lnTo>
                    <a:pt x="134272" y="38469"/>
                  </a:lnTo>
                  <a:close/>
                </a:path>
                <a:path w="287654" h="486409">
                  <a:moveTo>
                    <a:pt x="134527" y="38307"/>
                  </a:moveTo>
                  <a:lnTo>
                    <a:pt x="134238" y="38354"/>
                  </a:lnTo>
                  <a:lnTo>
                    <a:pt x="134492" y="38354"/>
                  </a:lnTo>
                  <a:lnTo>
                    <a:pt x="134289" y="38461"/>
                  </a:lnTo>
                  <a:lnTo>
                    <a:pt x="134515" y="38663"/>
                  </a:lnTo>
                  <a:lnTo>
                    <a:pt x="134666" y="38608"/>
                  </a:lnTo>
                  <a:lnTo>
                    <a:pt x="134549" y="38318"/>
                  </a:lnTo>
                  <a:close/>
                </a:path>
                <a:path w="287654" h="486409">
                  <a:moveTo>
                    <a:pt x="134960" y="38500"/>
                  </a:moveTo>
                  <a:lnTo>
                    <a:pt x="135127" y="38608"/>
                  </a:lnTo>
                  <a:lnTo>
                    <a:pt x="134960" y="38500"/>
                  </a:lnTo>
                  <a:close/>
                </a:path>
                <a:path w="287654" h="486409">
                  <a:moveTo>
                    <a:pt x="135423" y="38331"/>
                  </a:moveTo>
                  <a:lnTo>
                    <a:pt x="135068" y="38461"/>
                  </a:lnTo>
                  <a:lnTo>
                    <a:pt x="135127" y="38608"/>
                  </a:lnTo>
                  <a:lnTo>
                    <a:pt x="180185" y="38608"/>
                  </a:lnTo>
                  <a:lnTo>
                    <a:pt x="180049" y="38354"/>
                  </a:lnTo>
                  <a:lnTo>
                    <a:pt x="135509" y="38354"/>
                  </a:lnTo>
                  <a:close/>
                </a:path>
                <a:path w="287654" h="486409">
                  <a:moveTo>
                    <a:pt x="134549" y="38318"/>
                  </a:moveTo>
                  <a:lnTo>
                    <a:pt x="134763" y="38572"/>
                  </a:lnTo>
                  <a:lnTo>
                    <a:pt x="134645" y="38366"/>
                  </a:lnTo>
                  <a:close/>
                </a:path>
                <a:path w="287654" h="486409">
                  <a:moveTo>
                    <a:pt x="134645" y="38366"/>
                  </a:moveTo>
                  <a:lnTo>
                    <a:pt x="134834" y="38546"/>
                  </a:lnTo>
                  <a:lnTo>
                    <a:pt x="134645" y="38366"/>
                  </a:lnTo>
                  <a:close/>
                </a:path>
                <a:path w="287654" h="486409">
                  <a:moveTo>
                    <a:pt x="134634" y="38290"/>
                  </a:moveTo>
                  <a:lnTo>
                    <a:pt x="134933" y="38510"/>
                  </a:lnTo>
                  <a:lnTo>
                    <a:pt x="134634" y="38290"/>
                  </a:lnTo>
                  <a:close/>
                </a:path>
                <a:path w="287654" h="486409">
                  <a:moveTo>
                    <a:pt x="135026" y="38228"/>
                  </a:moveTo>
                  <a:lnTo>
                    <a:pt x="134794" y="38265"/>
                  </a:lnTo>
                  <a:lnTo>
                    <a:pt x="134960" y="38500"/>
                  </a:lnTo>
                  <a:lnTo>
                    <a:pt x="135327" y="38366"/>
                  </a:lnTo>
                  <a:lnTo>
                    <a:pt x="135026" y="38228"/>
                  </a:lnTo>
                  <a:close/>
                </a:path>
                <a:path w="287654" h="486409">
                  <a:moveTo>
                    <a:pt x="134492" y="38354"/>
                  </a:moveTo>
                  <a:lnTo>
                    <a:pt x="134126" y="38354"/>
                  </a:lnTo>
                  <a:lnTo>
                    <a:pt x="134261" y="38461"/>
                  </a:lnTo>
                  <a:lnTo>
                    <a:pt x="134492" y="38354"/>
                  </a:lnTo>
                  <a:close/>
                </a:path>
                <a:path w="287654" h="486409">
                  <a:moveTo>
                    <a:pt x="133833" y="38121"/>
                  </a:moveTo>
                  <a:lnTo>
                    <a:pt x="134126" y="38354"/>
                  </a:lnTo>
                  <a:lnTo>
                    <a:pt x="134454" y="38300"/>
                  </a:lnTo>
                  <a:lnTo>
                    <a:pt x="134184" y="38136"/>
                  </a:lnTo>
                  <a:lnTo>
                    <a:pt x="133833" y="38121"/>
                  </a:lnTo>
                  <a:close/>
                </a:path>
                <a:path w="287654" h="486409">
                  <a:moveTo>
                    <a:pt x="134493" y="38290"/>
                  </a:moveTo>
                  <a:lnTo>
                    <a:pt x="134238" y="38354"/>
                  </a:lnTo>
                  <a:lnTo>
                    <a:pt x="134457" y="38318"/>
                  </a:lnTo>
                  <a:close/>
                </a:path>
                <a:path w="287654" h="486409">
                  <a:moveTo>
                    <a:pt x="135769" y="38205"/>
                  </a:moveTo>
                  <a:lnTo>
                    <a:pt x="135605" y="38265"/>
                  </a:lnTo>
                  <a:lnTo>
                    <a:pt x="180049" y="38354"/>
                  </a:lnTo>
                  <a:lnTo>
                    <a:pt x="136271" y="38227"/>
                  </a:lnTo>
                  <a:lnTo>
                    <a:pt x="135769" y="38205"/>
                  </a:lnTo>
                  <a:close/>
                </a:path>
                <a:path w="287654" h="486409">
                  <a:moveTo>
                    <a:pt x="135118" y="38213"/>
                  </a:moveTo>
                  <a:lnTo>
                    <a:pt x="135423" y="38331"/>
                  </a:lnTo>
                  <a:lnTo>
                    <a:pt x="135118" y="38213"/>
                  </a:lnTo>
                  <a:close/>
                </a:path>
                <a:path w="287654" h="486409">
                  <a:moveTo>
                    <a:pt x="135297" y="38184"/>
                  </a:moveTo>
                  <a:lnTo>
                    <a:pt x="135156" y="38227"/>
                  </a:lnTo>
                  <a:lnTo>
                    <a:pt x="135434" y="38327"/>
                  </a:lnTo>
                  <a:lnTo>
                    <a:pt x="135769" y="38205"/>
                  </a:lnTo>
                  <a:lnTo>
                    <a:pt x="135297" y="38184"/>
                  </a:lnTo>
                  <a:close/>
                </a:path>
                <a:path w="287654" h="486409">
                  <a:moveTo>
                    <a:pt x="134887" y="38191"/>
                  </a:moveTo>
                  <a:lnTo>
                    <a:pt x="134747" y="38227"/>
                  </a:lnTo>
                  <a:lnTo>
                    <a:pt x="135026" y="38228"/>
                  </a:lnTo>
                  <a:lnTo>
                    <a:pt x="134887" y="38191"/>
                  </a:lnTo>
                  <a:close/>
                </a:path>
                <a:path w="287654" h="486409">
                  <a:moveTo>
                    <a:pt x="134184" y="38136"/>
                  </a:moveTo>
                  <a:lnTo>
                    <a:pt x="134493" y="38290"/>
                  </a:lnTo>
                  <a:lnTo>
                    <a:pt x="134404" y="38145"/>
                  </a:lnTo>
                  <a:lnTo>
                    <a:pt x="134184" y="38136"/>
                  </a:lnTo>
                  <a:close/>
                </a:path>
                <a:path w="287654" h="486409">
                  <a:moveTo>
                    <a:pt x="134414" y="38146"/>
                  </a:moveTo>
                  <a:lnTo>
                    <a:pt x="134594" y="38265"/>
                  </a:lnTo>
                  <a:lnTo>
                    <a:pt x="134834" y="38205"/>
                  </a:lnTo>
                  <a:lnTo>
                    <a:pt x="134414" y="38146"/>
                  </a:lnTo>
                  <a:close/>
                </a:path>
                <a:path w="287654" h="486409">
                  <a:moveTo>
                    <a:pt x="134972" y="38170"/>
                  </a:moveTo>
                  <a:close/>
                </a:path>
                <a:path w="287654" h="486409">
                  <a:moveTo>
                    <a:pt x="135889" y="38161"/>
                  </a:moveTo>
                  <a:lnTo>
                    <a:pt x="136271" y="38227"/>
                  </a:lnTo>
                  <a:lnTo>
                    <a:pt x="135889" y="38161"/>
                  </a:lnTo>
                  <a:close/>
                </a:path>
                <a:path w="287654" h="486409">
                  <a:moveTo>
                    <a:pt x="179778" y="37846"/>
                  </a:moveTo>
                  <a:lnTo>
                    <a:pt x="137269" y="37869"/>
                  </a:lnTo>
                  <a:lnTo>
                    <a:pt x="136172" y="38057"/>
                  </a:lnTo>
                  <a:lnTo>
                    <a:pt x="135920" y="38166"/>
                  </a:lnTo>
                  <a:lnTo>
                    <a:pt x="136271" y="38227"/>
                  </a:lnTo>
                  <a:lnTo>
                    <a:pt x="179982" y="38227"/>
                  </a:lnTo>
                  <a:lnTo>
                    <a:pt x="179778" y="37846"/>
                  </a:lnTo>
                  <a:close/>
                </a:path>
                <a:path w="287654" h="486409">
                  <a:moveTo>
                    <a:pt x="135003" y="38171"/>
                  </a:moveTo>
                  <a:lnTo>
                    <a:pt x="135297" y="38184"/>
                  </a:lnTo>
                  <a:lnTo>
                    <a:pt x="135003" y="38171"/>
                  </a:lnTo>
                  <a:close/>
                </a:path>
                <a:path w="287654" h="486409">
                  <a:moveTo>
                    <a:pt x="135674" y="38124"/>
                  </a:moveTo>
                  <a:lnTo>
                    <a:pt x="135297" y="38184"/>
                  </a:lnTo>
                  <a:lnTo>
                    <a:pt x="135769" y="38205"/>
                  </a:lnTo>
                  <a:close/>
                </a:path>
                <a:path w="287654" h="486409">
                  <a:moveTo>
                    <a:pt x="135369" y="38071"/>
                  </a:moveTo>
                  <a:lnTo>
                    <a:pt x="135003" y="38171"/>
                  </a:lnTo>
                  <a:lnTo>
                    <a:pt x="135297" y="38184"/>
                  </a:lnTo>
                  <a:lnTo>
                    <a:pt x="135599" y="38136"/>
                  </a:lnTo>
                  <a:lnTo>
                    <a:pt x="135369" y="38071"/>
                  </a:lnTo>
                  <a:close/>
                </a:path>
                <a:path w="287654" h="486409">
                  <a:moveTo>
                    <a:pt x="134588" y="38022"/>
                  </a:moveTo>
                  <a:lnTo>
                    <a:pt x="134400" y="38034"/>
                  </a:lnTo>
                  <a:lnTo>
                    <a:pt x="134770" y="38161"/>
                  </a:lnTo>
                  <a:lnTo>
                    <a:pt x="134972" y="38170"/>
                  </a:lnTo>
                  <a:lnTo>
                    <a:pt x="134588" y="38022"/>
                  </a:lnTo>
                  <a:close/>
                </a:path>
                <a:path w="287654" h="486409">
                  <a:moveTo>
                    <a:pt x="134953" y="37999"/>
                  </a:moveTo>
                  <a:lnTo>
                    <a:pt x="134737" y="38013"/>
                  </a:lnTo>
                  <a:lnTo>
                    <a:pt x="134988" y="38166"/>
                  </a:lnTo>
                  <a:lnTo>
                    <a:pt x="135255" y="38100"/>
                  </a:lnTo>
                  <a:lnTo>
                    <a:pt x="134953" y="37999"/>
                  </a:lnTo>
                  <a:close/>
                </a:path>
                <a:path w="287654" h="486409">
                  <a:moveTo>
                    <a:pt x="134535" y="38100"/>
                  </a:moveTo>
                  <a:lnTo>
                    <a:pt x="134365" y="38100"/>
                  </a:lnTo>
                  <a:lnTo>
                    <a:pt x="134772" y="38161"/>
                  </a:lnTo>
                  <a:lnTo>
                    <a:pt x="134535" y="38100"/>
                  </a:lnTo>
                  <a:close/>
                </a:path>
                <a:path w="287654" h="486409">
                  <a:moveTo>
                    <a:pt x="136236" y="38034"/>
                  </a:moveTo>
                  <a:lnTo>
                    <a:pt x="135826" y="38100"/>
                  </a:lnTo>
                  <a:lnTo>
                    <a:pt x="136236" y="38034"/>
                  </a:lnTo>
                  <a:close/>
                </a:path>
                <a:path w="287654" h="486409">
                  <a:moveTo>
                    <a:pt x="134250" y="38043"/>
                  </a:moveTo>
                  <a:lnTo>
                    <a:pt x="134404" y="38145"/>
                  </a:lnTo>
                  <a:lnTo>
                    <a:pt x="134250" y="38043"/>
                  </a:lnTo>
                  <a:close/>
                </a:path>
                <a:path w="287654" h="486409">
                  <a:moveTo>
                    <a:pt x="134306" y="38040"/>
                  </a:moveTo>
                  <a:lnTo>
                    <a:pt x="134535" y="38100"/>
                  </a:lnTo>
                  <a:lnTo>
                    <a:pt x="134306" y="38040"/>
                  </a:lnTo>
                  <a:close/>
                </a:path>
                <a:path w="287654" h="486409">
                  <a:moveTo>
                    <a:pt x="134027" y="38057"/>
                  </a:moveTo>
                  <a:lnTo>
                    <a:pt x="133806" y="38071"/>
                  </a:lnTo>
                  <a:lnTo>
                    <a:pt x="134184" y="38136"/>
                  </a:lnTo>
                  <a:lnTo>
                    <a:pt x="134027" y="38057"/>
                  </a:lnTo>
                  <a:close/>
                </a:path>
                <a:path w="287654" h="486409">
                  <a:moveTo>
                    <a:pt x="136615" y="37895"/>
                  </a:moveTo>
                  <a:lnTo>
                    <a:pt x="135890" y="37941"/>
                  </a:lnTo>
                  <a:lnTo>
                    <a:pt x="135380" y="38073"/>
                  </a:lnTo>
                  <a:lnTo>
                    <a:pt x="135695" y="38121"/>
                  </a:lnTo>
                  <a:lnTo>
                    <a:pt x="136331" y="37999"/>
                  </a:lnTo>
                  <a:lnTo>
                    <a:pt x="136615" y="37895"/>
                  </a:lnTo>
                  <a:close/>
                </a:path>
                <a:path w="287654" h="486409">
                  <a:moveTo>
                    <a:pt x="133773" y="38073"/>
                  </a:moveTo>
                  <a:lnTo>
                    <a:pt x="133350" y="38100"/>
                  </a:lnTo>
                  <a:lnTo>
                    <a:pt x="133833" y="38121"/>
                  </a:lnTo>
                  <a:close/>
                </a:path>
                <a:path w="287654" h="486409">
                  <a:moveTo>
                    <a:pt x="133451" y="37817"/>
                  </a:moveTo>
                  <a:lnTo>
                    <a:pt x="133773" y="38073"/>
                  </a:lnTo>
                  <a:lnTo>
                    <a:pt x="134027" y="38057"/>
                  </a:lnTo>
                  <a:lnTo>
                    <a:pt x="133561" y="37846"/>
                  </a:lnTo>
                  <a:close/>
                </a:path>
                <a:path w="287654" h="486409">
                  <a:moveTo>
                    <a:pt x="135890" y="37941"/>
                  </a:moveTo>
                  <a:lnTo>
                    <a:pt x="134953" y="37999"/>
                  </a:lnTo>
                  <a:lnTo>
                    <a:pt x="135369" y="38071"/>
                  </a:lnTo>
                  <a:lnTo>
                    <a:pt x="135890" y="37941"/>
                  </a:lnTo>
                  <a:close/>
                </a:path>
                <a:path w="287654" h="486409">
                  <a:moveTo>
                    <a:pt x="133650" y="37869"/>
                  </a:moveTo>
                  <a:lnTo>
                    <a:pt x="134027" y="38057"/>
                  </a:lnTo>
                  <a:lnTo>
                    <a:pt x="134250" y="38043"/>
                  </a:lnTo>
                  <a:lnTo>
                    <a:pt x="133650" y="37869"/>
                  </a:lnTo>
                  <a:close/>
                </a:path>
                <a:path w="287654" h="486409">
                  <a:moveTo>
                    <a:pt x="133899" y="37818"/>
                  </a:moveTo>
                  <a:lnTo>
                    <a:pt x="134181" y="37999"/>
                  </a:lnTo>
                  <a:lnTo>
                    <a:pt x="134588" y="38022"/>
                  </a:lnTo>
                  <a:lnTo>
                    <a:pt x="134061" y="37846"/>
                  </a:lnTo>
                  <a:lnTo>
                    <a:pt x="133899" y="37818"/>
                  </a:lnTo>
                  <a:close/>
                </a:path>
                <a:path w="287654" h="486409">
                  <a:moveTo>
                    <a:pt x="137413" y="37846"/>
                  </a:moveTo>
                  <a:lnTo>
                    <a:pt x="136615" y="37895"/>
                  </a:lnTo>
                  <a:lnTo>
                    <a:pt x="136236" y="38034"/>
                  </a:lnTo>
                  <a:lnTo>
                    <a:pt x="137413" y="37846"/>
                  </a:lnTo>
                  <a:close/>
                </a:path>
                <a:path w="287654" h="486409">
                  <a:moveTo>
                    <a:pt x="134131" y="37858"/>
                  </a:moveTo>
                  <a:lnTo>
                    <a:pt x="134588" y="38022"/>
                  </a:lnTo>
                  <a:lnTo>
                    <a:pt x="134953" y="37999"/>
                  </a:lnTo>
                  <a:lnTo>
                    <a:pt x="134131" y="37858"/>
                  </a:lnTo>
                  <a:close/>
                </a:path>
                <a:path w="287654" h="486409">
                  <a:moveTo>
                    <a:pt x="133363" y="37725"/>
                  </a:moveTo>
                  <a:lnTo>
                    <a:pt x="133628" y="37858"/>
                  </a:lnTo>
                  <a:lnTo>
                    <a:pt x="134202" y="38013"/>
                  </a:lnTo>
                  <a:lnTo>
                    <a:pt x="133895" y="37817"/>
                  </a:lnTo>
                  <a:lnTo>
                    <a:pt x="133363" y="37725"/>
                  </a:lnTo>
                  <a:close/>
                </a:path>
                <a:path w="287654" h="486409">
                  <a:moveTo>
                    <a:pt x="178964" y="36322"/>
                  </a:moveTo>
                  <a:lnTo>
                    <a:pt x="131572" y="36322"/>
                  </a:lnTo>
                  <a:lnTo>
                    <a:pt x="133763" y="37725"/>
                  </a:lnTo>
                  <a:lnTo>
                    <a:pt x="134195" y="37869"/>
                  </a:lnTo>
                  <a:lnTo>
                    <a:pt x="134953" y="37999"/>
                  </a:lnTo>
                  <a:lnTo>
                    <a:pt x="135890" y="37941"/>
                  </a:lnTo>
                  <a:lnTo>
                    <a:pt x="137794" y="37465"/>
                  </a:lnTo>
                  <a:lnTo>
                    <a:pt x="179575" y="37465"/>
                  </a:lnTo>
                  <a:lnTo>
                    <a:pt x="178964" y="36322"/>
                  </a:lnTo>
                  <a:close/>
                </a:path>
                <a:path w="287654" h="486409">
                  <a:moveTo>
                    <a:pt x="137794" y="37465"/>
                  </a:moveTo>
                  <a:lnTo>
                    <a:pt x="135890" y="37941"/>
                  </a:lnTo>
                  <a:lnTo>
                    <a:pt x="136615" y="37895"/>
                  </a:lnTo>
                  <a:lnTo>
                    <a:pt x="137794" y="37465"/>
                  </a:lnTo>
                  <a:close/>
                </a:path>
                <a:path w="287654" h="486409">
                  <a:moveTo>
                    <a:pt x="179575" y="37465"/>
                  </a:moveTo>
                  <a:lnTo>
                    <a:pt x="137794" y="37465"/>
                  </a:lnTo>
                  <a:lnTo>
                    <a:pt x="136615" y="37895"/>
                  </a:lnTo>
                  <a:lnTo>
                    <a:pt x="137413" y="37846"/>
                  </a:lnTo>
                  <a:lnTo>
                    <a:pt x="179778" y="37846"/>
                  </a:lnTo>
                  <a:lnTo>
                    <a:pt x="179575" y="37465"/>
                  </a:lnTo>
                  <a:close/>
                </a:path>
                <a:path w="287654" h="486409">
                  <a:moveTo>
                    <a:pt x="133329" y="37719"/>
                  </a:moveTo>
                  <a:lnTo>
                    <a:pt x="133650" y="37869"/>
                  </a:lnTo>
                  <a:lnTo>
                    <a:pt x="133329" y="37719"/>
                  </a:lnTo>
                  <a:close/>
                </a:path>
                <a:path w="287654" h="486409">
                  <a:moveTo>
                    <a:pt x="133745" y="37719"/>
                  </a:moveTo>
                  <a:lnTo>
                    <a:pt x="133899" y="37818"/>
                  </a:lnTo>
                  <a:lnTo>
                    <a:pt x="134131" y="37858"/>
                  </a:lnTo>
                  <a:lnTo>
                    <a:pt x="133745" y="37719"/>
                  </a:lnTo>
                  <a:close/>
                </a:path>
                <a:path w="287654" h="486409">
                  <a:moveTo>
                    <a:pt x="132983" y="37444"/>
                  </a:moveTo>
                  <a:lnTo>
                    <a:pt x="133291" y="37689"/>
                  </a:lnTo>
                  <a:lnTo>
                    <a:pt x="133899" y="37818"/>
                  </a:lnTo>
                  <a:lnTo>
                    <a:pt x="133663" y="37689"/>
                  </a:lnTo>
                  <a:lnTo>
                    <a:pt x="132983" y="37444"/>
                  </a:lnTo>
                  <a:close/>
                </a:path>
                <a:path w="287654" h="486409">
                  <a:moveTo>
                    <a:pt x="132587" y="37592"/>
                  </a:moveTo>
                  <a:lnTo>
                    <a:pt x="133451" y="37817"/>
                  </a:lnTo>
                  <a:lnTo>
                    <a:pt x="133324" y="37719"/>
                  </a:lnTo>
                  <a:lnTo>
                    <a:pt x="132587" y="37592"/>
                  </a:lnTo>
                  <a:close/>
                </a:path>
                <a:path w="287654" h="486409">
                  <a:moveTo>
                    <a:pt x="133096" y="37592"/>
                  </a:moveTo>
                  <a:lnTo>
                    <a:pt x="132587" y="37592"/>
                  </a:lnTo>
                  <a:lnTo>
                    <a:pt x="133329" y="37719"/>
                  </a:lnTo>
                  <a:lnTo>
                    <a:pt x="133096" y="37592"/>
                  </a:lnTo>
                  <a:close/>
                </a:path>
                <a:path w="287654" h="486409">
                  <a:moveTo>
                    <a:pt x="131572" y="36322"/>
                  </a:moveTo>
                  <a:lnTo>
                    <a:pt x="132983" y="37444"/>
                  </a:lnTo>
                  <a:lnTo>
                    <a:pt x="133745" y="37719"/>
                  </a:lnTo>
                  <a:lnTo>
                    <a:pt x="131572" y="36322"/>
                  </a:lnTo>
                  <a:close/>
                </a:path>
                <a:path w="287654" h="486409">
                  <a:moveTo>
                    <a:pt x="132334" y="37211"/>
                  </a:moveTo>
                  <a:lnTo>
                    <a:pt x="133291" y="37689"/>
                  </a:lnTo>
                  <a:lnTo>
                    <a:pt x="132983" y="37444"/>
                  </a:lnTo>
                  <a:lnTo>
                    <a:pt x="132334" y="37211"/>
                  </a:lnTo>
                  <a:close/>
                </a:path>
                <a:path w="287654" h="486409">
                  <a:moveTo>
                    <a:pt x="132689" y="37211"/>
                  </a:moveTo>
                  <a:lnTo>
                    <a:pt x="132334" y="37211"/>
                  </a:lnTo>
                  <a:lnTo>
                    <a:pt x="132983" y="37444"/>
                  </a:lnTo>
                  <a:lnTo>
                    <a:pt x="132689" y="372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24351" y="1755775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169799" y="0"/>
                  </a:moveTo>
                  <a:lnTo>
                    <a:pt x="124633" y="6748"/>
                  </a:lnTo>
                  <a:lnTo>
                    <a:pt x="84064" y="25795"/>
                  </a:lnTo>
                  <a:lnTo>
                    <a:pt x="49704" y="55340"/>
                  </a:lnTo>
                  <a:lnTo>
                    <a:pt x="23165" y="93584"/>
                  </a:lnTo>
                  <a:lnTo>
                    <a:pt x="6060" y="138729"/>
                  </a:lnTo>
                  <a:lnTo>
                    <a:pt x="0" y="188975"/>
                  </a:lnTo>
                  <a:lnTo>
                    <a:pt x="6060" y="239168"/>
                  </a:lnTo>
                  <a:lnTo>
                    <a:pt x="23165" y="284277"/>
                  </a:lnTo>
                  <a:lnTo>
                    <a:pt x="49704" y="322500"/>
                  </a:lnTo>
                  <a:lnTo>
                    <a:pt x="84064" y="352034"/>
                  </a:lnTo>
                  <a:lnTo>
                    <a:pt x="124633" y="371076"/>
                  </a:lnTo>
                  <a:lnTo>
                    <a:pt x="169799" y="377825"/>
                  </a:lnTo>
                  <a:lnTo>
                    <a:pt x="214973" y="371076"/>
                  </a:lnTo>
                  <a:lnTo>
                    <a:pt x="255566" y="352034"/>
                  </a:lnTo>
                  <a:lnTo>
                    <a:pt x="289956" y="322500"/>
                  </a:lnTo>
                  <a:lnTo>
                    <a:pt x="316526" y="284277"/>
                  </a:lnTo>
                  <a:lnTo>
                    <a:pt x="333655" y="239168"/>
                  </a:lnTo>
                  <a:lnTo>
                    <a:pt x="339725" y="188975"/>
                  </a:lnTo>
                  <a:lnTo>
                    <a:pt x="333655" y="138729"/>
                  </a:lnTo>
                  <a:lnTo>
                    <a:pt x="316526" y="93584"/>
                  </a:lnTo>
                  <a:lnTo>
                    <a:pt x="289956" y="55340"/>
                  </a:lnTo>
                  <a:lnTo>
                    <a:pt x="255566" y="25795"/>
                  </a:lnTo>
                  <a:lnTo>
                    <a:pt x="214973" y="6748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24351" y="1755775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0" y="188975"/>
                  </a:moveTo>
                  <a:lnTo>
                    <a:pt x="6060" y="138729"/>
                  </a:lnTo>
                  <a:lnTo>
                    <a:pt x="23165" y="93584"/>
                  </a:lnTo>
                  <a:lnTo>
                    <a:pt x="49704" y="55340"/>
                  </a:lnTo>
                  <a:lnTo>
                    <a:pt x="84064" y="25795"/>
                  </a:lnTo>
                  <a:lnTo>
                    <a:pt x="124633" y="6748"/>
                  </a:lnTo>
                  <a:lnTo>
                    <a:pt x="169799" y="0"/>
                  </a:lnTo>
                  <a:lnTo>
                    <a:pt x="214973" y="6748"/>
                  </a:lnTo>
                  <a:lnTo>
                    <a:pt x="255566" y="25795"/>
                  </a:lnTo>
                  <a:lnTo>
                    <a:pt x="289956" y="55340"/>
                  </a:lnTo>
                  <a:lnTo>
                    <a:pt x="316526" y="93584"/>
                  </a:lnTo>
                  <a:lnTo>
                    <a:pt x="333655" y="138729"/>
                  </a:lnTo>
                  <a:lnTo>
                    <a:pt x="339725" y="188975"/>
                  </a:lnTo>
                  <a:lnTo>
                    <a:pt x="333655" y="239168"/>
                  </a:lnTo>
                  <a:lnTo>
                    <a:pt x="316526" y="284277"/>
                  </a:lnTo>
                  <a:lnTo>
                    <a:pt x="289956" y="322500"/>
                  </a:lnTo>
                  <a:lnTo>
                    <a:pt x="255566" y="352034"/>
                  </a:lnTo>
                  <a:lnTo>
                    <a:pt x="214973" y="371076"/>
                  </a:lnTo>
                  <a:lnTo>
                    <a:pt x="169799" y="377825"/>
                  </a:lnTo>
                  <a:lnTo>
                    <a:pt x="124633" y="371076"/>
                  </a:lnTo>
                  <a:lnTo>
                    <a:pt x="84064" y="352034"/>
                  </a:lnTo>
                  <a:lnTo>
                    <a:pt x="49704" y="322500"/>
                  </a:lnTo>
                  <a:lnTo>
                    <a:pt x="23165" y="284277"/>
                  </a:lnTo>
                  <a:lnTo>
                    <a:pt x="6060" y="239168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10101" y="2076450"/>
              <a:ext cx="198755" cy="330200"/>
            </a:xfrm>
            <a:custGeom>
              <a:avLst/>
              <a:gdLst/>
              <a:ahLst/>
              <a:cxnLst/>
              <a:rect l="l" t="t" r="r" b="b"/>
              <a:pathLst>
                <a:path w="198754" h="330200">
                  <a:moveTo>
                    <a:pt x="0" y="0"/>
                  </a:moveTo>
                  <a:lnTo>
                    <a:pt x="198374" y="330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63976" y="2362200"/>
              <a:ext cx="341630" cy="376555"/>
            </a:xfrm>
            <a:custGeom>
              <a:avLst/>
              <a:gdLst/>
              <a:ahLst/>
              <a:cxnLst/>
              <a:rect l="l" t="t" r="r" b="b"/>
              <a:pathLst>
                <a:path w="341629" h="376555">
                  <a:moveTo>
                    <a:pt x="170561" y="0"/>
                  </a:moveTo>
                  <a:lnTo>
                    <a:pt x="125206" y="6718"/>
                  </a:lnTo>
                  <a:lnTo>
                    <a:pt x="84459" y="25677"/>
                  </a:lnTo>
                  <a:lnTo>
                    <a:pt x="49942" y="55086"/>
                  </a:lnTo>
                  <a:lnTo>
                    <a:pt x="23278" y="93152"/>
                  </a:lnTo>
                  <a:lnTo>
                    <a:pt x="6090" y="138083"/>
                  </a:lnTo>
                  <a:lnTo>
                    <a:pt x="0" y="188087"/>
                  </a:lnTo>
                  <a:lnTo>
                    <a:pt x="6090" y="238090"/>
                  </a:lnTo>
                  <a:lnTo>
                    <a:pt x="23278" y="283021"/>
                  </a:lnTo>
                  <a:lnTo>
                    <a:pt x="49942" y="321087"/>
                  </a:lnTo>
                  <a:lnTo>
                    <a:pt x="84459" y="350496"/>
                  </a:lnTo>
                  <a:lnTo>
                    <a:pt x="125206" y="369455"/>
                  </a:lnTo>
                  <a:lnTo>
                    <a:pt x="170561" y="376174"/>
                  </a:lnTo>
                  <a:lnTo>
                    <a:pt x="215924" y="369455"/>
                  </a:lnTo>
                  <a:lnTo>
                    <a:pt x="256695" y="350496"/>
                  </a:lnTo>
                  <a:lnTo>
                    <a:pt x="291242" y="321087"/>
                  </a:lnTo>
                  <a:lnTo>
                    <a:pt x="317937" y="283021"/>
                  </a:lnTo>
                  <a:lnTo>
                    <a:pt x="335149" y="238090"/>
                  </a:lnTo>
                  <a:lnTo>
                    <a:pt x="341249" y="188087"/>
                  </a:lnTo>
                  <a:lnTo>
                    <a:pt x="335149" y="138083"/>
                  </a:lnTo>
                  <a:lnTo>
                    <a:pt x="317937" y="93152"/>
                  </a:lnTo>
                  <a:lnTo>
                    <a:pt x="291242" y="55086"/>
                  </a:lnTo>
                  <a:lnTo>
                    <a:pt x="256695" y="25677"/>
                  </a:lnTo>
                  <a:lnTo>
                    <a:pt x="215924" y="6718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63976" y="2362200"/>
              <a:ext cx="341630" cy="376555"/>
            </a:xfrm>
            <a:custGeom>
              <a:avLst/>
              <a:gdLst/>
              <a:ahLst/>
              <a:cxnLst/>
              <a:rect l="l" t="t" r="r" b="b"/>
              <a:pathLst>
                <a:path w="341629" h="376555">
                  <a:moveTo>
                    <a:pt x="0" y="188087"/>
                  </a:moveTo>
                  <a:lnTo>
                    <a:pt x="6090" y="138083"/>
                  </a:lnTo>
                  <a:lnTo>
                    <a:pt x="23278" y="93152"/>
                  </a:lnTo>
                  <a:lnTo>
                    <a:pt x="49942" y="55086"/>
                  </a:lnTo>
                  <a:lnTo>
                    <a:pt x="84459" y="25677"/>
                  </a:lnTo>
                  <a:lnTo>
                    <a:pt x="125206" y="6718"/>
                  </a:lnTo>
                  <a:lnTo>
                    <a:pt x="170561" y="0"/>
                  </a:lnTo>
                  <a:lnTo>
                    <a:pt x="215924" y="6718"/>
                  </a:lnTo>
                  <a:lnTo>
                    <a:pt x="256695" y="25677"/>
                  </a:lnTo>
                  <a:lnTo>
                    <a:pt x="291242" y="55086"/>
                  </a:lnTo>
                  <a:lnTo>
                    <a:pt x="317937" y="93152"/>
                  </a:lnTo>
                  <a:lnTo>
                    <a:pt x="335149" y="138083"/>
                  </a:lnTo>
                  <a:lnTo>
                    <a:pt x="341249" y="188087"/>
                  </a:lnTo>
                  <a:lnTo>
                    <a:pt x="335149" y="238090"/>
                  </a:lnTo>
                  <a:lnTo>
                    <a:pt x="317937" y="283021"/>
                  </a:lnTo>
                  <a:lnTo>
                    <a:pt x="291242" y="321087"/>
                  </a:lnTo>
                  <a:lnTo>
                    <a:pt x="256695" y="350496"/>
                  </a:lnTo>
                  <a:lnTo>
                    <a:pt x="215924" y="369455"/>
                  </a:lnTo>
                  <a:lnTo>
                    <a:pt x="170561" y="376174"/>
                  </a:lnTo>
                  <a:lnTo>
                    <a:pt x="125206" y="369455"/>
                  </a:lnTo>
                  <a:lnTo>
                    <a:pt x="84459" y="350496"/>
                  </a:lnTo>
                  <a:lnTo>
                    <a:pt x="49942" y="321087"/>
                  </a:lnTo>
                  <a:lnTo>
                    <a:pt x="23278" y="283021"/>
                  </a:lnTo>
                  <a:lnTo>
                    <a:pt x="6090" y="238090"/>
                  </a:lnTo>
                  <a:lnTo>
                    <a:pt x="0" y="188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464814" y="23858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81388" y="2395537"/>
            <a:ext cx="1517650" cy="1028700"/>
            <a:chOff x="2981388" y="2395537"/>
            <a:chExt cx="1517650" cy="1028700"/>
          </a:xfrm>
        </p:grpSpPr>
        <p:sp>
          <p:nvSpPr>
            <p:cNvPr id="41" name="object 41"/>
            <p:cNvSpPr/>
            <p:nvPr/>
          </p:nvSpPr>
          <p:spPr>
            <a:xfrm>
              <a:off x="4154551" y="2400300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169799" y="0"/>
                  </a:moveTo>
                  <a:lnTo>
                    <a:pt x="124633" y="6748"/>
                  </a:lnTo>
                  <a:lnTo>
                    <a:pt x="84064" y="25795"/>
                  </a:lnTo>
                  <a:lnTo>
                    <a:pt x="49704" y="55340"/>
                  </a:lnTo>
                  <a:lnTo>
                    <a:pt x="23165" y="93584"/>
                  </a:lnTo>
                  <a:lnTo>
                    <a:pt x="6060" y="138729"/>
                  </a:lnTo>
                  <a:lnTo>
                    <a:pt x="0" y="188975"/>
                  </a:lnTo>
                  <a:lnTo>
                    <a:pt x="6060" y="239168"/>
                  </a:lnTo>
                  <a:lnTo>
                    <a:pt x="23165" y="284277"/>
                  </a:lnTo>
                  <a:lnTo>
                    <a:pt x="49704" y="322500"/>
                  </a:lnTo>
                  <a:lnTo>
                    <a:pt x="84064" y="352034"/>
                  </a:lnTo>
                  <a:lnTo>
                    <a:pt x="124633" y="371076"/>
                  </a:lnTo>
                  <a:lnTo>
                    <a:pt x="169799" y="377825"/>
                  </a:lnTo>
                  <a:lnTo>
                    <a:pt x="214973" y="371076"/>
                  </a:lnTo>
                  <a:lnTo>
                    <a:pt x="255566" y="352034"/>
                  </a:lnTo>
                  <a:lnTo>
                    <a:pt x="289956" y="322500"/>
                  </a:lnTo>
                  <a:lnTo>
                    <a:pt x="316526" y="284277"/>
                  </a:lnTo>
                  <a:lnTo>
                    <a:pt x="333655" y="239168"/>
                  </a:lnTo>
                  <a:lnTo>
                    <a:pt x="339725" y="188975"/>
                  </a:lnTo>
                  <a:lnTo>
                    <a:pt x="333655" y="138729"/>
                  </a:lnTo>
                  <a:lnTo>
                    <a:pt x="316526" y="93584"/>
                  </a:lnTo>
                  <a:lnTo>
                    <a:pt x="289956" y="55340"/>
                  </a:lnTo>
                  <a:lnTo>
                    <a:pt x="255566" y="25795"/>
                  </a:lnTo>
                  <a:lnTo>
                    <a:pt x="214973" y="6748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54551" y="2400300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0" y="188975"/>
                  </a:moveTo>
                  <a:lnTo>
                    <a:pt x="6060" y="138729"/>
                  </a:lnTo>
                  <a:lnTo>
                    <a:pt x="23165" y="93584"/>
                  </a:lnTo>
                  <a:lnTo>
                    <a:pt x="49704" y="55340"/>
                  </a:lnTo>
                  <a:lnTo>
                    <a:pt x="84064" y="25795"/>
                  </a:lnTo>
                  <a:lnTo>
                    <a:pt x="124633" y="6748"/>
                  </a:lnTo>
                  <a:lnTo>
                    <a:pt x="169799" y="0"/>
                  </a:lnTo>
                  <a:lnTo>
                    <a:pt x="214973" y="6748"/>
                  </a:lnTo>
                  <a:lnTo>
                    <a:pt x="255566" y="25795"/>
                  </a:lnTo>
                  <a:lnTo>
                    <a:pt x="289956" y="55340"/>
                  </a:lnTo>
                  <a:lnTo>
                    <a:pt x="316526" y="93584"/>
                  </a:lnTo>
                  <a:lnTo>
                    <a:pt x="333655" y="138729"/>
                  </a:lnTo>
                  <a:lnTo>
                    <a:pt x="339725" y="188975"/>
                  </a:lnTo>
                  <a:lnTo>
                    <a:pt x="333655" y="239168"/>
                  </a:lnTo>
                  <a:lnTo>
                    <a:pt x="316526" y="284277"/>
                  </a:lnTo>
                  <a:lnTo>
                    <a:pt x="289956" y="322500"/>
                  </a:lnTo>
                  <a:lnTo>
                    <a:pt x="255566" y="352034"/>
                  </a:lnTo>
                  <a:lnTo>
                    <a:pt x="214973" y="371076"/>
                  </a:lnTo>
                  <a:lnTo>
                    <a:pt x="169799" y="377825"/>
                  </a:lnTo>
                  <a:lnTo>
                    <a:pt x="124633" y="371076"/>
                  </a:lnTo>
                  <a:lnTo>
                    <a:pt x="84064" y="352034"/>
                  </a:lnTo>
                  <a:lnTo>
                    <a:pt x="49704" y="322500"/>
                  </a:lnTo>
                  <a:lnTo>
                    <a:pt x="23165" y="284277"/>
                  </a:lnTo>
                  <a:lnTo>
                    <a:pt x="6060" y="239168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6151" y="3043301"/>
              <a:ext cx="341630" cy="376555"/>
            </a:xfrm>
            <a:custGeom>
              <a:avLst/>
              <a:gdLst/>
              <a:ahLst/>
              <a:cxnLst/>
              <a:rect l="l" t="t" r="r" b="b"/>
              <a:pathLst>
                <a:path w="341629" h="376554">
                  <a:moveTo>
                    <a:pt x="170561" y="0"/>
                  </a:moveTo>
                  <a:lnTo>
                    <a:pt x="125206" y="6718"/>
                  </a:lnTo>
                  <a:lnTo>
                    <a:pt x="84459" y="25677"/>
                  </a:lnTo>
                  <a:lnTo>
                    <a:pt x="49942" y="55086"/>
                  </a:lnTo>
                  <a:lnTo>
                    <a:pt x="23278" y="93152"/>
                  </a:lnTo>
                  <a:lnTo>
                    <a:pt x="6090" y="138083"/>
                  </a:lnTo>
                  <a:lnTo>
                    <a:pt x="0" y="188087"/>
                  </a:lnTo>
                  <a:lnTo>
                    <a:pt x="6090" y="238090"/>
                  </a:lnTo>
                  <a:lnTo>
                    <a:pt x="23278" y="283021"/>
                  </a:lnTo>
                  <a:lnTo>
                    <a:pt x="49942" y="321087"/>
                  </a:lnTo>
                  <a:lnTo>
                    <a:pt x="84459" y="350496"/>
                  </a:lnTo>
                  <a:lnTo>
                    <a:pt x="125206" y="369455"/>
                  </a:lnTo>
                  <a:lnTo>
                    <a:pt x="170561" y="376174"/>
                  </a:lnTo>
                  <a:lnTo>
                    <a:pt x="215924" y="369455"/>
                  </a:lnTo>
                  <a:lnTo>
                    <a:pt x="256695" y="350496"/>
                  </a:lnTo>
                  <a:lnTo>
                    <a:pt x="291242" y="321087"/>
                  </a:lnTo>
                  <a:lnTo>
                    <a:pt x="317937" y="283021"/>
                  </a:lnTo>
                  <a:lnTo>
                    <a:pt x="335149" y="238090"/>
                  </a:lnTo>
                  <a:lnTo>
                    <a:pt x="341249" y="188087"/>
                  </a:lnTo>
                  <a:lnTo>
                    <a:pt x="335149" y="138083"/>
                  </a:lnTo>
                  <a:lnTo>
                    <a:pt x="317937" y="93152"/>
                  </a:lnTo>
                  <a:lnTo>
                    <a:pt x="291242" y="55086"/>
                  </a:lnTo>
                  <a:lnTo>
                    <a:pt x="256695" y="25677"/>
                  </a:lnTo>
                  <a:lnTo>
                    <a:pt x="215924" y="6718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86151" y="3043301"/>
              <a:ext cx="341630" cy="376555"/>
            </a:xfrm>
            <a:custGeom>
              <a:avLst/>
              <a:gdLst/>
              <a:ahLst/>
              <a:cxnLst/>
              <a:rect l="l" t="t" r="r" b="b"/>
              <a:pathLst>
                <a:path w="341629" h="376554">
                  <a:moveTo>
                    <a:pt x="0" y="188087"/>
                  </a:moveTo>
                  <a:lnTo>
                    <a:pt x="6090" y="138083"/>
                  </a:lnTo>
                  <a:lnTo>
                    <a:pt x="23278" y="93152"/>
                  </a:lnTo>
                  <a:lnTo>
                    <a:pt x="49942" y="55086"/>
                  </a:lnTo>
                  <a:lnTo>
                    <a:pt x="84459" y="25677"/>
                  </a:lnTo>
                  <a:lnTo>
                    <a:pt x="125206" y="6718"/>
                  </a:lnTo>
                  <a:lnTo>
                    <a:pt x="170561" y="0"/>
                  </a:lnTo>
                  <a:lnTo>
                    <a:pt x="215924" y="6718"/>
                  </a:lnTo>
                  <a:lnTo>
                    <a:pt x="256695" y="25677"/>
                  </a:lnTo>
                  <a:lnTo>
                    <a:pt x="291242" y="55086"/>
                  </a:lnTo>
                  <a:lnTo>
                    <a:pt x="317937" y="93152"/>
                  </a:lnTo>
                  <a:lnTo>
                    <a:pt x="335149" y="138083"/>
                  </a:lnTo>
                  <a:lnTo>
                    <a:pt x="341249" y="188087"/>
                  </a:lnTo>
                  <a:lnTo>
                    <a:pt x="335149" y="238090"/>
                  </a:lnTo>
                  <a:lnTo>
                    <a:pt x="317937" y="283021"/>
                  </a:lnTo>
                  <a:lnTo>
                    <a:pt x="291242" y="321087"/>
                  </a:lnTo>
                  <a:lnTo>
                    <a:pt x="256695" y="350496"/>
                  </a:lnTo>
                  <a:lnTo>
                    <a:pt x="215924" y="369455"/>
                  </a:lnTo>
                  <a:lnTo>
                    <a:pt x="170561" y="376174"/>
                  </a:lnTo>
                  <a:lnTo>
                    <a:pt x="125206" y="369455"/>
                  </a:lnTo>
                  <a:lnTo>
                    <a:pt x="84459" y="350496"/>
                  </a:lnTo>
                  <a:lnTo>
                    <a:pt x="49942" y="321087"/>
                  </a:lnTo>
                  <a:lnTo>
                    <a:pt x="23278" y="283021"/>
                  </a:lnTo>
                  <a:lnTo>
                    <a:pt x="6090" y="238090"/>
                  </a:lnTo>
                  <a:lnTo>
                    <a:pt x="0" y="188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087116" y="306705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09925" y="2090801"/>
            <a:ext cx="685800" cy="960755"/>
          </a:xfrm>
          <a:custGeom>
            <a:avLst/>
            <a:gdLst/>
            <a:ahLst/>
            <a:cxnLst/>
            <a:rect l="l" t="t" r="r" b="b"/>
            <a:pathLst>
              <a:path w="685800" h="960755">
                <a:moveTo>
                  <a:pt x="685800" y="0"/>
                </a:moveTo>
                <a:lnTo>
                  <a:pt x="438150" y="328549"/>
                </a:lnTo>
              </a:path>
              <a:path w="685800" h="960755">
                <a:moveTo>
                  <a:pt x="249300" y="631698"/>
                </a:moveTo>
                <a:lnTo>
                  <a:pt x="0" y="9603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90620" y="1664335"/>
            <a:ext cx="433070" cy="41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87960">
              <a:lnSpc>
                <a:spcPts val="1660"/>
              </a:lnSpc>
            </a:pP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53308" y="311632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96841" y="2433269"/>
            <a:ext cx="446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1543">
                <a:latin typeface="Calibri"/>
                <a:cs typeface="Calibri"/>
              </a:rPr>
              <a:t>20</a:t>
            </a:r>
            <a:r>
              <a:rPr sz="2700" spc="419" baseline="1543">
                <a:latin typeface="Calibri"/>
                <a:cs typeface="Calibri"/>
              </a:rPr>
              <a:t> 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89200" y="4164012"/>
            <a:ext cx="2159000" cy="6337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2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eklendikten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ağacın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durumu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568638" y="3390836"/>
            <a:ext cx="481330" cy="703580"/>
            <a:chOff x="2568638" y="3390836"/>
            <a:chExt cx="481330" cy="703580"/>
          </a:xfrm>
        </p:grpSpPr>
        <p:sp>
          <p:nvSpPr>
            <p:cNvPr id="52" name="object 52"/>
            <p:cNvSpPr/>
            <p:nvPr/>
          </p:nvSpPr>
          <p:spPr>
            <a:xfrm>
              <a:off x="2573401" y="3713225"/>
              <a:ext cx="341630" cy="376555"/>
            </a:xfrm>
            <a:custGeom>
              <a:avLst/>
              <a:gdLst/>
              <a:ahLst/>
              <a:cxnLst/>
              <a:rect l="l" t="t" r="r" b="b"/>
              <a:pathLst>
                <a:path w="341630" h="376554">
                  <a:moveTo>
                    <a:pt x="170561" y="0"/>
                  </a:moveTo>
                  <a:lnTo>
                    <a:pt x="125206" y="6718"/>
                  </a:lnTo>
                  <a:lnTo>
                    <a:pt x="84459" y="25677"/>
                  </a:lnTo>
                  <a:lnTo>
                    <a:pt x="49942" y="55086"/>
                  </a:lnTo>
                  <a:lnTo>
                    <a:pt x="23278" y="93152"/>
                  </a:lnTo>
                  <a:lnTo>
                    <a:pt x="6090" y="138083"/>
                  </a:lnTo>
                  <a:lnTo>
                    <a:pt x="0" y="188087"/>
                  </a:lnTo>
                  <a:lnTo>
                    <a:pt x="6090" y="238090"/>
                  </a:lnTo>
                  <a:lnTo>
                    <a:pt x="23278" y="283021"/>
                  </a:lnTo>
                  <a:lnTo>
                    <a:pt x="49942" y="321087"/>
                  </a:lnTo>
                  <a:lnTo>
                    <a:pt x="84459" y="350496"/>
                  </a:lnTo>
                  <a:lnTo>
                    <a:pt x="125206" y="369455"/>
                  </a:lnTo>
                  <a:lnTo>
                    <a:pt x="170561" y="376174"/>
                  </a:lnTo>
                  <a:lnTo>
                    <a:pt x="215924" y="369455"/>
                  </a:lnTo>
                  <a:lnTo>
                    <a:pt x="256695" y="350496"/>
                  </a:lnTo>
                  <a:lnTo>
                    <a:pt x="291242" y="321087"/>
                  </a:lnTo>
                  <a:lnTo>
                    <a:pt x="317937" y="283021"/>
                  </a:lnTo>
                  <a:lnTo>
                    <a:pt x="335149" y="238090"/>
                  </a:lnTo>
                  <a:lnTo>
                    <a:pt x="341249" y="188087"/>
                  </a:lnTo>
                  <a:lnTo>
                    <a:pt x="335149" y="138083"/>
                  </a:lnTo>
                  <a:lnTo>
                    <a:pt x="317937" y="93152"/>
                  </a:lnTo>
                  <a:lnTo>
                    <a:pt x="291242" y="55086"/>
                  </a:lnTo>
                  <a:lnTo>
                    <a:pt x="256695" y="25677"/>
                  </a:lnTo>
                  <a:lnTo>
                    <a:pt x="215924" y="6718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73401" y="3713225"/>
              <a:ext cx="341630" cy="376555"/>
            </a:xfrm>
            <a:custGeom>
              <a:avLst/>
              <a:gdLst/>
              <a:ahLst/>
              <a:cxnLst/>
              <a:rect l="l" t="t" r="r" b="b"/>
              <a:pathLst>
                <a:path w="341630" h="376554">
                  <a:moveTo>
                    <a:pt x="0" y="188087"/>
                  </a:moveTo>
                  <a:lnTo>
                    <a:pt x="6090" y="138083"/>
                  </a:lnTo>
                  <a:lnTo>
                    <a:pt x="23278" y="93152"/>
                  </a:lnTo>
                  <a:lnTo>
                    <a:pt x="49942" y="55086"/>
                  </a:lnTo>
                  <a:lnTo>
                    <a:pt x="84459" y="25677"/>
                  </a:lnTo>
                  <a:lnTo>
                    <a:pt x="125206" y="6718"/>
                  </a:lnTo>
                  <a:lnTo>
                    <a:pt x="170561" y="0"/>
                  </a:lnTo>
                  <a:lnTo>
                    <a:pt x="215924" y="6718"/>
                  </a:lnTo>
                  <a:lnTo>
                    <a:pt x="256695" y="25677"/>
                  </a:lnTo>
                  <a:lnTo>
                    <a:pt x="291242" y="55086"/>
                  </a:lnTo>
                  <a:lnTo>
                    <a:pt x="317937" y="93152"/>
                  </a:lnTo>
                  <a:lnTo>
                    <a:pt x="335149" y="138083"/>
                  </a:lnTo>
                  <a:lnTo>
                    <a:pt x="341249" y="188087"/>
                  </a:lnTo>
                  <a:lnTo>
                    <a:pt x="335149" y="238090"/>
                  </a:lnTo>
                  <a:lnTo>
                    <a:pt x="317937" y="283021"/>
                  </a:lnTo>
                  <a:lnTo>
                    <a:pt x="291242" y="321087"/>
                  </a:lnTo>
                  <a:lnTo>
                    <a:pt x="256695" y="350496"/>
                  </a:lnTo>
                  <a:lnTo>
                    <a:pt x="215924" y="369455"/>
                  </a:lnTo>
                  <a:lnTo>
                    <a:pt x="170561" y="376174"/>
                  </a:lnTo>
                  <a:lnTo>
                    <a:pt x="125206" y="369455"/>
                  </a:lnTo>
                  <a:lnTo>
                    <a:pt x="84459" y="350496"/>
                  </a:lnTo>
                  <a:lnTo>
                    <a:pt x="49942" y="321087"/>
                  </a:lnTo>
                  <a:lnTo>
                    <a:pt x="23278" y="283021"/>
                  </a:lnTo>
                  <a:lnTo>
                    <a:pt x="6090" y="238090"/>
                  </a:lnTo>
                  <a:lnTo>
                    <a:pt x="0" y="188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33751" y="3405123"/>
              <a:ext cx="201930" cy="339725"/>
            </a:xfrm>
            <a:custGeom>
              <a:avLst/>
              <a:gdLst/>
              <a:ahLst/>
              <a:cxnLst/>
              <a:rect l="l" t="t" r="r" b="b"/>
              <a:pathLst>
                <a:path w="201930" h="339725">
                  <a:moveTo>
                    <a:pt x="201549" y="0"/>
                  </a:moveTo>
                  <a:lnTo>
                    <a:pt x="0" y="3397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451861" y="3747007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1600" b="1" spc="70">
                <a:solidFill>
                  <a:srgbClr val="CC3300"/>
                </a:solidFill>
                <a:latin typeface="Times New Roman"/>
                <a:cs typeface="Times New Roman"/>
              </a:rPr>
              <a:t>  </a:t>
            </a:r>
            <a:r>
              <a:rPr sz="2700" spc="-75" baseline="3086">
                <a:latin typeface="Calibri"/>
                <a:cs typeface="Calibri"/>
              </a:rPr>
              <a:t>2</a:t>
            </a:r>
            <a:endParaRPr sz="2700" baseline="3086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06876" y="239763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519676" y="1925573"/>
            <a:ext cx="2075180" cy="2658110"/>
            <a:chOff x="4519676" y="1925573"/>
            <a:chExt cx="2075180" cy="2658110"/>
          </a:xfrm>
        </p:grpSpPr>
        <p:sp>
          <p:nvSpPr>
            <p:cNvPr id="58" name="object 58"/>
            <p:cNvSpPr/>
            <p:nvPr/>
          </p:nvSpPr>
          <p:spPr>
            <a:xfrm>
              <a:off x="4519676" y="1925573"/>
              <a:ext cx="895985" cy="132715"/>
            </a:xfrm>
            <a:custGeom>
              <a:avLst/>
              <a:gdLst/>
              <a:ahLst/>
              <a:cxnLst/>
              <a:rect l="l" t="t" r="r" b="b"/>
              <a:pathLst>
                <a:path w="895985" h="132714">
                  <a:moveTo>
                    <a:pt x="870923" y="50800"/>
                  </a:moveTo>
                  <a:lnTo>
                    <a:pt x="867156" y="50800"/>
                  </a:lnTo>
                  <a:lnTo>
                    <a:pt x="867537" y="79375"/>
                  </a:lnTo>
                  <a:lnTo>
                    <a:pt x="814632" y="80111"/>
                  </a:lnTo>
                  <a:lnTo>
                    <a:pt x="768096" y="108203"/>
                  </a:lnTo>
                  <a:lnTo>
                    <a:pt x="765937" y="116966"/>
                  </a:lnTo>
                  <a:lnTo>
                    <a:pt x="774064" y="130428"/>
                  </a:lnTo>
                  <a:lnTo>
                    <a:pt x="782827" y="132587"/>
                  </a:lnTo>
                  <a:lnTo>
                    <a:pt x="895603" y="64770"/>
                  </a:lnTo>
                  <a:lnTo>
                    <a:pt x="870923" y="50800"/>
                  </a:lnTo>
                  <a:close/>
                </a:path>
                <a:path w="895985" h="132714">
                  <a:moveTo>
                    <a:pt x="814201" y="51536"/>
                  </a:moveTo>
                  <a:lnTo>
                    <a:pt x="0" y="62864"/>
                  </a:lnTo>
                  <a:lnTo>
                    <a:pt x="381" y="91439"/>
                  </a:lnTo>
                  <a:lnTo>
                    <a:pt x="814632" y="80111"/>
                  </a:lnTo>
                  <a:lnTo>
                    <a:pt x="838893" y="65496"/>
                  </a:lnTo>
                  <a:lnTo>
                    <a:pt x="814201" y="51536"/>
                  </a:lnTo>
                  <a:close/>
                </a:path>
                <a:path w="895985" h="132714">
                  <a:moveTo>
                    <a:pt x="838893" y="65496"/>
                  </a:moveTo>
                  <a:lnTo>
                    <a:pt x="814632" y="80111"/>
                  </a:lnTo>
                  <a:lnTo>
                    <a:pt x="867537" y="79375"/>
                  </a:lnTo>
                  <a:lnTo>
                    <a:pt x="867513" y="77597"/>
                  </a:lnTo>
                  <a:lnTo>
                    <a:pt x="860298" y="77597"/>
                  </a:lnTo>
                  <a:lnTo>
                    <a:pt x="838893" y="65496"/>
                  </a:lnTo>
                  <a:close/>
                </a:path>
                <a:path w="895985" h="132714">
                  <a:moveTo>
                    <a:pt x="859916" y="52831"/>
                  </a:moveTo>
                  <a:lnTo>
                    <a:pt x="838893" y="65496"/>
                  </a:lnTo>
                  <a:lnTo>
                    <a:pt x="860298" y="77597"/>
                  </a:lnTo>
                  <a:lnTo>
                    <a:pt x="859916" y="52831"/>
                  </a:lnTo>
                  <a:close/>
                </a:path>
                <a:path w="895985" h="132714">
                  <a:moveTo>
                    <a:pt x="867183" y="52831"/>
                  </a:moveTo>
                  <a:lnTo>
                    <a:pt x="859916" y="52831"/>
                  </a:lnTo>
                  <a:lnTo>
                    <a:pt x="860298" y="77597"/>
                  </a:lnTo>
                  <a:lnTo>
                    <a:pt x="867513" y="77597"/>
                  </a:lnTo>
                  <a:lnTo>
                    <a:pt x="867183" y="52831"/>
                  </a:lnTo>
                  <a:close/>
                </a:path>
                <a:path w="895985" h="132714">
                  <a:moveTo>
                    <a:pt x="867156" y="50800"/>
                  </a:moveTo>
                  <a:lnTo>
                    <a:pt x="814201" y="51536"/>
                  </a:lnTo>
                  <a:lnTo>
                    <a:pt x="838893" y="65496"/>
                  </a:lnTo>
                  <a:lnTo>
                    <a:pt x="859916" y="52831"/>
                  </a:lnTo>
                  <a:lnTo>
                    <a:pt x="867183" y="52831"/>
                  </a:lnTo>
                  <a:lnTo>
                    <a:pt x="867156" y="50800"/>
                  </a:lnTo>
                  <a:close/>
                </a:path>
                <a:path w="895985" h="132714">
                  <a:moveTo>
                    <a:pt x="781050" y="0"/>
                  </a:moveTo>
                  <a:lnTo>
                    <a:pt x="772287" y="2412"/>
                  </a:lnTo>
                  <a:lnTo>
                    <a:pt x="768476" y="9271"/>
                  </a:lnTo>
                  <a:lnTo>
                    <a:pt x="764539" y="16128"/>
                  </a:lnTo>
                  <a:lnTo>
                    <a:pt x="766952" y="24891"/>
                  </a:lnTo>
                  <a:lnTo>
                    <a:pt x="814201" y="51536"/>
                  </a:lnTo>
                  <a:lnTo>
                    <a:pt x="867156" y="50800"/>
                  </a:lnTo>
                  <a:lnTo>
                    <a:pt x="870923" y="50800"/>
                  </a:lnTo>
                  <a:lnTo>
                    <a:pt x="787908" y="3810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40325" y="3949763"/>
              <a:ext cx="1454150" cy="633730"/>
            </a:xfrm>
            <a:custGeom>
              <a:avLst/>
              <a:gdLst/>
              <a:ahLst/>
              <a:cxnLst/>
              <a:rect l="l" t="t" r="r" b="b"/>
              <a:pathLst>
                <a:path w="1454150" h="633729">
                  <a:moveTo>
                    <a:pt x="1454150" y="0"/>
                  </a:moveTo>
                  <a:lnTo>
                    <a:pt x="0" y="0"/>
                  </a:lnTo>
                  <a:lnTo>
                    <a:pt x="0" y="633412"/>
                  </a:lnTo>
                  <a:lnTo>
                    <a:pt x="1454150" y="633412"/>
                  </a:lnTo>
                  <a:lnTo>
                    <a:pt x="14541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140325" y="3968242"/>
            <a:ext cx="145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121920" indent="19177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Pivotun belirlenmesi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964112" y="1763712"/>
            <a:ext cx="1517650" cy="1675130"/>
            <a:chOff x="4964112" y="1763712"/>
            <a:chExt cx="1517650" cy="1675130"/>
          </a:xfrm>
        </p:grpSpPr>
        <p:sp>
          <p:nvSpPr>
            <p:cNvPr id="62" name="object 62"/>
            <p:cNvSpPr/>
            <p:nvPr/>
          </p:nvSpPr>
          <p:spPr>
            <a:xfrm>
              <a:off x="5807075" y="1768475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169925" y="0"/>
                  </a:moveTo>
                  <a:lnTo>
                    <a:pt x="124751" y="6748"/>
                  </a:lnTo>
                  <a:lnTo>
                    <a:pt x="84158" y="25795"/>
                  </a:lnTo>
                  <a:lnTo>
                    <a:pt x="49768" y="55340"/>
                  </a:lnTo>
                  <a:lnTo>
                    <a:pt x="23198" y="93584"/>
                  </a:lnTo>
                  <a:lnTo>
                    <a:pt x="6069" y="138729"/>
                  </a:lnTo>
                  <a:lnTo>
                    <a:pt x="0" y="188975"/>
                  </a:lnTo>
                  <a:lnTo>
                    <a:pt x="6069" y="239168"/>
                  </a:lnTo>
                  <a:lnTo>
                    <a:pt x="23198" y="284277"/>
                  </a:lnTo>
                  <a:lnTo>
                    <a:pt x="49768" y="322500"/>
                  </a:lnTo>
                  <a:lnTo>
                    <a:pt x="84158" y="352034"/>
                  </a:lnTo>
                  <a:lnTo>
                    <a:pt x="124751" y="371076"/>
                  </a:lnTo>
                  <a:lnTo>
                    <a:pt x="169925" y="377825"/>
                  </a:lnTo>
                  <a:lnTo>
                    <a:pt x="215047" y="371076"/>
                  </a:lnTo>
                  <a:lnTo>
                    <a:pt x="255603" y="352034"/>
                  </a:lnTo>
                  <a:lnTo>
                    <a:pt x="289972" y="322500"/>
                  </a:lnTo>
                  <a:lnTo>
                    <a:pt x="316531" y="284277"/>
                  </a:lnTo>
                  <a:lnTo>
                    <a:pt x="333656" y="239168"/>
                  </a:lnTo>
                  <a:lnTo>
                    <a:pt x="339725" y="188975"/>
                  </a:lnTo>
                  <a:lnTo>
                    <a:pt x="333656" y="138729"/>
                  </a:lnTo>
                  <a:lnTo>
                    <a:pt x="316531" y="93584"/>
                  </a:lnTo>
                  <a:lnTo>
                    <a:pt x="289972" y="55340"/>
                  </a:lnTo>
                  <a:lnTo>
                    <a:pt x="255603" y="25795"/>
                  </a:lnTo>
                  <a:lnTo>
                    <a:pt x="215047" y="674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07075" y="1768475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0" y="188975"/>
                  </a:moveTo>
                  <a:lnTo>
                    <a:pt x="6069" y="138729"/>
                  </a:lnTo>
                  <a:lnTo>
                    <a:pt x="23198" y="93584"/>
                  </a:lnTo>
                  <a:lnTo>
                    <a:pt x="49768" y="55340"/>
                  </a:lnTo>
                  <a:lnTo>
                    <a:pt x="84158" y="25795"/>
                  </a:lnTo>
                  <a:lnTo>
                    <a:pt x="124751" y="6748"/>
                  </a:lnTo>
                  <a:lnTo>
                    <a:pt x="169925" y="0"/>
                  </a:lnTo>
                  <a:lnTo>
                    <a:pt x="215047" y="6748"/>
                  </a:lnTo>
                  <a:lnTo>
                    <a:pt x="255603" y="25795"/>
                  </a:lnTo>
                  <a:lnTo>
                    <a:pt x="289972" y="55340"/>
                  </a:lnTo>
                  <a:lnTo>
                    <a:pt x="316531" y="93584"/>
                  </a:lnTo>
                  <a:lnTo>
                    <a:pt x="333656" y="138729"/>
                  </a:lnTo>
                  <a:lnTo>
                    <a:pt x="339725" y="188975"/>
                  </a:lnTo>
                  <a:lnTo>
                    <a:pt x="333656" y="239168"/>
                  </a:lnTo>
                  <a:lnTo>
                    <a:pt x="316531" y="284277"/>
                  </a:lnTo>
                  <a:lnTo>
                    <a:pt x="289972" y="322500"/>
                  </a:lnTo>
                  <a:lnTo>
                    <a:pt x="255603" y="352034"/>
                  </a:lnTo>
                  <a:lnTo>
                    <a:pt x="215047" y="371076"/>
                  </a:lnTo>
                  <a:lnTo>
                    <a:pt x="169925" y="377825"/>
                  </a:lnTo>
                  <a:lnTo>
                    <a:pt x="124751" y="371076"/>
                  </a:lnTo>
                  <a:lnTo>
                    <a:pt x="84158" y="352034"/>
                  </a:lnTo>
                  <a:lnTo>
                    <a:pt x="49768" y="322500"/>
                  </a:lnTo>
                  <a:lnTo>
                    <a:pt x="23198" y="284277"/>
                  </a:lnTo>
                  <a:lnTo>
                    <a:pt x="6069" y="239168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92825" y="2089150"/>
              <a:ext cx="198755" cy="330200"/>
            </a:xfrm>
            <a:custGeom>
              <a:avLst/>
              <a:gdLst/>
              <a:ahLst/>
              <a:cxnLst/>
              <a:rect l="l" t="t" r="r" b="b"/>
              <a:pathLst>
                <a:path w="198754" h="330200">
                  <a:moveTo>
                    <a:pt x="0" y="0"/>
                  </a:moveTo>
                  <a:lnTo>
                    <a:pt x="198500" y="330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46700" y="2374900"/>
              <a:ext cx="341630" cy="376555"/>
            </a:xfrm>
            <a:custGeom>
              <a:avLst/>
              <a:gdLst/>
              <a:ahLst/>
              <a:cxnLst/>
              <a:rect l="l" t="t" r="r" b="b"/>
              <a:pathLst>
                <a:path w="341629" h="376555">
                  <a:moveTo>
                    <a:pt x="170687" y="0"/>
                  </a:moveTo>
                  <a:lnTo>
                    <a:pt x="125324" y="6718"/>
                  </a:lnTo>
                  <a:lnTo>
                    <a:pt x="84553" y="25677"/>
                  </a:lnTo>
                  <a:lnTo>
                    <a:pt x="50006" y="55086"/>
                  </a:lnTo>
                  <a:lnTo>
                    <a:pt x="23311" y="93152"/>
                  </a:lnTo>
                  <a:lnTo>
                    <a:pt x="6099" y="138083"/>
                  </a:lnTo>
                  <a:lnTo>
                    <a:pt x="0" y="188087"/>
                  </a:lnTo>
                  <a:lnTo>
                    <a:pt x="6099" y="238100"/>
                  </a:lnTo>
                  <a:lnTo>
                    <a:pt x="23311" y="283054"/>
                  </a:lnTo>
                  <a:lnTo>
                    <a:pt x="50006" y="321151"/>
                  </a:lnTo>
                  <a:lnTo>
                    <a:pt x="84553" y="350590"/>
                  </a:lnTo>
                  <a:lnTo>
                    <a:pt x="125324" y="369573"/>
                  </a:lnTo>
                  <a:lnTo>
                    <a:pt x="170687" y="376300"/>
                  </a:lnTo>
                  <a:lnTo>
                    <a:pt x="216051" y="369573"/>
                  </a:lnTo>
                  <a:lnTo>
                    <a:pt x="256822" y="350590"/>
                  </a:lnTo>
                  <a:lnTo>
                    <a:pt x="291369" y="321151"/>
                  </a:lnTo>
                  <a:lnTo>
                    <a:pt x="318064" y="283054"/>
                  </a:lnTo>
                  <a:lnTo>
                    <a:pt x="335276" y="238100"/>
                  </a:lnTo>
                  <a:lnTo>
                    <a:pt x="341375" y="188087"/>
                  </a:lnTo>
                  <a:lnTo>
                    <a:pt x="335276" y="138083"/>
                  </a:lnTo>
                  <a:lnTo>
                    <a:pt x="318064" y="93152"/>
                  </a:lnTo>
                  <a:lnTo>
                    <a:pt x="291369" y="55086"/>
                  </a:lnTo>
                  <a:lnTo>
                    <a:pt x="256822" y="25677"/>
                  </a:lnTo>
                  <a:lnTo>
                    <a:pt x="216051" y="6718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46700" y="2374900"/>
              <a:ext cx="341630" cy="376555"/>
            </a:xfrm>
            <a:custGeom>
              <a:avLst/>
              <a:gdLst/>
              <a:ahLst/>
              <a:cxnLst/>
              <a:rect l="l" t="t" r="r" b="b"/>
              <a:pathLst>
                <a:path w="341629" h="376555">
                  <a:moveTo>
                    <a:pt x="0" y="188087"/>
                  </a:moveTo>
                  <a:lnTo>
                    <a:pt x="6099" y="138083"/>
                  </a:lnTo>
                  <a:lnTo>
                    <a:pt x="23311" y="93152"/>
                  </a:lnTo>
                  <a:lnTo>
                    <a:pt x="50006" y="55086"/>
                  </a:lnTo>
                  <a:lnTo>
                    <a:pt x="84553" y="25677"/>
                  </a:lnTo>
                  <a:lnTo>
                    <a:pt x="125324" y="6718"/>
                  </a:lnTo>
                  <a:lnTo>
                    <a:pt x="170687" y="0"/>
                  </a:lnTo>
                  <a:lnTo>
                    <a:pt x="216051" y="6718"/>
                  </a:lnTo>
                  <a:lnTo>
                    <a:pt x="256822" y="25677"/>
                  </a:lnTo>
                  <a:lnTo>
                    <a:pt x="291369" y="55086"/>
                  </a:lnTo>
                  <a:lnTo>
                    <a:pt x="318064" y="93152"/>
                  </a:lnTo>
                  <a:lnTo>
                    <a:pt x="335276" y="138083"/>
                  </a:lnTo>
                  <a:lnTo>
                    <a:pt x="341375" y="188087"/>
                  </a:lnTo>
                  <a:lnTo>
                    <a:pt x="335276" y="238100"/>
                  </a:lnTo>
                  <a:lnTo>
                    <a:pt x="318064" y="283054"/>
                  </a:lnTo>
                  <a:lnTo>
                    <a:pt x="291369" y="321151"/>
                  </a:lnTo>
                  <a:lnTo>
                    <a:pt x="256822" y="350590"/>
                  </a:lnTo>
                  <a:lnTo>
                    <a:pt x="216051" y="369573"/>
                  </a:lnTo>
                  <a:lnTo>
                    <a:pt x="170687" y="376300"/>
                  </a:lnTo>
                  <a:lnTo>
                    <a:pt x="125324" y="369573"/>
                  </a:lnTo>
                  <a:lnTo>
                    <a:pt x="84553" y="350590"/>
                  </a:lnTo>
                  <a:lnTo>
                    <a:pt x="50006" y="321151"/>
                  </a:lnTo>
                  <a:lnTo>
                    <a:pt x="23311" y="283054"/>
                  </a:lnTo>
                  <a:lnTo>
                    <a:pt x="6099" y="238100"/>
                  </a:lnTo>
                  <a:lnTo>
                    <a:pt x="0" y="188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37275" y="2413000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169925" y="0"/>
                  </a:moveTo>
                  <a:lnTo>
                    <a:pt x="124751" y="6748"/>
                  </a:lnTo>
                  <a:lnTo>
                    <a:pt x="84158" y="25795"/>
                  </a:lnTo>
                  <a:lnTo>
                    <a:pt x="49768" y="55340"/>
                  </a:lnTo>
                  <a:lnTo>
                    <a:pt x="23198" y="93584"/>
                  </a:lnTo>
                  <a:lnTo>
                    <a:pt x="6069" y="138729"/>
                  </a:lnTo>
                  <a:lnTo>
                    <a:pt x="0" y="188975"/>
                  </a:lnTo>
                  <a:lnTo>
                    <a:pt x="6069" y="239168"/>
                  </a:lnTo>
                  <a:lnTo>
                    <a:pt x="23198" y="284277"/>
                  </a:lnTo>
                  <a:lnTo>
                    <a:pt x="49768" y="322500"/>
                  </a:lnTo>
                  <a:lnTo>
                    <a:pt x="84158" y="352034"/>
                  </a:lnTo>
                  <a:lnTo>
                    <a:pt x="124751" y="371076"/>
                  </a:lnTo>
                  <a:lnTo>
                    <a:pt x="169925" y="377825"/>
                  </a:lnTo>
                  <a:lnTo>
                    <a:pt x="215047" y="371076"/>
                  </a:lnTo>
                  <a:lnTo>
                    <a:pt x="255603" y="352034"/>
                  </a:lnTo>
                  <a:lnTo>
                    <a:pt x="289972" y="322500"/>
                  </a:lnTo>
                  <a:lnTo>
                    <a:pt x="316531" y="284277"/>
                  </a:lnTo>
                  <a:lnTo>
                    <a:pt x="333656" y="239168"/>
                  </a:lnTo>
                  <a:lnTo>
                    <a:pt x="339725" y="188975"/>
                  </a:lnTo>
                  <a:lnTo>
                    <a:pt x="333656" y="138729"/>
                  </a:lnTo>
                  <a:lnTo>
                    <a:pt x="316531" y="93584"/>
                  </a:lnTo>
                  <a:lnTo>
                    <a:pt x="289972" y="55340"/>
                  </a:lnTo>
                  <a:lnTo>
                    <a:pt x="255603" y="25795"/>
                  </a:lnTo>
                  <a:lnTo>
                    <a:pt x="215047" y="674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37275" y="2413000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0" y="188975"/>
                  </a:moveTo>
                  <a:lnTo>
                    <a:pt x="6069" y="138729"/>
                  </a:lnTo>
                  <a:lnTo>
                    <a:pt x="23198" y="93584"/>
                  </a:lnTo>
                  <a:lnTo>
                    <a:pt x="49768" y="55340"/>
                  </a:lnTo>
                  <a:lnTo>
                    <a:pt x="84158" y="25795"/>
                  </a:lnTo>
                  <a:lnTo>
                    <a:pt x="124751" y="6748"/>
                  </a:lnTo>
                  <a:lnTo>
                    <a:pt x="169925" y="0"/>
                  </a:lnTo>
                  <a:lnTo>
                    <a:pt x="215047" y="6748"/>
                  </a:lnTo>
                  <a:lnTo>
                    <a:pt x="255603" y="25795"/>
                  </a:lnTo>
                  <a:lnTo>
                    <a:pt x="289972" y="55340"/>
                  </a:lnTo>
                  <a:lnTo>
                    <a:pt x="316531" y="93584"/>
                  </a:lnTo>
                  <a:lnTo>
                    <a:pt x="333656" y="138729"/>
                  </a:lnTo>
                  <a:lnTo>
                    <a:pt x="339725" y="188975"/>
                  </a:lnTo>
                  <a:lnTo>
                    <a:pt x="333656" y="239168"/>
                  </a:lnTo>
                  <a:lnTo>
                    <a:pt x="316531" y="284277"/>
                  </a:lnTo>
                  <a:lnTo>
                    <a:pt x="289972" y="322500"/>
                  </a:lnTo>
                  <a:lnTo>
                    <a:pt x="255603" y="352034"/>
                  </a:lnTo>
                  <a:lnTo>
                    <a:pt x="215047" y="371076"/>
                  </a:lnTo>
                  <a:lnTo>
                    <a:pt x="169925" y="377825"/>
                  </a:lnTo>
                  <a:lnTo>
                    <a:pt x="124751" y="371076"/>
                  </a:lnTo>
                  <a:lnTo>
                    <a:pt x="84158" y="352034"/>
                  </a:lnTo>
                  <a:lnTo>
                    <a:pt x="49768" y="322500"/>
                  </a:lnTo>
                  <a:lnTo>
                    <a:pt x="23198" y="284277"/>
                  </a:lnTo>
                  <a:lnTo>
                    <a:pt x="6069" y="239168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68875" y="3055874"/>
              <a:ext cx="341630" cy="378460"/>
            </a:xfrm>
            <a:custGeom>
              <a:avLst/>
              <a:gdLst/>
              <a:ahLst/>
              <a:cxnLst/>
              <a:rect l="l" t="t" r="r" b="b"/>
              <a:pathLst>
                <a:path w="341629" h="378460">
                  <a:moveTo>
                    <a:pt x="170687" y="0"/>
                  </a:moveTo>
                  <a:lnTo>
                    <a:pt x="125324" y="6748"/>
                  </a:lnTo>
                  <a:lnTo>
                    <a:pt x="84553" y="25795"/>
                  </a:lnTo>
                  <a:lnTo>
                    <a:pt x="50006" y="55340"/>
                  </a:lnTo>
                  <a:lnTo>
                    <a:pt x="23311" y="93584"/>
                  </a:lnTo>
                  <a:lnTo>
                    <a:pt x="6099" y="138729"/>
                  </a:lnTo>
                  <a:lnTo>
                    <a:pt x="0" y="188975"/>
                  </a:lnTo>
                  <a:lnTo>
                    <a:pt x="6099" y="239222"/>
                  </a:lnTo>
                  <a:lnTo>
                    <a:pt x="23311" y="284367"/>
                  </a:lnTo>
                  <a:lnTo>
                    <a:pt x="50006" y="322611"/>
                  </a:lnTo>
                  <a:lnTo>
                    <a:pt x="84553" y="352156"/>
                  </a:lnTo>
                  <a:lnTo>
                    <a:pt x="125324" y="371203"/>
                  </a:lnTo>
                  <a:lnTo>
                    <a:pt x="170687" y="377951"/>
                  </a:lnTo>
                  <a:lnTo>
                    <a:pt x="216051" y="371203"/>
                  </a:lnTo>
                  <a:lnTo>
                    <a:pt x="256822" y="352156"/>
                  </a:lnTo>
                  <a:lnTo>
                    <a:pt x="291369" y="322611"/>
                  </a:lnTo>
                  <a:lnTo>
                    <a:pt x="318064" y="284367"/>
                  </a:lnTo>
                  <a:lnTo>
                    <a:pt x="335276" y="239222"/>
                  </a:lnTo>
                  <a:lnTo>
                    <a:pt x="341375" y="188975"/>
                  </a:lnTo>
                  <a:lnTo>
                    <a:pt x="335276" y="138729"/>
                  </a:lnTo>
                  <a:lnTo>
                    <a:pt x="318064" y="93584"/>
                  </a:lnTo>
                  <a:lnTo>
                    <a:pt x="291369" y="55340"/>
                  </a:lnTo>
                  <a:lnTo>
                    <a:pt x="256822" y="25795"/>
                  </a:lnTo>
                  <a:lnTo>
                    <a:pt x="216051" y="6748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68875" y="3055874"/>
              <a:ext cx="341630" cy="378460"/>
            </a:xfrm>
            <a:custGeom>
              <a:avLst/>
              <a:gdLst/>
              <a:ahLst/>
              <a:cxnLst/>
              <a:rect l="l" t="t" r="r" b="b"/>
              <a:pathLst>
                <a:path w="341629" h="378460">
                  <a:moveTo>
                    <a:pt x="0" y="188975"/>
                  </a:moveTo>
                  <a:lnTo>
                    <a:pt x="6099" y="138729"/>
                  </a:lnTo>
                  <a:lnTo>
                    <a:pt x="23311" y="93584"/>
                  </a:lnTo>
                  <a:lnTo>
                    <a:pt x="50006" y="55340"/>
                  </a:lnTo>
                  <a:lnTo>
                    <a:pt x="84553" y="25795"/>
                  </a:lnTo>
                  <a:lnTo>
                    <a:pt x="125324" y="6748"/>
                  </a:lnTo>
                  <a:lnTo>
                    <a:pt x="170687" y="0"/>
                  </a:lnTo>
                  <a:lnTo>
                    <a:pt x="216051" y="6748"/>
                  </a:lnTo>
                  <a:lnTo>
                    <a:pt x="256822" y="25795"/>
                  </a:lnTo>
                  <a:lnTo>
                    <a:pt x="291369" y="55340"/>
                  </a:lnTo>
                  <a:lnTo>
                    <a:pt x="318064" y="93584"/>
                  </a:lnTo>
                  <a:lnTo>
                    <a:pt x="335276" y="138729"/>
                  </a:lnTo>
                  <a:lnTo>
                    <a:pt x="341375" y="188975"/>
                  </a:lnTo>
                  <a:lnTo>
                    <a:pt x="335276" y="239222"/>
                  </a:lnTo>
                  <a:lnTo>
                    <a:pt x="318064" y="284367"/>
                  </a:lnTo>
                  <a:lnTo>
                    <a:pt x="291369" y="322611"/>
                  </a:lnTo>
                  <a:lnTo>
                    <a:pt x="256822" y="352156"/>
                  </a:lnTo>
                  <a:lnTo>
                    <a:pt x="216051" y="371203"/>
                  </a:lnTo>
                  <a:lnTo>
                    <a:pt x="170687" y="377951"/>
                  </a:lnTo>
                  <a:lnTo>
                    <a:pt x="125324" y="371203"/>
                  </a:lnTo>
                  <a:lnTo>
                    <a:pt x="84553" y="352156"/>
                  </a:lnTo>
                  <a:lnTo>
                    <a:pt x="50006" y="322611"/>
                  </a:lnTo>
                  <a:lnTo>
                    <a:pt x="23311" y="284367"/>
                  </a:lnTo>
                  <a:lnTo>
                    <a:pt x="6099" y="239222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070094" y="30803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192776" y="2103373"/>
            <a:ext cx="685800" cy="960755"/>
          </a:xfrm>
          <a:custGeom>
            <a:avLst/>
            <a:gdLst/>
            <a:ahLst/>
            <a:cxnLst/>
            <a:rect l="l" t="t" r="r" b="b"/>
            <a:pathLst>
              <a:path w="685800" h="960755">
                <a:moveTo>
                  <a:pt x="685800" y="0"/>
                </a:moveTo>
                <a:lnTo>
                  <a:pt x="438150" y="328675"/>
                </a:lnTo>
              </a:path>
              <a:path w="685800" h="960755">
                <a:moveTo>
                  <a:pt x="249174" y="631951"/>
                </a:moveTo>
                <a:lnTo>
                  <a:pt x="0" y="96050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673978" y="1676780"/>
            <a:ext cx="433070" cy="41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88595">
              <a:lnSpc>
                <a:spcPts val="1660"/>
              </a:lnSpc>
            </a:pP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89982" y="2322321"/>
            <a:ext cx="39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157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3600" b="1" spc="345" baseline="1157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36667" y="312889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179946" y="2446146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1543">
                <a:latin typeface="Calibri"/>
                <a:cs typeface="Calibri"/>
              </a:rPr>
              <a:t>20</a:t>
            </a:r>
            <a:r>
              <a:rPr sz="2700" spc="390" baseline="1543">
                <a:latin typeface="Calibri"/>
                <a:cs typeface="Calibri"/>
              </a:rPr>
              <a:t> 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551362" y="3721163"/>
            <a:ext cx="351155" cy="386080"/>
            <a:chOff x="4551362" y="3721163"/>
            <a:chExt cx="351155" cy="386080"/>
          </a:xfrm>
        </p:grpSpPr>
        <p:sp>
          <p:nvSpPr>
            <p:cNvPr id="78" name="object 78"/>
            <p:cNvSpPr/>
            <p:nvPr/>
          </p:nvSpPr>
          <p:spPr>
            <a:xfrm>
              <a:off x="4556125" y="3725926"/>
              <a:ext cx="341630" cy="376555"/>
            </a:xfrm>
            <a:custGeom>
              <a:avLst/>
              <a:gdLst/>
              <a:ahLst/>
              <a:cxnLst/>
              <a:rect l="l" t="t" r="r" b="b"/>
              <a:pathLst>
                <a:path w="341629" h="376554">
                  <a:moveTo>
                    <a:pt x="170687" y="0"/>
                  </a:moveTo>
                  <a:lnTo>
                    <a:pt x="125324" y="6718"/>
                  </a:lnTo>
                  <a:lnTo>
                    <a:pt x="84553" y="25677"/>
                  </a:lnTo>
                  <a:lnTo>
                    <a:pt x="50006" y="55086"/>
                  </a:lnTo>
                  <a:lnTo>
                    <a:pt x="23311" y="93152"/>
                  </a:lnTo>
                  <a:lnTo>
                    <a:pt x="6099" y="138083"/>
                  </a:lnTo>
                  <a:lnTo>
                    <a:pt x="0" y="188087"/>
                  </a:lnTo>
                  <a:lnTo>
                    <a:pt x="6099" y="238090"/>
                  </a:lnTo>
                  <a:lnTo>
                    <a:pt x="23311" y="283021"/>
                  </a:lnTo>
                  <a:lnTo>
                    <a:pt x="50006" y="321087"/>
                  </a:lnTo>
                  <a:lnTo>
                    <a:pt x="84553" y="350496"/>
                  </a:lnTo>
                  <a:lnTo>
                    <a:pt x="125324" y="369455"/>
                  </a:lnTo>
                  <a:lnTo>
                    <a:pt x="170687" y="376174"/>
                  </a:lnTo>
                  <a:lnTo>
                    <a:pt x="216051" y="369455"/>
                  </a:lnTo>
                  <a:lnTo>
                    <a:pt x="256822" y="350496"/>
                  </a:lnTo>
                  <a:lnTo>
                    <a:pt x="291369" y="321087"/>
                  </a:lnTo>
                  <a:lnTo>
                    <a:pt x="318064" y="283021"/>
                  </a:lnTo>
                  <a:lnTo>
                    <a:pt x="335276" y="238090"/>
                  </a:lnTo>
                  <a:lnTo>
                    <a:pt x="341375" y="188087"/>
                  </a:lnTo>
                  <a:lnTo>
                    <a:pt x="335276" y="138083"/>
                  </a:lnTo>
                  <a:lnTo>
                    <a:pt x="318064" y="93152"/>
                  </a:lnTo>
                  <a:lnTo>
                    <a:pt x="291369" y="55086"/>
                  </a:lnTo>
                  <a:lnTo>
                    <a:pt x="256822" y="25677"/>
                  </a:lnTo>
                  <a:lnTo>
                    <a:pt x="216051" y="6718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56125" y="3725926"/>
              <a:ext cx="341630" cy="376555"/>
            </a:xfrm>
            <a:custGeom>
              <a:avLst/>
              <a:gdLst/>
              <a:ahLst/>
              <a:cxnLst/>
              <a:rect l="l" t="t" r="r" b="b"/>
              <a:pathLst>
                <a:path w="341629" h="376554">
                  <a:moveTo>
                    <a:pt x="0" y="188087"/>
                  </a:moveTo>
                  <a:lnTo>
                    <a:pt x="6099" y="138083"/>
                  </a:lnTo>
                  <a:lnTo>
                    <a:pt x="23311" y="93152"/>
                  </a:lnTo>
                  <a:lnTo>
                    <a:pt x="50006" y="55086"/>
                  </a:lnTo>
                  <a:lnTo>
                    <a:pt x="84553" y="25677"/>
                  </a:lnTo>
                  <a:lnTo>
                    <a:pt x="125324" y="6718"/>
                  </a:lnTo>
                  <a:lnTo>
                    <a:pt x="170687" y="0"/>
                  </a:lnTo>
                  <a:lnTo>
                    <a:pt x="216051" y="6718"/>
                  </a:lnTo>
                  <a:lnTo>
                    <a:pt x="256822" y="25677"/>
                  </a:lnTo>
                  <a:lnTo>
                    <a:pt x="291369" y="55086"/>
                  </a:lnTo>
                  <a:lnTo>
                    <a:pt x="318064" y="93152"/>
                  </a:lnTo>
                  <a:lnTo>
                    <a:pt x="335276" y="138083"/>
                  </a:lnTo>
                  <a:lnTo>
                    <a:pt x="341375" y="188087"/>
                  </a:lnTo>
                  <a:lnTo>
                    <a:pt x="335276" y="238090"/>
                  </a:lnTo>
                  <a:lnTo>
                    <a:pt x="318064" y="283021"/>
                  </a:lnTo>
                  <a:lnTo>
                    <a:pt x="291369" y="321087"/>
                  </a:lnTo>
                  <a:lnTo>
                    <a:pt x="256822" y="350496"/>
                  </a:lnTo>
                  <a:lnTo>
                    <a:pt x="216051" y="369455"/>
                  </a:lnTo>
                  <a:lnTo>
                    <a:pt x="170687" y="376174"/>
                  </a:lnTo>
                  <a:lnTo>
                    <a:pt x="125324" y="369455"/>
                  </a:lnTo>
                  <a:lnTo>
                    <a:pt x="84553" y="350496"/>
                  </a:lnTo>
                  <a:lnTo>
                    <a:pt x="50006" y="321087"/>
                  </a:lnTo>
                  <a:lnTo>
                    <a:pt x="23311" y="283021"/>
                  </a:lnTo>
                  <a:lnTo>
                    <a:pt x="6099" y="238090"/>
                  </a:lnTo>
                  <a:lnTo>
                    <a:pt x="0" y="188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57090" y="37498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802187" y="1869185"/>
            <a:ext cx="2421890" cy="1903095"/>
            <a:chOff x="4802187" y="1869185"/>
            <a:chExt cx="2421890" cy="1903095"/>
          </a:xfrm>
        </p:grpSpPr>
        <p:sp>
          <p:nvSpPr>
            <p:cNvPr id="82" name="object 82"/>
            <p:cNvSpPr/>
            <p:nvPr/>
          </p:nvSpPr>
          <p:spPr>
            <a:xfrm>
              <a:off x="4816475" y="3417950"/>
              <a:ext cx="201930" cy="339725"/>
            </a:xfrm>
            <a:custGeom>
              <a:avLst/>
              <a:gdLst/>
              <a:ahLst/>
              <a:cxnLst/>
              <a:rect l="l" t="t" r="r" b="b"/>
              <a:pathLst>
                <a:path w="201929" h="339725">
                  <a:moveTo>
                    <a:pt x="201675" y="0"/>
                  </a:moveTo>
                  <a:lnTo>
                    <a:pt x="0" y="3397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21500" y="1869185"/>
              <a:ext cx="802005" cy="132715"/>
            </a:xfrm>
            <a:custGeom>
              <a:avLst/>
              <a:gdLst/>
              <a:ahLst/>
              <a:cxnLst/>
              <a:rect l="l" t="t" r="r" b="b"/>
              <a:pathLst>
                <a:path w="802004" h="132714">
                  <a:moveTo>
                    <a:pt x="777260" y="49784"/>
                  </a:moveTo>
                  <a:lnTo>
                    <a:pt x="773302" y="49784"/>
                  </a:lnTo>
                  <a:lnTo>
                    <a:pt x="774065" y="78359"/>
                  </a:lnTo>
                  <a:lnTo>
                    <a:pt x="721216" y="79739"/>
                  </a:lnTo>
                  <a:lnTo>
                    <a:pt x="675004" y="108330"/>
                  </a:lnTo>
                  <a:lnTo>
                    <a:pt x="672973" y="117093"/>
                  </a:lnTo>
                  <a:lnTo>
                    <a:pt x="681354" y="130555"/>
                  </a:lnTo>
                  <a:lnTo>
                    <a:pt x="690118" y="132587"/>
                  </a:lnTo>
                  <a:lnTo>
                    <a:pt x="696849" y="128524"/>
                  </a:lnTo>
                  <a:lnTo>
                    <a:pt x="802004" y="63373"/>
                  </a:lnTo>
                  <a:lnTo>
                    <a:pt x="777260" y="49784"/>
                  </a:lnTo>
                  <a:close/>
                </a:path>
                <a:path w="802004" h="132714">
                  <a:moveTo>
                    <a:pt x="720518" y="51162"/>
                  </a:moveTo>
                  <a:lnTo>
                    <a:pt x="0" y="69976"/>
                  </a:lnTo>
                  <a:lnTo>
                    <a:pt x="762" y="98551"/>
                  </a:lnTo>
                  <a:lnTo>
                    <a:pt x="721216" y="79739"/>
                  </a:lnTo>
                  <a:lnTo>
                    <a:pt x="745376" y="64807"/>
                  </a:lnTo>
                  <a:lnTo>
                    <a:pt x="720518" y="51162"/>
                  </a:lnTo>
                  <a:close/>
                </a:path>
                <a:path w="802004" h="132714">
                  <a:moveTo>
                    <a:pt x="745376" y="64807"/>
                  </a:moveTo>
                  <a:lnTo>
                    <a:pt x="721216" y="79739"/>
                  </a:lnTo>
                  <a:lnTo>
                    <a:pt x="774065" y="78359"/>
                  </a:lnTo>
                  <a:lnTo>
                    <a:pt x="774017" y="76580"/>
                  </a:lnTo>
                  <a:lnTo>
                    <a:pt x="766826" y="76580"/>
                  </a:lnTo>
                  <a:lnTo>
                    <a:pt x="745376" y="64807"/>
                  </a:lnTo>
                  <a:close/>
                </a:path>
                <a:path w="802004" h="132714">
                  <a:moveTo>
                    <a:pt x="766191" y="51942"/>
                  </a:moveTo>
                  <a:lnTo>
                    <a:pt x="745376" y="64807"/>
                  </a:lnTo>
                  <a:lnTo>
                    <a:pt x="766826" y="76580"/>
                  </a:lnTo>
                  <a:lnTo>
                    <a:pt x="766191" y="51942"/>
                  </a:lnTo>
                  <a:close/>
                </a:path>
                <a:path w="802004" h="132714">
                  <a:moveTo>
                    <a:pt x="773360" y="51942"/>
                  </a:moveTo>
                  <a:lnTo>
                    <a:pt x="766191" y="51942"/>
                  </a:lnTo>
                  <a:lnTo>
                    <a:pt x="766826" y="76580"/>
                  </a:lnTo>
                  <a:lnTo>
                    <a:pt x="774017" y="76580"/>
                  </a:lnTo>
                  <a:lnTo>
                    <a:pt x="773360" y="51942"/>
                  </a:lnTo>
                  <a:close/>
                </a:path>
                <a:path w="802004" h="132714">
                  <a:moveTo>
                    <a:pt x="773302" y="49784"/>
                  </a:moveTo>
                  <a:lnTo>
                    <a:pt x="720518" y="51162"/>
                  </a:lnTo>
                  <a:lnTo>
                    <a:pt x="745376" y="64807"/>
                  </a:lnTo>
                  <a:lnTo>
                    <a:pt x="766191" y="51942"/>
                  </a:lnTo>
                  <a:lnTo>
                    <a:pt x="773360" y="51942"/>
                  </a:lnTo>
                  <a:lnTo>
                    <a:pt x="773302" y="49784"/>
                  </a:lnTo>
                  <a:close/>
                </a:path>
                <a:path w="802004" h="132714">
                  <a:moveTo>
                    <a:pt x="686689" y="0"/>
                  </a:moveTo>
                  <a:lnTo>
                    <a:pt x="677926" y="2539"/>
                  </a:lnTo>
                  <a:lnTo>
                    <a:pt x="674116" y="9525"/>
                  </a:lnTo>
                  <a:lnTo>
                    <a:pt x="670305" y="16383"/>
                  </a:lnTo>
                  <a:lnTo>
                    <a:pt x="672846" y="25146"/>
                  </a:lnTo>
                  <a:lnTo>
                    <a:pt x="679830" y="28828"/>
                  </a:lnTo>
                  <a:lnTo>
                    <a:pt x="720518" y="51162"/>
                  </a:lnTo>
                  <a:lnTo>
                    <a:pt x="773302" y="49784"/>
                  </a:lnTo>
                  <a:lnTo>
                    <a:pt x="777260" y="49784"/>
                  </a:lnTo>
                  <a:lnTo>
                    <a:pt x="6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400169" y="379818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840984" y="245948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480428" y="1619758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7643812" y="1801812"/>
            <a:ext cx="621030" cy="1711325"/>
            <a:chOff x="7643812" y="1801812"/>
            <a:chExt cx="621030" cy="1711325"/>
          </a:xfrm>
        </p:grpSpPr>
        <p:sp>
          <p:nvSpPr>
            <p:cNvPr id="88" name="object 88"/>
            <p:cNvSpPr/>
            <p:nvPr/>
          </p:nvSpPr>
          <p:spPr>
            <a:xfrm>
              <a:off x="7766050" y="1806575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169925" y="0"/>
                  </a:moveTo>
                  <a:lnTo>
                    <a:pt x="124751" y="6748"/>
                  </a:lnTo>
                  <a:lnTo>
                    <a:pt x="84158" y="25795"/>
                  </a:lnTo>
                  <a:lnTo>
                    <a:pt x="49768" y="55340"/>
                  </a:lnTo>
                  <a:lnTo>
                    <a:pt x="23198" y="93584"/>
                  </a:lnTo>
                  <a:lnTo>
                    <a:pt x="6069" y="138729"/>
                  </a:lnTo>
                  <a:lnTo>
                    <a:pt x="0" y="188975"/>
                  </a:lnTo>
                  <a:lnTo>
                    <a:pt x="6069" y="239168"/>
                  </a:lnTo>
                  <a:lnTo>
                    <a:pt x="23198" y="284277"/>
                  </a:lnTo>
                  <a:lnTo>
                    <a:pt x="49768" y="322500"/>
                  </a:lnTo>
                  <a:lnTo>
                    <a:pt x="84158" y="352034"/>
                  </a:lnTo>
                  <a:lnTo>
                    <a:pt x="124751" y="371076"/>
                  </a:lnTo>
                  <a:lnTo>
                    <a:pt x="169925" y="377825"/>
                  </a:lnTo>
                  <a:lnTo>
                    <a:pt x="215047" y="371076"/>
                  </a:lnTo>
                  <a:lnTo>
                    <a:pt x="255603" y="352034"/>
                  </a:lnTo>
                  <a:lnTo>
                    <a:pt x="289972" y="322500"/>
                  </a:lnTo>
                  <a:lnTo>
                    <a:pt x="316531" y="284277"/>
                  </a:lnTo>
                  <a:lnTo>
                    <a:pt x="333656" y="239168"/>
                  </a:lnTo>
                  <a:lnTo>
                    <a:pt x="339725" y="188975"/>
                  </a:lnTo>
                  <a:lnTo>
                    <a:pt x="333656" y="138729"/>
                  </a:lnTo>
                  <a:lnTo>
                    <a:pt x="316531" y="93584"/>
                  </a:lnTo>
                  <a:lnTo>
                    <a:pt x="289972" y="55340"/>
                  </a:lnTo>
                  <a:lnTo>
                    <a:pt x="255603" y="25795"/>
                  </a:lnTo>
                  <a:lnTo>
                    <a:pt x="215047" y="674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766050" y="1806575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0" y="188975"/>
                  </a:moveTo>
                  <a:lnTo>
                    <a:pt x="6069" y="138729"/>
                  </a:lnTo>
                  <a:lnTo>
                    <a:pt x="23198" y="93584"/>
                  </a:lnTo>
                  <a:lnTo>
                    <a:pt x="49768" y="55340"/>
                  </a:lnTo>
                  <a:lnTo>
                    <a:pt x="84158" y="25795"/>
                  </a:lnTo>
                  <a:lnTo>
                    <a:pt x="124751" y="6748"/>
                  </a:lnTo>
                  <a:lnTo>
                    <a:pt x="169925" y="0"/>
                  </a:lnTo>
                  <a:lnTo>
                    <a:pt x="215047" y="6748"/>
                  </a:lnTo>
                  <a:lnTo>
                    <a:pt x="255603" y="25795"/>
                  </a:lnTo>
                  <a:lnTo>
                    <a:pt x="289972" y="55340"/>
                  </a:lnTo>
                  <a:lnTo>
                    <a:pt x="316531" y="93584"/>
                  </a:lnTo>
                  <a:lnTo>
                    <a:pt x="333656" y="138729"/>
                  </a:lnTo>
                  <a:lnTo>
                    <a:pt x="339725" y="188975"/>
                  </a:lnTo>
                  <a:lnTo>
                    <a:pt x="333656" y="239168"/>
                  </a:lnTo>
                  <a:lnTo>
                    <a:pt x="316531" y="284277"/>
                  </a:lnTo>
                  <a:lnTo>
                    <a:pt x="289972" y="322500"/>
                  </a:lnTo>
                  <a:lnTo>
                    <a:pt x="255603" y="352034"/>
                  </a:lnTo>
                  <a:lnTo>
                    <a:pt x="215047" y="371076"/>
                  </a:lnTo>
                  <a:lnTo>
                    <a:pt x="169925" y="377825"/>
                  </a:lnTo>
                  <a:lnTo>
                    <a:pt x="124751" y="371076"/>
                  </a:lnTo>
                  <a:lnTo>
                    <a:pt x="84158" y="352034"/>
                  </a:lnTo>
                  <a:lnTo>
                    <a:pt x="49768" y="322500"/>
                  </a:lnTo>
                  <a:lnTo>
                    <a:pt x="23198" y="284277"/>
                  </a:lnTo>
                  <a:lnTo>
                    <a:pt x="6069" y="239168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51800" y="2128900"/>
              <a:ext cx="198755" cy="328930"/>
            </a:xfrm>
            <a:custGeom>
              <a:avLst/>
              <a:gdLst/>
              <a:ahLst/>
              <a:cxnLst/>
              <a:rect l="l" t="t" r="r" b="b"/>
              <a:pathLst>
                <a:path w="198754" h="328930">
                  <a:moveTo>
                    <a:pt x="0" y="0"/>
                  </a:moveTo>
                  <a:lnTo>
                    <a:pt x="198500" y="3285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648575" y="3132200"/>
              <a:ext cx="339725" cy="376555"/>
            </a:xfrm>
            <a:custGeom>
              <a:avLst/>
              <a:gdLst/>
              <a:ahLst/>
              <a:cxnLst/>
              <a:rect l="l" t="t" r="r" b="b"/>
              <a:pathLst>
                <a:path w="339725" h="376554">
                  <a:moveTo>
                    <a:pt x="169925" y="0"/>
                  </a:moveTo>
                  <a:lnTo>
                    <a:pt x="124751" y="6718"/>
                  </a:lnTo>
                  <a:lnTo>
                    <a:pt x="84158" y="25677"/>
                  </a:lnTo>
                  <a:lnTo>
                    <a:pt x="49768" y="55086"/>
                  </a:lnTo>
                  <a:lnTo>
                    <a:pt x="23198" y="93152"/>
                  </a:lnTo>
                  <a:lnTo>
                    <a:pt x="6069" y="138083"/>
                  </a:lnTo>
                  <a:lnTo>
                    <a:pt x="0" y="188087"/>
                  </a:lnTo>
                  <a:lnTo>
                    <a:pt x="6069" y="238090"/>
                  </a:lnTo>
                  <a:lnTo>
                    <a:pt x="23198" y="283021"/>
                  </a:lnTo>
                  <a:lnTo>
                    <a:pt x="49768" y="321087"/>
                  </a:lnTo>
                  <a:lnTo>
                    <a:pt x="84158" y="350496"/>
                  </a:lnTo>
                  <a:lnTo>
                    <a:pt x="124751" y="369455"/>
                  </a:lnTo>
                  <a:lnTo>
                    <a:pt x="169925" y="376174"/>
                  </a:lnTo>
                  <a:lnTo>
                    <a:pt x="215047" y="369455"/>
                  </a:lnTo>
                  <a:lnTo>
                    <a:pt x="255603" y="350496"/>
                  </a:lnTo>
                  <a:lnTo>
                    <a:pt x="289972" y="321087"/>
                  </a:lnTo>
                  <a:lnTo>
                    <a:pt x="316531" y="283021"/>
                  </a:lnTo>
                  <a:lnTo>
                    <a:pt x="333656" y="238090"/>
                  </a:lnTo>
                  <a:lnTo>
                    <a:pt x="339725" y="188087"/>
                  </a:lnTo>
                  <a:lnTo>
                    <a:pt x="333656" y="138083"/>
                  </a:lnTo>
                  <a:lnTo>
                    <a:pt x="316531" y="93152"/>
                  </a:lnTo>
                  <a:lnTo>
                    <a:pt x="289972" y="55086"/>
                  </a:lnTo>
                  <a:lnTo>
                    <a:pt x="255603" y="25677"/>
                  </a:lnTo>
                  <a:lnTo>
                    <a:pt x="215047" y="671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648575" y="3132200"/>
              <a:ext cx="339725" cy="376555"/>
            </a:xfrm>
            <a:custGeom>
              <a:avLst/>
              <a:gdLst/>
              <a:ahLst/>
              <a:cxnLst/>
              <a:rect l="l" t="t" r="r" b="b"/>
              <a:pathLst>
                <a:path w="339725" h="376554">
                  <a:moveTo>
                    <a:pt x="0" y="188087"/>
                  </a:moveTo>
                  <a:lnTo>
                    <a:pt x="6069" y="138083"/>
                  </a:lnTo>
                  <a:lnTo>
                    <a:pt x="23198" y="93152"/>
                  </a:lnTo>
                  <a:lnTo>
                    <a:pt x="49768" y="55086"/>
                  </a:lnTo>
                  <a:lnTo>
                    <a:pt x="84158" y="25677"/>
                  </a:lnTo>
                  <a:lnTo>
                    <a:pt x="124751" y="6718"/>
                  </a:lnTo>
                  <a:lnTo>
                    <a:pt x="169925" y="0"/>
                  </a:lnTo>
                  <a:lnTo>
                    <a:pt x="215047" y="6718"/>
                  </a:lnTo>
                  <a:lnTo>
                    <a:pt x="255603" y="25677"/>
                  </a:lnTo>
                  <a:lnTo>
                    <a:pt x="289972" y="55086"/>
                  </a:lnTo>
                  <a:lnTo>
                    <a:pt x="316531" y="93152"/>
                  </a:lnTo>
                  <a:lnTo>
                    <a:pt x="333656" y="138083"/>
                  </a:lnTo>
                  <a:lnTo>
                    <a:pt x="339725" y="188087"/>
                  </a:lnTo>
                  <a:lnTo>
                    <a:pt x="333656" y="238090"/>
                  </a:lnTo>
                  <a:lnTo>
                    <a:pt x="316531" y="283021"/>
                  </a:lnTo>
                  <a:lnTo>
                    <a:pt x="289972" y="321087"/>
                  </a:lnTo>
                  <a:lnTo>
                    <a:pt x="255603" y="350496"/>
                  </a:lnTo>
                  <a:lnTo>
                    <a:pt x="215047" y="369455"/>
                  </a:lnTo>
                  <a:lnTo>
                    <a:pt x="169925" y="376174"/>
                  </a:lnTo>
                  <a:lnTo>
                    <a:pt x="124751" y="369455"/>
                  </a:lnTo>
                  <a:lnTo>
                    <a:pt x="84158" y="350496"/>
                  </a:lnTo>
                  <a:lnTo>
                    <a:pt x="49768" y="321087"/>
                  </a:lnTo>
                  <a:lnTo>
                    <a:pt x="23198" y="283021"/>
                  </a:lnTo>
                  <a:lnTo>
                    <a:pt x="6069" y="238090"/>
                  </a:lnTo>
                  <a:lnTo>
                    <a:pt x="0" y="1880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749285" y="31556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924738" y="2446337"/>
            <a:ext cx="1516380" cy="1030605"/>
            <a:chOff x="6924738" y="2446337"/>
            <a:chExt cx="1516380" cy="1030605"/>
          </a:xfrm>
        </p:grpSpPr>
        <p:sp>
          <p:nvSpPr>
            <p:cNvPr id="95" name="object 95"/>
            <p:cNvSpPr/>
            <p:nvPr/>
          </p:nvSpPr>
          <p:spPr>
            <a:xfrm>
              <a:off x="8096250" y="2451100"/>
              <a:ext cx="339725" cy="376555"/>
            </a:xfrm>
            <a:custGeom>
              <a:avLst/>
              <a:gdLst/>
              <a:ahLst/>
              <a:cxnLst/>
              <a:rect l="l" t="t" r="r" b="b"/>
              <a:pathLst>
                <a:path w="339725" h="376555">
                  <a:moveTo>
                    <a:pt x="169925" y="0"/>
                  </a:moveTo>
                  <a:lnTo>
                    <a:pt x="124751" y="6718"/>
                  </a:lnTo>
                  <a:lnTo>
                    <a:pt x="84158" y="25677"/>
                  </a:lnTo>
                  <a:lnTo>
                    <a:pt x="49768" y="55086"/>
                  </a:lnTo>
                  <a:lnTo>
                    <a:pt x="23198" y="93152"/>
                  </a:lnTo>
                  <a:lnTo>
                    <a:pt x="6069" y="138083"/>
                  </a:lnTo>
                  <a:lnTo>
                    <a:pt x="0" y="188087"/>
                  </a:lnTo>
                  <a:lnTo>
                    <a:pt x="6069" y="238100"/>
                  </a:lnTo>
                  <a:lnTo>
                    <a:pt x="23198" y="283054"/>
                  </a:lnTo>
                  <a:lnTo>
                    <a:pt x="49768" y="321151"/>
                  </a:lnTo>
                  <a:lnTo>
                    <a:pt x="84158" y="350590"/>
                  </a:lnTo>
                  <a:lnTo>
                    <a:pt x="124751" y="369573"/>
                  </a:lnTo>
                  <a:lnTo>
                    <a:pt x="169925" y="376300"/>
                  </a:lnTo>
                  <a:lnTo>
                    <a:pt x="215047" y="369573"/>
                  </a:lnTo>
                  <a:lnTo>
                    <a:pt x="255603" y="350590"/>
                  </a:lnTo>
                  <a:lnTo>
                    <a:pt x="289972" y="321151"/>
                  </a:lnTo>
                  <a:lnTo>
                    <a:pt x="316531" y="283054"/>
                  </a:lnTo>
                  <a:lnTo>
                    <a:pt x="333656" y="238100"/>
                  </a:lnTo>
                  <a:lnTo>
                    <a:pt x="339725" y="188087"/>
                  </a:lnTo>
                  <a:lnTo>
                    <a:pt x="333656" y="138083"/>
                  </a:lnTo>
                  <a:lnTo>
                    <a:pt x="316531" y="93152"/>
                  </a:lnTo>
                  <a:lnTo>
                    <a:pt x="289972" y="55086"/>
                  </a:lnTo>
                  <a:lnTo>
                    <a:pt x="255603" y="25677"/>
                  </a:lnTo>
                  <a:lnTo>
                    <a:pt x="215047" y="671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96250" y="2451100"/>
              <a:ext cx="339725" cy="376555"/>
            </a:xfrm>
            <a:custGeom>
              <a:avLst/>
              <a:gdLst/>
              <a:ahLst/>
              <a:cxnLst/>
              <a:rect l="l" t="t" r="r" b="b"/>
              <a:pathLst>
                <a:path w="339725" h="376555">
                  <a:moveTo>
                    <a:pt x="0" y="188087"/>
                  </a:moveTo>
                  <a:lnTo>
                    <a:pt x="6069" y="138083"/>
                  </a:lnTo>
                  <a:lnTo>
                    <a:pt x="23198" y="93152"/>
                  </a:lnTo>
                  <a:lnTo>
                    <a:pt x="49768" y="55086"/>
                  </a:lnTo>
                  <a:lnTo>
                    <a:pt x="84158" y="25677"/>
                  </a:lnTo>
                  <a:lnTo>
                    <a:pt x="124751" y="6718"/>
                  </a:lnTo>
                  <a:lnTo>
                    <a:pt x="169925" y="0"/>
                  </a:lnTo>
                  <a:lnTo>
                    <a:pt x="215047" y="6718"/>
                  </a:lnTo>
                  <a:lnTo>
                    <a:pt x="255603" y="25677"/>
                  </a:lnTo>
                  <a:lnTo>
                    <a:pt x="289972" y="55086"/>
                  </a:lnTo>
                  <a:lnTo>
                    <a:pt x="316531" y="93152"/>
                  </a:lnTo>
                  <a:lnTo>
                    <a:pt x="333656" y="138083"/>
                  </a:lnTo>
                  <a:lnTo>
                    <a:pt x="339725" y="188087"/>
                  </a:lnTo>
                  <a:lnTo>
                    <a:pt x="333656" y="238100"/>
                  </a:lnTo>
                  <a:lnTo>
                    <a:pt x="316531" y="283054"/>
                  </a:lnTo>
                  <a:lnTo>
                    <a:pt x="289972" y="321151"/>
                  </a:lnTo>
                  <a:lnTo>
                    <a:pt x="255603" y="350590"/>
                  </a:lnTo>
                  <a:lnTo>
                    <a:pt x="215047" y="369573"/>
                  </a:lnTo>
                  <a:lnTo>
                    <a:pt x="169925" y="376300"/>
                  </a:lnTo>
                  <a:lnTo>
                    <a:pt x="124751" y="369573"/>
                  </a:lnTo>
                  <a:lnTo>
                    <a:pt x="84158" y="350590"/>
                  </a:lnTo>
                  <a:lnTo>
                    <a:pt x="49768" y="321151"/>
                  </a:lnTo>
                  <a:lnTo>
                    <a:pt x="23198" y="283054"/>
                  </a:lnTo>
                  <a:lnTo>
                    <a:pt x="6069" y="238100"/>
                  </a:lnTo>
                  <a:lnTo>
                    <a:pt x="0" y="188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29501" y="3095625"/>
              <a:ext cx="339725" cy="376555"/>
            </a:xfrm>
            <a:custGeom>
              <a:avLst/>
              <a:gdLst/>
              <a:ahLst/>
              <a:cxnLst/>
              <a:rect l="l" t="t" r="r" b="b"/>
              <a:pathLst>
                <a:path w="339725" h="376554">
                  <a:moveTo>
                    <a:pt x="169799" y="0"/>
                  </a:moveTo>
                  <a:lnTo>
                    <a:pt x="124633" y="6718"/>
                  </a:lnTo>
                  <a:lnTo>
                    <a:pt x="84064" y="25677"/>
                  </a:lnTo>
                  <a:lnTo>
                    <a:pt x="49704" y="55086"/>
                  </a:lnTo>
                  <a:lnTo>
                    <a:pt x="23165" y="93152"/>
                  </a:lnTo>
                  <a:lnTo>
                    <a:pt x="6060" y="138083"/>
                  </a:lnTo>
                  <a:lnTo>
                    <a:pt x="0" y="188087"/>
                  </a:lnTo>
                  <a:lnTo>
                    <a:pt x="6060" y="238100"/>
                  </a:lnTo>
                  <a:lnTo>
                    <a:pt x="23165" y="283054"/>
                  </a:lnTo>
                  <a:lnTo>
                    <a:pt x="49704" y="321151"/>
                  </a:lnTo>
                  <a:lnTo>
                    <a:pt x="84064" y="350590"/>
                  </a:lnTo>
                  <a:lnTo>
                    <a:pt x="124633" y="369573"/>
                  </a:lnTo>
                  <a:lnTo>
                    <a:pt x="169799" y="376300"/>
                  </a:lnTo>
                  <a:lnTo>
                    <a:pt x="214973" y="369573"/>
                  </a:lnTo>
                  <a:lnTo>
                    <a:pt x="255566" y="350590"/>
                  </a:lnTo>
                  <a:lnTo>
                    <a:pt x="289956" y="321151"/>
                  </a:lnTo>
                  <a:lnTo>
                    <a:pt x="316526" y="283054"/>
                  </a:lnTo>
                  <a:lnTo>
                    <a:pt x="333655" y="238100"/>
                  </a:lnTo>
                  <a:lnTo>
                    <a:pt x="339725" y="188087"/>
                  </a:lnTo>
                  <a:lnTo>
                    <a:pt x="333655" y="138083"/>
                  </a:lnTo>
                  <a:lnTo>
                    <a:pt x="316526" y="93152"/>
                  </a:lnTo>
                  <a:lnTo>
                    <a:pt x="289956" y="55086"/>
                  </a:lnTo>
                  <a:lnTo>
                    <a:pt x="255566" y="25677"/>
                  </a:lnTo>
                  <a:lnTo>
                    <a:pt x="214973" y="6718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29501" y="3095625"/>
              <a:ext cx="339725" cy="376555"/>
            </a:xfrm>
            <a:custGeom>
              <a:avLst/>
              <a:gdLst/>
              <a:ahLst/>
              <a:cxnLst/>
              <a:rect l="l" t="t" r="r" b="b"/>
              <a:pathLst>
                <a:path w="339725" h="376554">
                  <a:moveTo>
                    <a:pt x="0" y="188087"/>
                  </a:moveTo>
                  <a:lnTo>
                    <a:pt x="6060" y="138083"/>
                  </a:lnTo>
                  <a:lnTo>
                    <a:pt x="23165" y="93152"/>
                  </a:lnTo>
                  <a:lnTo>
                    <a:pt x="49704" y="55086"/>
                  </a:lnTo>
                  <a:lnTo>
                    <a:pt x="84064" y="25677"/>
                  </a:lnTo>
                  <a:lnTo>
                    <a:pt x="124633" y="6718"/>
                  </a:lnTo>
                  <a:lnTo>
                    <a:pt x="169799" y="0"/>
                  </a:lnTo>
                  <a:lnTo>
                    <a:pt x="214973" y="6718"/>
                  </a:lnTo>
                  <a:lnTo>
                    <a:pt x="255566" y="25677"/>
                  </a:lnTo>
                  <a:lnTo>
                    <a:pt x="289956" y="55086"/>
                  </a:lnTo>
                  <a:lnTo>
                    <a:pt x="316526" y="93152"/>
                  </a:lnTo>
                  <a:lnTo>
                    <a:pt x="333655" y="138083"/>
                  </a:lnTo>
                  <a:lnTo>
                    <a:pt x="339725" y="188087"/>
                  </a:lnTo>
                  <a:lnTo>
                    <a:pt x="333655" y="238100"/>
                  </a:lnTo>
                  <a:lnTo>
                    <a:pt x="316526" y="283054"/>
                  </a:lnTo>
                  <a:lnTo>
                    <a:pt x="289956" y="321151"/>
                  </a:lnTo>
                  <a:lnTo>
                    <a:pt x="255566" y="350590"/>
                  </a:lnTo>
                  <a:lnTo>
                    <a:pt x="214973" y="369573"/>
                  </a:lnTo>
                  <a:lnTo>
                    <a:pt x="169799" y="376300"/>
                  </a:lnTo>
                  <a:lnTo>
                    <a:pt x="124633" y="369573"/>
                  </a:lnTo>
                  <a:lnTo>
                    <a:pt x="84064" y="350590"/>
                  </a:lnTo>
                  <a:lnTo>
                    <a:pt x="49704" y="321151"/>
                  </a:lnTo>
                  <a:lnTo>
                    <a:pt x="23165" y="283054"/>
                  </a:lnTo>
                  <a:lnTo>
                    <a:pt x="6060" y="238100"/>
                  </a:lnTo>
                  <a:lnTo>
                    <a:pt x="0" y="188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7029957" y="311906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153275" y="2143125"/>
            <a:ext cx="684530" cy="958850"/>
          </a:xfrm>
          <a:custGeom>
            <a:avLst/>
            <a:gdLst/>
            <a:ahLst/>
            <a:cxnLst/>
            <a:rect l="l" t="t" r="r" b="b"/>
            <a:pathLst>
              <a:path w="684529" h="958850">
                <a:moveTo>
                  <a:pt x="684276" y="0"/>
                </a:moveTo>
                <a:lnTo>
                  <a:pt x="436625" y="328549"/>
                </a:lnTo>
              </a:path>
              <a:path w="684529" h="958850">
                <a:moveTo>
                  <a:pt x="247650" y="630301"/>
                </a:moveTo>
                <a:lnTo>
                  <a:pt x="0" y="9588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633461" y="1715769"/>
            <a:ext cx="433070" cy="41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87960">
              <a:lnSpc>
                <a:spcPts val="1655"/>
              </a:lnSpc>
            </a:pP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197343" y="249885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795896" y="316852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139176" y="2474416"/>
            <a:ext cx="481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20</a:t>
            </a:r>
            <a:r>
              <a:rPr sz="1800" spc="70">
                <a:latin typeface="Calibri"/>
                <a:cs typeface="Calibri"/>
              </a:rPr>
              <a:t>  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7359713" y="2495613"/>
            <a:ext cx="349250" cy="387350"/>
            <a:chOff x="7359713" y="2495613"/>
            <a:chExt cx="349250" cy="387350"/>
          </a:xfrm>
        </p:grpSpPr>
        <p:sp>
          <p:nvSpPr>
            <p:cNvPr id="106" name="object 106"/>
            <p:cNvSpPr/>
            <p:nvPr/>
          </p:nvSpPr>
          <p:spPr>
            <a:xfrm>
              <a:off x="7364476" y="2500376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169799" y="0"/>
                  </a:moveTo>
                  <a:lnTo>
                    <a:pt x="124633" y="6739"/>
                  </a:lnTo>
                  <a:lnTo>
                    <a:pt x="84064" y="25762"/>
                  </a:lnTo>
                  <a:lnTo>
                    <a:pt x="49704" y="55276"/>
                  </a:lnTo>
                  <a:lnTo>
                    <a:pt x="23165" y="93490"/>
                  </a:lnTo>
                  <a:lnTo>
                    <a:pt x="6060" y="138612"/>
                  </a:lnTo>
                  <a:lnTo>
                    <a:pt x="0" y="188849"/>
                  </a:lnTo>
                  <a:lnTo>
                    <a:pt x="6060" y="239095"/>
                  </a:lnTo>
                  <a:lnTo>
                    <a:pt x="23165" y="284240"/>
                  </a:lnTo>
                  <a:lnTo>
                    <a:pt x="49704" y="322484"/>
                  </a:lnTo>
                  <a:lnTo>
                    <a:pt x="84064" y="352029"/>
                  </a:lnTo>
                  <a:lnTo>
                    <a:pt x="124633" y="371076"/>
                  </a:lnTo>
                  <a:lnTo>
                    <a:pt x="169799" y="377825"/>
                  </a:lnTo>
                  <a:lnTo>
                    <a:pt x="214973" y="371076"/>
                  </a:lnTo>
                  <a:lnTo>
                    <a:pt x="255566" y="352029"/>
                  </a:lnTo>
                  <a:lnTo>
                    <a:pt x="289956" y="322484"/>
                  </a:lnTo>
                  <a:lnTo>
                    <a:pt x="316526" y="284240"/>
                  </a:lnTo>
                  <a:lnTo>
                    <a:pt x="333655" y="239095"/>
                  </a:lnTo>
                  <a:lnTo>
                    <a:pt x="339725" y="188849"/>
                  </a:lnTo>
                  <a:lnTo>
                    <a:pt x="333655" y="138612"/>
                  </a:lnTo>
                  <a:lnTo>
                    <a:pt x="316526" y="93490"/>
                  </a:lnTo>
                  <a:lnTo>
                    <a:pt x="289956" y="55276"/>
                  </a:lnTo>
                  <a:lnTo>
                    <a:pt x="255566" y="25762"/>
                  </a:lnTo>
                  <a:lnTo>
                    <a:pt x="214973" y="6739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64476" y="2500376"/>
              <a:ext cx="339725" cy="377825"/>
            </a:xfrm>
            <a:custGeom>
              <a:avLst/>
              <a:gdLst/>
              <a:ahLst/>
              <a:cxnLst/>
              <a:rect l="l" t="t" r="r" b="b"/>
              <a:pathLst>
                <a:path w="339725" h="377825">
                  <a:moveTo>
                    <a:pt x="0" y="188849"/>
                  </a:moveTo>
                  <a:lnTo>
                    <a:pt x="6060" y="138612"/>
                  </a:lnTo>
                  <a:lnTo>
                    <a:pt x="23165" y="93490"/>
                  </a:lnTo>
                  <a:lnTo>
                    <a:pt x="49704" y="55276"/>
                  </a:lnTo>
                  <a:lnTo>
                    <a:pt x="84064" y="25762"/>
                  </a:lnTo>
                  <a:lnTo>
                    <a:pt x="124633" y="6739"/>
                  </a:lnTo>
                  <a:lnTo>
                    <a:pt x="169799" y="0"/>
                  </a:lnTo>
                  <a:lnTo>
                    <a:pt x="214973" y="6739"/>
                  </a:lnTo>
                  <a:lnTo>
                    <a:pt x="255566" y="25762"/>
                  </a:lnTo>
                  <a:lnTo>
                    <a:pt x="289956" y="55276"/>
                  </a:lnTo>
                  <a:lnTo>
                    <a:pt x="316526" y="93490"/>
                  </a:lnTo>
                  <a:lnTo>
                    <a:pt x="333655" y="138612"/>
                  </a:lnTo>
                  <a:lnTo>
                    <a:pt x="339725" y="188849"/>
                  </a:lnTo>
                  <a:lnTo>
                    <a:pt x="333655" y="239095"/>
                  </a:lnTo>
                  <a:lnTo>
                    <a:pt x="316526" y="284240"/>
                  </a:lnTo>
                  <a:lnTo>
                    <a:pt x="289956" y="322484"/>
                  </a:lnTo>
                  <a:lnTo>
                    <a:pt x="255566" y="352029"/>
                  </a:lnTo>
                  <a:lnTo>
                    <a:pt x="214973" y="371076"/>
                  </a:lnTo>
                  <a:lnTo>
                    <a:pt x="169799" y="377825"/>
                  </a:lnTo>
                  <a:lnTo>
                    <a:pt x="124633" y="371076"/>
                  </a:lnTo>
                  <a:lnTo>
                    <a:pt x="84064" y="352029"/>
                  </a:lnTo>
                  <a:lnTo>
                    <a:pt x="49704" y="322484"/>
                  </a:lnTo>
                  <a:lnTo>
                    <a:pt x="23165" y="284240"/>
                  </a:lnTo>
                  <a:lnTo>
                    <a:pt x="6060" y="239095"/>
                  </a:lnTo>
                  <a:lnTo>
                    <a:pt x="0" y="1888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7465314" y="25247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6772275" y="2846387"/>
            <a:ext cx="1894205" cy="1770380"/>
            <a:chOff x="6772275" y="2846387"/>
            <a:chExt cx="1894205" cy="1770380"/>
          </a:xfrm>
        </p:grpSpPr>
        <p:sp>
          <p:nvSpPr>
            <p:cNvPr id="110" name="object 110"/>
            <p:cNvSpPr/>
            <p:nvPr/>
          </p:nvSpPr>
          <p:spPr>
            <a:xfrm>
              <a:off x="7616825" y="2860675"/>
              <a:ext cx="160655" cy="265430"/>
            </a:xfrm>
            <a:custGeom>
              <a:avLst/>
              <a:gdLst/>
              <a:ahLst/>
              <a:cxnLst/>
              <a:rect l="l" t="t" r="r" b="b"/>
              <a:pathLst>
                <a:path w="160654" h="265430">
                  <a:moveTo>
                    <a:pt x="0" y="0"/>
                  </a:moveTo>
                  <a:lnTo>
                    <a:pt x="160400" y="2650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772275" y="3711575"/>
              <a:ext cx="1894205" cy="904875"/>
            </a:xfrm>
            <a:custGeom>
              <a:avLst/>
              <a:gdLst/>
              <a:ahLst/>
              <a:cxnLst/>
              <a:rect l="l" t="t" r="r" b="b"/>
              <a:pathLst>
                <a:path w="1894204" h="904875">
                  <a:moveTo>
                    <a:pt x="1893951" y="0"/>
                  </a:moveTo>
                  <a:lnTo>
                    <a:pt x="0" y="0"/>
                  </a:lnTo>
                  <a:lnTo>
                    <a:pt x="0" y="904875"/>
                  </a:lnTo>
                  <a:lnTo>
                    <a:pt x="1893951" y="904875"/>
                  </a:lnTo>
                  <a:lnTo>
                    <a:pt x="18939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8057768" y="316852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890766" y="3730244"/>
            <a:ext cx="16059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LL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Düzeltmesi yapıldıktan sonra</a:t>
            </a:r>
            <a:endParaRPr sz="1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AVL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925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>
                <a:solidFill>
                  <a:srgbClr val="C00000"/>
                </a:solidFill>
              </a:rPr>
              <a:t>LL</a:t>
            </a:r>
            <a:r>
              <a:rPr spc="-65">
                <a:solidFill>
                  <a:srgbClr val="C00000"/>
                </a:solidFill>
              </a:rPr>
              <a:t> </a:t>
            </a:r>
            <a:r>
              <a:rPr/>
              <a:t>Dengesizliği</a:t>
            </a:r>
            <a:r>
              <a:rPr spc="-80"/>
              <a:t> </a:t>
            </a:r>
            <a:r>
              <a:rPr/>
              <a:t>Düzeltme</a:t>
            </a:r>
            <a:r>
              <a:rPr spc="-50"/>
              <a:t> </a:t>
            </a:r>
            <a:r>
              <a:rPr/>
              <a:t>Örneği</a:t>
            </a:r>
            <a:r>
              <a:rPr spc="-95"/>
              <a:t> </a:t>
            </a:r>
            <a:r>
              <a:rPr spc="-25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4148201" y="5300662"/>
            <a:ext cx="3875404" cy="1090930"/>
          </a:xfrm>
          <a:custGeom>
            <a:avLst/>
            <a:gdLst/>
            <a:ahLst/>
            <a:cxnLst/>
            <a:rect l="l" t="t" r="r" b="b"/>
            <a:pathLst>
              <a:path w="3875404" h="1090929">
                <a:moveTo>
                  <a:pt x="3875024" y="0"/>
                </a:moveTo>
                <a:lnTo>
                  <a:pt x="0" y="0"/>
                </a:lnTo>
                <a:lnTo>
                  <a:pt x="0" y="1090612"/>
                </a:lnTo>
                <a:lnTo>
                  <a:pt x="3875024" y="1090612"/>
                </a:lnTo>
                <a:lnTo>
                  <a:pt x="387502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0403" y="5290566"/>
            <a:ext cx="238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indent="-5327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32765" algn="l"/>
              </a:tabLst>
            </a:pPr>
            <a:r>
              <a:rPr sz="2000">
                <a:solidFill>
                  <a:srgbClr val="C00000"/>
                </a:solidFill>
                <a:latin typeface="Comic Sans MS"/>
                <a:cs typeface="Comic Sans MS"/>
              </a:rPr>
              <a:t>LL</a:t>
            </a:r>
            <a:r>
              <a:rPr sz="2000" spc="-10">
                <a:solidFill>
                  <a:srgbClr val="C00000"/>
                </a:solidFill>
                <a:latin typeface="Comic Sans MS"/>
                <a:cs typeface="Comic Sans MS"/>
              </a:rPr>
              <a:t> Dengesizliği: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7603" y="5596875"/>
            <a:ext cx="2597150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315"/>
              </a:spcBef>
              <a:buChar char="–"/>
              <a:tabLst>
                <a:tab pos="456565" algn="l"/>
              </a:tabLst>
            </a:pPr>
            <a:r>
              <a:rPr sz="1800">
                <a:solidFill>
                  <a:srgbClr val="FF0000"/>
                </a:solidFill>
                <a:latin typeface="Comic Sans MS"/>
                <a:cs typeface="Comic Sans MS"/>
              </a:rPr>
              <a:t>P(4)</a:t>
            </a:r>
            <a:r>
              <a:rPr sz="1800">
                <a:latin typeface="Comic Sans MS"/>
                <a:cs typeface="Comic Sans MS"/>
              </a:rPr>
              <a:t>’ün</a:t>
            </a:r>
            <a:r>
              <a:rPr sz="1800" spc="-40">
                <a:latin typeface="Comic Sans MS"/>
                <a:cs typeface="Comic Sans MS"/>
              </a:rPr>
              <a:t> </a:t>
            </a:r>
            <a:r>
              <a:rPr sz="1800">
                <a:solidFill>
                  <a:srgbClr val="FF0000"/>
                </a:solidFill>
                <a:latin typeface="Comic Sans MS"/>
                <a:cs typeface="Comic Sans MS"/>
              </a:rPr>
              <a:t>bf</a:t>
            </a:r>
            <a:r>
              <a:rPr sz="1800">
                <a:latin typeface="Comic Sans MS"/>
                <a:cs typeface="Comic Sans MS"/>
              </a:rPr>
              <a:t>si</a:t>
            </a:r>
            <a:r>
              <a:rPr sz="1800" spc="-40">
                <a:latin typeface="Comic Sans MS"/>
                <a:cs typeface="Comic Sans MS"/>
              </a:rPr>
              <a:t> </a:t>
            </a:r>
            <a:r>
              <a:rPr sz="1800" spc="-5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  <a:p>
            <a:pPr marL="456565" indent="-456565">
              <a:lnSpc>
                <a:spcPct val="100000"/>
              </a:lnSpc>
              <a:spcBef>
                <a:spcPts val="219"/>
              </a:spcBef>
              <a:buChar char="–"/>
              <a:tabLst>
                <a:tab pos="456565" algn="l"/>
              </a:tabLst>
            </a:pPr>
            <a:r>
              <a:rPr sz="1800">
                <a:solidFill>
                  <a:srgbClr val="FF0000"/>
                </a:solidFill>
                <a:latin typeface="Comic Sans MS"/>
                <a:cs typeface="Comic Sans MS"/>
              </a:rPr>
              <a:t>L(3)</a:t>
            </a:r>
            <a:r>
              <a:rPr sz="1800">
                <a:solidFill>
                  <a:srgbClr val="2C2CB8"/>
                </a:solidFill>
                <a:latin typeface="Comic Sans MS"/>
                <a:cs typeface="Comic Sans MS"/>
              </a:rPr>
              <a:t>’</a:t>
            </a:r>
            <a:r>
              <a:rPr sz="1800">
                <a:latin typeface="Comic Sans MS"/>
                <a:cs typeface="Comic Sans MS"/>
              </a:rPr>
              <a:t>ün</a:t>
            </a:r>
            <a:r>
              <a:rPr sz="1800" spc="-40">
                <a:latin typeface="Comic Sans MS"/>
                <a:cs typeface="Comic Sans MS"/>
              </a:rPr>
              <a:t> </a:t>
            </a:r>
            <a:r>
              <a:rPr sz="1800">
                <a:solidFill>
                  <a:srgbClr val="FF0000"/>
                </a:solidFill>
                <a:latin typeface="Comic Sans MS"/>
                <a:cs typeface="Comic Sans MS"/>
              </a:rPr>
              <a:t>bf</a:t>
            </a:r>
            <a:r>
              <a:rPr sz="1800">
                <a:latin typeface="Comic Sans MS"/>
                <a:cs typeface="Comic Sans MS"/>
              </a:rPr>
              <a:t>si</a:t>
            </a:r>
            <a:r>
              <a:rPr sz="1800" spc="-25">
                <a:latin typeface="Comic Sans MS"/>
                <a:cs typeface="Comic Sans MS"/>
              </a:rPr>
              <a:t> </a:t>
            </a:r>
            <a:r>
              <a:rPr sz="180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r>
              <a:rPr sz="1800" spc="-1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>
                <a:solidFill>
                  <a:srgbClr val="C00000"/>
                </a:solidFill>
                <a:latin typeface="Comic Sans MS"/>
                <a:cs typeface="Comic Sans MS"/>
              </a:rPr>
              <a:t>veya</a:t>
            </a:r>
            <a:r>
              <a:rPr sz="1800" spc="-15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3087" y="1773237"/>
            <a:ext cx="1529080" cy="1532255"/>
            <a:chOff x="573087" y="1773237"/>
            <a:chExt cx="1529080" cy="1532255"/>
          </a:xfrm>
        </p:grpSpPr>
        <p:sp>
          <p:nvSpPr>
            <p:cNvPr id="7" name="object 7"/>
            <p:cNvSpPr/>
            <p:nvPr/>
          </p:nvSpPr>
          <p:spPr>
            <a:xfrm>
              <a:off x="1420875" y="1778000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02" y="338273"/>
                  </a:lnTo>
                  <a:lnTo>
                    <a:pt x="257951" y="320914"/>
                  </a:lnTo>
                  <a:lnTo>
                    <a:pt x="292655" y="293989"/>
                  </a:lnTo>
                  <a:lnTo>
                    <a:pt x="319475" y="259136"/>
                  </a:lnTo>
                  <a:lnTo>
                    <a:pt x="336770" y="217997"/>
                  </a:lnTo>
                  <a:lnTo>
                    <a:pt x="342900" y="172212"/>
                  </a:lnTo>
                  <a:lnTo>
                    <a:pt x="336770" y="126426"/>
                  </a:lnTo>
                  <a:lnTo>
                    <a:pt x="319475" y="85287"/>
                  </a:lnTo>
                  <a:lnTo>
                    <a:pt x="292655" y="50434"/>
                  </a:lnTo>
                  <a:lnTo>
                    <a:pt x="257951" y="23509"/>
                  </a:lnTo>
                  <a:lnTo>
                    <a:pt x="217002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0875" y="1778000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02" y="6150"/>
                  </a:lnTo>
                  <a:lnTo>
                    <a:pt x="257951" y="23509"/>
                  </a:lnTo>
                  <a:lnTo>
                    <a:pt x="292655" y="50434"/>
                  </a:lnTo>
                  <a:lnTo>
                    <a:pt x="319475" y="85287"/>
                  </a:lnTo>
                  <a:lnTo>
                    <a:pt x="336770" y="126426"/>
                  </a:lnTo>
                  <a:lnTo>
                    <a:pt x="342900" y="172212"/>
                  </a:lnTo>
                  <a:lnTo>
                    <a:pt x="336770" y="217997"/>
                  </a:lnTo>
                  <a:lnTo>
                    <a:pt x="319475" y="259136"/>
                  </a:lnTo>
                  <a:lnTo>
                    <a:pt x="292655" y="293989"/>
                  </a:lnTo>
                  <a:lnTo>
                    <a:pt x="257951" y="320914"/>
                  </a:lnTo>
                  <a:lnTo>
                    <a:pt x="217002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800" y="2073275"/>
              <a:ext cx="200025" cy="301625"/>
            </a:xfrm>
            <a:custGeom>
              <a:avLst/>
              <a:gdLst/>
              <a:ahLst/>
              <a:cxnLst/>
              <a:rect l="l" t="t" r="r" b="b"/>
              <a:pathLst>
                <a:path w="200025" h="301625">
                  <a:moveTo>
                    <a:pt x="0" y="0"/>
                  </a:moveTo>
                  <a:lnTo>
                    <a:pt x="200025" y="301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8850" y="233362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50" y="0"/>
                  </a:moveTo>
                  <a:lnTo>
                    <a:pt x="125871" y="6120"/>
                  </a:lnTo>
                  <a:lnTo>
                    <a:pt x="84915" y="23396"/>
                  </a:lnTo>
                  <a:lnTo>
                    <a:pt x="50215" y="50196"/>
                  </a:lnTo>
                  <a:lnTo>
                    <a:pt x="23407" y="84892"/>
                  </a:lnTo>
                  <a:lnTo>
                    <a:pt x="6124" y="125853"/>
                  </a:lnTo>
                  <a:lnTo>
                    <a:pt x="0" y="171450"/>
                  </a:lnTo>
                  <a:lnTo>
                    <a:pt x="6124" y="217046"/>
                  </a:lnTo>
                  <a:lnTo>
                    <a:pt x="23407" y="258007"/>
                  </a:lnTo>
                  <a:lnTo>
                    <a:pt x="50215" y="292703"/>
                  </a:lnTo>
                  <a:lnTo>
                    <a:pt x="84915" y="319503"/>
                  </a:lnTo>
                  <a:lnTo>
                    <a:pt x="125871" y="336779"/>
                  </a:lnTo>
                  <a:lnTo>
                    <a:pt x="171450" y="342900"/>
                  </a:lnTo>
                  <a:lnTo>
                    <a:pt x="217028" y="336779"/>
                  </a:lnTo>
                  <a:lnTo>
                    <a:pt x="257984" y="319503"/>
                  </a:lnTo>
                  <a:lnTo>
                    <a:pt x="292684" y="292703"/>
                  </a:lnTo>
                  <a:lnTo>
                    <a:pt x="319492" y="258007"/>
                  </a:lnTo>
                  <a:lnTo>
                    <a:pt x="336775" y="217046"/>
                  </a:lnTo>
                  <a:lnTo>
                    <a:pt x="342900" y="171450"/>
                  </a:lnTo>
                  <a:lnTo>
                    <a:pt x="336775" y="125853"/>
                  </a:lnTo>
                  <a:lnTo>
                    <a:pt x="319492" y="84892"/>
                  </a:lnTo>
                  <a:lnTo>
                    <a:pt x="292684" y="50196"/>
                  </a:lnTo>
                  <a:lnTo>
                    <a:pt x="257984" y="23396"/>
                  </a:lnTo>
                  <a:lnTo>
                    <a:pt x="217028" y="612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8850" y="233362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4" y="125853"/>
                  </a:lnTo>
                  <a:lnTo>
                    <a:pt x="23407" y="84892"/>
                  </a:lnTo>
                  <a:lnTo>
                    <a:pt x="50215" y="50196"/>
                  </a:lnTo>
                  <a:lnTo>
                    <a:pt x="84915" y="23396"/>
                  </a:lnTo>
                  <a:lnTo>
                    <a:pt x="125871" y="6120"/>
                  </a:lnTo>
                  <a:lnTo>
                    <a:pt x="171450" y="0"/>
                  </a:lnTo>
                  <a:lnTo>
                    <a:pt x="217028" y="6120"/>
                  </a:lnTo>
                  <a:lnTo>
                    <a:pt x="257984" y="23396"/>
                  </a:lnTo>
                  <a:lnTo>
                    <a:pt x="292684" y="50196"/>
                  </a:lnTo>
                  <a:lnTo>
                    <a:pt x="319492" y="84892"/>
                  </a:lnTo>
                  <a:lnTo>
                    <a:pt x="336775" y="125853"/>
                  </a:lnTo>
                  <a:lnTo>
                    <a:pt x="342900" y="171450"/>
                  </a:lnTo>
                  <a:lnTo>
                    <a:pt x="336775" y="217046"/>
                  </a:lnTo>
                  <a:lnTo>
                    <a:pt x="319492" y="258007"/>
                  </a:lnTo>
                  <a:lnTo>
                    <a:pt x="292684" y="292703"/>
                  </a:lnTo>
                  <a:lnTo>
                    <a:pt x="257984" y="319503"/>
                  </a:lnTo>
                  <a:lnTo>
                    <a:pt x="217028" y="336779"/>
                  </a:lnTo>
                  <a:lnTo>
                    <a:pt x="171450" y="342900"/>
                  </a:lnTo>
                  <a:lnTo>
                    <a:pt x="125871" y="336779"/>
                  </a:lnTo>
                  <a:lnTo>
                    <a:pt x="84915" y="319503"/>
                  </a:lnTo>
                  <a:lnTo>
                    <a:pt x="50215" y="292703"/>
                  </a:lnTo>
                  <a:lnTo>
                    <a:pt x="23407" y="258007"/>
                  </a:lnTo>
                  <a:lnTo>
                    <a:pt x="6124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4250" y="236702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02" y="338273"/>
                  </a:lnTo>
                  <a:lnTo>
                    <a:pt x="257951" y="320914"/>
                  </a:lnTo>
                  <a:lnTo>
                    <a:pt x="292655" y="293989"/>
                  </a:lnTo>
                  <a:lnTo>
                    <a:pt x="319475" y="259136"/>
                  </a:lnTo>
                  <a:lnTo>
                    <a:pt x="336770" y="217997"/>
                  </a:lnTo>
                  <a:lnTo>
                    <a:pt x="342900" y="172212"/>
                  </a:lnTo>
                  <a:lnTo>
                    <a:pt x="336770" y="126426"/>
                  </a:lnTo>
                  <a:lnTo>
                    <a:pt x="319475" y="85287"/>
                  </a:lnTo>
                  <a:lnTo>
                    <a:pt x="292655" y="50434"/>
                  </a:lnTo>
                  <a:lnTo>
                    <a:pt x="257951" y="23509"/>
                  </a:lnTo>
                  <a:lnTo>
                    <a:pt x="217002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4250" y="236702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02" y="6150"/>
                  </a:lnTo>
                  <a:lnTo>
                    <a:pt x="257951" y="23509"/>
                  </a:lnTo>
                  <a:lnTo>
                    <a:pt x="292655" y="50434"/>
                  </a:lnTo>
                  <a:lnTo>
                    <a:pt x="319475" y="85287"/>
                  </a:lnTo>
                  <a:lnTo>
                    <a:pt x="336770" y="126426"/>
                  </a:lnTo>
                  <a:lnTo>
                    <a:pt x="342900" y="172212"/>
                  </a:lnTo>
                  <a:lnTo>
                    <a:pt x="336770" y="217997"/>
                  </a:lnTo>
                  <a:lnTo>
                    <a:pt x="319475" y="259136"/>
                  </a:lnTo>
                  <a:lnTo>
                    <a:pt x="292655" y="293989"/>
                  </a:lnTo>
                  <a:lnTo>
                    <a:pt x="257951" y="320914"/>
                  </a:lnTo>
                  <a:lnTo>
                    <a:pt x="217002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7850" y="2955925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4">
                  <a:moveTo>
                    <a:pt x="171450" y="0"/>
                  </a:moveTo>
                  <a:lnTo>
                    <a:pt x="125871" y="6150"/>
                  </a:lnTo>
                  <a:lnTo>
                    <a:pt x="84915" y="23509"/>
                  </a:lnTo>
                  <a:lnTo>
                    <a:pt x="50215" y="50434"/>
                  </a:lnTo>
                  <a:lnTo>
                    <a:pt x="23407" y="85287"/>
                  </a:lnTo>
                  <a:lnTo>
                    <a:pt x="6124" y="126426"/>
                  </a:lnTo>
                  <a:lnTo>
                    <a:pt x="0" y="172212"/>
                  </a:lnTo>
                  <a:lnTo>
                    <a:pt x="6124" y="218006"/>
                  </a:lnTo>
                  <a:lnTo>
                    <a:pt x="23407" y="259169"/>
                  </a:lnTo>
                  <a:lnTo>
                    <a:pt x="50215" y="294052"/>
                  </a:lnTo>
                  <a:lnTo>
                    <a:pt x="84915" y="321008"/>
                  </a:lnTo>
                  <a:lnTo>
                    <a:pt x="125871" y="338390"/>
                  </a:lnTo>
                  <a:lnTo>
                    <a:pt x="171450" y="344550"/>
                  </a:lnTo>
                  <a:lnTo>
                    <a:pt x="217028" y="338390"/>
                  </a:lnTo>
                  <a:lnTo>
                    <a:pt x="257984" y="321008"/>
                  </a:lnTo>
                  <a:lnTo>
                    <a:pt x="292684" y="294052"/>
                  </a:lnTo>
                  <a:lnTo>
                    <a:pt x="319492" y="259169"/>
                  </a:lnTo>
                  <a:lnTo>
                    <a:pt x="336775" y="218006"/>
                  </a:lnTo>
                  <a:lnTo>
                    <a:pt x="342900" y="172212"/>
                  </a:lnTo>
                  <a:lnTo>
                    <a:pt x="336775" y="126426"/>
                  </a:lnTo>
                  <a:lnTo>
                    <a:pt x="319492" y="85287"/>
                  </a:lnTo>
                  <a:lnTo>
                    <a:pt x="292684" y="50434"/>
                  </a:lnTo>
                  <a:lnTo>
                    <a:pt x="257984" y="23509"/>
                  </a:lnTo>
                  <a:lnTo>
                    <a:pt x="217028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7850" y="2955925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4">
                  <a:moveTo>
                    <a:pt x="0" y="172212"/>
                  </a:moveTo>
                  <a:lnTo>
                    <a:pt x="6124" y="126426"/>
                  </a:lnTo>
                  <a:lnTo>
                    <a:pt x="23407" y="85287"/>
                  </a:lnTo>
                  <a:lnTo>
                    <a:pt x="50215" y="50434"/>
                  </a:lnTo>
                  <a:lnTo>
                    <a:pt x="84915" y="23509"/>
                  </a:lnTo>
                  <a:lnTo>
                    <a:pt x="125871" y="6150"/>
                  </a:lnTo>
                  <a:lnTo>
                    <a:pt x="171450" y="0"/>
                  </a:lnTo>
                  <a:lnTo>
                    <a:pt x="217028" y="6150"/>
                  </a:lnTo>
                  <a:lnTo>
                    <a:pt x="257984" y="23509"/>
                  </a:lnTo>
                  <a:lnTo>
                    <a:pt x="292684" y="50434"/>
                  </a:lnTo>
                  <a:lnTo>
                    <a:pt x="319492" y="85287"/>
                  </a:lnTo>
                  <a:lnTo>
                    <a:pt x="336775" y="126426"/>
                  </a:lnTo>
                  <a:lnTo>
                    <a:pt x="342900" y="172212"/>
                  </a:lnTo>
                  <a:lnTo>
                    <a:pt x="336775" y="218006"/>
                  </a:lnTo>
                  <a:lnTo>
                    <a:pt x="319492" y="259169"/>
                  </a:lnTo>
                  <a:lnTo>
                    <a:pt x="292684" y="294052"/>
                  </a:lnTo>
                  <a:lnTo>
                    <a:pt x="257984" y="321008"/>
                  </a:lnTo>
                  <a:lnTo>
                    <a:pt x="217028" y="338390"/>
                  </a:lnTo>
                  <a:lnTo>
                    <a:pt x="171450" y="344550"/>
                  </a:lnTo>
                  <a:lnTo>
                    <a:pt x="125871" y="338390"/>
                  </a:lnTo>
                  <a:lnTo>
                    <a:pt x="84915" y="321008"/>
                  </a:lnTo>
                  <a:lnTo>
                    <a:pt x="50215" y="294052"/>
                  </a:lnTo>
                  <a:lnTo>
                    <a:pt x="23407" y="259169"/>
                  </a:lnTo>
                  <a:lnTo>
                    <a:pt x="6124" y="218006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4862" y="2085975"/>
              <a:ext cx="689610" cy="876300"/>
            </a:xfrm>
            <a:custGeom>
              <a:avLst/>
              <a:gdLst/>
              <a:ahLst/>
              <a:cxnLst/>
              <a:rect l="l" t="t" r="r" b="b"/>
              <a:pathLst>
                <a:path w="689610" h="876300">
                  <a:moveTo>
                    <a:pt x="689038" y="0"/>
                  </a:moveTo>
                  <a:lnTo>
                    <a:pt x="439737" y="299974"/>
                  </a:lnTo>
                </a:path>
                <a:path w="689610" h="876300">
                  <a:moveTo>
                    <a:pt x="249237" y="574675"/>
                  </a:moveTo>
                  <a:lnTo>
                    <a:pt x="0" y="8763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60983" y="1785620"/>
            <a:ext cx="4864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312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sz="2400" b="1" spc="292" baseline="3125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366" y="302463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3047" y="2374519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20</a:t>
            </a:r>
            <a:r>
              <a:rPr sz="1800" spc="60">
                <a:latin typeface="Calibri"/>
                <a:cs typeface="Calibri"/>
              </a:rPr>
              <a:t>  </a:t>
            </a:r>
            <a:r>
              <a:rPr sz="2400" b="1" spc="-89" baseline="-6944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2400" baseline="-694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1944" y="3430904"/>
            <a:ext cx="1526540" cy="579120"/>
          </a:xfrm>
          <a:custGeom>
            <a:avLst/>
            <a:gdLst/>
            <a:ahLst/>
            <a:cxnLst/>
            <a:rect l="l" t="t" r="r" b="b"/>
            <a:pathLst>
              <a:path w="1526539" h="579120">
                <a:moveTo>
                  <a:pt x="1526539" y="0"/>
                </a:moveTo>
                <a:lnTo>
                  <a:pt x="0" y="0"/>
                </a:lnTo>
                <a:lnTo>
                  <a:pt x="0" y="578866"/>
                </a:lnTo>
                <a:lnTo>
                  <a:pt x="1526539" y="578866"/>
                </a:lnTo>
                <a:lnTo>
                  <a:pt x="15265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6316" y="3452317"/>
            <a:ext cx="1415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Başlangıçtaki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100" y="3726942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AVL</a:t>
            </a:r>
            <a:r>
              <a:rPr sz="1800" spc="-10">
                <a:latin typeface="Comic Sans MS"/>
                <a:cs typeface="Comic Sans MS"/>
              </a:rPr>
              <a:t> Ağacı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39366" y="1916557"/>
            <a:ext cx="1030605" cy="132715"/>
          </a:xfrm>
          <a:custGeom>
            <a:avLst/>
            <a:gdLst/>
            <a:ahLst/>
            <a:cxnLst/>
            <a:rect l="l" t="t" r="r" b="b"/>
            <a:pathLst>
              <a:path w="1030605" h="132714">
                <a:moveTo>
                  <a:pt x="1005548" y="51053"/>
                </a:moveTo>
                <a:lnTo>
                  <a:pt x="1001648" y="51053"/>
                </a:lnTo>
                <a:lnTo>
                  <a:pt x="1001902" y="79628"/>
                </a:lnTo>
                <a:lnTo>
                  <a:pt x="949087" y="80211"/>
                </a:lnTo>
                <a:lnTo>
                  <a:pt x="902461" y="108076"/>
                </a:lnTo>
                <a:lnTo>
                  <a:pt x="900302" y="116839"/>
                </a:lnTo>
                <a:lnTo>
                  <a:pt x="904366" y="123570"/>
                </a:lnTo>
                <a:lnTo>
                  <a:pt x="908431" y="130428"/>
                </a:lnTo>
                <a:lnTo>
                  <a:pt x="917194" y="132587"/>
                </a:lnTo>
                <a:lnTo>
                  <a:pt x="1030096" y="65023"/>
                </a:lnTo>
                <a:lnTo>
                  <a:pt x="1005548" y="51053"/>
                </a:lnTo>
                <a:close/>
              </a:path>
              <a:path w="1030605" h="132714">
                <a:moveTo>
                  <a:pt x="948775" y="51637"/>
                </a:moveTo>
                <a:lnTo>
                  <a:pt x="0" y="62102"/>
                </a:lnTo>
                <a:lnTo>
                  <a:pt x="253" y="90677"/>
                </a:lnTo>
                <a:lnTo>
                  <a:pt x="949087" y="80211"/>
                </a:lnTo>
                <a:lnTo>
                  <a:pt x="973421" y="65647"/>
                </a:lnTo>
                <a:lnTo>
                  <a:pt x="948775" y="51637"/>
                </a:lnTo>
                <a:close/>
              </a:path>
              <a:path w="1030605" h="132714">
                <a:moveTo>
                  <a:pt x="973421" y="65647"/>
                </a:moveTo>
                <a:lnTo>
                  <a:pt x="949087" y="80211"/>
                </a:lnTo>
                <a:lnTo>
                  <a:pt x="1001902" y="79628"/>
                </a:lnTo>
                <a:lnTo>
                  <a:pt x="1001886" y="77723"/>
                </a:lnTo>
                <a:lnTo>
                  <a:pt x="994663" y="77723"/>
                </a:lnTo>
                <a:lnTo>
                  <a:pt x="973421" y="65647"/>
                </a:lnTo>
                <a:close/>
              </a:path>
              <a:path w="1030605" h="132714">
                <a:moveTo>
                  <a:pt x="994409" y="53085"/>
                </a:moveTo>
                <a:lnTo>
                  <a:pt x="973421" y="65647"/>
                </a:lnTo>
                <a:lnTo>
                  <a:pt x="994663" y="77723"/>
                </a:lnTo>
                <a:lnTo>
                  <a:pt x="994409" y="53085"/>
                </a:lnTo>
                <a:close/>
              </a:path>
              <a:path w="1030605" h="132714">
                <a:moveTo>
                  <a:pt x="1001667" y="53085"/>
                </a:moveTo>
                <a:lnTo>
                  <a:pt x="994409" y="53085"/>
                </a:lnTo>
                <a:lnTo>
                  <a:pt x="994663" y="77723"/>
                </a:lnTo>
                <a:lnTo>
                  <a:pt x="1001886" y="77723"/>
                </a:lnTo>
                <a:lnTo>
                  <a:pt x="1001667" y="53085"/>
                </a:lnTo>
                <a:close/>
              </a:path>
              <a:path w="1030605" h="132714">
                <a:moveTo>
                  <a:pt x="1001648" y="51053"/>
                </a:moveTo>
                <a:lnTo>
                  <a:pt x="948775" y="51637"/>
                </a:lnTo>
                <a:lnTo>
                  <a:pt x="973421" y="65647"/>
                </a:lnTo>
                <a:lnTo>
                  <a:pt x="994409" y="53085"/>
                </a:lnTo>
                <a:lnTo>
                  <a:pt x="1001667" y="53085"/>
                </a:lnTo>
                <a:lnTo>
                  <a:pt x="1001648" y="51053"/>
                </a:lnTo>
                <a:close/>
              </a:path>
              <a:path w="1030605" h="132714">
                <a:moveTo>
                  <a:pt x="915669" y="0"/>
                </a:moveTo>
                <a:lnTo>
                  <a:pt x="907033" y="2412"/>
                </a:lnTo>
                <a:lnTo>
                  <a:pt x="899159" y="16128"/>
                </a:lnTo>
                <a:lnTo>
                  <a:pt x="901572" y="24764"/>
                </a:lnTo>
                <a:lnTo>
                  <a:pt x="948775" y="51637"/>
                </a:lnTo>
                <a:lnTo>
                  <a:pt x="1001648" y="51053"/>
                </a:lnTo>
                <a:lnTo>
                  <a:pt x="1005548" y="51053"/>
                </a:lnTo>
                <a:lnTo>
                  <a:pt x="922527" y="3809"/>
                </a:lnTo>
                <a:lnTo>
                  <a:pt x="915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33345" y="1667636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Ekle(2)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78220" y="1918335"/>
            <a:ext cx="855980" cy="132715"/>
          </a:xfrm>
          <a:custGeom>
            <a:avLst/>
            <a:gdLst/>
            <a:ahLst/>
            <a:cxnLst/>
            <a:rect l="l" t="t" r="r" b="b"/>
            <a:pathLst>
              <a:path w="855978" h="132714">
                <a:moveTo>
                  <a:pt x="831055" y="49656"/>
                </a:moveTo>
                <a:lnTo>
                  <a:pt x="827151" y="49656"/>
                </a:lnTo>
                <a:lnTo>
                  <a:pt x="827912" y="78231"/>
                </a:lnTo>
                <a:lnTo>
                  <a:pt x="775207" y="79640"/>
                </a:lnTo>
                <a:lnTo>
                  <a:pt x="728979" y="108330"/>
                </a:lnTo>
                <a:lnTo>
                  <a:pt x="726948" y="117093"/>
                </a:lnTo>
                <a:lnTo>
                  <a:pt x="731011" y="123825"/>
                </a:lnTo>
                <a:lnTo>
                  <a:pt x="735202" y="130555"/>
                </a:lnTo>
                <a:lnTo>
                  <a:pt x="743965" y="132587"/>
                </a:lnTo>
                <a:lnTo>
                  <a:pt x="855852" y="63245"/>
                </a:lnTo>
                <a:lnTo>
                  <a:pt x="831055" y="49656"/>
                </a:lnTo>
                <a:close/>
              </a:path>
              <a:path w="855978" h="132714">
                <a:moveTo>
                  <a:pt x="774200" y="51071"/>
                </a:moveTo>
                <a:lnTo>
                  <a:pt x="0" y="71754"/>
                </a:lnTo>
                <a:lnTo>
                  <a:pt x="762" y="100329"/>
                </a:lnTo>
                <a:lnTo>
                  <a:pt x="775207" y="79640"/>
                </a:lnTo>
                <a:lnTo>
                  <a:pt x="799162" y="64773"/>
                </a:lnTo>
                <a:lnTo>
                  <a:pt x="774200" y="51071"/>
                </a:lnTo>
                <a:close/>
              </a:path>
              <a:path w="855978" h="132714">
                <a:moveTo>
                  <a:pt x="799162" y="64773"/>
                </a:moveTo>
                <a:lnTo>
                  <a:pt x="775207" y="79640"/>
                </a:lnTo>
                <a:lnTo>
                  <a:pt x="827912" y="78231"/>
                </a:lnTo>
                <a:lnTo>
                  <a:pt x="827868" y="76580"/>
                </a:lnTo>
                <a:lnTo>
                  <a:pt x="820674" y="76580"/>
                </a:lnTo>
                <a:lnTo>
                  <a:pt x="799162" y="64773"/>
                </a:lnTo>
                <a:close/>
              </a:path>
              <a:path w="855978" h="132714">
                <a:moveTo>
                  <a:pt x="820038" y="51815"/>
                </a:moveTo>
                <a:lnTo>
                  <a:pt x="799162" y="64773"/>
                </a:lnTo>
                <a:lnTo>
                  <a:pt x="820674" y="76580"/>
                </a:lnTo>
                <a:lnTo>
                  <a:pt x="820038" y="51815"/>
                </a:lnTo>
                <a:close/>
              </a:path>
              <a:path w="855978" h="132714">
                <a:moveTo>
                  <a:pt x="827208" y="51815"/>
                </a:moveTo>
                <a:lnTo>
                  <a:pt x="820038" y="51815"/>
                </a:lnTo>
                <a:lnTo>
                  <a:pt x="820674" y="76580"/>
                </a:lnTo>
                <a:lnTo>
                  <a:pt x="827868" y="76580"/>
                </a:lnTo>
                <a:lnTo>
                  <a:pt x="827208" y="51815"/>
                </a:lnTo>
                <a:close/>
              </a:path>
              <a:path w="855978" h="132714">
                <a:moveTo>
                  <a:pt x="827151" y="49656"/>
                </a:moveTo>
                <a:lnTo>
                  <a:pt x="774200" y="51071"/>
                </a:lnTo>
                <a:lnTo>
                  <a:pt x="799162" y="64773"/>
                </a:lnTo>
                <a:lnTo>
                  <a:pt x="820038" y="51815"/>
                </a:lnTo>
                <a:lnTo>
                  <a:pt x="827208" y="51815"/>
                </a:lnTo>
                <a:lnTo>
                  <a:pt x="827151" y="49656"/>
                </a:lnTo>
                <a:close/>
              </a:path>
              <a:path w="855978" h="132714">
                <a:moveTo>
                  <a:pt x="740536" y="0"/>
                </a:moveTo>
                <a:lnTo>
                  <a:pt x="731774" y="2539"/>
                </a:lnTo>
                <a:lnTo>
                  <a:pt x="727963" y="9398"/>
                </a:lnTo>
                <a:lnTo>
                  <a:pt x="724280" y="16382"/>
                </a:lnTo>
                <a:lnTo>
                  <a:pt x="726694" y="25018"/>
                </a:lnTo>
                <a:lnTo>
                  <a:pt x="774200" y="51071"/>
                </a:lnTo>
                <a:lnTo>
                  <a:pt x="827151" y="49656"/>
                </a:lnTo>
                <a:lnTo>
                  <a:pt x="831055" y="49656"/>
                </a:lnTo>
                <a:lnTo>
                  <a:pt x="740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25032" y="1667636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38250" y="2940113"/>
            <a:ext cx="353060" cy="354330"/>
            <a:chOff x="1238250" y="2940113"/>
            <a:chExt cx="353060" cy="354330"/>
          </a:xfrm>
        </p:grpSpPr>
        <p:sp>
          <p:nvSpPr>
            <p:cNvPr id="28" name="object 28"/>
            <p:cNvSpPr/>
            <p:nvPr/>
          </p:nvSpPr>
          <p:spPr>
            <a:xfrm>
              <a:off x="1243012" y="2944876"/>
              <a:ext cx="343535" cy="344805"/>
            </a:xfrm>
            <a:custGeom>
              <a:avLst/>
              <a:gdLst/>
              <a:ahLst/>
              <a:cxnLst/>
              <a:rect l="l" t="t" r="r" b="b"/>
              <a:pathLst>
                <a:path w="343534" h="344804">
                  <a:moveTo>
                    <a:pt x="171513" y="0"/>
                  </a:moveTo>
                  <a:lnTo>
                    <a:pt x="125912" y="6150"/>
                  </a:lnTo>
                  <a:lnTo>
                    <a:pt x="84939" y="23509"/>
                  </a:lnTo>
                  <a:lnTo>
                    <a:pt x="50228" y="50434"/>
                  </a:lnTo>
                  <a:lnTo>
                    <a:pt x="23412" y="85287"/>
                  </a:lnTo>
                  <a:lnTo>
                    <a:pt x="6125" y="126426"/>
                  </a:lnTo>
                  <a:lnTo>
                    <a:pt x="0" y="172212"/>
                  </a:lnTo>
                  <a:lnTo>
                    <a:pt x="6125" y="217997"/>
                  </a:lnTo>
                  <a:lnTo>
                    <a:pt x="23412" y="259136"/>
                  </a:lnTo>
                  <a:lnTo>
                    <a:pt x="50228" y="293989"/>
                  </a:lnTo>
                  <a:lnTo>
                    <a:pt x="84939" y="320914"/>
                  </a:lnTo>
                  <a:lnTo>
                    <a:pt x="125912" y="338273"/>
                  </a:lnTo>
                  <a:lnTo>
                    <a:pt x="171513" y="344424"/>
                  </a:lnTo>
                  <a:lnTo>
                    <a:pt x="217065" y="338273"/>
                  </a:lnTo>
                  <a:lnTo>
                    <a:pt x="258014" y="320914"/>
                  </a:lnTo>
                  <a:lnTo>
                    <a:pt x="292719" y="293989"/>
                  </a:lnTo>
                  <a:lnTo>
                    <a:pt x="319539" y="259136"/>
                  </a:lnTo>
                  <a:lnTo>
                    <a:pt x="336833" y="217997"/>
                  </a:lnTo>
                  <a:lnTo>
                    <a:pt x="342963" y="172212"/>
                  </a:lnTo>
                  <a:lnTo>
                    <a:pt x="336833" y="126426"/>
                  </a:lnTo>
                  <a:lnTo>
                    <a:pt x="319539" y="85287"/>
                  </a:lnTo>
                  <a:lnTo>
                    <a:pt x="292719" y="50434"/>
                  </a:lnTo>
                  <a:lnTo>
                    <a:pt x="258014" y="23509"/>
                  </a:lnTo>
                  <a:lnTo>
                    <a:pt x="217065" y="6150"/>
                  </a:lnTo>
                  <a:lnTo>
                    <a:pt x="171513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3012" y="2944876"/>
              <a:ext cx="343535" cy="344805"/>
            </a:xfrm>
            <a:custGeom>
              <a:avLst/>
              <a:gdLst/>
              <a:ahLst/>
              <a:cxnLst/>
              <a:rect l="l" t="t" r="r" b="b"/>
              <a:pathLst>
                <a:path w="343534" h="344804">
                  <a:moveTo>
                    <a:pt x="0" y="172212"/>
                  </a:moveTo>
                  <a:lnTo>
                    <a:pt x="6125" y="126426"/>
                  </a:lnTo>
                  <a:lnTo>
                    <a:pt x="23412" y="85287"/>
                  </a:lnTo>
                  <a:lnTo>
                    <a:pt x="50228" y="50434"/>
                  </a:lnTo>
                  <a:lnTo>
                    <a:pt x="84939" y="23509"/>
                  </a:lnTo>
                  <a:lnTo>
                    <a:pt x="125912" y="6150"/>
                  </a:lnTo>
                  <a:lnTo>
                    <a:pt x="171513" y="0"/>
                  </a:lnTo>
                  <a:lnTo>
                    <a:pt x="217065" y="6150"/>
                  </a:lnTo>
                  <a:lnTo>
                    <a:pt x="258014" y="23509"/>
                  </a:lnTo>
                  <a:lnTo>
                    <a:pt x="292719" y="50434"/>
                  </a:lnTo>
                  <a:lnTo>
                    <a:pt x="319539" y="85287"/>
                  </a:lnTo>
                  <a:lnTo>
                    <a:pt x="336833" y="126426"/>
                  </a:lnTo>
                  <a:lnTo>
                    <a:pt x="342963" y="172212"/>
                  </a:lnTo>
                  <a:lnTo>
                    <a:pt x="336833" y="217997"/>
                  </a:lnTo>
                  <a:lnTo>
                    <a:pt x="319539" y="259136"/>
                  </a:lnTo>
                  <a:lnTo>
                    <a:pt x="292719" y="293989"/>
                  </a:lnTo>
                  <a:lnTo>
                    <a:pt x="258014" y="320914"/>
                  </a:lnTo>
                  <a:lnTo>
                    <a:pt x="217065" y="338273"/>
                  </a:lnTo>
                  <a:lnTo>
                    <a:pt x="171513" y="344424"/>
                  </a:lnTo>
                  <a:lnTo>
                    <a:pt x="125912" y="338273"/>
                  </a:lnTo>
                  <a:lnTo>
                    <a:pt x="84939" y="320914"/>
                  </a:lnTo>
                  <a:lnTo>
                    <a:pt x="50228" y="293989"/>
                  </a:lnTo>
                  <a:lnTo>
                    <a:pt x="23412" y="259136"/>
                  </a:lnTo>
                  <a:lnTo>
                    <a:pt x="6125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9805" y="2963671"/>
            <a:ext cx="80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7545" algn="l"/>
              </a:tabLst>
            </a:pPr>
            <a:r>
              <a:rPr sz="1800" spc="-50">
                <a:latin typeface="Calibri"/>
                <a:cs typeface="Calibri"/>
              </a:rPr>
              <a:t>3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75" baseline="3086">
                <a:latin typeface="Calibri"/>
                <a:cs typeface="Calibri"/>
              </a:rPr>
              <a:t>5</a:t>
            </a:r>
            <a:endParaRPr sz="2700" baseline="3086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5075" y="2638425"/>
            <a:ext cx="174625" cy="300355"/>
          </a:xfrm>
          <a:custGeom>
            <a:avLst/>
            <a:gdLst/>
            <a:ahLst/>
            <a:cxnLst/>
            <a:rect l="l" t="t" r="r" b="b"/>
            <a:pathLst>
              <a:path w="174625" h="300355">
                <a:moveTo>
                  <a:pt x="0" y="0"/>
                </a:moveTo>
                <a:lnTo>
                  <a:pt x="174625" y="2999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10259" y="2341626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30807" y="300177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997263" y="1795462"/>
            <a:ext cx="2807335" cy="908050"/>
            <a:chOff x="2997263" y="1795462"/>
            <a:chExt cx="2807335" cy="908050"/>
          </a:xfrm>
        </p:grpSpPr>
        <p:sp>
          <p:nvSpPr>
            <p:cNvPr id="35" name="object 35"/>
            <p:cNvSpPr/>
            <p:nvPr/>
          </p:nvSpPr>
          <p:spPr>
            <a:xfrm>
              <a:off x="5425313" y="2146554"/>
              <a:ext cx="379095" cy="368300"/>
            </a:xfrm>
            <a:custGeom>
              <a:avLst/>
              <a:gdLst/>
              <a:ahLst/>
              <a:cxnLst/>
              <a:rect l="l" t="t" r="r" b="b"/>
              <a:pathLst>
                <a:path w="379095" h="368300">
                  <a:moveTo>
                    <a:pt x="225551" y="0"/>
                  </a:moveTo>
                  <a:lnTo>
                    <a:pt x="223138" y="0"/>
                  </a:lnTo>
                  <a:lnTo>
                    <a:pt x="213613" y="508"/>
                  </a:lnTo>
                  <a:lnTo>
                    <a:pt x="212725" y="508"/>
                  </a:lnTo>
                  <a:lnTo>
                    <a:pt x="211836" y="635"/>
                  </a:lnTo>
                  <a:lnTo>
                    <a:pt x="210947" y="888"/>
                  </a:lnTo>
                  <a:lnTo>
                    <a:pt x="198500" y="3301"/>
                  </a:lnTo>
                  <a:lnTo>
                    <a:pt x="157479" y="19050"/>
                  </a:lnTo>
                  <a:lnTo>
                    <a:pt x="113664" y="44450"/>
                  </a:lnTo>
                  <a:lnTo>
                    <a:pt x="72009" y="76326"/>
                  </a:lnTo>
                  <a:lnTo>
                    <a:pt x="36829" y="112141"/>
                  </a:lnTo>
                  <a:lnTo>
                    <a:pt x="13842" y="149987"/>
                  </a:lnTo>
                  <a:lnTo>
                    <a:pt x="2794" y="190373"/>
                  </a:lnTo>
                  <a:lnTo>
                    <a:pt x="0" y="232918"/>
                  </a:lnTo>
                  <a:lnTo>
                    <a:pt x="508" y="247776"/>
                  </a:lnTo>
                  <a:lnTo>
                    <a:pt x="2921" y="277495"/>
                  </a:lnTo>
                  <a:lnTo>
                    <a:pt x="7238" y="307340"/>
                  </a:lnTo>
                  <a:lnTo>
                    <a:pt x="12446" y="337693"/>
                  </a:lnTo>
                  <a:lnTo>
                    <a:pt x="18287" y="367792"/>
                  </a:lnTo>
                  <a:lnTo>
                    <a:pt x="55752" y="360553"/>
                  </a:lnTo>
                  <a:lnTo>
                    <a:pt x="49911" y="330454"/>
                  </a:lnTo>
                  <a:lnTo>
                    <a:pt x="44831" y="300863"/>
                  </a:lnTo>
                  <a:lnTo>
                    <a:pt x="40639" y="272161"/>
                  </a:lnTo>
                  <a:lnTo>
                    <a:pt x="38476" y="244475"/>
                  </a:lnTo>
                  <a:lnTo>
                    <a:pt x="38022" y="232918"/>
                  </a:lnTo>
                  <a:lnTo>
                    <a:pt x="38101" y="225305"/>
                  </a:lnTo>
                  <a:lnTo>
                    <a:pt x="42799" y="183769"/>
                  </a:lnTo>
                  <a:lnTo>
                    <a:pt x="59944" y="144653"/>
                  </a:lnTo>
                  <a:lnTo>
                    <a:pt x="86360" y="114554"/>
                  </a:lnTo>
                  <a:lnTo>
                    <a:pt x="122427" y="84709"/>
                  </a:lnTo>
                  <a:lnTo>
                    <a:pt x="162051" y="59562"/>
                  </a:lnTo>
                  <a:lnTo>
                    <a:pt x="198882" y="42799"/>
                  </a:lnTo>
                  <a:lnTo>
                    <a:pt x="216202" y="38608"/>
                  </a:lnTo>
                  <a:lnTo>
                    <a:pt x="215646" y="38608"/>
                  </a:lnTo>
                  <a:lnTo>
                    <a:pt x="218312" y="38226"/>
                  </a:lnTo>
                  <a:lnTo>
                    <a:pt x="222694" y="38226"/>
                  </a:lnTo>
                  <a:lnTo>
                    <a:pt x="223589" y="38178"/>
                  </a:lnTo>
                  <a:lnTo>
                    <a:pt x="221361" y="37846"/>
                  </a:lnTo>
                  <a:lnTo>
                    <a:pt x="285820" y="37846"/>
                  </a:lnTo>
                  <a:lnTo>
                    <a:pt x="285369" y="37211"/>
                  </a:lnTo>
                  <a:lnTo>
                    <a:pt x="277240" y="27686"/>
                  </a:lnTo>
                  <a:lnTo>
                    <a:pt x="268350" y="18923"/>
                  </a:lnTo>
                  <a:lnTo>
                    <a:pt x="260731" y="12954"/>
                  </a:lnTo>
                  <a:lnTo>
                    <a:pt x="259969" y="12319"/>
                  </a:lnTo>
                  <a:lnTo>
                    <a:pt x="259207" y="11811"/>
                  </a:lnTo>
                  <a:lnTo>
                    <a:pt x="258317" y="11430"/>
                  </a:lnTo>
                  <a:lnTo>
                    <a:pt x="250316" y="6858"/>
                  </a:lnTo>
                  <a:lnTo>
                    <a:pt x="249427" y="6223"/>
                  </a:lnTo>
                  <a:lnTo>
                    <a:pt x="248538" y="5842"/>
                  </a:lnTo>
                  <a:lnTo>
                    <a:pt x="239267" y="2412"/>
                  </a:lnTo>
                  <a:lnTo>
                    <a:pt x="237998" y="1905"/>
                  </a:lnTo>
                  <a:lnTo>
                    <a:pt x="235331" y="1397"/>
                  </a:lnTo>
                  <a:lnTo>
                    <a:pt x="226822" y="254"/>
                  </a:lnTo>
                  <a:lnTo>
                    <a:pt x="225551" y="0"/>
                  </a:lnTo>
                  <a:close/>
                </a:path>
                <a:path w="379095" h="368300">
                  <a:moveTo>
                    <a:pt x="265811" y="219329"/>
                  </a:moveTo>
                  <a:lnTo>
                    <a:pt x="304291" y="341122"/>
                  </a:lnTo>
                  <a:lnTo>
                    <a:pt x="369787" y="249809"/>
                  </a:lnTo>
                  <a:lnTo>
                    <a:pt x="338200" y="249809"/>
                  </a:lnTo>
                  <a:lnTo>
                    <a:pt x="300354" y="244475"/>
                  </a:lnTo>
                  <a:lnTo>
                    <a:pt x="303230" y="225305"/>
                  </a:lnTo>
                  <a:lnTo>
                    <a:pt x="265811" y="219329"/>
                  </a:lnTo>
                  <a:close/>
                </a:path>
                <a:path w="379095" h="368300">
                  <a:moveTo>
                    <a:pt x="303230" y="225305"/>
                  </a:moveTo>
                  <a:lnTo>
                    <a:pt x="300354" y="244475"/>
                  </a:lnTo>
                  <a:lnTo>
                    <a:pt x="338200" y="249809"/>
                  </a:lnTo>
                  <a:lnTo>
                    <a:pt x="340643" y="231281"/>
                  </a:lnTo>
                  <a:lnTo>
                    <a:pt x="303230" y="225305"/>
                  </a:lnTo>
                  <a:close/>
                </a:path>
                <a:path w="379095" h="368300">
                  <a:moveTo>
                    <a:pt x="340643" y="231281"/>
                  </a:moveTo>
                  <a:lnTo>
                    <a:pt x="338200" y="249809"/>
                  </a:lnTo>
                  <a:lnTo>
                    <a:pt x="369787" y="249809"/>
                  </a:lnTo>
                  <a:lnTo>
                    <a:pt x="378713" y="237362"/>
                  </a:lnTo>
                  <a:lnTo>
                    <a:pt x="340643" y="231281"/>
                  </a:lnTo>
                  <a:close/>
                </a:path>
                <a:path w="379095" h="368300">
                  <a:moveTo>
                    <a:pt x="237793" y="43462"/>
                  </a:moveTo>
                  <a:lnTo>
                    <a:pt x="267208" y="78740"/>
                  </a:lnTo>
                  <a:lnTo>
                    <a:pt x="286385" y="120523"/>
                  </a:lnTo>
                  <a:lnTo>
                    <a:pt x="299212" y="161925"/>
                  </a:lnTo>
                  <a:lnTo>
                    <a:pt x="303965" y="206756"/>
                  </a:lnTo>
                  <a:lnTo>
                    <a:pt x="303821" y="218567"/>
                  </a:lnTo>
                  <a:lnTo>
                    <a:pt x="303745" y="221869"/>
                  </a:lnTo>
                  <a:lnTo>
                    <a:pt x="303230" y="225305"/>
                  </a:lnTo>
                  <a:lnTo>
                    <a:pt x="340643" y="231281"/>
                  </a:lnTo>
                  <a:lnTo>
                    <a:pt x="341884" y="221869"/>
                  </a:lnTo>
                  <a:lnTo>
                    <a:pt x="342011" y="197993"/>
                  </a:lnTo>
                  <a:lnTo>
                    <a:pt x="340233" y="174879"/>
                  </a:lnTo>
                  <a:lnTo>
                    <a:pt x="329691" y="129667"/>
                  </a:lnTo>
                  <a:lnTo>
                    <a:pt x="311658" y="82042"/>
                  </a:lnTo>
                  <a:lnTo>
                    <a:pt x="292862" y="47751"/>
                  </a:lnTo>
                  <a:lnTo>
                    <a:pt x="290514" y="44450"/>
                  </a:lnTo>
                  <a:lnTo>
                    <a:pt x="239522" y="44450"/>
                  </a:lnTo>
                  <a:lnTo>
                    <a:pt x="237793" y="43462"/>
                  </a:lnTo>
                  <a:close/>
                </a:path>
                <a:path w="379095" h="368300">
                  <a:moveTo>
                    <a:pt x="237109" y="42925"/>
                  </a:moveTo>
                  <a:lnTo>
                    <a:pt x="237793" y="43462"/>
                  </a:lnTo>
                  <a:lnTo>
                    <a:pt x="239522" y="44450"/>
                  </a:lnTo>
                  <a:lnTo>
                    <a:pt x="237109" y="42925"/>
                  </a:lnTo>
                  <a:close/>
                </a:path>
                <a:path w="379095" h="368300">
                  <a:moveTo>
                    <a:pt x="289431" y="42925"/>
                  </a:moveTo>
                  <a:lnTo>
                    <a:pt x="237109" y="42925"/>
                  </a:lnTo>
                  <a:lnTo>
                    <a:pt x="239522" y="44450"/>
                  </a:lnTo>
                  <a:lnTo>
                    <a:pt x="290514" y="44450"/>
                  </a:lnTo>
                  <a:lnTo>
                    <a:pt x="289431" y="42925"/>
                  </a:lnTo>
                  <a:close/>
                </a:path>
                <a:path w="379095" h="368300">
                  <a:moveTo>
                    <a:pt x="233327" y="40910"/>
                  </a:moveTo>
                  <a:lnTo>
                    <a:pt x="237793" y="43462"/>
                  </a:lnTo>
                  <a:lnTo>
                    <a:pt x="237109" y="42925"/>
                  </a:lnTo>
                  <a:lnTo>
                    <a:pt x="289431" y="42925"/>
                  </a:lnTo>
                  <a:lnTo>
                    <a:pt x="288257" y="41275"/>
                  </a:lnTo>
                  <a:lnTo>
                    <a:pt x="234314" y="41275"/>
                  </a:lnTo>
                  <a:lnTo>
                    <a:pt x="233327" y="40910"/>
                  </a:lnTo>
                  <a:close/>
                </a:path>
                <a:path w="379095" h="368300">
                  <a:moveTo>
                    <a:pt x="231521" y="39878"/>
                  </a:moveTo>
                  <a:lnTo>
                    <a:pt x="233327" y="40910"/>
                  </a:lnTo>
                  <a:lnTo>
                    <a:pt x="234314" y="41275"/>
                  </a:lnTo>
                  <a:lnTo>
                    <a:pt x="231521" y="39878"/>
                  </a:lnTo>
                  <a:close/>
                </a:path>
                <a:path w="379095" h="368300">
                  <a:moveTo>
                    <a:pt x="287264" y="39878"/>
                  </a:moveTo>
                  <a:lnTo>
                    <a:pt x="231521" y="39878"/>
                  </a:lnTo>
                  <a:lnTo>
                    <a:pt x="234314" y="41275"/>
                  </a:lnTo>
                  <a:lnTo>
                    <a:pt x="288257" y="41275"/>
                  </a:lnTo>
                  <a:lnTo>
                    <a:pt x="287264" y="39878"/>
                  </a:lnTo>
                  <a:close/>
                </a:path>
                <a:path w="379095" h="368300">
                  <a:moveTo>
                    <a:pt x="227516" y="38764"/>
                  </a:moveTo>
                  <a:lnTo>
                    <a:pt x="233327" y="40910"/>
                  </a:lnTo>
                  <a:lnTo>
                    <a:pt x="231521" y="39878"/>
                  </a:lnTo>
                  <a:lnTo>
                    <a:pt x="287264" y="39878"/>
                  </a:lnTo>
                  <a:lnTo>
                    <a:pt x="286723" y="39116"/>
                  </a:lnTo>
                  <a:lnTo>
                    <a:pt x="229870" y="39116"/>
                  </a:lnTo>
                  <a:lnTo>
                    <a:pt x="227516" y="38764"/>
                  </a:lnTo>
                  <a:close/>
                </a:path>
                <a:path w="379095" h="368300">
                  <a:moveTo>
                    <a:pt x="226060" y="38226"/>
                  </a:moveTo>
                  <a:lnTo>
                    <a:pt x="227516" y="38764"/>
                  </a:lnTo>
                  <a:lnTo>
                    <a:pt x="229870" y="39116"/>
                  </a:lnTo>
                  <a:lnTo>
                    <a:pt x="226060" y="38226"/>
                  </a:lnTo>
                  <a:close/>
                </a:path>
                <a:path w="379095" h="368300">
                  <a:moveTo>
                    <a:pt x="286091" y="38226"/>
                  </a:moveTo>
                  <a:lnTo>
                    <a:pt x="226060" y="38226"/>
                  </a:lnTo>
                  <a:lnTo>
                    <a:pt x="229870" y="39116"/>
                  </a:lnTo>
                  <a:lnTo>
                    <a:pt x="286723" y="39116"/>
                  </a:lnTo>
                  <a:lnTo>
                    <a:pt x="286091" y="38226"/>
                  </a:lnTo>
                  <a:close/>
                </a:path>
                <a:path w="379095" h="368300">
                  <a:moveTo>
                    <a:pt x="285820" y="37846"/>
                  </a:moveTo>
                  <a:lnTo>
                    <a:pt x="221361" y="37846"/>
                  </a:lnTo>
                  <a:lnTo>
                    <a:pt x="225044" y="38100"/>
                  </a:lnTo>
                  <a:lnTo>
                    <a:pt x="223589" y="38178"/>
                  </a:lnTo>
                  <a:lnTo>
                    <a:pt x="227516" y="38764"/>
                  </a:lnTo>
                  <a:lnTo>
                    <a:pt x="226060" y="38226"/>
                  </a:lnTo>
                  <a:lnTo>
                    <a:pt x="286091" y="38226"/>
                  </a:lnTo>
                  <a:lnTo>
                    <a:pt x="285820" y="37846"/>
                  </a:lnTo>
                  <a:close/>
                </a:path>
                <a:path w="379095" h="368300">
                  <a:moveTo>
                    <a:pt x="218312" y="38226"/>
                  </a:moveTo>
                  <a:lnTo>
                    <a:pt x="215646" y="38608"/>
                  </a:lnTo>
                  <a:lnTo>
                    <a:pt x="216440" y="38565"/>
                  </a:lnTo>
                  <a:lnTo>
                    <a:pt x="218312" y="38226"/>
                  </a:lnTo>
                  <a:close/>
                </a:path>
                <a:path w="379095" h="368300">
                  <a:moveTo>
                    <a:pt x="216440" y="38565"/>
                  </a:moveTo>
                  <a:lnTo>
                    <a:pt x="215646" y="38608"/>
                  </a:lnTo>
                  <a:lnTo>
                    <a:pt x="216202" y="38608"/>
                  </a:lnTo>
                  <a:lnTo>
                    <a:pt x="216440" y="38565"/>
                  </a:lnTo>
                  <a:close/>
                </a:path>
                <a:path w="379095" h="368300">
                  <a:moveTo>
                    <a:pt x="222694" y="38226"/>
                  </a:moveTo>
                  <a:lnTo>
                    <a:pt x="218312" y="38226"/>
                  </a:lnTo>
                  <a:lnTo>
                    <a:pt x="216440" y="38565"/>
                  </a:lnTo>
                  <a:lnTo>
                    <a:pt x="222694" y="38226"/>
                  </a:lnTo>
                  <a:close/>
                </a:path>
                <a:path w="379095" h="368300">
                  <a:moveTo>
                    <a:pt x="221361" y="37846"/>
                  </a:moveTo>
                  <a:lnTo>
                    <a:pt x="223589" y="38178"/>
                  </a:lnTo>
                  <a:lnTo>
                    <a:pt x="225044" y="38100"/>
                  </a:lnTo>
                  <a:lnTo>
                    <a:pt x="221361" y="37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65576" y="1800225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02" y="338273"/>
                  </a:lnTo>
                  <a:lnTo>
                    <a:pt x="257951" y="320914"/>
                  </a:lnTo>
                  <a:lnTo>
                    <a:pt x="292655" y="293989"/>
                  </a:lnTo>
                  <a:lnTo>
                    <a:pt x="319475" y="259136"/>
                  </a:lnTo>
                  <a:lnTo>
                    <a:pt x="336770" y="217997"/>
                  </a:lnTo>
                  <a:lnTo>
                    <a:pt x="342900" y="172212"/>
                  </a:lnTo>
                  <a:lnTo>
                    <a:pt x="336770" y="126426"/>
                  </a:lnTo>
                  <a:lnTo>
                    <a:pt x="319475" y="85287"/>
                  </a:lnTo>
                  <a:lnTo>
                    <a:pt x="292655" y="50434"/>
                  </a:lnTo>
                  <a:lnTo>
                    <a:pt x="257951" y="23509"/>
                  </a:lnTo>
                  <a:lnTo>
                    <a:pt x="217002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65576" y="1800225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02" y="6150"/>
                  </a:lnTo>
                  <a:lnTo>
                    <a:pt x="257951" y="23509"/>
                  </a:lnTo>
                  <a:lnTo>
                    <a:pt x="292655" y="50434"/>
                  </a:lnTo>
                  <a:lnTo>
                    <a:pt x="319475" y="85287"/>
                  </a:lnTo>
                  <a:lnTo>
                    <a:pt x="336770" y="126426"/>
                  </a:lnTo>
                  <a:lnTo>
                    <a:pt x="342900" y="172212"/>
                  </a:lnTo>
                  <a:lnTo>
                    <a:pt x="336770" y="217997"/>
                  </a:lnTo>
                  <a:lnTo>
                    <a:pt x="319475" y="259136"/>
                  </a:lnTo>
                  <a:lnTo>
                    <a:pt x="292655" y="293989"/>
                  </a:lnTo>
                  <a:lnTo>
                    <a:pt x="257951" y="320914"/>
                  </a:lnTo>
                  <a:lnTo>
                    <a:pt x="217002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52850" y="2093849"/>
              <a:ext cx="200025" cy="301625"/>
            </a:xfrm>
            <a:custGeom>
              <a:avLst/>
              <a:gdLst/>
              <a:ahLst/>
              <a:cxnLst/>
              <a:rect l="l" t="t" r="r" b="b"/>
              <a:pathLst>
                <a:path w="200025" h="301625">
                  <a:moveTo>
                    <a:pt x="0" y="0"/>
                  </a:moveTo>
                  <a:lnTo>
                    <a:pt x="200025" y="301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02026" y="235432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02" y="338273"/>
                  </a:lnTo>
                  <a:lnTo>
                    <a:pt x="257951" y="320914"/>
                  </a:lnTo>
                  <a:lnTo>
                    <a:pt x="292655" y="293989"/>
                  </a:lnTo>
                  <a:lnTo>
                    <a:pt x="319475" y="259136"/>
                  </a:lnTo>
                  <a:lnTo>
                    <a:pt x="336770" y="217997"/>
                  </a:lnTo>
                  <a:lnTo>
                    <a:pt x="342900" y="172212"/>
                  </a:lnTo>
                  <a:lnTo>
                    <a:pt x="336770" y="126426"/>
                  </a:lnTo>
                  <a:lnTo>
                    <a:pt x="319475" y="85287"/>
                  </a:lnTo>
                  <a:lnTo>
                    <a:pt x="292655" y="50434"/>
                  </a:lnTo>
                  <a:lnTo>
                    <a:pt x="257951" y="23509"/>
                  </a:lnTo>
                  <a:lnTo>
                    <a:pt x="217002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02026" y="235432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02" y="6150"/>
                  </a:lnTo>
                  <a:lnTo>
                    <a:pt x="257951" y="23509"/>
                  </a:lnTo>
                  <a:lnTo>
                    <a:pt x="292655" y="50434"/>
                  </a:lnTo>
                  <a:lnTo>
                    <a:pt x="319475" y="85287"/>
                  </a:lnTo>
                  <a:lnTo>
                    <a:pt x="336770" y="126426"/>
                  </a:lnTo>
                  <a:lnTo>
                    <a:pt x="342900" y="172212"/>
                  </a:lnTo>
                  <a:lnTo>
                    <a:pt x="336770" y="217997"/>
                  </a:lnTo>
                  <a:lnTo>
                    <a:pt x="319475" y="259136"/>
                  </a:lnTo>
                  <a:lnTo>
                    <a:pt x="292655" y="293989"/>
                  </a:lnTo>
                  <a:lnTo>
                    <a:pt x="257951" y="320914"/>
                  </a:lnTo>
                  <a:lnTo>
                    <a:pt x="217002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54198" y="2361946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255" algn="l"/>
              </a:tabLst>
            </a:pPr>
            <a:r>
              <a:rPr sz="2400" b="1" spc="-75" baseline="3472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2400" b="1" baseline="3472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16263" y="2384361"/>
            <a:ext cx="1529080" cy="943610"/>
            <a:chOff x="2616263" y="2384361"/>
            <a:chExt cx="1529080" cy="943610"/>
          </a:xfrm>
        </p:grpSpPr>
        <p:sp>
          <p:nvSpPr>
            <p:cNvPr id="43" name="object 43"/>
            <p:cNvSpPr/>
            <p:nvPr/>
          </p:nvSpPr>
          <p:spPr>
            <a:xfrm>
              <a:off x="3797300" y="2389123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60"/>
                  </a:lnTo>
                  <a:lnTo>
                    <a:pt x="84892" y="23542"/>
                  </a:lnTo>
                  <a:lnTo>
                    <a:pt x="50196" y="50498"/>
                  </a:lnTo>
                  <a:lnTo>
                    <a:pt x="23396" y="85381"/>
                  </a:lnTo>
                  <a:lnTo>
                    <a:pt x="6120" y="126544"/>
                  </a:lnTo>
                  <a:lnTo>
                    <a:pt x="0" y="172338"/>
                  </a:lnTo>
                  <a:lnTo>
                    <a:pt x="6120" y="218124"/>
                  </a:lnTo>
                  <a:lnTo>
                    <a:pt x="23396" y="259263"/>
                  </a:lnTo>
                  <a:lnTo>
                    <a:pt x="50196" y="294116"/>
                  </a:lnTo>
                  <a:lnTo>
                    <a:pt x="84892" y="321041"/>
                  </a:lnTo>
                  <a:lnTo>
                    <a:pt x="125853" y="338400"/>
                  </a:lnTo>
                  <a:lnTo>
                    <a:pt x="171450" y="344550"/>
                  </a:lnTo>
                  <a:lnTo>
                    <a:pt x="217046" y="338400"/>
                  </a:lnTo>
                  <a:lnTo>
                    <a:pt x="258007" y="321041"/>
                  </a:lnTo>
                  <a:lnTo>
                    <a:pt x="292703" y="294116"/>
                  </a:lnTo>
                  <a:lnTo>
                    <a:pt x="319503" y="259263"/>
                  </a:lnTo>
                  <a:lnTo>
                    <a:pt x="336779" y="218124"/>
                  </a:lnTo>
                  <a:lnTo>
                    <a:pt x="342900" y="172338"/>
                  </a:lnTo>
                  <a:lnTo>
                    <a:pt x="336779" y="126544"/>
                  </a:lnTo>
                  <a:lnTo>
                    <a:pt x="319503" y="85381"/>
                  </a:lnTo>
                  <a:lnTo>
                    <a:pt x="292703" y="50498"/>
                  </a:lnTo>
                  <a:lnTo>
                    <a:pt x="258007" y="23542"/>
                  </a:lnTo>
                  <a:lnTo>
                    <a:pt x="217046" y="616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97300" y="2389123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338"/>
                  </a:moveTo>
                  <a:lnTo>
                    <a:pt x="6120" y="126544"/>
                  </a:lnTo>
                  <a:lnTo>
                    <a:pt x="23396" y="85381"/>
                  </a:lnTo>
                  <a:lnTo>
                    <a:pt x="50196" y="50498"/>
                  </a:lnTo>
                  <a:lnTo>
                    <a:pt x="84892" y="23542"/>
                  </a:lnTo>
                  <a:lnTo>
                    <a:pt x="125853" y="6160"/>
                  </a:lnTo>
                  <a:lnTo>
                    <a:pt x="171450" y="0"/>
                  </a:lnTo>
                  <a:lnTo>
                    <a:pt x="217046" y="6160"/>
                  </a:lnTo>
                  <a:lnTo>
                    <a:pt x="258007" y="23542"/>
                  </a:lnTo>
                  <a:lnTo>
                    <a:pt x="292703" y="50498"/>
                  </a:lnTo>
                  <a:lnTo>
                    <a:pt x="319503" y="85381"/>
                  </a:lnTo>
                  <a:lnTo>
                    <a:pt x="336779" y="126544"/>
                  </a:lnTo>
                  <a:lnTo>
                    <a:pt x="342900" y="172338"/>
                  </a:lnTo>
                  <a:lnTo>
                    <a:pt x="336779" y="218124"/>
                  </a:lnTo>
                  <a:lnTo>
                    <a:pt x="319503" y="259263"/>
                  </a:lnTo>
                  <a:lnTo>
                    <a:pt x="292703" y="294116"/>
                  </a:lnTo>
                  <a:lnTo>
                    <a:pt x="258007" y="321041"/>
                  </a:lnTo>
                  <a:lnTo>
                    <a:pt x="217046" y="338400"/>
                  </a:lnTo>
                  <a:lnTo>
                    <a:pt x="171450" y="344550"/>
                  </a:lnTo>
                  <a:lnTo>
                    <a:pt x="125853" y="338400"/>
                  </a:lnTo>
                  <a:lnTo>
                    <a:pt x="84892" y="321041"/>
                  </a:lnTo>
                  <a:lnTo>
                    <a:pt x="50196" y="294116"/>
                  </a:lnTo>
                  <a:lnTo>
                    <a:pt x="23396" y="259263"/>
                  </a:lnTo>
                  <a:lnTo>
                    <a:pt x="6120" y="218124"/>
                  </a:lnTo>
                  <a:lnTo>
                    <a:pt x="0" y="1723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21026" y="2976625"/>
              <a:ext cx="342900" cy="346075"/>
            </a:xfrm>
            <a:custGeom>
              <a:avLst/>
              <a:gdLst/>
              <a:ahLst/>
              <a:cxnLst/>
              <a:rect l="l" t="t" r="r" b="b"/>
              <a:pathLst>
                <a:path w="342900" h="346075">
                  <a:moveTo>
                    <a:pt x="171450" y="0"/>
                  </a:moveTo>
                  <a:lnTo>
                    <a:pt x="125853" y="6180"/>
                  </a:lnTo>
                  <a:lnTo>
                    <a:pt x="84892" y="23622"/>
                  </a:lnTo>
                  <a:lnTo>
                    <a:pt x="50196" y="50673"/>
                  </a:lnTo>
                  <a:lnTo>
                    <a:pt x="23396" y="85682"/>
                  </a:lnTo>
                  <a:lnTo>
                    <a:pt x="6120" y="127000"/>
                  </a:lnTo>
                  <a:lnTo>
                    <a:pt x="0" y="172974"/>
                  </a:lnTo>
                  <a:lnTo>
                    <a:pt x="6120" y="218957"/>
                  </a:lnTo>
                  <a:lnTo>
                    <a:pt x="23396" y="260298"/>
                  </a:lnTo>
                  <a:lnTo>
                    <a:pt x="50196" y="295338"/>
                  </a:lnTo>
                  <a:lnTo>
                    <a:pt x="84892" y="322420"/>
                  </a:lnTo>
                  <a:lnTo>
                    <a:pt x="125853" y="339884"/>
                  </a:lnTo>
                  <a:lnTo>
                    <a:pt x="171450" y="346075"/>
                  </a:lnTo>
                  <a:lnTo>
                    <a:pt x="217002" y="339884"/>
                  </a:lnTo>
                  <a:lnTo>
                    <a:pt x="257951" y="322420"/>
                  </a:lnTo>
                  <a:lnTo>
                    <a:pt x="292655" y="295338"/>
                  </a:lnTo>
                  <a:lnTo>
                    <a:pt x="319475" y="260298"/>
                  </a:lnTo>
                  <a:lnTo>
                    <a:pt x="336770" y="218957"/>
                  </a:lnTo>
                  <a:lnTo>
                    <a:pt x="342900" y="172974"/>
                  </a:lnTo>
                  <a:lnTo>
                    <a:pt x="336770" y="127000"/>
                  </a:lnTo>
                  <a:lnTo>
                    <a:pt x="319475" y="85682"/>
                  </a:lnTo>
                  <a:lnTo>
                    <a:pt x="292655" y="50673"/>
                  </a:lnTo>
                  <a:lnTo>
                    <a:pt x="257951" y="23622"/>
                  </a:lnTo>
                  <a:lnTo>
                    <a:pt x="217002" y="618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21026" y="2976625"/>
              <a:ext cx="342900" cy="346075"/>
            </a:xfrm>
            <a:custGeom>
              <a:avLst/>
              <a:gdLst/>
              <a:ahLst/>
              <a:cxnLst/>
              <a:rect l="l" t="t" r="r" b="b"/>
              <a:pathLst>
                <a:path w="342900" h="346075">
                  <a:moveTo>
                    <a:pt x="0" y="172974"/>
                  </a:moveTo>
                  <a:lnTo>
                    <a:pt x="6120" y="127000"/>
                  </a:lnTo>
                  <a:lnTo>
                    <a:pt x="23396" y="85682"/>
                  </a:lnTo>
                  <a:lnTo>
                    <a:pt x="50196" y="50673"/>
                  </a:lnTo>
                  <a:lnTo>
                    <a:pt x="84892" y="23622"/>
                  </a:lnTo>
                  <a:lnTo>
                    <a:pt x="125853" y="6180"/>
                  </a:lnTo>
                  <a:lnTo>
                    <a:pt x="171450" y="0"/>
                  </a:lnTo>
                  <a:lnTo>
                    <a:pt x="217002" y="6180"/>
                  </a:lnTo>
                  <a:lnTo>
                    <a:pt x="257951" y="23622"/>
                  </a:lnTo>
                  <a:lnTo>
                    <a:pt x="292655" y="50673"/>
                  </a:lnTo>
                  <a:lnTo>
                    <a:pt x="319475" y="85682"/>
                  </a:lnTo>
                  <a:lnTo>
                    <a:pt x="336770" y="127000"/>
                  </a:lnTo>
                  <a:lnTo>
                    <a:pt x="342900" y="172974"/>
                  </a:lnTo>
                  <a:lnTo>
                    <a:pt x="336770" y="218957"/>
                  </a:lnTo>
                  <a:lnTo>
                    <a:pt x="319475" y="260298"/>
                  </a:lnTo>
                  <a:lnTo>
                    <a:pt x="292655" y="295338"/>
                  </a:lnTo>
                  <a:lnTo>
                    <a:pt x="257951" y="322420"/>
                  </a:lnTo>
                  <a:lnTo>
                    <a:pt x="217002" y="339884"/>
                  </a:lnTo>
                  <a:lnTo>
                    <a:pt x="171450" y="346075"/>
                  </a:lnTo>
                  <a:lnTo>
                    <a:pt x="125853" y="339884"/>
                  </a:lnTo>
                  <a:lnTo>
                    <a:pt x="84892" y="322420"/>
                  </a:lnTo>
                  <a:lnTo>
                    <a:pt x="50196" y="295338"/>
                  </a:lnTo>
                  <a:lnTo>
                    <a:pt x="23396" y="260298"/>
                  </a:lnTo>
                  <a:lnTo>
                    <a:pt x="6120" y="218957"/>
                  </a:lnTo>
                  <a:lnTo>
                    <a:pt x="0" y="1729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23133" y="29850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46451" y="2106676"/>
            <a:ext cx="690880" cy="878205"/>
          </a:xfrm>
          <a:custGeom>
            <a:avLst/>
            <a:gdLst/>
            <a:ahLst/>
            <a:cxnLst/>
            <a:rect l="l" t="t" r="r" b="b"/>
            <a:pathLst>
              <a:path w="690879" h="878205">
                <a:moveTo>
                  <a:pt x="690499" y="0"/>
                </a:moveTo>
                <a:lnTo>
                  <a:pt x="441325" y="299974"/>
                </a:lnTo>
              </a:path>
              <a:path w="690879" h="878205">
                <a:moveTo>
                  <a:pt x="250825" y="577723"/>
                </a:moveTo>
                <a:lnTo>
                  <a:pt x="0" y="8778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280536" y="1781937"/>
            <a:ext cx="5118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baseline="-6944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sz="3000" b="1" spc="150" baseline="-6944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86405" y="304660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16350" y="2396744"/>
            <a:ext cx="499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20</a:t>
            </a:r>
            <a:r>
              <a:rPr sz="1800" spc="270">
                <a:latin typeface="Calibri"/>
                <a:cs typeface="Calibri"/>
              </a:rPr>
              <a:t> </a:t>
            </a:r>
            <a:r>
              <a:rPr sz="2400" b="1" spc="-75" baseline="-6944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2400" baseline="-694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190750" y="4002494"/>
            <a:ext cx="2176780" cy="579120"/>
          </a:xfrm>
          <a:custGeom>
            <a:avLst/>
            <a:gdLst/>
            <a:ahLst/>
            <a:cxnLst/>
            <a:rect l="l" t="t" r="r" b="b"/>
            <a:pathLst>
              <a:path w="2176779" h="579120">
                <a:moveTo>
                  <a:pt x="2176653" y="0"/>
                </a:moveTo>
                <a:lnTo>
                  <a:pt x="0" y="0"/>
                </a:lnTo>
                <a:lnTo>
                  <a:pt x="0" y="579031"/>
                </a:lnTo>
                <a:lnTo>
                  <a:pt x="2176653" y="579031"/>
                </a:lnTo>
                <a:lnTo>
                  <a:pt x="217665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191257" y="4024121"/>
            <a:ext cx="211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080" indent="-32512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2</a:t>
            </a:r>
            <a:r>
              <a:rPr sz="1800" spc="-60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eklendikten</a:t>
            </a:r>
            <a:r>
              <a:rPr sz="1800" spc="-50">
                <a:latin typeface="Comic Sans MS"/>
                <a:cs typeface="Comic Sans MS"/>
              </a:rPr>
              <a:t> </a:t>
            </a:r>
            <a:r>
              <a:rPr sz="1800" spc="-20">
                <a:latin typeface="Comic Sans MS"/>
                <a:cs typeface="Comic Sans MS"/>
              </a:rPr>
              <a:t>sonra </a:t>
            </a:r>
            <a:r>
              <a:rPr sz="1800">
                <a:latin typeface="Comic Sans MS"/>
                <a:cs typeface="Comic Sans MS"/>
              </a:rPr>
              <a:t>ağacın</a:t>
            </a:r>
            <a:r>
              <a:rPr sz="1800" spc="-30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durumu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200338" y="3584638"/>
            <a:ext cx="352425" cy="354330"/>
            <a:chOff x="2200338" y="3584638"/>
            <a:chExt cx="352425" cy="354330"/>
          </a:xfrm>
        </p:grpSpPr>
        <p:sp>
          <p:nvSpPr>
            <p:cNvPr id="55" name="object 55"/>
            <p:cNvSpPr/>
            <p:nvPr/>
          </p:nvSpPr>
          <p:spPr>
            <a:xfrm>
              <a:off x="2205101" y="3589401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4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02" y="338273"/>
                  </a:lnTo>
                  <a:lnTo>
                    <a:pt x="257951" y="320914"/>
                  </a:lnTo>
                  <a:lnTo>
                    <a:pt x="292655" y="293989"/>
                  </a:lnTo>
                  <a:lnTo>
                    <a:pt x="319475" y="259136"/>
                  </a:lnTo>
                  <a:lnTo>
                    <a:pt x="336770" y="217997"/>
                  </a:lnTo>
                  <a:lnTo>
                    <a:pt x="342900" y="172212"/>
                  </a:lnTo>
                  <a:lnTo>
                    <a:pt x="336770" y="126426"/>
                  </a:lnTo>
                  <a:lnTo>
                    <a:pt x="319475" y="85287"/>
                  </a:lnTo>
                  <a:lnTo>
                    <a:pt x="292655" y="50434"/>
                  </a:lnTo>
                  <a:lnTo>
                    <a:pt x="257951" y="23509"/>
                  </a:lnTo>
                  <a:lnTo>
                    <a:pt x="217002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05101" y="3589401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4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02" y="6150"/>
                  </a:lnTo>
                  <a:lnTo>
                    <a:pt x="257951" y="23509"/>
                  </a:lnTo>
                  <a:lnTo>
                    <a:pt x="292655" y="50434"/>
                  </a:lnTo>
                  <a:lnTo>
                    <a:pt x="319475" y="85287"/>
                  </a:lnTo>
                  <a:lnTo>
                    <a:pt x="336770" y="126426"/>
                  </a:lnTo>
                  <a:lnTo>
                    <a:pt x="342900" y="172212"/>
                  </a:lnTo>
                  <a:lnTo>
                    <a:pt x="336770" y="217997"/>
                  </a:lnTo>
                  <a:lnTo>
                    <a:pt x="319475" y="259136"/>
                  </a:lnTo>
                  <a:lnTo>
                    <a:pt x="292655" y="293989"/>
                  </a:lnTo>
                  <a:lnTo>
                    <a:pt x="257951" y="320914"/>
                  </a:lnTo>
                  <a:lnTo>
                    <a:pt x="217002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056510" y="3597402"/>
            <a:ext cx="41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-6944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2400" b="1" spc="120" baseline="-6944">
                <a:solidFill>
                  <a:srgbClr val="CC3300"/>
                </a:solidFill>
                <a:latin typeface="Times New Roman"/>
                <a:cs typeface="Times New Roman"/>
              </a:rPr>
              <a:t>  </a:t>
            </a: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452687" y="3008312"/>
            <a:ext cx="1135380" cy="625475"/>
            <a:chOff x="2452687" y="3008312"/>
            <a:chExt cx="1135380" cy="625475"/>
          </a:xfrm>
        </p:grpSpPr>
        <p:sp>
          <p:nvSpPr>
            <p:cNvPr id="59" name="object 59"/>
            <p:cNvSpPr/>
            <p:nvPr/>
          </p:nvSpPr>
          <p:spPr>
            <a:xfrm>
              <a:off x="2466975" y="3308350"/>
              <a:ext cx="203200" cy="311150"/>
            </a:xfrm>
            <a:custGeom>
              <a:avLst/>
              <a:gdLst/>
              <a:ahLst/>
              <a:cxnLst/>
              <a:rect l="l" t="t" r="r" b="b"/>
              <a:pathLst>
                <a:path w="203200" h="311150">
                  <a:moveTo>
                    <a:pt x="203200" y="0"/>
                  </a:moveTo>
                  <a:lnTo>
                    <a:pt x="0" y="311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40151" y="3013075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4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8006"/>
                  </a:lnTo>
                  <a:lnTo>
                    <a:pt x="23396" y="259169"/>
                  </a:lnTo>
                  <a:lnTo>
                    <a:pt x="50196" y="294052"/>
                  </a:lnTo>
                  <a:lnTo>
                    <a:pt x="84892" y="321008"/>
                  </a:lnTo>
                  <a:lnTo>
                    <a:pt x="125853" y="338390"/>
                  </a:lnTo>
                  <a:lnTo>
                    <a:pt x="171450" y="344550"/>
                  </a:lnTo>
                  <a:lnTo>
                    <a:pt x="217002" y="338390"/>
                  </a:lnTo>
                  <a:lnTo>
                    <a:pt x="257951" y="321008"/>
                  </a:lnTo>
                  <a:lnTo>
                    <a:pt x="292655" y="294052"/>
                  </a:lnTo>
                  <a:lnTo>
                    <a:pt x="319475" y="259169"/>
                  </a:lnTo>
                  <a:lnTo>
                    <a:pt x="336770" y="218006"/>
                  </a:lnTo>
                  <a:lnTo>
                    <a:pt x="342900" y="172212"/>
                  </a:lnTo>
                  <a:lnTo>
                    <a:pt x="336770" y="126426"/>
                  </a:lnTo>
                  <a:lnTo>
                    <a:pt x="319475" y="85287"/>
                  </a:lnTo>
                  <a:lnTo>
                    <a:pt x="292655" y="50434"/>
                  </a:lnTo>
                  <a:lnTo>
                    <a:pt x="257951" y="23509"/>
                  </a:lnTo>
                  <a:lnTo>
                    <a:pt x="217002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40151" y="3013075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4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02" y="6150"/>
                  </a:lnTo>
                  <a:lnTo>
                    <a:pt x="257951" y="23509"/>
                  </a:lnTo>
                  <a:lnTo>
                    <a:pt x="292655" y="50434"/>
                  </a:lnTo>
                  <a:lnTo>
                    <a:pt x="319475" y="85287"/>
                  </a:lnTo>
                  <a:lnTo>
                    <a:pt x="336770" y="126426"/>
                  </a:lnTo>
                  <a:lnTo>
                    <a:pt x="342900" y="172212"/>
                  </a:lnTo>
                  <a:lnTo>
                    <a:pt x="336770" y="218006"/>
                  </a:lnTo>
                  <a:lnTo>
                    <a:pt x="319475" y="259169"/>
                  </a:lnTo>
                  <a:lnTo>
                    <a:pt x="292655" y="294052"/>
                  </a:lnTo>
                  <a:lnTo>
                    <a:pt x="257951" y="321008"/>
                  </a:lnTo>
                  <a:lnTo>
                    <a:pt x="217002" y="338390"/>
                  </a:lnTo>
                  <a:lnTo>
                    <a:pt x="171450" y="344550"/>
                  </a:lnTo>
                  <a:lnTo>
                    <a:pt x="125853" y="338390"/>
                  </a:lnTo>
                  <a:lnTo>
                    <a:pt x="84892" y="321008"/>
                  </a:lnTo>
                  <a:lnTo>
                    <a:pt x="50196" y="294052"/>
                  </a:lnTo>
                  <a:lnTo>
                    <a:pt x="23396" y="259169"/>
                  </a:lnTo>
                  <a:lnTo>
                    <a:pt x="6120" y="218006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342259" y="30209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216338" y="1854263"/>
            <a:ext cx="5008880" cy="1236980"/>
            <a:chOff x="3216338" y="1854263"/>
            <a:chExt cx="5008880" cy="1236980"/>
          </a:xfrm>
        </p:grpSpPr>
        <p:sp>
          <p:nvSpPr>
            <p:cNvPr id="64" name="object 64"/>
            <p:cNvSpPr/>
            <p:nvPr/>
          </p:nvSpPr>
          <p:spPr>
            <a:xfrm>
              <a:off x="3230626" y="2693924"/>
              <a:ext cx="176530" cy="301625"/>
            </a:xfrm>
            <a:custGeom>
              <a:avLst/>
              <a:gdLst/>
              <a:ahLst/>
              <a:cxnLst/>
              <a:rect l="l" t="t" r="r" b="b"/>
              <a:pathLst>
                <a:path w="176529" h="301625">
                  <a:moveTo>
                    <a:pt x="0" y="0"/>
                  </a:moveTo>
                  <a:lnTo>
                    <a:pt x="176149" y="301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21600" y="248132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46" y="338273"/>
                  </a:lnTo>
                  <a:lnTo>
                    <a:pt x="258007" y="320914"/>
                  </a:lnTo>
                  <a:lnTo>
                    <a:pt x="292703" y="293989"/>
                  </a:lnTo>
                  <a:lnTo>
                    <a:pt x="319503" y="259136"/>
                  </a:lnTo>
                  <a:lnTo>
                    <a:pt x="336779" y="217997"/>
                  </a:lnTo>
                  <a:lnTo>
                    <a:pt x="342900" y="172212"/>
                  </a:lnTo>
                  <a:lnTo>
                    <a:pt x="336779" y="126426"/>
                  </a:lnTo>
                  <a:lnTo>
                    <a:pt x="319503" y="85287"/>
                  </a:lnTo>
                  <a:lnTo>
                    <a:pt x="292703" y="50434"/>
                  </a:lnTo>
                  <a:lnTo>
                    <a:pt x="258007" y="23509"/>
                  </a:lnTo>
                  <a:lnTo>
                    <a:pt x="217046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21600" y="248132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46" y="6150"/>
                  </a:lnTo>
                  <a:lnTo>
                    <a:pt x="258007" y="23509"/>
                  </a:lnTo>
                  <a:lnTo>
                    <a:pt x="292703" y="50434"/>
                  </a:lnTo>
                  <a:lnTo>
                    <a:pt x="319503" y="85287"/>
                  </a:lnTo>
                  <a:lnTo>
                    <a:pt x="336779" y="126426"/>
                  </a:lnTo>
                  <a:lnTo>
                    <a:pt x="342900" y="172212"/>
                  </a:lnTo>
                  <a:lnTo>
                    <a:pt x="336779" y="217997"/>
                  </a:lnTo>
                  <a:lnTo>
                    <a:pt x="319503" y="259136"/>
                  </a:lnTo>
                  <a:lnTo>
                    <a:pt x="292703" y="293989"/>
                  </a:lnTo>
                  <a:lnTo>
                    <a:pt x="258007" y="320914"/>
                  </a:lnTo>
                  <a:lnTo>
                    <a:pt x="217046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12176" y="2776601"/>
              <a:ext cx="198755" cy="300355"/>
            </a:xfrm>
            <a:custGeom>
              <a:avLst/>
              <a:gdLst/>
              <a:ahLst/>
              <a:cxnLst/>
              <a:rect l="l" t="t" r="r" b="b"/>
              <a:pathLst>
                <a:path w="198754" h="300355">
                  <a:moveTo>
                    <a:pt x="0" y="0"/>
                  </a:moveTo>
                  <a:lnTo>
                    <a:pt x="198374" y="2999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05675" y="185902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46" y="338273"/>
                  </a:lnTo>
                  <a:lnTo>
                    <a:pt x="258007" y="320914"/>
                  </a:lnTo>
                  <a:lnTo>
                    <a:pt x="292703" y="293989"/>
                  </a:lnTo>
                  <a:lnTo>
                    <a:pt x="319503" y="259136"/>
                  </a:lnTo>
                  <a:lnTo>
                    <a:pt x="336779" y="217997"/>
                  </a:lnTo>
                  <a:lnTo>
                    <a:pt x="342900" y="172212"/>
                  </a:lnTo>
                  <a:lnTo>
                    <a:pt x="336779" y="126426"/>
                  </a:lnTo>
                  <a:lnTo>
                    <a:pt x="319503" y="85287"/>
                  </a:lnTo>
                  <a:lnTo>
                    <a:pt x="292703" y="50434"/>
                  </a:lnTo>
                  <a:lnTo>
                    <a:pt x="258007" y="23509"/>
                  </a:lnTo>
                  <a:lnTo>
                    <a:pt x="217046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05675" y="185902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46" y="6150"/>
                  </a:lnTo>
                  <a:lnTo>
                    <a:pt x="258007" y="23509"/>
                  </a:lnTo>
                  <a:lnTo>
                    <a:pt x="292703" y="50434"/>
                  </a:lnTo>
                  <a:lnTo>
                    <a:pt x="319503" y="85287"/>
                  </a:lnTo>
                  <a:lnTo>
                    <a:pt x="336779" y="126426"/>
                  </a:lnTo>
                  <a:lnTo>
                    <a:pt x="342900" y="172212"/>
                  </a:lnTo>
                  <a:lnTo>
                    <a:pt x="336779" y="217997"/>
                  </a:lnTo>
                  <a:lnTo>
                    <a:pt x="319503" y="259136"/>
                  </a:lnTo>
                  <a:lnTo>
                    <a:pt x="292703" y="293989"/>
                  </a:lnTo>
                  <a:lnTo>
                    <a:pt x="258007" y="320914"/>
                  </a:lnTo>
                  <a:lnTo>
                    <a:pt x="217046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603116" y="305790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60514" y="1866391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350" algn="l"/>
              </a:tabLst>
            </a:pPr>
            <a:r>
              <a:rPr sz="2400" b="1" spc="-75" baseline="3472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2400" b="1" baseline="3472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921563" y="2476563"/>
            <a:ext cx="1481455" cy="942975"/>
            <a:chOff x="6921563" y="2476563"/>
            <a:chExt cx="1481455" cy="942975"/>
          </a:xfrm>
        </p:grpSpPr>
        <p:sp>
          <p:nvSpPr>
            <p:cNvPr id="73" name="object 73"/>
            <p:cNvSpPr/>
            <p:nvPr/>
          </p:nvSpPr>
          <p:spPr>
            <a:xfrm>
              <a:off x="8054975" y="3070225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4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8006"/>
                  </a:lnTo>
                  <a:lnTo>
                    <a:pt x="23396" y="259169"/>
                  </a:lnTo>
                  <a:lnTo>
                    <a:pt x="50196" y="294052"/>
                  </a:lnTo>
                  <a:lnTo>
                    <a:pt x="84892" y="321008"/>
                  </a:lnTo>
                  <a:lnTo>
                    <a:pt x="125853" y="338390"/>
                  </a:lnTo>
                  <a:lnTo>
                    <a:pt x="171450" y="344550"/>
                  </a:lnTo>
                  <a:lnTo>
                    <a:pt x="217046" y="338390"/>
                  </a:lnTo>
                  <a:lnTo>
                    <a:pt x="258007" y="321008"/>
                  </a:lnTo>
                  <a:lnTo>
                    <a:pt x="292703" y="294052"/>
                  </a:lnTo>
                  <a:lnTo>
                    <a:pt x="319503" y="259169"/>
                  </a:lnTo>
                  <a:lnTo>
                    <a:pt x="336779" y="218006"/>
                  </a:lnTo>
                  <a:lnTo>
                    <a:pt x="342900" y="172212"/>
                  </a:lnTo>
                  <a:lnTo>
                    <a:pt x="336779" y="126426"/>
                  </a:lnTo>
                  <a:lnTo>
                    <a:pt x="319503" y="85287"/>
                  </a:lnTo>
                  <a:lnTo>
                    <a:pt x="292703" y="50434"/>
                  </a:lnTo>
                  <a:lnTo>
                    <a:pt x="258007" y="23509"/>
                  </a:lnTo>
                  <a:lnTo>
                    <a:pt x="217046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54975" y="3070225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4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46" y="6150"/>
                  </a:lnTo>
                  <a:lnTo>
                    <a:pt x="258007" y="23509"/>
                  </a:lnTo>
                  <a:lnTo>
                    <a:pt x="292703" y="50434"/>
                  </a:lnTo>
                  <a:lnTo>
                    <a:pt x="319503" y="85287"/>
                  </a:lnTo>
                  <a:lnTo>
                    <a:pt x="336779" y="126426"/>
                  </a:lnTo>
                  <a:lnTo>
                    <a:pt x="342900" y="172212"/>
                  </a:lnTo>
                  <a:lnTo>
                    <a:pt x="336779" y="218006"/>
                  </a:lnTo>
                  <a:lnTo>
                    <a:pt x="319503" y="259169"/>
                  </a:lnTo>
                  <a:lnTo>
                    <a:pt x="292703" y="294052"/>
                  </a:lnTo>
                  <a:lnTo>
                    <a:pt x="258007" y="321008"/>
                  </a:lnTo>
                  <a:lnTo>
                    <a:pt x="217046" y="338390"/>
                  </a:lnTo>
                  <a:lnTo>
                    <a:pt x="171450" y="344550"/>
                  </a:lnTo>
                  <a:lnTo>
                    <a:pt x="125853" y="338390"/>
                  </a:lnTo>
                  <a:lnTo>
                    <a:pt x="84892" y="321008"/>
                  </a:lnTo>
                  <a:lnTo>
                    <a:pt x="50196" y="294052"/>
                  </a:lnTo>
                  <a:lnTo>
                    <a:pt x="23396" y="259169"/>
                  </a:lnTo>
                  <a:lnTo>
                    <a:pt x="6120" y="218006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26326" y="248132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02" y="338273"/>
                  </a:lnTo>
                  <a:lnTo>
                    <a:pt x="257951" y="320914"/>
                  </a:lnTo>
                  <a:lnTo>
                    <a:pt x="292655" y="293989"/>
                  </a:lnTo>
                  <a:lnTo>
                    <a:pt x="319475" y="259136"/>
                  </a:lnTo>
                  <a:lnTo>
                    <a:pt x="336770" y="217997"/>
                  </a:lnTo>
                  <a:lnTo>
                    <a:pt x="342900" y="172212"/>
                  </a:lnTo>
                  <a:lnTo>
                    <a:pt x="336770" y="126426"/>
                  </a:lnTo>
                  <a:lnTo>
                    <a:pt x="319475" y="85287"/>
                  </a:lnTo>
                  <a:lnTo>
                    <a:pt x="292655" y="50434"/>
                  </a:lnTo>
                  <a:lnTo>
                    <a:pt x="257951" y="23509"/>
                  </a:lnTo>
                  <a:lnTo>
                    <a:pt x="217002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26326" y="248132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02" y="6150"/>
                  </a:lnTo>
                  <a:lnTo>
                    <a:pt x="257951" y="23509"/>
                  </a:lnTo>
                  <a:lnTo>
                    <a:pt x="292655" y="50434"/>
                  </a:lnTo>
                  <a:lnTo>
                    <a:pt x="319475" y="85287"/>
                  </a:lnTo>
                  <a:lnTo>
                    <a:pt x="336770" y="126426"/>
                  </a:lnTo>
                  <a:lnTo>
                    <a:pt x="342900" y="172212"/>
                  </a:lnTo>
                  <a:lnTo>
                    <a:pt x="336770" y="217997"/>
                  </a:lnTo>
                  <a:lnTo>
                    <a:pt x="319475" y="259136"/>
                  </a:lnTo>
                  <a:lnTo>
                    <a:pt x="292655" y="293989"/>
                  </a:lnTo>
                  <a:lnTo>
                    <a:pt x="257951" y="320914"/>
                  </a:lnTo>
                  <a:lnTo>
                    <a:pt x="217002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029068" y="248876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151751" y="2189098"/>
            <a:ext cx="643255" cy="900430"/>
          </a:xfrm>
          <a:custGeom>
            <a:avLst/>
            <a:gdLst/>
            <a:ahLst/>
            <a:cxnLst/>
            <a:rect l="l" t="t" r="r" b="b"/>
            <a:pathLst>
              <a:path w="643254" h="900430">
                <a:moveTo>
                  <a:pt x="642874" y="600075"/>
                </a:moveTo>
                <a:lnTo>
                  <a:pt x="393700" y="900176"/>
                </a:lnTo>
              </a:path>
              <a:path w="643254" h="900430">
                <a:moveTo>
                  <a:pt x="250825" y="0"/>
                </a:moveTo>
                <a:lnTo>
                  <a:pt x="0" y="3001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792594" y="255092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074786" y="3077971"/>
            <a:ext cx="49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20</a:t>
            </a:r>
            <a:r>
              <a:rPr sz="1800" spc="265">
                <a:latin typeface="Calibri"/>
                <a:cs typeface="Calibri"/>
              </a:rPr>
              <a:t> </a:t>
            </a:r>
            <a:r>
              <a:rPr sz="2400" b="1" spc="-75" baseline="-6944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2400" baseline="-6944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505638" y="3089211"/>
            <a:ext cx="352425" cy="352425"/>
            <a:chOff x="6505638" y="3089211"/>
            <a:chExt cx="352425" cy="352425"/>
          </a:xfrm>
        </p:grpSpPr>
        <p:sp>
          <p:nvSpPr>
            <p:cNvPr id="82" name="object 82"/>
            <p:cNvSpPr/>
            <p:nvPr/>
          </p:nvSpPr>
          <p:spPr>
            <a:xfrm>
              <a:off x="6510401" y="3093973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50" y="0"/>
                  </a:moveTo>
                  <a:lnTo>
                    <a:pt x="125853" y="6129"/>
                  </a:lnTo>
                  <a:lnTo>
                    <a:pt x="84892" y="23424"/>
                  </a:lnTo>
                  <a:lnTo>
                    <a:pt x="50196" y="50244"/>
                  </a:lnTo>
                  <a:lnTo>
                    <a:pt x="23396" y="84948"/>
                  </a:lnTo>
                  <a:lnTo>
                    <a:pt x="6120" y="125897"/>
                  </a:lnTo>
                  <a:lnTo>
                    <a:pt x="0" y="171450"/>
                  </a:lnTo>
                  <a:lnTo>
                    <a:pt x="6120" y="217046"/>
                  </a:lnTo>
                  <a:lnTo>
                    <a:pt x="23396" y="258007"/>
                  </a:lnTo>
                  <a:lnTo>
                    <a:pt x="50196" y="292703"/>
                  </a:lnTo>
                  <a:lnTo>
                    <a:pt x="84892" y="319503"/>
                  </a:lnTo>
                  <a:lnTo>
                    <a:pt x="125853" y="336779"/>
                  </a:lnTo>
                  <a:lnTo>
                    <a:pt x="171450" y="342900"/>
                  </a:lnTo>
                  <a:lnTo>
                    <a:pt x="217002" y="336779"/>
                  </a:lnTo>
                  <a:lnTo>
                    <a:pt x="257951" y="319503"/>
                  </a:lnTo>
                  <a:lnTo>
                    <a:pt x="292655" y="292703"/>
                  </a:lnTo>
                  <a:lnTo>
                    <a:pt x="319475" y="258007"/>
                  </a:lnTo>
                  <a:lnTo>
                    <a:pt x="336770" y="217046"/>
                  </a:lnTo>
                  <a:lnTo>
                    <a:pt x="342900" y="171450"/>
                  </a:lnTo>
                  <a:lnTo>
                    <a:pt x="336770" y="125897"/>
                  </a:lnTo>
                  <a:lnTo>
                    <a:pt x="319475" y="84948"/>
                  </a:lnTo>
                  <a:lnTo>
                    <a:pt x="292655" y="50244"/>
                  </a:lnTo>
                  <a:lnTo>
                    <a:pt x="257951" y="23424"/>
                  </a:lnTo>
                  <a:lnTo>
                    <a:pt x="217002" y="612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10401" y="3093973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97"/>
                  </a:lnTo>
                  <a:lnTo>
                    <a:pt x="23396" y="84948"/>
                  </a:lnTo>
                  <a:lnTo>
                    <a:pt x="50196" y="50244"/>
                  </a:lnTo>
                  <a:lnTo>
                    <a:pt x="84892" y="23424"/>
                  </a:lnTo>
                  <a:lnTo>
                    <a:pt x="125853" y="6129"/>
                  </a:lnTo>
                  <a:lnTo>
                    <a:pt x="171450" y="0"/>
                  </a:lnTo>
                  <a:lnTo>
                    <a:pt x="217002" y="6129"/>
                  </a:lnTo>
                  <a:lnTo>
                    <a:pt x="257951" y="23424"/>
                  </a:lnTo>
                  <a:lnTo>
                    <a:pt x="292655" y="50244"/>
                  </a:lnTo>
                  <a:lnTo>
                    <a:pt x="319475" y="84948"/>
                  </a:lnTo>
                  <a:lnTo>
                    <a:pt x="336770" y="125897"/>
                  </a:lnTo>
                  <a:lnTo>
                    <a:pt x="342900" y="171450"/>
                  </a:lnTo>
                  <a:lnTo>
                    <a:pt x="336770" y="217046"/>
                  </a:lnTo>
                  <a:lnTo>
                    <a:pt x="319475" y="258007"/>
                  </a:lnTo>
                  <a:lnTo>
                    <a:pt x="292655" y="292703"/>
                  </a:lnTo>
                  <a:lnTo>
                    <a:pt x="257951" y="319503"/>
                  </a:lnTo>
                  <a:lnTo>
                    <a:pt x="217002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613017" y="310108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757987" y="2797238"/>
            <a:ext cx="908050" cy="600075"/>
            <a:chOff x="6757987" y="2797238"/>
            <a:chExt cx="908050" cy="600075"/>
          </a:xfrm>
        </p:grpSpPr>
        <p:sp>
          <p:nvSpPr>
            <p:cNvPr id="86" name="object 86"/>
            <p:cNvSpPr/>
            <p:nvPr/>
          </p:nvSpPr>
          <p:spPr>
            <a:xfrm>
              <a:off x="6772275" y="2811526"/>
              <a:ext cx="201930" cy="311150"/>
            </a:xfrm>
            <a:custGeom>
              <a:avLst/>
              <a:gdLst/>
              <a:ahLst/>
              <a:cxnLst/>
              <a:rect l="l" t="t" r="r" b="b"/>
              <a:pathLst>
                <a:path w="201929" h="311150">
                  <a:moveTo>
                    <a:pt x="201675" y="0"/>
                  </a:moveTo>
                  <a:lnTo>
                    <a:pt x="0" y="311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16851" y="3048000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172212" y="0"/>
                  </a:moveTo>
                  <a:lnTo>
                    <a:pt x="126426" y="6150"/>
                  </a:lnTo>
                  <a:lnTo>
                    <a:pt x="85287" y="23509"/>
                  </a:lnTo>
                  <a:lnTo>
                    <a:pt x="50434" y="50434"/>
                  </a:lnTo>
                  <a:lnTo>
                    <a:pt x="23509" y="85287"/>
                  </a:lnTo>
                  <a:lnTo>
                    <a:pt x="6150" y="126426"/>
                  </a:lnTo>
                  <a:lnTo>
                    <a:pt x="0" y="172212"/>
                  </a:lnTo>
                  <a:lnTo>
                    <a:pt x="6150" y="218006"/>
                  </a:lnTo>
                  <a:lnTo>
                    <a:pt x="23509" y="259169"/>
                  </a:lnTo>
                  <a:lnTo>
                    <a:pt x="50434" y="294052"/>
                  </a:lnTo>
                  <a:lnTo>
                    <a:pt x="85287" y="321008"/>
                  </a:lnTo>
                  <a:lnTo>
                    <a:pt x="126426" y="338390"/>
                  </a:lnTo>
                  <a:lnTo>
                    <a:pt x="172212" y="344550"/>
                  </a:lnTo>
                  <a:lnTo>
                    <a:pt x="217997" y="338390"/>
                  </a:lnTo>
                  <a:lnTo>
                    <a:pt x="259136" y="321008"/>
                  </a:lnTo>
                  <a:lnTo>
                    <a:pt x="293989" y="294052"/>
                  </a:lnTo>
                  <a:lnTo>
                    <a:pt x="320914" y="259169"/>
                  </a:lnTo>
                  <a:lnTo>
                    <a:pt x="338273" y="218006"/>
                  </a:lnTo>
                  <a:lnTo>
                    <a:pt x="344424" y="172212"/>
                  </a:lnTo>
                  <a:lnTo>
                    <a:pt x="338273" y="126426"/>
                  </a:lnTo>
                  <a:lnTo>
                    <a:pt x="320914" y="85287"/>
                  </a:lnTo>
                  <a:lnTo>
                    <a:pt x="293989" y="50434"/>
                  </a:lnTo>
                  <a:lnTo>
                    <a:pt x="259136" y="23509"/>
                  </a:lnTo>
                  <a:lnTo>
                    <a:pt x="217997" y="615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16851" y="3048000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0" y="172212"/>
                  </a:moveTo>
                  <a:lnTo>
                    <a:pt x="6150" y="126426"/>
                  </a:lnTo>
                  <a:lnTo>
                    <a:pt x="23509" y="85287"/>
                  </a:lnTo>
                  <a:lnTo>
                    <a:pt x="50434" y="50434"/>
                  </a:lnTo>
                  <a:lnTo>
                    <a:pt x="85287" y="23509"/>
                  </a:lnTo>
                  <a:lnTo>
                    <a:pt x="126426" y="6150"/>
                  </a:lnTo>
                  <a:lnTo>
                    <a:pt x="172212" y="0"/>
                  </a:lnTo>
                  <a:lnTo>
                    <a:pt x="217997" y="6150"/>
                  </a:lnTo>
                  <a:lnTo>
                    <a:pt x="259136" y="23509"/>
                  </a:lnTo>
                  <a:lnTo>
                    <a:pt x="293989" y="50434"/>
                  </a:lnTo>
                  <a:lnTo>
                    <a:pt x="320914" y="85287"/>
                  </a:lnTo>
                  <a:lnTo>
                    <a:pt x="338273" y="126426"/>
                  </a:lnTo>
                  <a:lnTo>
                    <a:pt x="344424" y="172212"/>
                  </a:lnTo>
                  <a:lnTo>
                    <a:pt x="338273" y="218006"/>
                  </a:lnTo>
                  <a:lnTo>
                    <a:pt x="320914" y="259169"/>
                  </a:lnTo>
                  <a:lnTo>
                    <a:pt x="293989" y="294052"/>
                  </a:lnTo>
                  <a:lnTo>
                    <a:pt x="259136" y="321008"/>
                  </a:lnTo>
                  <a:lnTo>
                    <a:pt x="217997" y="338390"/>
                  </a:lnTo>
                  <a:lnTo>
                    <a:pt x="172212" y="344550"/>
                  </a:lnTo>
                  <a:lnTo>
                    <a:pt x="126426" y="338390"/>
                  </a:lnTo>
                  <a:lnTo>
                    <a:pt x="85287" y="321008"/>
                  </a:lnTo>
                  <a:lnTo>
                    <a:pt x="50434" y="294052"/>
                  </a:lnTo>
                  <a:lnTo>
                    <a:pt x="23509" y="259169"/>
                  </a:lnTo>
                  <a:lnTo>
                    <a:pt x="6150" y="218006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419847" y="30557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585075" y="2163826"/>
            <a:ext cx="220979" cy="336550"/>
          </a:xfrm>
          <a:custGeom>
            <a:avLst/>
            <a:gdLst/>
            <a:ahLst/>
            <a:cxnLst/>
            <a:rect l="l" t="t" r="r" b="b"/>
            <a:pathLst>
              <a:path w="220977" h="336550">
                <a:moveTo>
                  <a:pt x="0" y="0"/>
                </a:moveTo>
                <a:lnTo>
                  <a:pt x="220725" y="3365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339966" y="310603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743570" y="311734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766684" y="2490673"/>
            <a:ext cx="520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25">
                <a:latin typeface="Calibri"/>
                <a:cs typeface="Calibri"/>
              </a:rPr>
              <a:t>10</a:t>
            </a:r>
            <a:r>
              <a:rPr sz="1800">
                <a:latin typeface="Calibri"/>
                <a:cs typeface="Calibri"/>
              </a:rPr>
              <a:t>	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638290" y="3738498"/>
            <a:ext cx="1908810" cy="827405"/>
          </a:xfrm>
          <a:custGeom>
            <a:avLst/>
            <a:gdLst/>
            <a:ahLst/>
            <a:cxnLst/>
            <a:rect l="l" t="t" r="r" b="b"/>
            <a:pathLst>
              <a:path w="1908807" h="827403">
                <a:moveTo>
                  <a:pt x="1908682" y="0"/>
                </a:moveTo>
                <a:lnTo>
                  <a:pt x="0" y="0"/>
                </a:lnTo>
                <a:lnTo>
                  <a:pt x="0" y="827405"/>
                </a:lnTo>
                <a:lnTo>
                  <a:pt x="1908682" y="827405"/>
                </a:lnTo>
                <a:lnTo>
                  <a:pt x="190868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797167" y="3760089"/>
            <a:ext cx="152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LL</a:t>
            </a:r>
            <a:r>
              <a:rPr sz="1800" spc="-20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Düzeltmesi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649339" y="4034408"/>
            <a:ext cx="1821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yapıldıktan</a:t>
            </a:r>
            <a:r>
              <a:rPr sz="1800" spc="-55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sonra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057770" y="4308729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AVL</a:t>
            </a:r>
            <a:r>
              <a:rPr sz="1800" spc="-10">
                <a:latin typeface="Comic Sans MS"/>
                <a:cs typeface="Comic Sans MS"/>
              </a:rPr>
              <a:t> ağacı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872354" y="229488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5014912" y="1712912"/>
            <a:ext cx="971550" cy="908050"/>
            <a:chOff x="5014912" y="1712912"/>
            <a:chExt cx="971550" cy="908050"/>
          </a:xfrm>
        </p:grpSpPr>
        <p:sp>
          <p:nvSpPr>
            <p:cNvPr id="100" name="object 100"/>
            <p:cNvSpPr/>
            <p:nvPr/>
          </p:nvSpPr>
          <p:spPr>
            <a:xfrm>
              <a:off x="5481701" y="1717675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5">
                  <a:moveTo>
                    <a:pt x="172212" y="0"/>
                  </a:moveTo>
                  <a:lnTo>
                    <a:pt x="126426" y="6150"/>
                  </a:lnTo>
                  <a:lnTo>
                    <a:pt x="85287" y="23509"/>
                  </a:lnTo>
                  <a:lnTo>
                    <a:pt x="50434" y="50434"/>
                  </a:lnTo>
                  <a:lnTo>
                    <a:pt x="23509" y="85287"/>
                  </a:lnTo>
                  <a:lnTo>
                    <a:pt x="6150" y="126426"/>
                  </a:lnTo>
                  <a:lnTo>
                    <a:pt x="0" y="172212"/>
                  </a:lnTo>
                  <a:lnTo>
                    <a:pt x="6150" y="218006"/>
                  </a:lnTo>
                  <a:lnTo>
                    <a:pt x="23509" y="259169"/>
                  </a:lnTo>
                  <a:lnTo>
                    <a:pt x="50434" y="294052"/>
                  </a:lnTo>
                  <a:lnTo>
                    <a:pt x="85287" y="321008"/>
                  </a:lnTo>
                  <a:lnTo>
                    <a:pt x="126426" y="338390"/>
                  </a:lnTo>
                  <a:lnTo>
                    <a:pt x="172212" y="344550"/>
                  </a:lnTo>
                  <a:lnTo>
                    <a:pt x="217997" y="338390"/>
                  </a:lnTo>
                  <a:lnTo>
                    <a:pt x="259136" y="321008"/>
                  </a:lnTo>
                  <a:lnTo>
                    <a:pt x="293989" y="294052"/>
                  </a:lnTo>
                  <a:lnTo>
                    <a:pt x="320914" y="259169"/>
                  </a:lnTo>
                  <a:lnTo>
                    <a:pt x="338273" y="218006"/>
                  </a:lnTo>
                  <a:lnTo>
                    <a:pt x="344424" y="172212"/>
                  </a:lnTo>
                  <a:lnTo>
                    <a:pt x="338273" y="126426"/>
                  </a:lnTo>
                  <a:lnTo>
                    <a:pt x="320914" y="85287"/>
                  </a:lnTo>
                  <a:lnTo>
                    <a:pt x="293989" y="50434"/>
                  </a:lnTo>
                  <a:lnTo>
                    <a:pt x="259136" y="23509"/>
                  </a:lnTo>
                  <a:lnTo>
                    <a:pt x="217997" y="615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481701" y="1717675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5">
                  <a:moveTo>
                    <a:pt x="0" y="172212"/>
                  </a:moveTo>
                  <a:lnTo>
                    <a:pt x="6150" y="126426"/>
                  </a:lnTo>
                  <a:lnTo>
                    <a:pt x="23509" y="85287"/>
                  </a:lnTo>
                  <a:lnTo>
                    <a:pt x="50434" y="50434"/>
                  </a:lnTo>
                  <a:lnTo>
                    <a:pt x="85287" y="23509"/>
                  </a:lnTo>
                  <a:lnTo>
                    <a:pt x="126426" y="6150"/>
                  </a:lnTo>
                  <a:lnTo>
                    <a:pt x="172212" y="0"/>
                  </a:lnTo>
                  <a:lnTo>
                    <a:pt x="217997" y="6150"/>
                  </a:lnTo>
                  <a:lnTo>
                    <a:pt x="259136" y="23509"/>
                  </a:lnTo>
                  <a:lnTo>
                    <a:pt x="293989" y="50434"/>
                  </a:lnTo>
                  <a:lnTo>
                    <a:pt x="320914" y="85287"/>
                  </a:lnTo>
                  <a:lnTo>
                    <a:pt x="338273" y="126426"/>
                  </a:lnTo>
                  <a:lnTo>
                    <a:pt x="344424" y="172212"/>
                  </a:lnTo>
                  <a:lnTo>
                    <a:pt x="338273" y="218006"/>
                  </a:lnTo>
                  <a:lnTo>
                    <a:pt x="320914" y="259169"/>
                  </a:lnTo>
                  <a:lnTo>
                    <a:pt x="293989" y="294052"/>
                  </a:lnTo>
                  <a:lnTo>
                    <a:pt x="259136" y="321008"/>
                  </a:lnTo>
                  <a:lnTo>
                    <a:pt x="217997" y="338390"/>
                  </a:lnTo>
                  <a:lnTo>
                    <a:pt x="172212" y="344550"/>
                  </a:lnTo>
                  <a:lnTo>
                    <a:pt x="126426" y="338390"/>
                  </a:lnTo>
                  <a:lnTo>
                    <a:pt x="85287" y="321008"/>
                  </a:lnTo>
                  <a:lnTo>
                    <a:pt x="50434" y="294052"/>
                  </a:lnTo>
                  <a:lnTo>
                    <a:pt x="23509" y="259169"/>
                  </a:lnTo>
                  <a:lnTo>
                    <a:pt x="6150" y="218006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772150" y="2011425"/>
              <a:ext cx="200025" cy="301625"/>
            </a:xfrm>
            <a:custGeom>
              <a:avLst/>
              <a:gdLst/>
              <a:ahLst/>
              <a:cxnLst/>
              <a:rect l="l" t="t" r="r" b="b"/>
              <a:pathLst>
                <a:path w="200025" h="301625">
                  <a:moveTo>
                    <a:pt x="0" y="0"/>
                  </a:moveTo>
                  <a:lnTo>
                    <a:pt x="200025" y="301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019675" y="227177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46" y="338273"/>
                  </a:lnTo>
                  <a:lnTo>
                    <a:pt x="258007" y="320914"/>
                  </a:lnTo>
                  <a:lnTo>
                    <a:pt x="292703" y="293989"/>
                  </a:lnTo>
                  <a:lnTo>
                    <a:pt x="319503" y="259136"/>
                  </a:lnTo>
                  <a:lnTo>
                    <a:pt x="336779" y="217997"/>
                  </a:lnTo>
                  <a:lnTo>
                    <a:pt x="342900" y="172212"/>
                  </a:lnTo>
                  <a:lnTo>
                    <a:pt x="336779" y="126426"/>
                  </a:lnTo>
                  <a:lnTo>
                    <a:pt x="319503" y="85287"/>
                  </a:lnTo>
                  <a:lnTo>
                    <a:pt x="292703" y="50434"/>
                  </a:lnTo>
                  <a:lnTo>
                    <a:pt x="258007" y="23509"/>
                  </a:lnTo>
                  <a:lnTo>
                    <a:pt x="217046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19675" y="2271776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46" y="6150"/>
                  </a:lnTo>
                  <a:lnTo>
                    <a:pt x="258007" y="23509"/>
                  </a:lnTo>
                  <a:lnTo>
                    <a:pt x="292703" y="50434"/>
                  </a:lnTo>
                  <a:lnTo>
                    <a:pt x="319503" y="85287"/>
                  </a:lnTo>
                  <a:lnTo>
                    <a:pt x="336779" y="126426"/>
                  </a:lnTo>
                  <a:lnTo>
                    <a:pt x="342900" y="172212"/>
                  </a:lnTo>
                  <a:lnTo>
                    <a:pt x="336779" y="217997"/>
                  </a:lnTo>
                  <a:lnTo>
                    <a:pt x="319503" y="259136"/>
                  </a:lnTo>
                  <a:lnTo>
                    <a:pt x="292703" y="293989"/>
                  </a:lnTo>
                  <a:lnTo>
                    <a:pt x="258007" y="320914"/>
                  </a:lnTo>
                  <a:lnTo>
                    <a:pt x="217046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5122290" y="22793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633912" y="2301938"/>
            <a:ext cx="1530350" cy="941705"/>
            <a:chOff x="4633912" y="2301938"/>
            <a:chExt cx="1530350" cy="941705"/>
          </a:xfrm>
        </p:grpSpPr>
        <p:sp>
          <p:nvSpPr>
            <p:cNvPr id="107" name="object 107"/>
            <p:cNvSpPr/>
            <p:nvPr/>
          </p:nvSpPr>
          <p:spPr>
            <a:xfrm>
              <a:off x="5816600" y="2306701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46" y="338273"/>
                  </a:lnTo>
                  <a:lnTo>
                    <a:pt x="258007" y="320914"/>
                  </a:lnTo>
                  <a:lnTo>
                    <a:pt x="292703" y="293989"/>
                  </a:lnTo>
                  <a:lnTo>
                    <a:pt x="319503" y="259136"/>
                  </a:lnTo>
                  <a:lnTo>
                    <a:pt x="336779" y="217997"/>
                  </a:lnTo>
                  <a:lnTo>
                    <a:pt x="342900" y="172212"/>
                  </a:lnTo>
                  <a:lnTo>
                    <a:pt x="336779" y="126426"/>
                  </a:lnTo>
                  <a:lnTo>
                    <a:pt x="319503" y="85287"/>
                  </a:lnTo>
                  <a:lnTo>
                    <a:pt x="292703" y="50434"/>
                  </a:lnTo>
                  <a:lnTo>
                    <a:pt x="258007" y="23509"/>
                  </a:lnTo>
                  <a:lnTo>
                    <a:pt x="217046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816600" y="2306701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46" y="6150"/>
                  </a:lnTo>
                  <a:lnTo>
                    <a:pt x="258007" y="23509"/>
                  </a:lnTo>
                  <a:lnTo>
                    <a:pt x="292703" y="50434"/>
                  </a:lnTo>
                  <a:lnTo>
                    <a:pt x="319503" y="85287"/>
                  </a:lnTo>
                  <a:lnTo>
                    <a:pt x="336779" y="126426"/>
                  </a:lnTo>
                  <a:lnTo>
                    <a:pt x="342900" y="172212"/>
                  </a:lnTo>
                  <a:lnTo>
                    <a:pt x="336779" y="217997"/>
                  </a:lnTo>
                  <a:lnTo>
                    <a:pt x="319503" y="259136"/>
                  </a:lnTo>
                  <a:lnTo>
                    <a:pt x="292703" y="293989"/>
                  </a:lnTo>
                  <a:lnTo>
                    <a:pt x="258007" y="320914"/>
                  </a:lnTo>
                  <a:lnTo>
                    <a:pt x="217046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38675" y="2893949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171450" y="0"/>
                  </a:moveTo>
                  <a:lnTo>
                    <a:pt x="125853" y="6160"/>
                  </a:lnTo>
                  <a:lnTo>
                    <a:pt x="84892" y="23542"/>
                  </a:lnTo>
                  <a:lnTo>
                    <a:pt x="50196" y="50498"/>
                  </a:lnTo>
                  <a:lnTo>
                    <a:pt x="23396" y="85381"/>
                  </a:lnTo>
                  <a:lnTo>
                    <a:pt x="6120" y="126544"/>
                  </a:lnTo>
                  <a:lnTo>
                    <a:pt x="0" y="172338"/>
                  </a:lnTo>
                  <a:lnTo>
                    <a:pt x="6120" y="218124"/>
                  </a:lnTo>
                  <a:lnTo>
                    <a:pt x="23396" y="259263"/>
                  </a:lnTo>
                  <a:lnTo>
                    <a:pt x="50196" y="294116"/>
                  </a:lnTo>
                  <a:lnTo>
                    <a:pt x="84892" y="321041"/>
                  </a:lnTo>
                  <a:lnTo>
                    <a:pt x="125853" y="338400"/>
                  </a:lnTo>
                  <a:lnTo>
                    <a:pt x="171450" y="344550"/>
                  </a:lnTo>
                  <a:lnTo>
                    <a:pt x="217046" y="338400"/>
                  </a:lnTo>
                  <a:lnTo>
                    <a:pt x="258007" y="321041"/>
                  </a:lnTo>
                  <a:lnTo>
                    <a:pt x="292703" y="294116"/>
                  </a:lnTo>
                  <a:lnTo>
                    <a:pt x="319503" y="259263"/>
                  </a:lnTo>
                  <a:lnTo>
                    <a:pt x="336779" y="218124"/>
                  </a:lnTo>
                  <a:lnTo>
                    <a:pt x="342900" y="172338"/>
                  </a:lnTo>
                  <a:lnTo>
                    <a:pt x="336779" y="126544"/>
                  </a:lnTo>
                  <a:lnTo>
                    <a:pt x="319503" y="85381"/>
                  </a:lnTo>
                  <a:lnTo>
                    <a:pt x="292703" y="50498"/>
                  </a:lnTo>
                  <a:lnTo>
                    <a:pt x="258007" y="23542"/>
                  </a:lnTo>
                  <a:lnTo>
                    <a:pt x="217046" y="616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638675" y="2893949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0" y="172338"/>
                  </a:moveTo>
                  <a:lnTo>
                    <a:pt x="6120" y="126544"/>
                  </a:lnTo>
                  <a:lnTo>
                    <a:pt x="23396" y="85381"/>
                  </a:lnTo>
                  <a:lnTo>
                    <a:pt x="50196" y="50498"/>
                  </a:lnTo>
                  <a:lnTo>
                    <a:pt x="84892" y="23542"/>
                  </a:lnTo>
                  <a:lnTo>
                    <a:pt x="125853" y="6160"/>
                  </a:lnTo>
                  <a:lnTo>
                    <a:pt x="171450" y="0"/>
                  </a:lnTo>
                  <a:lnTo>
                    <a:pt x="217046" y="6160"/>
                  </a:lnTo>
                  <a:lnTo>
                    <a:pt x="258007" y="23542"/>
                  </a:lnTo>
                  <a:lnTo>
                    <a:pt x="292703" y="50498"/>
                  </a:lnTo>
                  <a:lnTo>
                    <a:pt x="319503" y="85381"/>
                  </a:lnTo>
                  <a:lnTo>
                    <a:pt x="336779" y="126544"/>
                  </a:lnTo>
                  <a:lnTo>
                    <a:pt x="342900" y="172338"/>
                  </a:lnTo>
                  <a:lnTo>
                    <a:pt x="336779" y="218124"/>
                  </a:lnTo>
                  <a:lnTo>
                    <a:pt x="319503" y="259263"/>
                  </a:lnTo>
                  <a:lnTo>
                    <a:pt x="292703" y="294116"/>
                  </a:lnTo>
                  <a:lnTo>
                    <a:pt x="258007" y="321041"/>
                  </a:lnTo>
                  <a:lnTo>
                    <a:pt x="217046" y="338400"/>
                  </a:lnTo>
                  <a:lnTo>
                    <a:pt x="171450" y="344550"/>
                  </a:lnTo>
                  <a:lnTo>
                    <a:pt x="125853" y="338400"/>
                  </a:lnTo>
                  <a:lnTo>
                    <a:pt x="84892" y="321041"/>
                  </a:lnTo>
                  <a:lnTo>
                    <a:pt x="50196" y="294116"/>
                  </a:lnTo>
                  <a:lnTo>
                    <a:pt x="23396" y="259263"/>
                  </a:lnTo>
                  <a:lnTo>
                    <a:pt x="6120" y="218124"/>
                  </a:lnTo>
                  <a:lnTo>
                    <a:pt x="0" y="1723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4741290" y="29018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864100" y="2024126"/>
            <a:ext cx="690880" cy="878205"/>
          </a:xfrm>
          <a:custGeom>
            <a:avLst/>
            <a:gdLst/>
            <a:ahLst/>
            <a:cxnLst/>
            <a:rect l="l" t="t" r="r" b="b"/>
            <a:pathLst>
              <a:path w="690879" h="878205">
                <a:moveTo>
                  <a:pt x="690626" y="0"/>
                </a:moveTo>
                <a:lnTo>
                  <a:pt x="441325" y="299974"/>
                </a:lnTo>
              </a:path>
              <a:path w="690879" h="878205">
                <a:moveTo>
                  <a:pt x="250825" y="577850"/>
                </a:moveTo>
                <a:lnTo>
                  <a:pt x="0" y="8778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312155" y="1598803"/>
            <a:ext cx="471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800" b="1" spc="-409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504182" y="296341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836030" y="2314194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20</a:t>
            </a:r>
            <a:r>
              <a:rPr sz="1800" spc="265">
                <a:latin typeface="Calibri"/>
                <a:cs typeface="Calibri"/>
              </a:rPr>
              <a:t> </a:t>
            </a:r>
            <a:r>
              <a:rPr sz="2400" b="1" spc="-75" baseline="-6944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2400" baseline="-6944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914265" y="3792054"/>
            <a:ext cx="1426845" cy="579120"/>
          </a:xfrm>
          <a:custGeom>
            <a:avLst/>
            <a:gdLst/>
            <a:ahLst/>
            <a:cxnLst/>
            <a:rect l="l" t="t" r="r" b="b"/>
            <a:pathLst>
              <a:path w="1426845" h="579120">
                <a:moveTo>
                  <a:pt x="1426590" y="0"/>
                </a:moveTo>
                <a:lnTo>
                  <a:pt x="0" y="0"/>
                </a:lnTo>
                <a:lnTo>
                  <a:pt x="0" y="579031"/>
                </a:lnTo>
                <a:lnTo>
                  <a:pt x="1426590" y="579031"/>
                </a:lnTo>
                <a:lnTo>
                  <a:pt x="142659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234685" y="3813505"/>
            <a:ext cx="786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Pivotun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009134" y="4088129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belirlenmesi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4216463" y="3500437"/>
            <a:ext cx="352425" cy="354330"/>
            <a:chOff x="4216463" y="3500437"/>
            <a:chExt cx="352425" cy="354330"/>
          </a:xfrm>
        </p:grpSpPr>
        <p:sp>
          <p:nvSpPr>
            <p:cNvPr id="120" name="object 120"/>
            <p:cNvSpPr/>
            <p:nvPr/>
          </p:nvSpPr>
          <p:spPr>
            <a:xfrm>
              <a:off x="4221226" y="3505200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4">
                  <a:moveTo>
                    <a:pt x="171450" y="0"/>
                  </a:moveTo>
                  <a:lnTo>
                    <a:pt x="125853" y="6150"/>
                  </a:lnTo>
                  <a:lnTo>
                    <a:pt x="84892" y="23509"/>
                  </a:lnTo>
                  <a:lnTo>
                    <a:pt x="50196" y="50434"/>
                  </a:lnTo>
                  <a:lnTo>
                    <a:pt x="23396" y="85287"/>
                  </a:lnTo>
                  <a:lnTo>
                    <a:pt x="6120" y="126426"/>
                  </a:lnTo>
                  <a:lnTo>
                    <a:pt x="0" y="172212"/>
                  </a:lnTo>
                  <a:lnTo>
                    <a:pt x="6120" y="217997"/>
                  </a:lnTo>
                  <a:lnTo>
                    <a:pt x="23396" y="259136"/>
                  </a:lnTo>
                  <a:lnTo>
                    <a:pt x="50196" y="293989"/>
                  </a:lnTo>
                  <a:lnTo>
                    <a:pt x="84892" y="320914"/>
                  </a:lnTo>
                  <a:lnTo>
                    <a:pt x="125853" y="338273"/>
                  </a:lnTo>
                  <a:lnTo>
                    <a:pt x="171450" y="344424"/>
                  </a:lnTo>
                  <a:lnTo>
                    <a:pt x="217002" y="338273"/>
                  </a:lnTo>
                  <a:lnTo>
                    <a:pt x="257951" y="320914"/>
                  </a:lnTo>
                  <a:lnTo>
                    <a:pt x="292655" y="293989"/>
                  </a:lnTo>
                  <a:lnTo>
                    <a:pt x="319475" y="259136"/>
                  </a:lnTo>
                  <a:lnTo>
                    <a:pt x="336770" y="217997"/>
                  </a:lnTo>
                  <a:lnTo>
                    <a:pt x="342900" y="172212"/>
                  </a:lnTo>
                  <a:lnTo>
                    <a:pt x="336770" y="126426"/>
                  </a:lnTo>
                  <a:lnTo>
                    <a:pt x="319475" y="85287"/>
                  </a:lnTo>
                  <a:lnTo>
                    <a:pt x="292655" y="50434"/>
                  </a:lnTo>
                  <a:lnTo>
                    <a:pt x="257951" y="23509"/>
                  </a:lnTo>
                  <a:lnTo>
                    <a:pt x="217002" y="6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221226" y="3505200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4">
                  <a:moveTo>
                    <a:pt x="0" y="172212"/>
                  </a:moveTo>
                  <a:lnTo>
                    <a:pt x="6120" y="126426"/>
                  </a:lnTo>
                  <a:lnTo>
                    <a:pt x="23396" y="85287"/>
                  </a:lnTo>
                  <a:lnTo>
                    <a:pt x="50196" y="50434"/>
                  </a:lnTo>
                  <a:lnTo>
                    <a:pt x="84892" y="23509"/>
                  </a:lnTo>
                  <a:lnTo>
                    <a:pt x="125853" y="6150"/>
                  </a:lnTo>
                  <a:lnTo>
                    <a:pt x="171450" y="0"/>
                  </a:lnTo>
                  <a:lnTo>
                    <a:pt x="217002" y="6150"/>
                  </a:lnTo>
                  <a:lnTo>
                    <a:pt x="257951" y="23509"/>
                  </a:lnTo>
                  <a:lnTo>
                    <a:pt x="292655" y="50434"/>
                  </a:lnTo>
                  <a:lnTo>
                    <a:pt x="319475" y="85287"/>
                  </a:lnTo>
                  <a:lnTo>
                    <a:pt x="336770" y="126426"/>
                  </a:lnTo>
                  <a:lnTo>
                    <a:pt x="342900" y="172212"/>
                  </a:lnTo>
                  <a:lnTo>
                    <a:pt x="336770" y="217997"/>
                  </a:lnTo>
                  <a:lnTo>
                    <a:pt x="319475" y="259136"/>
                  </a:lnTo>
                  <a:lnTo>
                    <a:pt x="292655" y="293989"/>
                  </a:lnTo>
                  <a:lnTo>
                    <a:pt x="257951" y="320914"/>
                  </a:lnTo>
                  <a:lnTo>
                    <a:pt x="217002" y="338273"/>
                  </a:lnTo>
                  <a:lnTo>
                    <a:pt x="171450" y="344424"/>
                  </a:lnTo>
                  <a:lnTo>
                    <a:pt x="125853" y="338273"/>
                  </a:lnTo>
                  <a:lnTo>
                    <a:pt x="84892" y="320914"/>
                  </a:lnTo>
                  <a:lnTo>
                    <a:pt x="50196" y="293989"/>
                  </a:lnTo>
                  <a:lnTo>
                    <a:pt x="23396" y="259136"/>
                  </a:lnTo>
                  <a:lnTo>
                    <a:pt x="6120" y="217997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4074286" y="3512896"/>
            <a:ext cx="4165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-6944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2400" b="1" spc="112" baseline="-6944">
                <a:solidFill>
                  <a:srgbClr val="CC3300"/>
                </a:solidFill>
                <a:latin typeface="Times New Roman"/>
                <a:cs typeface="Times New Roman"/>
              </a:rPr>
              <a:t>  </a:t>
            </a:r>
            <a:r>
              <a:rPr sz="1800" spc="-6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4470463" y="2925762"/>
            <a:ext cx="1135380" cy="624205"/>
            <a:chOff x="4470463" y="2925762"/>
            <a:chExt cx="1135380" cy="624205"/>
          </a:xfrm>
        </p:grpSpPr>
        <p:sp>
          <p:nvSpPr>
            <p:cNvPr id="124" name="object 124"/>
            <p:cNvSpPr/>
            <p:nvPr/>
          </p:nvSpPr>
          <p:spPr>
            <a:xfrm>
              <a:off x="4484751" y="3224149"/>
              <a:ext cx="201930" cy="311150"/>
            </a:xfrm>
            <a:custGeom>
              <a:avLst/>
              <a:gdLst/>
              <a:ahLst/>
              <a:cxnLst/>
              <a:rect l="l" t="t" r="r" b="b"/>
              <a:pathLst>
                <a:path w="201929" h="311150">
                  <a:moveTo>
                    <a:pt x="201549" y="0"/>
                  </a:moveTo>
                  <a:lnTo>
                    <a:pt x="0" y="311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56276" y="2930525"/>
              <a:ext cx="344805" cy="342900"/>
            </a:xfrm>
            <a:custGeom>
              <a:avLst/>
              <a:gdLst/>
              <a:ahLst/>
              <a:cxnLst/>
              <a:rect l="l" t="t" r="r" b="b"/>
              <a:pathLst>
                <a:path w="344804" h="342900">
                  <a:moveTo>
                    <a:pt x="172212" y="0"/>
                  </a:moveTo>
                  <a:lnTo>
                    <a:pt x="126426" y="6120"/>
                  </a:lnTo>
                  <a:lnTo>
                    <a:pt x="85287" y="23396"/>
                  </a:lnTo>
                  <a:lnTo>
                    <a:pt x="50434" y="50196"/>
                  </a:lnTo>
                  <a:lnTo>
                    <a:pt x="23509" y="84892"/>
                  </a:lnTo>
                  <a:lnTo>
                    <a:pt x="6150" y="125853"/>
                  </a:lnTo>
                  <a:lnTo>
                    <a:pt x="0" y="171450"/>
                  </a:lnTo>
                  <a:lnTo>
                    <a:pt x="6150" y="217046"/>
                  </a:lnTo>
                  <a:lnTo>
                    <a:pt x="23509" y="258007"/>
                  </a:lnTo>
                  <a:lnTo>
                    <a:pt x="50434" y="292703"/>
                  </a:lnTo>
                  <a:lnTo>
                    <a:pt x="85287" y="319503"/>
                  </a:lnTo>
                  <a:lnTo>
                    <a:pt x="126426" y="336779"/>
                  </a:lnTo>
                  <a:lnTo>
                    <a:pt x="172212" y="342900"/>
                  </a:lnTo>
                  <a:lnTo>
                    <a:pt x="217997" y="336779"/>
                  </a:lnTo>
                  <a:lnTo>
                    <a:pt x="259136" y="319503"/>
                  </a:lnTo>
                  <a:lnTo>
                    <a:pt x="293989" y="292703"/>
                  </a:lnTo>
                  <a:lnTo>
                    <a:pt x="320914" y="258007"/>
                  </a:lnTo>
                  <a:lnTo>
                    <a:pt x="338273" y="217046"/>
                  </a:lnTo>
                  <a:lnTo>
                    <a:pt x="344424" y="171450"/>
                  </a:lnTo>
                  <a:lnTo>
                    <a:pt x="338273" y="125853"/>
                  </a:lnTo>
                  <a:lnTo>
                    <a:pt x="320914" y="84892"/>
                  </a:lnTo>
                  <a:lnTo>
                    <a:pt x="293989" y="50196"/>
                  </a:lnTo>
                  <a:lnTo>
                    <a:pt x="259136" y="23396"/>
                  </a:lnTo>
                  <a:lnTo>
                    <a:pt x="217997" y="612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56276" y="2930525"/>
              <a:ext cx="344805" cy="342900"/>
            </a:xfrm>
            <a:custGeom>
              <a:avLst/>
              <a:gdLst/>
              <a:ahLst/>
              <a:cxnLst/>
              <a:rect l="l" t="t" r="r" b="b"/>
              <a:pathLst>
                <a:path w="344804" h="342900">
                  <a:moveTo>
                    <a:pt x="0" y="171450"/>
                  </a:moveTo>
                  <a:lnTo>
                    <a:pt x="6150" y="125853"/>
                  </a:lnTo>
                  <a:lnTo>
                    <a:pt x="23509" y="84892"/>
                  </a:lnTo>
                  <a:lnTo>
                    <a:pt x="50434" y="50196"/>
                  </a:lnTo>
                  <a:lnTo>
                    <a:pt x="85287" y="23396"/>
                  </a:lnTo>
                  <a:lnTo>
                    <a:pt x="126426" y="6120"/>
                  </a:lnTo>
                  <a:lnTo>
                    <a:pt x="172212" y="0"/>
                  </a:lnTo>
                  <a:lnTo>
                    <a:pt x="217997" y="6120"/>
                  </a:lnTo>
                  <a:lnTo>
                    <a:pt x="259136" y="23396"/>
                  </a:lnTo>
                  <a:lnTo>
                    <a:pt x="293989" y="50196"/>
                  </a:lnTo>
                  <a:lnTo>
                    <a:pt x="320914" y="84892"/>
                  </a:lnTo>
                  <a:lnTo>
                    <a:pt x="338273" y="125853"/>
                  </a:lnTo>
                  <a:lnTo>
                    <a:pt x="344424" y="171450"/>
                  </a:lnTo>
                  <a:lnTo>
                    <a:pt x="338273" y="217046"/>
                  </a:lnTo>
                  <a:lnTo>
                    <a:pt x="320914" y="258007"/>
                  </a:lnTo>
                  <a:lnTo>
                    <a:pt x="293989" y="292703"/>
                  </a:lnTo>
                  <a:lnTo>
                    <a:pt x="259136" y="319503"/>
                  </a:lnTo>
                  <a:lnTo>
                    <a:pt x="217997" y="336779"/>
                  </a:lnTo>
                  <a:lnTo>
                    <a:pt x="172212" y="342900"/>
                  </a:lnTo>
                  <a:lnTo>
                    <a:pt x="126426" y="336779"/>
                  </a:lnTo>
                  <a:lnTo>
                    <a:pt x="85287" y="319503"/>
                  </a:lnTo>
                  <a:lnTo>
                    <a:pt x="50434" y="292703"/>
                  </a:lnTo>
                  <a:lnTo>
                    <a:pt x="23509" y="258007"/>
                  </a:lnTo>
                  <a:lnTo>
                    <a:pt x="6150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5359146" y="293750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4036186" y="1927860"/>
            <a:ext cx="2979420" cy="3263265"/>
            <a:chOff x="4036186" y="1927860"/>
            <a:chExt cx="2979420" cy="3263265"/>
          </a:xfrm>
        </p:grpSpPr>
        <p:sp>
          <p:nvSpPr>
            <p:cNvPr id="129" name="object 129"/>
            <p:cNvSpPr/>
            <p:nvPr/>
          </p:nvSpPr>
          <p:spPr>
            <a:xfrm>
              <a:off x="5248275" y="2611501"/>
              <a:ext cx="174625" cy="301625"/>
            </a:xfrm>
            <a:custGeom>
              <a:avLst/>
              <a:gdLst/>
              <a:ahLst/>
              <a:cxnLst/>
              <a:rect l="l" t="t" r="r" b="b"/>
              <a:pathLst>
                <a:path w="174625" h="301625">
                  <a:moveTo>
                    <a:pt x="0" y="0"/>
                  </a:moveTo>
                  <a:lnTo>
                    <a:pt x="174625" y="301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036186" y="1927860"/>
              <a:ext cx="1030605" cy="132715"/>
            </a:xfrm>
            <a:custGeom>
              <a:avLst/>
              <a:gdLst/>
              <a:ahLst/>
              <a:cxnLst/>
              <a:rect l="l" t="t" r="r" b="b"/>
              <a:pathLst>
                <a:path w="1030603" h="132714">
                  <a:moveTo>
                    <a:pt x="1005548" y="51180"/>
                  </a:moveTo>
                  <a:lnTo>
                    <a:pt x="1001649" y="51180"/>
                  </a:lnTo>
                  <a:lnTo>
                    <a:pt x="1001902" y="79755"/>
                  </a:lnTo>
                  <a:lnTo>
                    <a:pt x="948987" y="80339"/>
                  </a:lnTo>
                  <a:lnTo>
                    <a:pt x="902462" y="108203"/>
                  </a:lnTo>
                  <a:lnTo>
                    <a:pt x="900302" y="116966"/>
                  </a:lnTo>
                  <a:lnTo>
                    <a:pt x="908430" y="130428"/>
                  </a:lnTo>
                  <a:lnTo>
                    <a:pt x="917193" y="132714"/>
                  </a:lnTo>
                  <a:lnTo>
                    <a:pt x="1030097" y="65150"/>
                  </a:lnTo>
                  <a:lnTo>
                    <a:pt x="1005548" y="51180"/>
                  </a:lnTo>
                  <a:close/>
                </a:path>
                <a:path w="1030603" h="132714">
                  <a:moveTo>
                    <a:pt x="948775" y="51764"/>
                  </a:moveTo>
                  <a:lnTo>
                    <a:pt x="0" y="62229"/>
                  </a:lnTo>
                  <a:lnTo>
                    <a:pt x="253" y="90804"/>
                  </a:lnTo>
                  <a:lnTo>
                    <a:pt x="948987" y="80339"/>
                  </a:lnTo>
                  <a:lnTo>
                    <a:pt x="973339" y="65728"/>
                  </a:lnTo>
                  <a:lnTo>
                    <a:pt x="948775" y="51764"/>
                  </a:lnTo>
                  <a:close/>
                </a:path>
                <a:path w="1030603" h="132714">
                  <a:moveTo>
                    <a:pt x="973339" y="65728"/>
                  </a:moveTo>
                  <a:lnTo>
                    <a:pt x="948987" y="80339"/>
                  </a:lnTo>
                  <a:lnTo>
                    <a:pt x="1001902" y="79755"/>
                  </a:lnTo>
                  <a:lnTo>
                    <a:pt x="1001886" y="77850"/>
                  </a:lnTo>
                  <a:lnTo>
                    <a:pt x="994663" y="77850"/>
                  </a:lnTo>
                  <a:lnTo>
                    <a:pt x="973339" y="65728"/>
                  </a:lnTo>
                  <a:close/>
                </a:path>
                <a:path w="1030603" h="132714">
                  <a:moveTo>
                    <a:pt x="994410" y="53086"/>
                  </a:moveTo>
                  <a:lnTo>
                    <a:pt x="973339" y="65728"/>
                  </a:lnTo>
                  <a:lnTo>
                    <a:pt x="994663" y="77850"/>
                  </a:lnTo>
                  <a:lnTo>
                    <a:pt x="994410" y="53086"/>
                  </a:lnTo>
                  <a:close/>
                </a:path>
                <a:path w="1030603" h="132714">
                  <a:moveTo>
                    <a:pt x="1001665" y="53086"/>
                  </a:moveTo>
                  <a:lnTo>
                    <a:pt x="994410" y="53086"/>
                  </a:lnTo>
                  <a:lnTo>
                    <a:pt x="994663" y="77850"/>
                  </a:lnTo>
                  <a:lnTo>
                    <a:pt x="1001886" y="77850"/>
                  </a:lnTo>
                  <a:lnTo>
                    <a:pt x="1001665" y="53086"/>
                  </a:lnTo>
                  <a:close/>
                </a:path>
                <a:path w="1030603" h="132714">
                  <a:moveTo>
                    <a:pt x="1001649" y="51180"/>
                  </a:moveTo>
                  <a:lnTo>
                    <a:pt x="948775" y="51764"/>
                  </a:lnTo>
                  <a:lnTo>
                    <a:pt x="973339" y="65728"/>
                  </a:lnTo>
                  <a:lnTo>
                    <a:pt x="994410" y="53086"/>
                  </a:lnTo>
                  <a:lnTo>
                    <a:pt x="1001665" y="53086"/>
                  </a:lnTo>
                  <a:lnTo>
                    <a:pt x="1001649" y="51180"/>
                  </a:lnTo>
                  <a:close/>
                </a:path>
                <a:path w="1030603" h="132714">
                  <a:moveTo>
                    <a:pt x="915670" y="0"/>
                  </a:moveTo>
                  <a:lnTo>
                    <a:pt x="906907" y="2412"/>
                  </a:lnTo>
                  <a:lnTo>
                    <a:pt x="903097" y="9270"/>
                  </a:lnTo>
                  <a:lnTo>
                    <a:pt x="899160" y="16128"/>
                  </a:lnTo>
                  <a:lnTo>
                    <a:pt x="901573" y="24891"/>
                  </a:lnTo>
                  <a:lnTo>
                    <a:pt x="948775" y="51764"/>
                  </a:lnTo>
                  <a:lnTo>
                    <a:pt x="1001649" y="51180"/>
                  </a:lnTo>
                  <a:lnTo>
                    <a:pt x="1005548" y="51180"/>
                  </a:lnTo>
                  <a:lnTo>
                    <a:pt x="915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41900" y="4545012"/>
              <a:ext cx="2473325" cy="646430"/>
            </a:xfrm>
            <a:custGeom>
              <a:avLst/>
              <a:gdLst/>
              <a:ahLst/>
              <a:cxnLst/>
              <a:rect l="l" t="t" r="r" b="b"/>
              <a:pathLst>
                <a:path w="2473325" h="646429">
                  <a:moveTo>
                    <a:pt x="2473325" y="0"/>
                  </a:moveTo>
                  <a:lnTo>
                    <a:pt x="0" y="0"/>
                  </a:lnTo>
                  <a:lnTo>
                    <a:pt x="0" y="646112"/>
                  </a:lnTo>
                  <a:lnTo>
                    <a:pt x="2473325" y="646112"/>
                  </a:lnTo>
                  <a:lnTo>
                    <a:pt x="24733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5621528" y="297497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634229" y="4566615"/>
            <a:ext cx="2289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Dengesizliğin</a:t>
            </a:r>
            <a:r>
              <a:rPr sz="1800" spc="-80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türünün</a:t>
            </a:r>
            <a:endParaRPr sz="1800">
              <a:latin typeface="Comic Sans MS"/>
              <a:cs typeface="Comic Sans MS"/>
            </a:endParaRPr>
          </a:p>
          <a:p>
            <a:pPr marL="635" algn="ctr">
              <a:lnSpc>
                <a:spcPct val="100000"/>
              </a:lnSpc>
            </a:pPr>
            <a:r>
              <a:rPr sz="1800" spc="-10">
                <a:latin typeface="Comic Sans MS"/>
                <a:cs typeface="Comic Sans MS"/>
              </a:rPr>
              <a:t>belirlenmesi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236662" y="4881562"/>
            <a:ext cx="2472055" cy="923925"/>
          </a:xfrm>
          <a:custGeom>
            <a:avLst/>
            <a:gdLst/>
            <a:ahLst/>
            <a:cxnLst/>
            <a:rect l="l" t="t" r="r" b="b"/>
            <a:pathLst>
              <a:path w="2472054" h="923925">
                <a:moveTo>
                  <a:pt x="2471674" y="0"/>
                </a:moveTo>
                <a:lnTo>
                  <a:pt x="0" y="0"/>
                </a:lnTo>
                <a:lnTo>
                  <a:pt x="0" y="923925"/>
                </a:lnTo>
                <a:lnTo>
                  <a:pt x="2471674" y="923925"/>
                </a:lnTo>
                <a:lnTo>
                  <a:pt x="247167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1601216" y="4903470"/>
            <a:ext cx="17418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Balans</a:t>
            </a:r>
            <a:r>
              <a:rPr sz="1800" spc="-50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faktörü düzelterek</a:t>
            </a:r>
            <a:r>
              <a:rPr sz="1800" spc="-40">
                <a:latin typeface="Comic Sans MS"/>
                <a:cs typeface="Comic Sans MS"/>
              </a:rPr>
              <a:t> </a:t>
            </a:r>
            <a:r>
              <a:rPr sz="1800" spc="-20">
                <a:latin typeface="Comic Sans MS"/>
                <a:cs typeface="Comic Sans MS"/>
              </a:rPr>
              <a:t>köke </a:t>
            </a:r>
            <a:r>
              <a:rPr sz="1800">
                <a:latin typeface="Comic Sans MS"/>
                <a:cs typeface="Comic Sans MS"/>
              </a:rPr>
              <a:t>doğru</a:t>
            </a:r>
            <a:r>
              <a:rPr sz="1800" spc="-45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ilerle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41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>
                <a:solidFill>
                  <a:srgbClr val="C00000"/>
                </a:solidFill>
              </a:rPr>
              <a:t>RR</a:t>
            </a:r>
            <a:r>
              <a:rPr spc="-35">
                <a:solidFill>
                  <a:srgbClr val="C00000"/>
                </a:solidFill>
              </a:rPr>
              <a:t> </a:t>
            </a:r>
            <a:r>
              <a:rPr/>
              <a:t>Dengesizliği</a:t>
            </a:r>
            <a:r>
              <a:rPr spc="-70"/>
              <a:t> </a:t>
            </a:r>
            <a:r>
              <a:rPr/>
              <a:t>&amp;</a:t>
            </a:r>
            <a:r>
              <a:rPr spc="-30"/>
              <a:t> </a:t>
            </a:r>
            <a:r>
              <a:rPr spc="-10"/>
              <a:t>Düzeltme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4530293"/>
            <a:ext cx="7463155" cy="179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RR</a:t>
            </a:r>
            <a:r>
              <a:rPr sz="2400" spc="-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r>
              <a:rPr sz="24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P’nin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sağ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alt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ağacının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sağına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eklendiğinde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>
                <a:latin typeface="Calibri"/>
                <a:cs typeface="Calibri"/>
              </a:rPr>
              <a:t>(D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alt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ağacına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eklendiğinde)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  <a:tabLst>
                <a:tab pos="927100" algn="l"/>
              </a:tabLst>
            </a:pPr>
            <a:r>
              <a:rPr sz="2000" spc="-5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	P</a:t>
            </a:r>
            <a:r>
              <a:rPr sz="2000" spc="4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0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bf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927100" algn="l"/>
              </a:tabLst>
            </a:pPr>
            <a:r>
              <a:rPr sz="2000" spc="-5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	R</a:t>
            </a:r>
            <a:r>
              <a:rPr sz="2000" spc="43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0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bf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20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veya</a:t>
            </a:r>
            <a:r>
              <a:rPr sz="2000" spc="-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69265" algn="l"/>
              </a:tabLst>
            </a:pPr>
            <a:r>
              <a:rPr sz="2400" spc="-5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	Düzeltme:</a:t>
            </a:r>
            <a:r>
              <a:rPr sz="2400" spc="-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etrafında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sola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doğru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tek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dönderme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92388" y="2000313"/>
            <a:ext cx="335280" cy="341630"/>
            <a:chOff x="2092388" y="2000313"/>
            <a:chExt cx="335280" cy="341630"/>
          </a:xfrm>
        </p:grpSpPr>
        <p:sp>
          <p:nvSpPr>
            <p:cNvPr id="5" name="object 5"/>
            <p:cNvSpPr/>
            <p:nvPr/>
          </p:nvSpPr>
          <p:spPr>
            <a:xfrm>
              <a:off x="2097151" y="2005076"/>
              <a:ext cx="325755" cy="332105"/>
            </a:xfrm>
            <a:custGeom>
              <a:avLst/>
              <a:gdLst/>
              <a:ahLst/>
              <a:cxnLst/>
              <a:rect l="l" t="t" r="r" b="b"/>
              <a:pathLst>
                <a:path w="325755" h="332105">
                  <a:moveTo>
                    <a:pt x="162687" y="0"/>
                  </a:moveTo>
                  <a:lnTo>
                    <a:pt x="119415" y="5918"/>
                  </a:lnTo>
                  <a:lnTo>
                    <a:pt x="80546" y="22624"/>
                  </a:lnTo>
                  <a:lnTo>
                    <a:pt x="47625" y="48545"/>
                  </a:lnTo>
                  <a:lnTo>
                    <a:pt x="22196" y="82107"/>
                  </a:lnTo>
                  <a:lnTo>
                    <a:pt x="5806" y="121737"/>
                  </a:lnTo>
                  <a:lnTo>
                    <a:pt x="0" y="165862"/>
                  </a:lnTo>
                  <a:lnTo>
                    <a:pt x="5806" y="209942"/>
                  </a:lnTo>
                  <a:lnTo>
                    <a:pt x="22196" y="249559"/>
                  </a:lnTo>
                  <a:lnTo>
                    <a:pt x="47624" y="283130"/>
                  </a:lnTo>
                  <a:lnTo>
                    <a:pt x="80546" y="309070"/>
                  </a:lnTo>
                  <a:lnTo>
                    <a:pt x="119415" y="325796"/>
                  </a:lnTo>
                  <a:lnTo>
                    <a:pt x="162687" y="331724"/>
                  </a:lnTo>
                  <a:lnTo>
                    <a:pt x="205914" y="325796"/>
                  </a:lnTo>
                  <a:lnTo>
                    <a:pt x="244771" y="309070"/>
                  </a:lnTo>
                  <a:lnTo>
                    <a:pt x="277701" y="283130"/>
                  </a:lnTo>
                  <a:lnTo>
                    <a:pt x="303149" y="249559"/>
                  </a:lnTo>
                  <a:lnTo>
                    <a:pt x="319558" y="209942"/>
                  </a:lnTo>
                  <a:lnTo>
                    <a:pt x="325374" y="165862"/>
                  </a:lnTo>
                  <a:lnTo>
                    <a:pt x="319558" y="121737"/>
                  </a:lnTo>
                  <a:lnTo>
                    <a:pt x="303149" y="82107"/>
                  </a:lnTo>
                  <a:lnTo>
                    <a:pt x="277701" y="48545"/>
                  </a:lnTo>
                  <a:lnTo>
                    <a:pt x="244771" y="22624"/>
                  </a:lnTo>
                  <a:lnTo>
                    <a:pt x="205914" y="5918"/>
                  </a:lnTo>
                  <a:lnTo>
                    <a:pt x="1626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7151" y="2005076"/>
              <a:ext cx="325755" cy="332105"/>
            </a:xfrm>
            <a:custGeom>
              <a:avLst/>
              <a:gdLst/>
              <a:ahLst/>
              <a:cxnLst/>
              <a:rect l="l" t="t" r="r" b="b"/>
              <a:pathLst>
                <a:path w="325755" h="332105">
                  <a:moveTo>
                    <a:pt x="0" y="165862"/>
                  </a:moveTo>
                  <a:lnTo>
                    <a:pt x="5806" y="121737"/>
                  </a:lnTo>
                  <a:lnTo>
                    <a:pt x="22196" y="82107"/>
                  </a:lnTo>
                  <a:lnTo>
                    <a:pt x="47625" y="48545"/>
                  </a:lnTo>
                  <a:lnTo>
                    <a:pt x="80546" y="22624"/>
                  </a:lnTo>
                  <a:lnTo>
                    <a:pt x="119415" y="5918"/>
                  </a:lnTo>
                  <a:lnTo>
                    <a:pt x="162687" y="0"/>
                  </a:lnTo>
                  <a:lnTo>
                    <a:pt x="205914" y="5918"/>
                  </a:lnTo>
                  <a:lnTo>
                    <a:pt x="244771" y="22624"/>
                  </a:lnTo>
                  <a:lnTo>
                    <a:pt x="277701" y="48545"/>
                  </a:lnTo>
                  <a:lnTo>
                    <a:pt x="303149" y="82107"/>
                  </a:lnTo>
                  <a:lnTo>
                    <a:pt x="319558" y="121737"/>
                  </a:lnTo>
                  <a:lnTo>
                    <a:pt x="325374" y="165862"/>
                  </a:lnTo>
                  <a:lnTo>
                    <a:pt x="319558" y="209942"/>
                  </a:lnTo>
                  <a:lnTo>
                    <a:pt x="303149" y="249559"/>
                  </a:lnTo>
                  <a:lnTo>
                    <a:pt x="277701" y="283130"/>
                  </a:lnTo>
                  <a:lnTo>
                    <a:pt x="244771" y="309070"/>
                  </a:lnTo>
                  <a:lnTo>
                    <a:pt x="205914" y="325796"/>
                  </a:lnTo>
                  <a:lnTo>
                    <a:pt x="162687" y="331724"/>
                  </a:lnTo>
                  <a:lnTo>
                    <a:pt x="119415" y="325796"/>
                  </a:lnTo>
                  <a:lnTo>
                    <a:pt x="80546" y="309070"/>
                  </a:lnTo>
                  <a:lnTo>
                    <a:pt x="47624" y="283130"/>
                  </a:lnTo>
                  <a:lnTo>
                    <a:pt x="22196" y="249559"/>
                  </a:lnTo>
                  <a:lnTo>
                    <a:pt x="5806" y="209942"/>
                  </a:lnTo>
                  <a:lnTo>
                    <a:pt x="0" y="165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9226" y="2006346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70063" y="2513012"/>
            <a:ext cx="335280" cy="339725"/>
            <a:chOff x="1270063" y="2513012"/>
            <a:chExt cx="335280" cy="339725"/>
          </a:xfrm>
        </p:grpSpPr>
        <p:sp>
          <p:nvSpPr>
            <p:cNvPr id="9" name="object 9"/>
            <p:cNvSpPr/>
            <p:nvPr/>
          </p:nvSpPr>
          <p:spPr>
            <a:xfrm>
              <a:off x="1274825" y="2517775"/>
              <a:ext cx="325755" cy="330200"/>
            </a:xfrm>
            <a:custGeom>
              <a:avLst/>
              <a:gdLst/>
              <a:ahLst/>
              <a:cxnLst/>
              <a:rect l="l" t="t" r="r" b="b"/>
              <a:pathLst>
                <a:path w="325755" h="330200">
                  <a:moveTo>
                    <a:pt x="162687" y="0"/>
                  </a:moveTo>
                  <a:lnTo>
                    <a:pt x="119415" y="5897"/>
                  </a:lnTo>
                  <a:lnTo>
                    <a:pt x="80546" y="22540"/>
                  </a:lnTo>
                  <a:lnTo>
                    <a:pt x="47625" y="48355"/>
                  </a:lnTo>
                  <a:lnTo>
                    <a:pt x="22196" y="81769"/>
                  </a:lnTo>
                  <a:lnTo>
                    <a:pt x="5806" y="121208"/>
                  </a:lnTo>
                  <a:lnTo>
                    <a:pt x="0" y="165100"/>
                  </a:lnTo>
                  <a:lnTo>
                    <a:pt x="5806" y="208991"/>
                  </a:lnTo>
                  <a:lnTo>
                    <a:pt x="22196" y="248430"/>
                  </a:lnTo>
                  <a:lnTo>
                    <a:pt x="47625" y="281844"/>
                  </a:lnTo>
                  <a:lnTo>
                    <a:pt x="80546" y="307659"/>
                  </a:lnTo>
                  <a:lnTo>
                    <a:pt x="119415" y="324302"/>
                  </a:lnTo>
                  <a:lnTo>
                    <a:pt x="162687" y="330200"/>
                  </a:lnTo>
                  <a:lnTo>
                    <a:pt x="205914" y="324302"/>
                  </a:lnTo>
                  <a:lnTo>
                    <a:pt x="244771" y="307659"/>
                  </a:lnTo>
                  <a:lnTo>
                    <a:pt x="277701" y="281844"/>
                  </a:lnTo>
                  <a:lnTo>
                    <a:pt x="303149" y="248430"/>
                  </a:lnTo>
                  <a:lnTo>
                    <a:pt x="319558" y="208991"/>
                  </a:lnTo>
                  <a:lnTo>
                    <a:pt x="325374" y="165100"/>
                  </a:lnTo>
                  <a:lnTo>
                    <a:pt x="319558" y="121208"/>
                  </a:lnTo>
                  <a:lnTo>
                    <a:pt x="303149" y="81769"/>
                  </a:lnTo>
                  <a:lnTo>
                    <a:pt x="277701" y="48355"/>
                  </a:lnTo>
                  <a:lnTo>
                    <a:pt x="244771" y="22540"/>
                  </a:lnTo>
                  <a:lnTo>
                    <a:pt x="205914" y="5897"/>
                  </a:lnTo>
                  <a:lnTo>
                    <a:pt x="162687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4825" y="2517775"/>
              <a:ext cx="325755" cy="330200"/>
            </a:xfrm>
            <a:custGeom>
              <a:avLst/>
              <a:gdLst/>
              <a:ahLst/>
              <a:cxnLst/>
              <a:rect l="l" t="t" r="r" b="b"/>
              <a:pathLst>
                <a:path w="325755" h="330200">
                  <a:moveTo>
                    <a:pt x="0" y="165100"/>
                  </a:moveTo>
                  <a:lnTo>
                    <a:pt x="5806" y="121208"/>
                  </a:lnTo>
                  <a:lnTo>
                    <a:pt x="22196" y="81769"/>
                  </a:lnTo>
                  <a:lnTo>
                    <a:pt x="47625" y="48355"/>
                  </a:lnTo>
                  <a:lnTo>
                    <a:pt x="80546" y="22540"/>
                  </a:lnTo>
                  <a:lnTo>
                    <a:pt x="119415" y="5897"/>
                  </a:lnTo>
                  <a:lnTo>
                    <a:pt x="162687" y="0"/>
                  </a:lnTo>
                  <a:lnTo>
                    <a:pt x="205914" y="5897"/>
                  </a:lnTo>
                  <a:lnTo>
                    <a:pt x="244771" y="22540"/>
                  </a:lnTo>
                  <a:lnTo>
                    <a:pt x="277701" y="48355"/>
                  </a:lnTo>
                  <a:lnTo>
                    <a:pt x="303149" y="81769"/>
                  </a:lnTo>
                  <a:lnTo>
                    <a:pt x="319558" y="121208"/>
                  </a:lnTo>
                  <a:lnTo>
                    <a:pt x="325374" y="165100"/>
                  </a:lnTo>
                  <a:lnTo>
                    <a:pt x="319558" y="208991"/>
                  </a:lnTo>
                  <a:lnTo>
                    <a:pt x="303149" y="248430"/>
                  </a:lnTo>
                  <a:lnTo>
                    <a:pt x="277701" y="281844"/>
                  </a:lnTo>
                  <a:lnTo>
                    <a:pt x="244771" y="307659"/>
                  </a:lnTo>
                  <a:lnTo>
                    <a:pt x="205914" y="324302"/>
                  </a:lnTo>
                  <a:lnTo>
                    <a:pt x="162687" y="330200"/>
                  </a:lnTo>
                  <a:lnTo>
                    <a:pt x="119415" y="324302"/>
                  </a:lnTo>
                  <a:lnTo>
                    <a:pt x="80546" y="307659"/>
                  </a:lnTo>
                  <a:lnTo>
                    <a:pt x="47625" y="281844"/>
                  </a:lnTo>
                  <a:lnTo>
                    <a:pt x="22196" y="248430"/>
                  </a:lnTo>
                  <a:lnTo>
                    <a:pt x="5806" y="208991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77441" y="2518409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33763" y="2532062"/>
            <a:ext cx="335280" cy="341630"/>
            <a:chOff x="2933763" y="2532062"/>
            <a:chExt cx="335280" cy="341630"/>
          </a:xfrm>
        </p:grpSpPr>
        <p:sp>
          <p:nvSpPr>
            <p:cNvPr id="13" name="object 13"/>
            <p:cNvSpPr/>
            <p:nvPr/>
          </p:nvSpPr>
          <p:spPr>
            <a:xfrm>
              <a:off x="2938526" y="2536825"/>
              <a:ext cx="325755" cy="332105"/>
            </a:xfrm>
            <a:custGeom>
              <a:avLst/>
              <a:gdLst/>
              <a:ahLst/>
              <a:cxnLst/>
              <a:rect l="l" t="t" r="r" b="b"/>
              <a:pathLst>
                <a:path w="325754" h="332105">
                  <a:moveTo>
                    <a:pt x="162687" y="0"/>
                  </a:moveTo>
                  <a:lnTo>
                    <a:pt x="119415" y="5927"/>
                  </a:lnTo>
                  <a:lnTo>
                    <a:pt x="80546" y="22653"/>
                  </a:lnTo>
                  <a:lnTo>
                    <a:pt x="47625" y="48593"/>
                  </a:lnTo>
                  <a:lnTo>
                    <a:pt x="22196" y="82164"/>
                  </a:lnTo>
                  <a:lnTo>
                    <a:pt x="5806" y="121781"/>
                  </a:lnTo>
                  <a:lnTo>
                    <a:pt x="0" y="165862"/>
                  </a:lnTo>
                  <a:lnTo>
                    <a:pt x="5806" y="209995"/>
                  </a:lnTo>
                  <a:lnTo>
                    <a:pt x="22196" y="249649"/>
                  </a:lnTo>
                  <a:lnTo>
                    <a:pt x="47624" y="283241"/>
                  </a:lnTo>
                  <a:lnTo>
                    <a:pt x="80546" y="309193"/>
                  </a:lnTo>
                  <a:lnTo>
                    <a:pt x="119415" y="325923"/>
                  </a:lnTo>
                  <a:lnTo>
                    <a:pt x="162687" y="331850"/>
                  </a:lnTo>
                  <a:lnTo>
                    <a:pt x="205914" y="325923"/>
                  </a:lnTo>
                  <a:lnTo>
                    <a:pt x="244771" y="309193"/>
                  </a:lnTo>
                  <a:lnTo>
                    <a:pt x="277701" y="283241"/>
                  </a:lnTo>
                  <a:lnTo>
                    <a:pt x="303149" y="249649"/>
                  </a:lnTo>
                  <a:lnTo>
                    <a:pt x="319558" y="209995"/>
                  </a:lnTo>
                  <a:lnTo>
                    <a:pt x="325374" y="165862"/>
                  </a:lnTo>
                  <a:lnTo>
                    <a:pt x="319558" y="121781"/>
                  </a:lnTo>
                  <a:lnTo>
                    <a:pt x="303149" y="82164"/>
                  </a:lnTo>
                  <a:lnTo>
                    <a:pt x="277701" y="48593"/>
                  </a:lnTo>
                  <a:lnTo>
                    <a:pt x="244771" y="22653"/>
                  </a:lnTo>
                  <a:lnTo>
                    <a:pt x="205914" y="5927"/>
                  </a:lnTo>
                  <a:lnTo>
                    <a:pt x="162687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8526" y="2536825"/>
              <a:ext cx="325755" cy="332105"/>
            </a:xfrm>
            <a:custGeom>
              <a:avLst/>
              <a:gdLst/>
              <a:ahLst/>
              <a:cxnLst/>
              <a:rect l="l" t="t" r="r" b="b"/>
              <a:pathLst>
                <a:path w="325754" h="332105">
                  <a:moveTo>
                    <a:pt x="0" y="165862"/>
                  </a:moveTo>
                  <a:lnTo>
                    <a:pt x="5806" y="121781"/>
                  </a:lnTo>
                  <a:lnTo>
                    <a:pt x="22196" y="82164"/>
                  </a:lnTo>
                  <a:lnTo>
                    <a:pt x="47625" y="48593"/>
                  </a:lnTo>
                  <a:lnTo>
                    <a:pt x="80546" y="22653"/>
                  </a:lnTo>
                  <a:lnTo>
                    <a:pt x="119415" y="5927"/>
                  </a:lnTo>
                  <a:lnTo>
                    <a:pt x="162687" y="0"/>
                  </a:lnTo>
                  <a:lnTo>
                    <a:pt x="205914" y="5927"/>
                  </a:lnTo>
                  <a:lnTo>
                    <a:pt x="244771" y="22653"/>
                  </a:lnTo>
                  <a:lnTo>
                    <a:pt x="277701" y="48593"/>
                  </a:lnTo>
                  <a:lnTo>
                    <a:pt x="303149" y="82164"/>
                  </a:lnTo>
                  <a:lnTo>
                    <a:pt x="319558" y="121781"/>
                  </a:lnTo>
                  <a:lnTo>
                    <a:pt x="325374" y="165862"/>
                  </a:lnTo>
                  <a:lnTo>
                    <a:pt x="319558" y="209995"/>
                  </a:lnTo>
                  <a:lnTo>
                    <a:pt x="303149" y="249649"/>
                  </a:lnTo>
                  <a:lnTo>
                    <a:pt x="277701" y="283241"/>
                  </a:lnTo>
                  <a:lnTo>
                    <a:pt x="244771" y="309193"/>
                  </a:lnTo>
                  <a:lnTo>
                    <a:pt x="205914" y="325923"/>
                  </a:lnTo>
                  <a:lnTo>
                    <a:pt x="162687" y="331850"/>
                  </a:lnTo>
                  <a:lnTo>
                    <a:pt x="119415" y="325923"/>
                  </a:lnTo>
                  <a:lnTo>
                    <a:pt x="80546" y="309193"/>
                  </a:lnTo>
                  <a:lnTo>
                    <a:pt x="47624" y="283241"/>
                  </a:lnTo>
                  <a:lnTo>
                    <a:pt x="22196" y="249649"/>
                  </a:lnTo>
                  <a:lnTo>
                    <a:pt x="5806" y="209995"/>
                  </a:lnTo>
                  <a:lnTo>
                    <a:pt x="0" y="165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27679" y="2538221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4675" y="2274887"/>
            <a:ext cx="3008630" cy="1406525"/>
            <a:chOff x="574675" y="2274887"/>
            <a:chExt cx="3008630" cy="1406525"/>
          </a:xfrm>
        </p:grpSpPr>
        <p:sp>
          <p:nvSpPr>
            <p:cNvPr id="17" name="object 17"/>
            <p:cNvSpPr/>
            <p:nvPr/>
          </p:nvSpPr>
          <p:spPr>
            <a:xfrm>
              <a:off x="885825" y="2289175"/>
              <a:ext cx="2682875" cy="789305"/>
            </a:xfrm>
            <a:custGeom>
              <a:avLst/>
              <a:gdLst/>
              <a:ahLst/>
              <a:cxnLst/>
              <a:rect l="l" t="t" r="r" b="b"/>
              <a:pathLst>
                <a:path w="2682875" h="789305">
                  <a:moveTo>
                    <a:pt x="1246251" y="0"/>
                  </a:moveTo>
                  <a:lnTo>
                    <a:pt x="668401" y="276225"/>
                  </a:lnTo>
                </a:path>
                <a:path w="2682875" h="789305">
                  <a:moveTo>
                    <a:pt x="1497076" y="0"/>
                  </a:moveTo>
                  <a:lnTo>
                    <a:pt x="2060575" y="276225"/>
                  </a:lnTo>
                </a:path>
                <a:path w="2682875" h="789305">
                  <a:moveTo>
                    <a:pt x="2352675" y="533400"/>
                  </a:moveTo>
                  <a:lnTo>
                    <a:pt x="2682875" y="788924"/>
                  </a:lnTo>
                </a:path>
                <a:path w="2682875" h="789305">
                  <a:moveTo>
                    <a:pt x="395350" y="511175"/>
                  </a:moveTo>
                  <a:lnTo>
                    <a:pt x="0" y="7778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437" y="3043301"/>
              <a:ext cx="600075" cy="633730"/>
            </a:xfrm>
            <a:custGeom>
              <a:avLst/>
              <a:gdLst/>
              <a:ahLst/>
              <a:cxnLst/>
              <a:rect l="l" t="t" r="r" b="b"/>
              <a:pathLst>
                <a:path w="600075" h="633729">
                  <a:moveTo>
                    <a:pt x="300037" y="0"/>
                  </a:moveTo>
                  <a:lnTo>
                    <a:pt x="0" y="633349"/>
                  </a:lnTo>
                  <a:lnTo>
                    <a:pt x="600075" y="633349"/>
                  </a:lnTo>
                  <a:lnTo>
                    <a:pt x="3000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437" y="3043301"/>
              <a:ext cx="600075" cy="633730"/>
            </a:xfrm>
            <a:custGeom>
              <a:avLst/>
              <a:gdLst/>
              <a:ahLst/>
              <a:cxnLst/>
              <a:rect l="l" t="t" r="r" b="b"/>
              <a:pathLst>
                <a:path w="600075" h="633729">
                  <a:moveTo>
                    <a:pt x="0" y="633349"/>
                  </a:moveTo>
                  <a:lnTo>
                    <a:pt x="300037" y="0"/>
                  </a:lnTo>
                  <a:lnTo>
                    <a:pt x="600075" y="633349"/>
                  </a:lnTo>
                  <a:lnTo>
                    <a:pt x="0" y="6333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5616" y="336664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27238" y="3038538"/>
            <a:ext cx="609600" cy="643255"/>
            <a:chOff x="1527238" y="3038538"/>
            <a:chExt cx="609600" cy="643255"/>
          </a:xfrm>
        </p:grpSpPr>
        <p:sp>
          <p:nvSpPr>
            <p:cNvPr id="22" name="object 22"/>
            <p:cNvSpPr/>
            <p:nvPr/>
          </p:nvSpPr>
          <p:spPr>
            <a:xfrm>
              <a:off x="1532000" y="3043301"/>
              <a:ext cx="600075" cy="633730"/>
            </a:xfrm>
            <a:custGeom>
              <a:avLst/>
              <a:gdLst/>
              <a:ahLst/>
              <a:cxnLst/>
              <a:rect l="l" t="t" r="r" b="b"/>
              <a:pathLst>
                <a:path w="600075" h="633729">
                  <a:moveTo>
                    <a:pt x="299974" y="0"/>
                  </a:moveTo>
                  <a:lnTo>
                    <a:pt x="0" y="633349"/>
                  </a:lnTo>
                  <a:lnTo>
                    <a:pt x="600075" y="633349"/>
                  </a:lnTo>
                  <a:lnTo>
                    <a:pt x="29997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2000" y="3043301"/>
              <a:ext cx="600075" cy="633730"/>
            </a:xfrm>
            <a:custGeom>
              <a:avLst/>
              <a:gdLst/>
              <a:ahLst/>
              <a:cxnLst/>
              <a:rect l="l" t="t" r="r" b="b"/>
              <a:pathLst>
                <a:path w="600075" h="633729">
                  <a:moveTo>
                    <a:pt x="0" y="633349"/>
                  </a:moveTo>
                  <a:lnTo>
                    <a:pt x="299974" y="0"/>
                  </a:lnTo>
                  <a:lnTo>
                    <a:pt x="600075" y="633349"/>
                  </a:lnTo>
                  <a:lnTo>
                    <a:pt x="0" y="6333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60347" y="337451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19413" y="3062287"/>
            <a:ext cx="609600" cy="641350"/>
            <a:chOff x="2419413" y="3062287"/>
            <a:chExt cx="609600" cy="641350"/>
          </a:xfrm>
        </p:grpSpPr>
        <p:sp>
          <p:nvSpPr>
            <p:cNvPr id="26" name="object 26"/>
            <p:cNvSpPr/>
            <p:nvPr/>
          </p:nvSpPr>
          <p:spPr>
            <a:xfrm>
              <a:off x="2424176" y="3067050"/>
              <a:ext cx="600075" cy="631825"/>
            </a:xfrm>
            <a:custGeom>
              <a:avLst/>
              <a:gdLst/>
              <a:ahLst/>
              <a:cxnLst/>
              <a:rect l="l" t="t" r="r" b="b"/>
              <a:pathLst>
                <a:path w="600075" h="631825">
                  <a:moveTo>
                    <a:pt x="299974" y="0"/>
                  </a:moveTo>
                  <a:lnTo>
                    <a:pt x="0" y="631825"/>
                  </a:lnTo>
                  <a:lnTo>
                    <a:pt x="600075" y="631825"/>
                  </a:lnTo>
                  <a:lnTo>
                    <a:pt x="299974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24176" y="3067050"/>
              <a:ext cx="600075" cy="631825"/>
            </a:xfrm>
            <a:custGeom>
              <a:avLst/>
              <a:gdLst/>
              <a:ahLst/>
              <a:cxnLst/>
              <a:rect l="l" t="t" r="r" b="b"/>
              <a:pathLst>
                <a:path w="600075" h="631825">
                  <a:moveTo>
                    <a:pt x="0" y="631825"/>
                  </a:moveTo>
                  <a:lnTo>
                    <a:pt x="299974" y="0"/>
                  </a:lnTo>
                  <a:lnTo>
                    <a:pt x="600075" y="631825"/>
                  </a:lnTo>
                  <a:lnTo>
                    <a:pt x="0" y="631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00020" y="34062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68662" y="3062287"/>
            <a:ext cx="609600" cy="641350"/>
            <a:chOff x="3268662" y="3062287"/>
            <a:chExt cx="609600" cy="641350"/>
          </a:xfrm>
        </p:grpSpPr>
        <p:sp>
          <p:nvSpPr>
            <p:cNvPr id="30" name="object 30"/>
            <p:cNvSpPr/>
            <p:nvPr/>
          </p:nvSpPr>
          <p:spPr>
            <a:xfrm>
              <a:off x="3273425" y="3067050"/>
              <a:ext cx="600075" cy="631825"/>
            </a:xfrm>
            <a:custGeom>
              <a:avLst/>
              <a:gdLst/>
              <a:ahLst/>
              <a:cxnLst/>
              <a:rect l="l" t="t" r="r" b="b"/>
              <a:pathLst>
                <a:path w="600075" h="631825">
                  <a:moveTo>
                    <a:pt x="300100" y="0"/>
                  </a:moveTo>
                  <a:lnTo>
                    <a:pt x="0" y="631825"/>
                  </a:lnTo>
                  <a:lnTo>
                    <a:pt x="600075" y="63182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3425" y="3067050"/>
              <a:ext cx="600075" cy="631825"/>
            </a:xfrm>
            <a:custGeom>
              <a:avLst/>
              <a:gdLst/>
              <a:ahLst/>
              <a:cxnLst/>
              <a:rect l="l" t="t" r="r" b="b"/>
              <a:pathLst>
                <a:path w="600075" h="631825">
                  <a:moveTo>
                    <a:pt x="0" y="631825"/>
                  </a:moveTo>
                  <a:lnTo>
                    <a:pt x="300100" y="0"/>
                  </a:lnTo>
                  <a:lnTo>
                    <a:pt x="600075" y="631825"/>
                  </a:lnTo>
                  <a:lnTo>
                    <a:pt x="0" y="631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558921" y="34269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81087" y="1631251"/>
            <a:ext cx="1924050" cy="2510790"/>
            <a:chOff x="1081087" y="1631251"/>
            <a:chExt cx="1924050" cy="2510790"/>
          </a:xfrm>
        </p:grpSpPr>
        <p:sp>
          <p:nvSpPr>
            <p:cNvPr id="34" name="object 34"/>
            <p:cNvSpPr/>
            <p:nvPr/>
          </p:nvSpPr>
          <p:spPr>
            <a:xfrm>
              <a:off x="1576451" y="1645539"/>
              <a:ext cx="1414780" cy="1443990"/>
            </a:xfrm>
            <a:custGeom>
              <a:avLst/>
              <a:gdLst/>
              <a:ahLst/>
              <a:cxnLst/>
              <a:rect l="l" t="t" r="r" b="b"/>
              <a:pathLst>
                <a:path w="1414780" h="1443989">
                  <a:moveTo>
                    <a:pt x="0" y="1132586"/>
                  </a:moveTo>
                  <a:lnTo>
                    <a:pt x="271399" y="1421511"/>
                  </a:lnTo>
                </a:path>
                <a:path w="1414780" h="1443989">
                  <a:moveTo>
                    <a:pt x="685673" y="0"/>
                  </a:moveTo>
                  <a:lnTo>
                    <a:pt x="668859" y="1537"/>
                  </a:lnTo>
                  <a:lnTo>
                    <a:pt x="651938" y="2873"/>
                  </a:lnTo>
                  <a:lnTo>
                    <a:pt x="635184" y="4518"/>
                  </a:lnTo>
                  <a:lnTo>
                    <a:pt x="595423" y="12223"/>
                  </a:lnTo>
                  <a:lnTo>
                    <a:pt x="578738" y="21082"/>
                  </a:lnTo>
                  <a:lnTo>
                    <a:pt x="581038" y="33186"/>
                  </a:lnTo>
                  <a:lnTo>
                    <a:pt x="597900" y="45624"/>
                  </a:lnTo>
                  <a:lnTo>
                    <a:pt x="618547" y="56300"/>
                  </a:lnTo>
                  <a:lnTo>
                    <a:pt x="632206" y="63119"/>
                  </a:lnTo>
                  <a:lnTo>
                    <a:pt x="648763" y="74328"/>
                  </a:lnTo>
                  <a:lnTo>
                    <a:pt x="658082" y="82978"/>
                  </a:lnTo>
                  <a:lnTo>
                    <a:pt x="664495" y="92176"/>
                  </a:lnTo>
                  <a:lnTo>
                    <a:pt x="672338" y="105028"/>
                  </a:lnTo>
                  <a:lnTo>
                    <a:pt x="667893" y="112140"/>
                  </a:lnTo>
                  <a:lnTo>
                    <a:pt x="665353" y="119507"/>
                  </a:lnTo>
                  <a:lnTo>
                    <a:pt x="659003" y="126111"/>
                  </a:lnTo>
                  <a:lnTo>
                    <a:pt x="642542" y="139610"/>
                  </a:lnTo>
                  <a:lnTo>
                    <a:pt x="631237" y="148193"/>
                  </a:lnTo>
                  <a:lnTo>
                    <a:pt x="630481" y="157989"/>
                  </a:lnTo>
                  <a:lnTo>
                    <a:pt x="645668" y="175133"/>
                  </a:lnTo>
                  <a:lnTo>
                    <a:pt x="654008" y="181068"/>
                  </a:lnTo>
                  <a:lnTo>
                    <a:pt x="664194" y="186229"/>
                  </a:lnTo>
                  <a:lnTo>
                    <a:pt x="675118" y="191081"/>
                  </a:lnTo>
                  <a:lnTo>
                    <a:pt x="685673" y="196087"/>
                  </a:lnTo>
                  <a:lnTo>
                    <a:pt x="690026" y="201293"/>
                  </a:lnTo>
                  <a:lnTo>
                    <a:pt x="694975" y="206486"/>
                  </a:lnTo>
                  <a:lnTo>
                    <a:pt x="698638" y="211750"/>
                  </a:lnTo>
                  <a:lnTo>
                    <a:pt x="699135" y="217170"/>
                  </a:lnTo>
                  <a:lnTo>
                    <a:pt x="693822" y="222748"/>
                  </a:lnTo>
                  <a:lnTo>
                    <a:pt x="684736" y="227599"/>
                  </a:lnTo>
                  <a:lnTo>
                    <a:pt x="676149" y="232475"/>
                  </a:lnTo>
                  <a:lnTo>
                    <a:pt x="672338" y="238125"/>
                  </a:lnTo>
                  <a:lnTo>
                    <a:pt x="675274" y="243955"/>
                  </a:lnTo>
                  <a:lnTo>
                    <a:pt x="682402" y="249142"/>
                  </a:lnTo>
                  <a:lnTo>
                    <a:pt x="691197" y="254091"/>
                  </a:lnTo>
                  <a:lnTo>
                    <a:pt x="699135" y="259207"/>
                  </a:lnTo>
                  <a:lnTo>
                    <a:pt x="694690" y="266191"/>
                  </a:lnTo>
                  <a:lnTo>
                    <a:pt x="692023" y="273558"/>
                  </a:lnTo>
                  <a:lnTo>
                    <a:pt x="685673" y="280162"/>
                  </a:lnTo>
                  <a:lnTo>
                    <a:pt x="679219" y="285490"/>
                  </a:lnTo>
                  <a:lnTo>
                    <a:pt x="671576" y="290496"/>
                  </a:lnTo>
                  <a:lnTo>
                    <a:pt x="664313" y="295574"/>
                  </a:lnTo>
                  <a:lnTo>
                    <a:pt x="659003" y="301116"/>
                  </a:lnTo>
                  <a:lnTo>
                    <a:pt x="653901" y="311400"/>
                  </a:lnTo>
                  <a:lnTo>
                    <a:pt x="650763" y="321944"/>
                  </a:lnTo>
                  <a:lnTo>
                    <a:pt x="648412" y="332585"/>
                  </a:lnTo>
                  <a:lnTo>
                    <a:pt x="645668" y="343153"/>
                  </a:lnTo>
                  <a:lnTo>
                    <a:pt x="670125" y="352375"/>
                  </a:lnTo>
                  <a:lnTo>
                    <a:pt x="680831" y="356441"/>
                  </a:lnTo>
                  <a:lnTo>
                    <a:pt x="690655" y="357387"/>
                  </a:lnTo>
                  <a:lnTo>
                    <a:pt x="712469" y="357250"/>
                  </a:lnTo>
                </a:path>
                <a:path w="1414780" h="1443989">
                  <a:moveTo>
                    <a:pt x="1414399" y="1154811"/>
                  </a:moveTo>
                  <a:lnTo>
                    <a:pt x="1143000" y="144373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56994" y="2458466"/>
              <a:ext cx="669925" cy="384175"/>
            </a:xfrm>
            <a:custGeom>
              <a:avLst/>
              <a:gdLst/>
              <a:ahLst/>
              <a:cxnLst/>
              <a:rect l="l" t="t" r="r" b="b"/>
              <a:pathLst>
                <a:path w="669925" h="384175">
                  <a:moveTo>
                    <a:pt x="581380" y="37973"/>
                  </a:moveTo>
                  <a:lnTo>
                    <a:pt x="411606" y="37973"/>
                  </a:lnTo>
                  <a:lnTo>
                    <a:pt x="432562" y="38481"/>
                  </a:lnTo>
                  <a:lnTo>
                    <a:pt x="452628" y="39497"/>
                  </a:lnTo>
                  <a:lnTo>
                    <a:pt x="503808" y="45974"/>
                  </a:lnTo>
                  <a:lnTo>
                    <a:pt x="540004" y="58293"/>
                  </a:lnTo>
                  <a:lnTo>
                    <a:pt x="579374" y="83947"/>
                  </a:lnTo>
                  <a:lnTo>
                    <a:pt x="608711" y="117094"/>
                  </a:lnTo>
                  <a:lnTo>
                    <a:pt x="626491" y="153797"/>
                  </a:lnTo>
                  <a:lnTo>
                    <a:pt x="631698" y="180467"/>
                  </a:lnTo>
                  <a:lnTo>
                    <a:pt x="631570" y="189864"/>
                  </a:lnTo>
                  <a:lnTo>
                    <a:pt x="621283" y="233172"/>
                  </a:lnTo>
                  <a:lnTo>
                    <a:pt x="604774" y="270129"/>
                  </a:lnTo>
                  <a:lnTo>
                    <a:pt x="583311" y="309625"/>
                  </a:lnTo>
                  <a:lnTo>
                    <a:pt x="550799" y="364744"/>
                  </a:lnTo>
                  <a:lnTo>
                    <a:pt x="583438" y="384175"/>
                  </a:lnTo>
                  <a:lnTo>
                    <a:pt x="616204" y="328803"/>
                  </a:lnTo>
                  <a:lnTo>
                    <a:pt x="638556" y="287655"/>
                  </a:lnTo>
                  <a:lnTo>
                    <a:pt x="656589" y="247269"/>
                  </a:lnTo>
                  <a:lnTo>
                    <a:pt x="667638" y="207645"/>
                  </a:lnTo>
                  <a:lnTo>
                    <a:pt x="669794" y="181610"/>
                  </a:lnTo>
                  <a:lnTo>
                    <a:pt x="668782" y="168529"/>
                  </a:lnTo>
                  <a:lnTo>
                    <a:pt x="654050" y="120014"/>
                  </a:lnTo>
                  <a:lnTo>
                    <a:pt x="633349" y="86106"/>
                  </a:lnTo>
                  <a:lnTo>
                    <a:pt x="605536" y="56134"/>
                  </a:lnTo>
                  <a:lnTo>
                    <a:pt x="582803" y="38862"/>
                  </a:lnTo>
                  <a:lnTo>
                    <a:pt x="581380" y="37973"/>
                  </a:lnTo>
                  <a:close/>
                </a:path>
                <a:path w="669925" h="384175">
                  <a:moveTo>
                    <a:pt x="0" y="212471"/>
                  </a:moveTo>
                  <a:lnTo>
                    <a:pt x="24511" y="337820"/>
                  </a:lnTo>
                  <a:lnTo>
                    <a:pt x="103456" y="250571"/>
                  </a:lnTo>
                  <a:lnTo>
                    <a:pt x="68580" y="250571"/>
                  </a:lnTo>
                  <a:lnTo>
                    <a:pt x="31495" y="241554"/>
                  </a:lnTo>
                  <a:lnTo>
                    <a:pt x="36131" y="222503"/>
                  </a:lnTo>
                  <a:lnTo>
                    <a:pt x="0" y="212471"/>
                  </a:lnTo>
                  <a:close/>
                </a:path>
                <a:path w="669925" h="384175">
                  <a:moveTo>
                    <a:pt x="36131" y="222503"/>
                  </a:moveTo>
                  <a:lnTo>
                    <a:pt x="31495" y="241554"/>
                  </a:lnTo>
                  <a:lnTo>
                    <a:pt x="68580" y="250571"/>
                  </a:lnTo>
                  <a:lnTo>
                    <a:pt x="72893" y="232709"/>
                  </a:lnTo>
                  <a:lnTo>
                    <a:pt x="36131" y="222503"/>
                  </a:lnTo>
                  <a:close/>
                </a:path>
                <a:path w="669925" h="384175">
                  <a:moveTo>
                    <a:pt x="72893" y="232709"/>
                  </a:moveTo>
                  <a:lnTo>
                    <a:pt x="68580" y="250571"/>
                  </a:lnTo>
                  <a:lnTo>
                    <a:pt x="103456" y="250571"/>
                  </a:lnTo>
                  <a:lnTo>
                    <a:pt x="110236" y="243078"/>
                  </a:lnTo>
                  <a:lnTo>
                    <a:pt x="72893" y="232709"/>
                  </a:lnTo>
                  <a:close/>
                </a:path>
                <a:path w="669925" h="384175">
                  <a:moveTo>
                    <a:pt x="412495" y="0"/>
                  </a:moveTo>
                  <a:lnTo>
                    <a:pt x="367283" y="508"/>
                  </a:lnTo>
                  <a:lnTo>
                    <a:pt x="321818" y="3048"/>
                  </a:lnTo>
                  <a:lnTo>
                    <a:pt x="278638" y="7238"/>
                  </a:lnTo>
                  <a:lnTo>
                    <a:pt x="239775" y="12826"/>
                  </a:lnTo>
                  <a:lnTo>
                    <a:pt x="193675" y="23495"/>
                  </a:lnTo>
                  <a:lnTo>
                    <a:pt x="156972" y="39243"/>
                  </a:lnTo>
                  <a:lnTo>
                    <a:pt x="119253" y="66675"/>
                  </a:lnTo>
                  <a:lnTo>
                    <a:pt x="91567" y="97917"/>
                  </a:lnTo>
                  <a:lnTo>
                    <a:pt x="69342" y="129539"/>
                  </a:lnTo>
                  <a:lnTo>
                    <a:pt x="50926" y="167259"/>
                  </a:lnTo>
                  <a:lnTo>
                    <a:pt x="36131" y="222503"/>
                  </a:lnTo>
                  <a:lnTo>
                    <a:pt x="72893" y="232709"/>
                  </a:lnTo>
                  <a:lnTo>
                    <a:pt x="81025" y="198882"/>
                  </a:lnTo>
                  <a:lnTo>
                    <a:pt x="86283" y="181483"/>
                  </a:lnTo>
                  <a:lnTo>
                    <a:pt x="110998" y="136271"/>
                  </a:lnTo>
                  <a:lnTo>
                    <a:pt x="144525" y="95123"/>
                  </a:lnTo>
                  <a:lnTo>
                    <a:pt x="183514" y="68325"/>
                  </a:lnTo>
                  <a:lnTo>
                    <a:pt x="229869" y="53467"/>
                  </a:lnTo>
                  <a:lnTo>
                    <a:pt x="282575" y="45212"/>
                  </a:lnTo>
                  <a:lnTo>
                    <a:pt x="323976" y="41148"/>
                  </a:lnTo>
                  <a:lnTo>
                    <a:pt x="367664" y="38608"/>
                  </a:lnTo>
                  <a:lnTo>
                    <a:pt x="411606" y="37973"/>
                  </a:lnTo>
                  <a:lnTo>
                    <a:pt x="581380" y="37973"/>
                  </a:lnTo>
                  <a:lnTo>
                    <a:pt x="570611" y="31242"/>
                  </a:lnTo>
                  <a:lnTo>
                    <a:pt x="529336" y="13335"/>
                  </a:lnTo>
                  <a:lnTo>
                    <a:pt x="476376" y="3301"/>
                  </a:lnTo>
                  <a:lnTo>
                    <a:pt x="434594" y="381"/>
                  </a:lnTo>
                  <a:lnTo>
                    <a:pt x="412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1087" y="3822636"/>
              <a:ext cx="1738630" cy="319405"/>
            </a:xfrm>
            <a:custGeom>
              <a:avLst/>
              <a:gdLst/>
              <a:ahLst/>
              <a:cxnLst/>
              <a:rect l="l" t="t" r="r" b="b"/>
              <a:pathLst>
                <a:path w="1738630" h="319404">
                  <a:moveTo>
                    <a:pt x="1738249" y="0"/>
                  </a:moveTo>
                  <a:lnTo>
                    <a:pt x="0" y="0"/>
                  </a:lnTo>
                  <a:lnTo>
                    <a:pt x="0" y="319087"/>
                  </a:lnTo>
                  <a:lnTo>
                    <a:pt x="1738249" y="319087"/>
                  </a:lnTo>
                  <a:lnTo>
                    <a:pt x="173824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481198" y="19458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2400" b="1" spc="-5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8509" y="2559177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1800" b="1" spc="-2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CC3300"/>
                </a:solidFill>
                <a:latin typeface="Times New Roman"/>
                <a:cs typeface="Times New Roman"/>
              </a:rPr>
              <a:t>veya</a:t>
            </a:r>
            <a:r>
              <a:rPr sz="1800" b="1" spc="-10">
                <a:solidFill>
                  <a:srgbClr val="CC3300"/>
                </a:solidFill>
                <a:latin typeface="Times New Roman"/>
                <a:cs typeface="Times New Roman"/>
              </a:rPr>
              <a:t> -</a:t>
            </a:r>
            <a:r>
              <a:rPr sz="18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59865" y="3841242"/>
            <a:ext cx="155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Ekledikten</a:t>
            </a:r>
            <a:r>
              <a:rPr sz="1800" spc="-9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88062" y="1700212"/>
            <a:ext cx="336550" cy="341630"/>
            <a:chOff x="6088062" y="1700212"/>
            <a:chExt cx="336550" cy="341630"/>
          </a:xfrm>
        </p:grpSpPr>
        <p:sp>
          <p:nvSpPr>
            <p:cNvPr id="41" name="object 41"/>
            <p:cNvSpPr/>
            <p:nvPr/>
          </p:nvSpPr>
          <p:spPr>
            <a:xfrm>
              <a:off x="6092825" y="1704975"/>
              <a:ext cx="327025" cy="332105"/>
            </a:xfrm>
            <a:custGeom>
              <a:avLst/>
              <a:gdLst/>
              <a:ahLst/>
              <a:cxnLst/>
              <a:rect l="l" t="t" r="r" b="b"/>
              <a:pathLst>
                <a:path w="327025" h="332105">
                  <a:moveTo>
                    <a:pt x="163575" y="0"/>
                  </a:moveTo>
                  <a:lnTo>
                    <a:pt x="120062" y="5927"/>
                  </a:lnTo>
                  <a:lnTo>
                    <a:pt x="80978" y="22653"/>
                  </a:lnTo>
                  <a:lnTo>
                    <a:pt x="47878" y="48593"/>
                  </a:lnTo>
                  <a:lnTo>
                    <a:pt x="22314" y="82164"/>
                  </a:lnTo>
                  <a:lnTo>
                    <a:pt x="5837" y="121781"/>
                  </a:lnTo>
                  <a:lnTo>
                    <a:pt x="0" y="165862"/>
                  </a:lnTo>
                  <a:lnTo>
                    <a:pt x="5837" y="209986"/>
                  </a:lnTo>
                  <a:lnTo>
                    <a:pt x="22314" y="249616"/>
                  </a:lnTo>
                  <a:lnTo>
                    <a:pt x="47878" y="283178"/>
                  </a:lnTo>
                  <a:lnTo>
                    <a:pt x="80978" y="309099"/>
                  </a:lnTo>
                  <a:lnTo>
                    <a:pt x="120062" y="325805"/>
                  </a:lnTo>
                  <a:lnTo>
                    <a:pt x="163575" y="331724"/>
                  </a:lnTo>
                  <a:lnTo>
                    <a:pt x="207036" y="325805"/>
                  </a:lnTo>
                  <a:lnTo>
                    <a:pt x="246083" y="309099"/>
                  </a:lnTo>
                  <a:lnTo>
                    <a:pt x="279161" y="283178"/>
                  </a:lnTo>
                  <a:lnTo>
                    <a:pt x="304715" y="249616"/>
                  </a:lnTo>
                  <a:lnTo>
                    <a:pt x="321188" y="209986"/>
                  </a:lnTo>
                  <a:lnTo>
                    <a:pt x="327025" y="165862"/>
                  </a:lnTo>
                  <a:lnTo>
                    <a:pt x="321188" y="121781"/>
                  </a:lnTo>
                  <a:lnTo>
                    <a:pt x="304715" y="82164"/>
                  </a:lnTo>
                  <a:lnTo>
                    <a:pt x="279161" y="48593"/>
                  </a:lnTo>
                  <a:lnTo>
                    <a:pt x="246083" y="22653"/>
                  </a:lnTo>
                  <a:lnTo>
                    <a:pt x="207036" y="5927"/>
                  </a:lnTo>
                  <a:lnTo>
                    <a:pt x="163575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92825" y="1704975"/>
              <a:ext cx="327025" cy="332105"/>
            </a:xfrm>
            <a:custGeom>
              <a:avLst/>
              <a:gdLst/>
              <a:ahLst/>
              <a:cxnLst/>
              <a:rect l="l" t="t" r="r" b="b"/>
              <a:pathLst>
                <a:path w="327025" h="332105">
                  <a:moveTo>
                    <a:pt x="0" y="165862"/>
                  </a:moveTo>
                  <a:lnTo>
                    <a:pt x="5837" y="121781"/>
                  </a:lnTo>
                  <a:lnTo>
                    <a:pt x="22314" y="82164"/>
                  </a:lnTo>
                  <a:lnTo>
                    <a:pt x="47878" y="48593"/>
                  </a:lnTo>
                  <a:lnTo>
                    <a:pt x="80978" y="22653"/>
                  </a:lnTo>
                  <a:lnTo>
                    <a:pt x="120062" y="5927"/>
                  </a:lnTo>
                  <a:lnTo>
                    <a:pt x="163575" y="0"/>
                  </a:lnTo>
                  <a:lnTo>
                    <a:pt x="207036" y="5927"/>
                  </a:lnTo>
                  <a:lnTo>
                    <a:pt x="246083" y="22653"/>
                  </a:lnTo>
                  <a:lnTo>
                    <a:pt x="279161" y="48593"/>
                  </a:lnTo>
                  <a:lnTo>
                    <a:pt x="304715" y="82164"/>
                  </a:lnTo>
                  <a:lnTo>
                    <a:pt x="321188" y="121781"/>
                  </a:lnTo>
                  <a:lnTo>
                    <a:pt x="327025" y="165862"/>
                  </a:lnTo>
                  <a:lnTo>
                    <a:pt x="321188" y="209986"/>
                  </a:lnTo>
                  <a:lnTo>
                    <a:pt x="304715" y="249616"/>
                  </a:lnTo>
                  <a:lnTo>
                    <a:pt x="279161" y="283178"/>
                  </a:lnTo>
                  <a:lnTo>
                    <a:pt x="246083" y="309099"/>
                  </a:lnTo>
                  <a:lnTo>
                    <a:pt x="207036" y="325805"/>
                  </a:lnTo>
                  <a:lnTo>
                    <a:pt x="163575" y="331724"/>
                  </a:lnTo>
                  <a:lnTo>
                    <a:pt x="120062" y="325805"/>
                  </a:lnTo>
                  <a:lnTo>
                    <a:pt x="80978" y="309099"/>
                  </a:lnTo>
                  <a:lnTo>
                    <a:pt x="47878" y="283178"/>
                  </a:lnTo>
                  <a:lnTo>
                    <a:pt x="22314" y="249616"/>
                  </a:lnTo>
                  <a:lnTo>
                    <a:pt x="5837" y="209986"/>
                  </a:lnTo>
                  <a:lnTo>
                    <a:pt x="0" y="165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182614" y="170611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40388" y="2532062"/>
            <a:ext cx="1285875" cy="929005"/>
            <a:chOff x="5140388" y="2532062"/>
            <a:chExt cx="1285875" cy="929005"/>
          </a:xfrm>
        </p:grpSpPr>
        <p:sp>
          <p:nvSpPr>
            <p:cNvPr id="45" name="object 45"/>
            <p:cNvSpPr/>
            <p:nvPr/>
          </p:nvSpPr>
          <p:spPr>
            <a:xfrm>
              <a:off x="5145151" y="2849625"/>
              <a:ext cx="327025" cy="330200"/>
            </a:xfrm>
            <a:custGeom>
              <a:avLst/>
              <a:gdLst/>
              <a:ahLst/>
              <a:cxnLst/>
              <a:rect l="l" t="t" r="r" b="b"/>
              <a:pathLst>
                <a:path w="327025" h="330200">
                  <a:moveTo>
                    <a:pt x="163449" y="0"/>
                  </a:moveTo>
                  <a:lnTo>
                    <a:pt x="119988" y="5897"/>
                  </a:lnTo>
                  <a:lnTo>
                    <a:pt x="80941" y="22540"/>
                  </a:lnTo>
                  <a:lnTo>
                    <a:pt x="47863" y="48355"/>
                  </a:lnTo>
                  <a:lnTo>
                    <a:pt x="22309" y="81769"/>
                  </a:lnTo>
                  <a:lnTo>
                    <a:pt x="5836" y="121208"/>
                  </a:lnTo>
                  <a:lnTo>
                    <a:pt x="0" y="165100"/>
                  </a:lnTo>
                  <a:lnTo>
                    <a:pt x="5836" y="208947"/>
                  </a:lnTo>
                  <a:lnTo>
                    <a:pt x="22309" y="248374"/>
                  </a:lnTo>
                  <a:lnTo>
                    <a:pt x="47863" y="281797"/>
                  </a:lnTo>
                  <a:lnTo>
                    <a:pt x="80941" y="307631"/>
                  </a:lnTo>
                  <a:lnTo>
                    <a:pt x="119988" y="324293"/>
                  </a:lnTo>
                  <a:lnTo>
                    <a:pt x="163449" y="330200"/>
                  </a:lnTo>
                  <a:lnTo>
                    <a:pt x="206918" y="324293"/>
                  </a:lnTo>
                  <a:lnTo>
                    <a:pt x="245989" y="307631"/>
                  </a:lnTo>
                  <a:lnTo>
                    <a:pt x="279098" y="281797"/>
                  </a:lnTo>
                  <a:lnTo>
                    <a:pt x="304682" y="248374"/>
                  </a:lnTo>
                  <a:lnTo>
                    <a:pt x="321178" y="208947"/>
                  </a:lnTo>
                  <a:lnTo>
                    <a:pt x="327025" y="165100"/>
                  </a:lnTo>
                  <a:lnTo>
                    <a:pt x="321178" y="121208"/>
                  </a:lnTo>
                  <a:lnTo>
                    <a:pt x="304682" y="81769"/>
                  </a:lnTo>
                  <a:lnTo>
                    <a:pt x="279098" y="48355"/>
                  </a:lnTo>
                  <a:lnTo>
                    <a:pt x="245989" y="22540"/>
                  </a:lnTo>
                  <a:lnTo>
                    <a:pt x="206918" y="5897"/>
                  </a:lnTo>
                  <a:lnTo>
                    <a:pt x="163449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5151" y="2849625"/>
              <a:ext cx="327025" cy="330200"/>
            </a:xfrm>
            <a:custGeom>
              <a:avLst/>
              <a:gdLst/>
              <a:ahLst/>
              <a:cxnLst/>
              <a:rect l="l" t="t" r="r" b="b"/>
              <a:pathLst>
                <a:path w="327025" h="330200">
                  <a:moveTo>
                    <a:pt x="0" y="165100"/>
                  </a:moveTo>
                  <a:lnTo>
                    <a:pt x="5836" y="121208"/>
                  </a:lnTo>
                  <a:lnTo>
                    <a:pt x="22309" y="81769"/>
                  </a:lnTo>
                  <a:lnTo>
                    <a:pt x="47863" y="48355"/>
                  </a:lnTo>
                  <a:lnTo>
                    <a:pt x="80941" y="22540"/>
                  </a:lnTo>
                  <a:lnTo>
                    <a:pt x="119988" y="5897"/>
                  </a:lnTo>
                  <a:lnTo>
                    <a:pt x="163449" y="0"/>
                  </a:lnTo>
                  <a:lnTo>
                    <a:pt x="206918" y="5897"/>
                  </a:lnTo>
                  <a:lnTo>
                    <a:pt x="245989" y="22540"/>
                  </a:lnTo>
                  <a:lnTo>
                    <a:pt x="279098" y="48355"/>
                  </a:lnTo>
                  <a:lnTo>
                    <a:pt x="304682" y="81769"/>
                  </a:lnTo>
                  <a:lnTo>
                    <a:pt x="321178" y="121208"/>
                  </a:lnTo>
                  <a:lnTo>
                    <a:pt x="327025" y="165100"/>
                  </a:lnTo>
                  <a:lnTo>
                    <a:pt x="321178" y="208947"/>
                  </a:lnTo>
                  <a:lnTo>
                    <a:pt x="304682" y="248374"/>
                  </a:lnTo>
                  <a:lnTo>
                    <a:pt x="279098" y="281797"/>
                  </a:lnTo>
                  <a:lnTo>
                    <a:pt x="245989" y="307631"/>
                  </a:lnTo>
                  <a:lnTo>
                    <a:pt x="206918" y="324293"/>
                  </a:lnTo>
                  <a:lnTo>
                    <a:pt x="163449" y="330200"/>
                  </a:lnTo>
                  <a:lnTo>
                    <a:pt x="119988" y="324293"/>
                  </a:lnTo>
                  <a:lnTo>
                    <a:pt x="80941" y="307631"/>
                  </a:lnTo>
                  <a:lnTo>
                    <a:pt x="47863" y="281797"/>
                  </a:lnTo>
                  <a:lnTo>
                    <a:pt x="22309" y="248374"/>
                  </a:lnTo>
                  <a:lnTo>
                    <a:pt x="5836" y="20894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65876" y="2546350"/>
              <a:ext cx="260350" cy="285750"/>
            </a:xfrm>
            <a:custGeom>
              <a:avLst/>
              <a:gdLst/>
              <a:ahLst/>
              <a:cxnLst/>
              <a:rect l="l" t="t" r="r" b="b"/>
              <a:pathLst>
                <a:path w="260350" h="285750">
                  <a:moveTo>
                    <a:pt x="0" y="0"/>
                  </a:moveTo>
                  <a:lnTo>
                    <a:pt x="260350" y="28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21426" y="2822575"/>
              <a:ext cx="600075" cy="633730"/>
            </a:xfrm>
            <a:custGeom>
              <a:avLst/>
              <a:gdLst/>
              <a:ahLst/>
              <a:cxnLst/>
              <a:rect l="l" t="t" r="r" b="b"/>
              <a:pathLst>
                <a:path w="600075" h="633729">
                  <a:moveTo>
                    <a:pt x="299974" y="0"/>
                  </a:moveTo>
                  <a:lnTo>
                    <a:pt x="0" y="633476"/>
                  </a:lnTo>
                  <a:lnTo>
                    <a:pt x="600075" y="633476"/>
                  </a:lnTo>
                  <a:lnTo>
                    <a:pt x="299974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21426" y="2822575"/>
              <a:ext cx="600075" cy="633730"/>
            </a:xfrm>
            <a:custGeom>
              <a:avLst/>
              <a:gdLst/>
              <a:ahLst/>
              <a:cxnLst/>
              <a:rect l="l" t="t" r="r" b="b"/>
              <a:pathLst>
                <a:path w="600075" h="633729">
                  <a:moveTo>
                    <a:pt x="0" y="633476"/>
                  </a:moveTo>
                  <a:lnTo>
                    <a:pt x="299974" y="0"/>
                  </a:lnTo>
                  <a:lnTo>
                    <a:pt x="600075" y="633476"/>
                  </a:lnTo>
                  <a:lnTo>
                    <a:pt x="0" y="6334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248402" y="2814925"/>
            <a:ext cx="996950" cy="6451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pPr marL="861694">
              <a:lnSpc>
                <a:spcPct val="100000"/>
              </a:lnSpc>
              <a:spcBef>
                <a:spcPts val="284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405562" y="2239962"/>
            <a:ext cx="609600" cy="643255"/>
            <a:chOff x="6405562" y="2239962"/>
            <a:chExt cx="609600" cy="643255"/>
          </a:xfrm>
        </p:grpSpPr>
        <p:sp>
          <p:nvSpPr>
            <p:cNvPr id="52" name="object 52"/>
            <p:cNvSpPr/>
            <p:nvPr/>
          </p:nvSpPr>
          <p:spPr>
            <a:xfrm>
              <a:off x="6410325" y="2244725"/>
              <a:ext cx="600075" cy="633730"/>
            </a:xfrm>
            <a:custGeom>
              <a:avLst/>
              <a:gdLst/>
              <a:ahLst/>
              <a:cxnLst/>
              <a:rect l="l" t="t" r="r" b="b"/>
              <a:pathLst>
                <a:path w="600075" h="633730">
                  <a:moveTo>
                    <a:pt x="300100" y="0"/>
                  </a:moveTo>
                  <a:lnTo>
                    <a:pt x="0" y="633349"/>
                  </a:lnTo>
                  <a:lnTo>
                    <a:pt x="600075" y="633349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10325" y="2244725"/>
              <a:ext cx="600075" cy="633730"/>
            </a:xfrm>
            <a:custGeom>
              <a:avLst/>
              <a:gdLst/>
              <a:ahLst/>
              <a:cxnLst/>
              <a:rect l="l" t="t" r="r" b="b"/>
              <a:pathLst>
                <a:path w="600075" h="633730">
                  <a:moveTo>
                    <a:pt x="0" y="633349"/>
                  </a:moveTo>
                  <a:lnTo>
                    <a:pt x="300100" y="0"/>
                  </a:lnTo>
                  <a:lnTo>
                    <a:pt x="600075" y="633349"/>
                  </a:lnTo>
                  <a:lnTo>
                    <a:pt x="0" y="6333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696582" y="260578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662487" y="1409763"/>
            <a:ext cx="1671320" cy="2694305"/>
            <a:chOff x="4662487" y="1409763"/>
            <a:chExt cx="1671320" cy="2694305"/>
          </a:xfrm>
        </p:grpSpPr>
        <p:sp>
          <p:nvSpPr>
            <p:cNvPr id="56" name="object 56"/>
            <p:cNvSpPr/>
            <p:nvPr/>
          </p:nvSpPr>
          <p:spPr>
            <a:xfrm>
              <a:off x="5380101" y="1424050"/>
              <a:ext cx="939800" cy="1430655"/>
            </a:xfrm>
            <a:custGeom>
              <a:avLst/>
              <a:gdLst/>
              <a:ahLst/>
              <a:cxnLst/>
              <a:rect l="l" t="t" r="r" b="b"/>
              <a:pathLst>
                <a:path w="939800" h="1430655">
                  <a:moveTo>
                    <a:pt x="906399" y="0"/>
                  </a:moveTo>
                  <a:lnTo>
                    <a:pt x="885626" y="1139"/>
                  </a:lnTo>
                  <a:lnTo>
                    <a:pt x="864711" y="2158"/>
                  </a:lnTo>
                  <a:lnTo>
                    <a:pt x="844034" y="3464"/>
                  </a:lnTo>
                  <a:lnTo>
                    <a:pt x="795083" y="9493"/>
                  </a:lnTo>
                  <a:lnTo>
                    <a:pt x="774573" y="16383"/>
                  </a:lnTo>
                  <a:lnTo>
                    <a:pt x="777388" y="25898"/>
                  </a:lnTo>
                  <a:lnTo>
                    <a:pt x="798147" y="35639"/>
                  </a:lnTo>
                  <a:lnTo>
                    <a:pt x="823596" y="43975"/>
                  </a:lnTo>
                  <a:lnTo>
                    <a:pt x="840486" y="49275"/>
                  </a:lnTo>
                  <a:lnTo>
                    <a:pt x="860831" y="58114"/>
                  </a:lnTo>
                  <a:lnTo>
                    <a:pt x="872283" y="64928"/>
                  </a:lnTo>
                  <a:lnTo>
                    <a:pt x="880187" y="72171"/>
                  </a:lnTo>
                  <a:lnTo>
                    <a:pt x="889888" y="82296"/>
                  </a:lnTo>
                  <a:lnTo>
                    <a:pt x="884427" y="87757"/>
                  </a:lnTo>
                  <a:lnTo>
                    <a:pt x="881126" y="93599"/>
                  </a:lnTo>
                  <a:lnTo>
                    <a:pt x="873378" y="98678"/>
                  </a:lnTo>
                  <a:lnTo>
                    <a:pt x="853154" y="109317"/>
                  </a:lnTo>
                  <a:lnTo>
                    <a:pt x="839216" y="116062"/>
                  </a:lnTo>
                  <a:lnTo>
                    <a:pt x="838231" y="123735"/>
                  </a:lnTo>
                  <a:lnTo>
                    <a:pt x="856869" y="137160"/>
                  </a:lnTo>
                  <a:lnTo>
                    <a:pt x="867215" y="141793"/>
                  </a:lnTo>
                  <a:lnTo>
                    <a:pt x="879824" y="145843"/>
                  </a:lnTo>
                  <a:lnTo>
                    <a:pt x="893337" y="149679"/>
                  </a:lnTo>
                  <a:lnTo>
                    <a:pt x="906399" y="153670"/>
                  </a:lnTo>
                  <a:lnTo>
                    <a:pt x="911675" y="157730"/>
                  </a:lnTo>
                  <a:lnTo>
                    <a:pt x="917749" y="161766"/>
                  </a:lnTo>
                  <a:lnTo>
                    <a:pt x="922275" y="165850"/>
                  </a:lnTo>
                  <a:lnTo>
                    <a:pt x="922909" y="170052"/>
                  </a:lnTo>
                  <a:lnTo>
                    <a:pt x="916356" y="174490"/>
                  </a:lnTo>
                  <a:lnTo>
                    <a:pt x="905160" y="178308"/>
                  </a:lnTo>
                  <a:lnTo>
                    <a:pt x="894584" y="182125"/>
                  </a:lnTo>
                  <a:lnTo>
                    <a:pt x="889888" y="186562"/>
                  </a:lnTo>
                  <a:lnTo>
                    <a:pt x="893494" y="191142"/>
                  </a:lnTo>
                  <a:lnTo>
                    <a:pt x="902255" y="195198"/>
                  </a:lnTo>
                  <a:lnTo>
                    <a:pt x="913088" y="199064"/>
                  </a:lnTo>
                  <a:lnTo>
                    <a:pt x="922909" y="203073"/>
                  </a:lnTo>
                  <a:lnTo>
                    <a:pt x="917321" y="208534"/>
                  </a:lnTo>
                  <a:lnTo>
                    <a:pt x="914146" y="214375"/>
                  </a:lnTo>
                  <a:lnTo>
                    <a:pt x="906399" y="219456"/>
                  </a:lnTo>
                  <a:lnTo>
                    <a:pt x="898382" y="223678"/>
                  </a:lnTo>
                  <a:lnTo>
                    <a:pt x="888936" y="227615"/>
                  </a:lnTo>
                  <a:lnTo>
                    <a:pt x="879967" y="231600"/>
                  </a:lnTo>
                  <a:lnTo>
                    <a:pt x="873378" y="235965"/>
                  </a:lnTo>
                  <a:lnTo>
                    <a:pt x="867138" y="244016"/>
                  </a:lnTo>
                  <a:lnTo>
                    <a:pt x="863266" y="252269"/>
                  </a:lnTo>
                  <a:lnTo>
                    <a:pt x="860323" y="260594"/>
                  </a:lnTo>
                  <a:lnTo>
                    <a:pt x="856869" y="268859"/>
                  </a:lnTo>
                  <a:lnTo>
                    <a:pt x="887089" y="276103"/>
                  </a:lnTo>
                  <a:lnTo>
                    <a:pt x="900318" y="279288"/>
                  </a:lnTo>
                  <a:lnTo>
                    <a:pt x="912429" y="280021"/>
                  </a:lnTo>
                  <a:lnTo>
                    <a:pt x="939291" y="279908"/>
                  </a:lnTo>
                </a:path>
                <a:path w="939800" h="1430655">
                  <a:moveTo>
                    <a:pt x="238125" y="1154049"/>
                  </a:moveTo>
                  <a:lnTo>
                    <a:pt x="0" y="14302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67250" y="3467099"/>
              <a:ext cx="600075" cy="631825"/>
            </a:xfrm>
            <a:custGeom>
              <a:avLst/>
              <a:gdLst/>
              <a:ahLst/>
              <a:cxnLst/>
              <a:rect l="l" t="t" r="r" b="b"/>
              <a:pathLst>
                <a:path w="600075" h="631825">
                  <a:moveTo>
                    <a:pt x="300100" y="0"/>
                  </a:moveTo>
                  <a:lnTo>
                    <a:pt x="0" y="631825"/>
                  </a:lnTo>
                  <a:lnTo>
                    <a:pt x="600075" y="63182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67250" y="3467099"/>
              <a:ext cx="600075" cy="631825"/>
            </a:xfrm>
            <a:custGeom>
              <a:avLst/>
              <a:gdLst/>
              <a:ahLst/>
              <a:cxnLst/>
              <a:rect l="l" t="t" r="r" b="b"/>
              <a:pathLst>
                <a:path w="600075" h="631825">
                  <a:moveTo>
                    <a:pt x="0" y="631825"/>
                  </a:moveTo>
                  <a:lnTo>
                    <a:pt x="300100" y="0"/>
                  </a:lnTo>
                  <a:lnTo>
                    <a:pt x="600075" y="631825"/>
                  </a:lnTo>
                  <a:lnTo>
                    <a:pt x="0" y="631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99200" y="1990724"/>
              <a:ext cx="361950" cy="309880"/>
            </a:xfrm>
            <a:custGeom>
              <a:avLst/>
              <a:gdLst/>
              <a:ahLst/>
              <a:cxnLst/>
              <a:rect l="l" t="t" r="r" b="b"/>
              <a:pathLst>
                <a:path w="361950" h="309880">
                  <a:moveTo>
                    <a:pt x="361950" y="0"/>
                  </a:moveTo>
                  <a:lnTo>
                    <a:pt x="0" y="309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61075" y="2260600"/>
              <a:ext cx="325755" cy="332105"/>
            </a:xfrm>
            <a:custGeom>
              <a:avLst/>
              <a:gdLst/>
              <a:ahLst/>
              <a:cxnLst/>
              <a:rect l="l" t="t" r="r" b="b"/>
              <a:pathLst>
                <a:path w="325754" h="332105">
                  <a:moveTo>
                    <a:pt x="162687" y="0"/>
                  </a:moveTo>
                  <a:lnTo>
                    <a:pt x="119415" y="5927"/>
                  </a:lnTo>
                  <a:lnTo>
                    <a:pt x="80546" y="22653"/>
                  </a:lnTo>
                  <a:lnTo>
                    <a:pt x="47625" y="48593"/>
                  </a:lnTo>
                  <a:lnTo>
                    <a:pt x="22196" y="82164"/>
                  </a:lnTo>
                  <a:lnTo>
                    <a:pt x="5806" y="121781"/>
                  </a:lnTo>
                  <a:lnTo>
                    <a:pt x="0" y="165862"/>
                  </a:lnTo>
                  <a:lnTo>
                    <a:pt x="5806" y="209995"/>
                  </a:lnTo>
                  <a:lnTo>
                    <a:pt x="22196" y="249649"/>
                  </a:lnTo>
                  <a:lnTo>
                    <a:pt x="47625" y="283241"/>
                  </a:lnTo>
                  <a:lnTo>
                    <a:pt x="80546" y="309193"/>
                  </a:lnTo>
                  <a:lnTo>
                    <a:pt x="119415" y="325923"/>
                  </a:lnTo>
                  <a:lnTo>
                    <a:pt x="162687" y="331850"/>
                  </a:lnTo>
                  <a:lnTo>
                    <a:pt x="205914" y="325923"/>
                  </a:lnTo>
                  <a:lnTo>
                    <a:pt x="244771" y="309193"/>
                  </a:lnTo>
                  <a:lnTo>
                    <a:pt x="277701" y="283241"/>
                  </a:lnTo>
                  <a:lnTo>
                    <a:pt x="303149" y="249649"/>
                  </a:lnTo>
                  <a:lnTo>
                    <a:pt x="319558" y="209995"/>
                  </a:lnTo>
                  <a:lnTo>
                    <a:pt x="325374" y="165862"/>
                  </a:lnTo>
                  <a:lnTo>
                    <a:pt x="319558" y="121781"/>
                  </a:lnTo>
                  <a:lnTo>
                    <a:pt x="303149" y="82164"/>
                  </a:lnTo>
                  <a:lnTo>
                    <a:pt x="277701" y="48593"/>
                  </a:lnTo>
                  <a:lnTo>
                    <a:pt x="244771" y="22653"/>
                  </a:lnTo>
                  <a:lnTo>
                    <a:pt x="205914" y="5927"/>
                  </a:lnTo>
                  <a:lnTo>
                    <a:pt x="1626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61075" y="2260600"/>
              <a:ext cx="325755" cy="332105"/>
            </a:xfrm>
            <a:custGeom>
              <a:avLst/>
              <a:gdLst/>
              <a:ahLst/>
              <a:cxnLst/>
              <a:rect l="l" t="t" r="r" b="b"/>
              <a:pathLst>
                <a:path w="325754" h="332105">
                  <a:moveTo>
                    <a:pt x="0" y="165862"/>
                  </a:moveTo>
                  <a:lnTo>
                    <a:pt x="5806" y="121781"/>
                  </a:lnTo>
                  <a:lnTo>
                    <a:pt x="22196" y="82164"/>
                  </a:lnTo>
                  <a:lnTo>
                    <a:pt x="47625" y="48593"/>
                  </a:lnTo>
                  <a:lnTo>
                    <a:pt x="80546" y="22653"/>
                  </a:lnTo>
                  <a:lnTo>
                    <a:pt x="119415" y="5927"/>
                  </a:lnTo>
                  <a:lnTo>
                    <a:pt x="162687" y="0"/>
                  </a:lnTo>
                  <a:lnTo>
                    <a:pt x="205914" y="5927"/>
                  </a:lnTo>
                  <a:lnTo>
                    <a:pt x="244771" y="22653"/>
                  </a:lnTo>
                  <a:lnTo>
                    <a:pt x="277701" y="48593"/>
                  </a:lnTo>
                  <a:lnTo>
                    <a:pt x="303149" y="82164"/>
                  </a:lnTo>
                  <a:lnTo>
                    <a:pt x="319558" y="121781"/>
                  </a:lnTo>
                  <a:lnTo>
                    <a:pt x="325374" y="165862"/>
                  </a:lnTo>
                  <a:lnTo>
                    <a:pt x="319558" y="209995"/>
                  </a:lnTo>
                  <a:lnTo>
                    <a:pt x="303149" y="249649"/>
                  </a:lnTo>
                  <a:lnTo>
                    <a:pt x="277701" y="283241"/>
                  </a:lnTo>
                  <a:lnTo>
                    <a:pt x="244771" y="309193"/>
                  </a:lnTo>
                  <a:lnTo>
                    <a:pt x="205914" y="325923"/>
                  </a:lnTo>
                  <a:lnTo>
                    <a:pt x="162687" y="331850"/>
                  </a:lnTo>
                  <a:lnTo>
                    <a:pt x="119415" y="325923"/>
                  </a:lnTo>
                  <a:lnTo>
                    <a:pt x="80546" y="309193"/>
                  </a:lnTo>
                  <a:lnTo>
                    <a:pt x="47625" y="283241"/>
                  </a:lnTo>
                  <a:lnTo>
                    <a:pt x="22196" y="249649"/>
                  </a:lnTo>
                  <a:lnTo>
                    <a:pt x="5806" y="209995"/>
                  </a:lnTo>
                  <a:lnTo>
                    <a:pt x="0" y="165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653532" y="2261691"/>
            <a:ext cx="144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364162" y="1974913"/>
            <a:ext cx="1354455" cy="2117725"/>
            <a:chOff x="5364162" y="1974913"/>
            <a:chExt cx="1354455" cy="2117725"/>
          </a:xfrm>
        </p:grpSpPr>
        <p:sp>
          <p:nvSpPr>
            <p:cNvPr id="64" name="object 64"/>
            <p:cNvSpPr/>
            <p:nvPr/>
          </p:nvSpPr>
          <p:spPr>
            <a:xfrm>
              <a:off x="6367525" y="1989201"/>
              <a:ext cx="336550" cy="266700"/>
            </a:xfrm>
            <a:custGeom>
              <a:avLst/>
              <a:gdLst/>
              <a:ahLst/>
              <a:cxnLst/>
              <a:rect l="l" t="t" r="r" b="b"/>
              <a:pathLst>
                <a:path w="336550" h="266700">
                  <a:moveTo>
                    <a:pt x="0" y="0"/>
                  </a:moveTo>
                  <a:lnTo>
                    <a:pt x="336550" y="2667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68925" y="3456051"/>
              <a:ext cx="600075" cy="631825"/>
            </a:xfrm>
            <a:custGeom>
              <a:avLst/>
              <a:gdLst/>
              <a:ahLst/>
              <a:cxnLst/>
              <a:rect l="l" t="t" r="r" b="b"/>
              <a:pathLst>
                <a:path w="600075" h="631825">
                  <a:moveTo>
                    <a:pt x="300100" y="0"/>
                  </a:moveTo>
                  <a:lnTo>
                    <a:pt x="0" y="631825"/>
                  </a:lnTo>
                  <a:lnTo>
                    <a:pt x="600075" y="631825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68925" y="3456051"/>
              <a:ext cx="600075" cy="631825"/>
            </a:xfrm>
            <a:custGeom>
              <a:avLst/>
              <a:gdLst/>
              <a:ahLst/>
              <a:cxnLst/>
              <a:rect l="l" t="t" r="r" b="b"/>
              <a:pathLst>
                <a:path w="600075" h="631825">
                  <a:moveTo>
                    <a:pt x="0" y="631825"/>
                  </a:moveTo>
                  <a:lnTo>
                    <a:pt x="300100" y="0"/>
                  </a:lnTo>
                  <a:lnTo>
                    <a:pt x="600075" y="631825"/>
                  </a:lnTo>
                  <a:lnTo>
                    <a:pt x="0" y="631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934203" y="3790264"/>
            <a:ext cx="81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640" algn="l"/>
              </a:tabLst>
            </a:pPr>
            <a:r>
              <a:rPr sz="1800" spc="-50">
                <a:latin typeface="Calibri"/>
                <a:cs typeface="Calibri"/>
              </a:rPr>
              <a:t>A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B</a:t>
            </a:r>
            <a:endParaRPr sz="2700" baseline="1543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568319" y="1914905"/>
            <a:ext cx="2121535" cy="1598295"/>
            <a:chOff x="3568319" y="1914905"/>
            <a:chExt cx="2121535" cy="1598295"/>
          </a:xfrm>
        </p:grpSpPr>
        <p:sp>
          <p:nvSpPr>
            <p:cNvPr id="69" name="object 69"/>
            <p:cNvSpPr/>
            <p:nvPr/>
          </p:nvSpPr>
          <p:spPr>
            <a:xfrm>
              <a:off x="4972050" y="3154425"/>
              <a:ext cx="703580" cy="344805"/>
            </a:xfrm>
            <a:custGeom>
              <a:avLst/>
              <a:gdLst/>
              <a:ahLst/>
              <a:cxnLst/>
              <a:rect l="l" t="t" r="r" b="b"/>
              <a:pathLst>
                <a:path w="703579" h="344804">
                  <a:moveTo>
                    <a:pt x="260350" y="23749"/>
                  </a:moveTo>
                  <a:lnTo>
                    <a:pt x="0" y="344424"/>
                  </a:lnTo>
                </a:path>
                <a:path w="703579" h="344804">
                  <a:moveTo>
                    <a:pt x="457200" y="0"/>
                  </a:moveTo>
                  <a:lnTo>
                    <a:pt x="703326" y="311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68319" y="1914905"/>
              <a:ext cx="1347470" cy="132715"/>
            </a:xfrm>
            <a:custGeom>
              <a:avLst/>
              <a:gdLst/>
              <a:ahLst/>
              <a:cxnLst/>
              <a:rect l="l" t="t" r="r" b="b"/>
              <a:pathLst>
                <a:path w="1347470" h="132714">
                  <a:moveTo>
                    <a:pt x="1322549" y="50673"/>
                  </a:moveTo>
                  <a:lnTo>
                    <a:pt x="1318386" y="50673"/>
                  </a:lnTo>
                  <a:lnTo>
                    <a:pt x="1318894" y="79248"/>
                  </a:lnTo>
                  <a:lnTo>
                    <a:pt x="1265901" y="80105"/>
                  </a:lnTo>
                  <a:lnTo>
                    <a:pt x="1226311" y="104013"/>
                  </a:lnTo>
                  <a:lnTo>
                    <a:pt x="1219580" y="108204"/>
                  </a:lnTo>
                  <a:lnTo>
                    <a:pt x="1217421" y="116967"/>
                  </a:lnTo>
                  <a:lnTo>
                    <a:pt x="1225550" y="130429"/>
                  </a:lnTo>
                  <a:lnTo>
                    <a:pt x="1234439" y="132588"/>
                  </a:lnTo>
                  <a:lnTo>
                    <a:pt x="1346961" y="64389"/>
                  </a:lnTo>
                  <a:lnTo>
                    <a:pt x="1322549" y="50673"/>
                  </a:lnTo>
                  <a:close/>
                </a:path>
                <a:path w="1347470" h="132714">
                  <a:moveTo>
                    <a:pt x="1265749" y="51524"/>
                  </a:moveTo>
                  <a:lnTo>
                    <a:pt x="0" y="72009"/>
                  </a:lnTo>
                  <a:lnTo>
                    <a:pt x="507" y="100584"/>
                  </a:lnTo>
                  <a:lnTo>
                    <a:pt x="1265901" y="80105"/>
                  </a:lnTo>
                  <a:lnTo>
                    <a:pt x="1290333" y="65351"/>
                  </a:lnTo>
                  <a:lnTo>
                    <a:pt x="1265749" y="51524"/>
                  </a:lnTo>
                  <a:close/>
                </a:path>
                <a:path w="1347470" h="132714">
                  <a:moveTo>
                    <a:pt x="1290333" y="65351"/>
                  </a:moveTo>
                  <a:lnTo>
                    <a:pt x="1265901" y="80105"/>
                  </a:lnTo>
                  <a:lnTo>
                    <a:pt x="1318894" y="79248"/>
                  </a:lnTo>
                  <a:lnTo>
                    <a:pt x="1318861" y="77343"/>
                  </a:lnTo>
                  <a:lnTo>
                    <a:pt x="1311655" y="77343"/>
                  </a:lnTo>
                  <a:lnTo>
                    <a:pt x="1290333" y="65351"/>
                  </a:lnTo>
                  <a:close/>
                </a:path>
                <a:path w="1347470" h="132714">
                  <a:moveTo>
                    <a:pt x="1311275" y="52705"/>
                  </a:moveTo>
                  <a:lnTo>
                    <a:pt x="1290333" y="65351"/>
                  </a:lnTo>
                  <a:lnTo>
                    <a:pt x="1311655" y="77343"/>
                  </a:lnTo>
                  <a:lnTo>
                    <a:pt x="1311275" y="52705"/>
                  </a:lnTo>
                  <a:close/>
                </a:path>
                <a:path w="1347470" h="132714">
                  <a:moveTo>
                    <a:pt x="1318423" y="52705"/>
                  </a:moveTo>
                  <a:lnTo>
                    <a:pt x="1311275" y="52705"/>
                  </a:lnTo>
                  <a:lnTo>
                    <a:pt x="1311655" y="77343"/>
                  </a:lnTo>
                  <a:lnTo>
                    <a:pt x="1318861" y="77343"/>
                  </a:lnTo>
                  <a:lnTo>
                    <a:pt x="1318423" y="52705"/>
                  </a:lnTo>
                  <a:close/>
                </a:path>
                <a:path w="1347470" h="132714">
                  <a:moveTo>
                    <a:pt x="1318386" y="50673"/>
                  </a:moveTo>
                  <a:lnTo>
                    <a:pt x="1265749" y="51524"/>
                  </a:lnTo>
                  <a:lnTo>
                    <a:pt x="1290333" y="65351"/>
                  </a:lnTo>
                  <a:lnTo>
                    <a:pt x="1311275" y="52705"/>
                  </a:lnTo>
                  <a:lnTo>
                    <a:pt x="1318423" y="52705"/>
                  </a:lnTo>
                  <a:lnTo>
                    <a:pt x="1318386" y="50673"/>
                  </a:lnTo>
                  <a:close/>
                </a:path>
                <a:path w="1347470" h="132714">
                  <a:moveTo>
                    <a:pt x="1232280" y="0"/>
                  </a:moveTo>
                  <a:lnTo>
                    <a:pt x="1223517" y="2413"/>
                  </a:lnTo>
                  <a:lnTo>
                    <a:pt x="1219707" y="9271"/>
                  </a:lnTo>
                  <a:lnTo>
                    <a:pt x="1215770" y="16129"/>
                  </a:lnTo>
                  <a:lnTo>
                    <a:pt x="1218183" y="24892"/>
                  </a:lnTo>
                  <a:lnTo>
                    <a:pt x="1225168" y="28702"/>
                  </a:lnTo>
                  <a:lnTo>
                    <a:pt x="1265749" y="51524"/>
                  </a:lnTo>
                  <a:lnTo>
                    <a:pt x="1318386" y="50673"/>
                  </a:lnTo>
                  <a:lnTo>
                    <a:pt x="1322549" y="50673"/>
                  </a:lnTo>
                  <a:lnTo>
                    <a:pt x="1232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716526" y="4189412"/>
            <a:ext cx="3178175" cy="3194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RR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Düzeltmesi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yapıldıktan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22521" y="1688084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6040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>
                <a:solidFill>
                  <a:srgbClr val="C00000"/>
                </a:solidFill>
              </a:rPr>
              <a:t>RR</a:t>
            </a:r>
            <a:r>
              <a:rPr spc="-60">
                <a:solidFill>
                  <a:srgbClr val="C00000"/>
                </a:solidFill>
              </a:rPr>
              <a:t> </a:t>
            </a:r>
            <a:r>
              <a:rPr/>
              <a:t>Dengesizliği</a:t>
            </a:r>
            <a:r>
              <a:rPr spc="-80"/>
              <a:t> </a:t>
            </a:r>
            <a:r>
              <a:rPr/>
              <a:t>Düzeltme</a:t>
            </a:r>
            <a:r>
              <a:rPr spc="-55"/>
              <a:t> </a:t>
            </a:r>
            <a:r>
              <a:rPr/>
              <a:t>Örneği</a:t>
            </a:r>
            <a:r>
              <a:rPr spc="-95"/>
              <a:t> </a:t>
            </a:r>
            <a:r>
              <a:rPr spc="-25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4643501" y="5445125"/>
            <a:ext cx="3751579" cy="992505"/>
          </a:xfrm>
          <a:custGeom>
            <a:avLst/>
            <a:gdLst/>
            <a:ahLst/>
            <a:cxnLst/>
            <a:rect l="l" t="t" r="r" b="b"/>
            <a:pathLst>
              <a:path w="3751579" h="992503">
                <a:moveTo>
                  <a:pt x="3751199" y="0"/>
                </a:moveTo>
                <a:lnTo>
                  <a:pt x="0" y="0"/>
                </a:lnTo>
                <a:lnTo>
                  <a:pt x="0" y="992187"/>
                </a:lnTo>
                <a:lnTo>
                  <a:pt x="3751199" y="992187"/>
                </a:lnTo>
                <a:lnTo>
                  <a:pt x="3751199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5703" y="5431942"/>
            <a:ext cx="2164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indent="-5327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32765" algn="l"/>
              </a:tabLst>
            </a:pP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RR</a:t>
            </a:r>
            <a:r>
              <a:rPr sz="2000" spc="-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2903" y="5768746"/>
            <a:ext cx="188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	P(20)</a:t>
            </a:r>
            <a:r>
              <a:rPr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bf</a:t>
            </a:r>
            <a:r>
              <a:rPr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6937" y="1835213"/>
            <a:ext cx="843280" cy="923925"/>
            <a:chOff x="896937" y="1835213"/>
            <a:chExt cx="843280" cy="923925"/>
          </a:xfrm>
        </p:grpSpPr>
        <p:sp>
          <p:nvSpPr>
            <p:cNvPr id="7" name="object 7"/>
            <p:cNvSpPr/>
            <p:nvPr/>
          </p:nvSpPr>
          <p:spPr>
            <a:xfrm>
              <a:off x="1312926" y="1839976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165100" y="0"/>
                  </a:moveTo>
                  <a:lnTo>
                    <a:pt x="121208" y="6090"/>
                  </a:lnTo>
                  <a:lnTo>
                    <a:pt x="81769" y="23278"/>
                  </a:lnTo>
                  <a:lnTo>
                    <a:pt x="48355" y="49942"/>
                  </a:lnTo>
                  <a:lnTo>
                    <a:pt x="22540" y="84459"/>
                  </a:lnTo>
                  <a:lnTo>
                    <a:pt x="5897" y="125206"/>
                  </a:lnTo>
                  <a:lnTo>
                    <a:pt x="0" y="170561"/>
                  </a:lnTo>
                  <a:lnTo>
                    <a:pt x="5897" y="215924"/>
                  </a:lnTo>
                  <a:lnTo>
                    <a:pt x="22540" y="256695"/>
                  </a:lnTo>
                  <a:lnTo>
                    <a:pt x="48355" y="291242"/>
                  </a:lnTo>
                  <a:lnTo>
                    <a:pt x="81769" y="317937"/>
                  </a:lnTo>
                  <a:lnTo>
                    <a:pt x="121208" y="335149"/>
                  </a:lnTo>
                  <a:lnTo>
                    <a:pt x="165100" y="341249"/>
                  </a:lnTo>
                  <a:lnTo>
                    <a:pt x="208947" y="335149"/>
                  </a:lnTo>
                  <a:lnTo>
                    <a:pt x="248374" y="317937"/>
                  </a:lnTo>
                  <a:lnTo>
                    <a:pt x="281797" y="291242"/>
                  </a:lnTo>
                  <a:lnTo>
                    <a:pt x="307631" y="256695"/>
                  </a:lnTo>
                  <a:lnTo>
                    <a:pt x="324293" y="215924"/>
                  </a:lnTo>
                  <a:lnTo>
                    <a:pt x="330200" y="170561"/>
                  </a:lnTo>
                  <a:lnTo>
                    <a:pt x="324293" y="125206"/>
                  </a:lnTo>
                  <a:lnTo>
                    <a:pt x="307631" y="84459"/>
                  </a:lnTo>
                  <a:lnTo>
                    <a:pt x="281797" y="49942"/>
                  </a:lnTo>
                  <a:lnTo>
                    <a:pt x="248374" y="23278"/>
                  </a:lnTo>
                  <a:lnTo>
                    <a:pt x="208947" y="609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2926" y="1839976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0" y="170561"/>
                  </a:moveTo>
                  <a:lnTo>
                    <a:pt x="5897" y="125206"/>
                  </a:lnTo>
                  <a:lnTo>
                    <a:pt x="22540" y="84459"/>
                  </a:lnTo>
                  <a:lnTo>
                    <a:pt x="48355" y="49942"/>
                  </a:lnTo>
                  <a:lnTo>
                    <a:pt x="81769" y="23278"/>
                  </a:lnTo>
                  <a:lnTo>
                    <a:pt x="121208" y="6090"/>
                  </a:lnTo>
                  <a:lnTo>
                    <a:pt x="165100" y="0"/>
                  </a:lnTo>
                  <a:lnTo>
                    <a:pt x="208947" y="6090"/>
                  </a:lnTo>
                  <a:lnTo>
                    <a:pt x="248374" y="23278"/>
                  </a:lnTo>
                  <a:lnTo>
                    <a:pt x="281797" y="49942"/>
                  </a:lnTo>
                  <a:lnTo>
                    <a:pt x="307631" y="84459"/>
                  </a:lnTo>
                  <a:lnTo>
                    <a:pt x="324293" y="125206"/>
                  </a:lnTo>
                  <a:lnTo>
                    <a:pt x="330200" y="170561"/>
                  </a:lnTo>
                  <a:lnTo>
                    <a:pt x="324293" y="215924"/>
                  </a:lnTo>
                  <a:lnTo>
                    <a:pt x="307631" y="256695"/>
                  </a:lnTo>
                  <a:lnTo>
                    <a:pt x="281797" y="291242"/>
                  </a:lnTo>
                  <a:lnTo>
                    <a:pt x="248374" y="317937"/>
                  </a:lnTo>
                  <a:lnTo>
                    <a:pt x="208947" y="335149"/>
                  </a:lnTo>
                  <a:lnTo>
                    <a:pt x="165100" y="341249"/>
                  </a:lnTo>
                  <a:lnTo>
                    <a:pt x="121208" y="335149"/>
                  </a:lnTo>
                  <a:lnTo>
                    <a:pt x="81769" y="317937"/>
                  </a:lnTo>
                  <a:lnTo>
                    <a:pt x="48355" y="291242"/>
                  </a:lnTo>
                  <a:lnTo>
                    <a:pt x="22540" y="256695"/>
                  </a:lnTo>
                  <a:lnTo>
                    <a:pt x="5897" y="215924"/>
                  </a:lnTo>
                  <a:lnTo>
                    <a:pt x="0" y="170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2326" y="2131949"/>
              <a:ext cx="133350" cy="274955"/>
            </a:xfrm>
            <a:custGeom>
              <a:avLst/>
              <a:gdLst/>
              <a:ahLst/>
              <a:cxnLst/>
              <a:rect l="l" t="t" r="r" b="b"/>
              <a:pathLst>
                <a:path w="133350" h="274955">
                  <a:moveTo>
                    <a:pt x="0" y="0"/>
                  </a:moveTo>
                  <a:lnTo>
                    <a:pt x="133350" y="2747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1700" y="2413000"/>
              <a:ext cx="328930" cy="341630"/>
            </a:xfrm>
            <a:custGeom>
              <a:avLst/>
              <a:gdLst/>
              <a:ahLst/>
              <a:cxnLst/>
              <a:rect l="l" t="t" r="r" b="b"/>
              <a:pathLst>
                <a:path w="328930" h="341630">
                  <a:moveTo>
                    <a:pt x="164312" y="0"/>
                  </a:moveTo>
                  <a:lnTo>
                    <a:pt x="120629" y="6099"/>
                  </a:lnTo>
                  <a:lnTo>
                    <a:pt x="81377" y="23311"/>
                  </a:lnTo>
                  <a:lnTo>
                    <a:pt x="48123" y="50006"/>
                  </a:lnTo>
                  <a:lnTo>
                    <a:pt x="22431" y="84553"/>
                  </a:lnTo>
                  <a:lnTo>
                    <a:pt x="5868" y="125324"/>
                  </a:lnTo>
                  <a:lnTo>
                    <a:pt x="0" y="170687"/>
                  </a:lnTo>
                  <a:lnTo>
                    <a:pt x="5868" y="216051"/>
                  </a:lnTo>
                  <a:lnTo>
                    <a:pt x="22431" y="256822"/>
                  </a:lnTo>
                  <a:lnTo>
                    <a:pt x="48123" y="291369"/>
                  </a:lnTo>
                  <a:lnTo>
                    <a:pt x="81377" y="318064"/>
                  </a:lnTo>
                  <a:lnTo>
                    <a:pt x="120629" y="335276"/>
                  </a:lnTo>
                  <a:lnTo>
                    <a:pt x="164312" y="341375"/>
                  </a:lnTo>
                  <a:lnTo>
                    <a:pt x="207990" y="335276"/>
                  </a:lnTo>
                  <a:lnTo>
                    <a:pt x="247238" y="318064"/>
                  </a:lnTo>
                  <a:lnTo>
                    <a:pt x="280490" y="291369"/>
                  </a:lnTo>
                  <a:lnTo>
                    <a:pt x="306181" y="256822"/>
                  </a:lnTo>
                  <a:lnTo>
                    <a:pt x="322743" y="216051"/>
                  </a:lnTo>
                  <a:lnTo>
                    <a:pt x="328612" y="170687"/>
                  </a:lnTo>
                  <a:lnTo>
                    <a:pt x="322743" y="125324"/>
                  </a:lnTo>
                  <a:lnTo>
                    <a:pt x="306181" y="84553"/>
                  </a:lnTo>
                  <a:lnTo>
                    <a:pt x="280490" y="50006"/>
                  </a:lnTo>
                  <a:lnTo>
                    <a:pt x="247238" y="23311"/>
                  </a:lnTo>
                  <a:lnTo>
                    <a:pt x="207990" y="6099"/>
                  </a:lnTo>
                  <a:lnTo>
                    <a:pt x="16431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1700" y="2413000"/>
              <a:ext cx="328930" cy="341630"/>
            </a:xfrm>
            <a:custGeom>
              <a:avLst/>
              <a:gdLst/>
              <a:ahLst/>
              <a:cxnLst/>
              <a:rect l="l" t="t" r="r" b="b"/>
              <a:pathLst>
                <a:path w="328930" h="341630">
                  <a:moveTo>
                    <a:pt x="0" y="170687"/>
                  </a:moveTo>
                  <a:lnTo>
                    <a:pt x="5868" y="125324"/>
                  </a:lnTo>
                  <a:lnTo>
                    <a:pt x="22431" y="84553"/>
                  </a:lnTo>
                  <a:lnTo>
                    <a:pt x="48123" y="50006"/>
                  </a:lnTo>
                  <a:lnTo>
                    <a:pt x="81377" y="23311"/>
                  </a:lnTo>
                  <a:lnTo>
                    <a:pt x="120629" y="6099"/>
                  </a:lnTo>
                  <a:lnTo>
                    <a:pt x="164312" y="0"/>
                  </a:lnTo>
                  <a:lnTo>
                    <a:pt x="207990" y="6099"/>
                  </a:lnTo>
                  <a:lnTo>
                    <a:pt x="247238" y="23311"/>
                  </a:lnTo>
                  <a:lnTo>
                    <a:pt x="280490" y="50006"/>
                  </a:lnTo>
                  <a:lnTo>
                    <a:pt x="306181" y="84553"/>
                  </a:lnTo>
                  <a:lnTo>
                    <a:pt x="322743" y="125324"/>
                  </a:lnTo>
                  <a:lnTo>
                    <a:pt x="328612" y="170687"/>
                  </a:lnTo>
                  <a:lnTo>
                    <a:pt x="322743" y="216051"/>
                  </a:lnTo>
                  <a:lnTo>
                    <a:pt x="306181" y="256822"/>
                  </a:lnTo>
                  <a:lnTo>
                    <a:pt x="280490" y="291369"/>
                  </a:lnTo>
                  <a:lnTo>
                    <a:pt x="247238" y="318064"/>
                  </a:lnTo>
                  <a:lnTo>
                    <a:pt x="207990" y="335276"/>
                  </a:lnTo>
                  <a:lnTo>
                    <a:pt x="164312" y="341375"/>
                  </a:lnTo>
                  <a:lnTo>
                    <a:pt x="120629" y="335276"/>
                  </a:lnTo>
                  <a:lnTo>
                    <a:pt x="81377" y="318064"/>
                  </a:lnTo>
                  <a:lnTo>
                    <a:pt x="48123" y="291369"/>
                  </a:lnTo>
                  <a:lnTo>
                    <a:pt x="22431" y="256822"/>
                  </a:lnTo>
                  <a:lnTo>
                    <a:pt x="5868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96797" y="24189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28838" y="2419413"/>
            <a:ext cx="338455" cy="351155"/>
            <a:chOff x="1628838" y="2419413"/>
            <a:chExt cx="338455" cy="351155"/>
          </a:xfrm>
        </p:grpSpPr>
        <p:sp>
          <p:nvSpPr>
            <p:cNvPr id="14" name="object 14"/>
            <p:cNvSpPr/>
            <p:nvPr/>
          </p:nvSpPr>
          <p:spPr>
            <a:xfrm>
              <a:off x="1633601" y="2424176"/>
              <a:ext cx="328930" cy="341630"/>
            </a:xfrm>
            <a:custGeom>
              <a:avLst/>
              <a:gdLst/>
              <a:ahLst/>
              <a:cxnLst/>
              <a:rect l="l" t="t" r="r" b="b"/>
              <a:pathLst>
                <a:path w="328930" h="341630">
                  <a:moveTo>
                    <a:pt x="164211" y="0"/>
                  </a:moveTo>
                  <a:lnTo>
                    <a:pt x="120561" y="6090"/>
                  </a:lnTo>
                  <a:lnTo>
                    <a:pt x="81336" y="23278"/>
                  </a:lnTo>
                  <a:lnTo>
                    <a:pt x="48101" y="49942"/>
                  </a:lnTo>
                  <a:lnTo>
                    <a:pt x="22422" y="84459"/>
                  </a:lnTo>
                  <a:lnTo>
                    <a:pt x="5866" y="125206"/>
                  </a:lnTo>
                  <a:lnTo>
                    <a:pt x="0" y="170561"/>
                  </a:lnTo>
                  <a:lnTo>
                    <a:pt x="5866" y="215924"/>
                  </a:lnTo>
                  <a:lnTo>
                    <a:pt x="22422" y="256695"/>
                  </a:lnTo>
                  <a:lnTo>
                    <a:pt x="48101" y="291242"/>
                  </a:lnTo>
                  <a:lnTo>
                    <a:pt x="81336" y="317937"/>
                  </a:lnTo>
                  <a:lnTo>
                    <a:pt x="120561" y="335149"/>
                  </a:lnTo>
                  <a:lnTo>
                    <a:pt x="164211" y="341249"/>
                  </a:lnTo>
                  <a:lnTo>
                    <a:pt x="207913" y="335149"/>
                  </a:lnTo>
                  <a:lnTo>
                    <a:pt x="247174" y="317937"/>
                  </a:lnTo>
                  <a:lnTo>
                    <a:pt x="280431" y="291242"/>
                  </a:lnTo>
                  <a:lnTo>
                    <a:pt x="306121" y="256695"/>
                  </a:lnTo>
                  <a:lnTo>
                    <a:pt x="322681" y="215924"/>
                  </a:lnTo>
                  <a:lnTo>
                    <a:pt x="328549" y="170561"/>
                  </a:lnTo>
                  <a:lnTo>
                    <a:pt x="322681" y="125206"/>
                  </a:lnTo>
                  <a:lnTo>
                    <a:pt x="306121" y="84459"/>
                  </a:lnTo>
                  <a:lnTo>
                    <a:pt x="280431" y="49942"/>
                  </a:lnTo>
                  <a:lnTo>
                    <a:pt x="247174" y="23278"/>
                  </a:lnTo>
                  <a:lnTo>
                    <a:pt x="207913" y="6090"/>
                  </a:lnTo>
                  <a:lnTo>
                    <a:pt x="164211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3601" y="2424176"/>
              <a:ext cx="328930" cy="341630"/>
            </a:xfrm>
            <a:custGeom>
              <a:avLst/>
              <a:gdLst/>
              <a:ahLst/>
              <a:cxnLst/>
              <a:rect l="l" t="t" r="r" b="b"/>
              <a:pathLst>
                <a:path w="328930" h="341630">
                  <a:moveTo>
                    <a:pt x="0" y="170561"/>
                  </a:moveTo>
                  <a:lnTo>
                    <a:pt x="5866" y="125206"/>
                  </a:lnTo>
                  <a:lnTo>
                    <a:pt x="22422" y="84459"/>
                  </a:lnTo>
                  <a:lnTo>
                    <a:pt x="48101" y="49942"/>
                  </a:lnTo>
                  <a:lnTo>
                    <a:pt x="81336" y="23278"/>
                  </a:lnTo>
                  <a:lnTo>
                    <a:pt x="120561" y="6090"/>
                  </a:lnTo>
                  <a:lnTo>
                    <a:pt x="164211" y="0"/>
                  </a:lnTo>
                  <a:lnTo>
                    <a:pt x="207913" y="6090"/>
                  </a:lnTo>
                  <a:lnTo>
                    <a:pt x="247174" y="23278"/>
                  </a:lnTo>
                  <a:lnTo>
                    <a:pt x="280431" y="49942"/>
                  </a:lnTo>
                  <a:lnTo>
                    <a:pt x="306121" y="84459"/>
                  </a:lnTo>
                  <a:lnTo>
                    <a:pt x="322681" y="125206"/>
                  </a:lnTo>
                  <a:lnTo>
                    <a:pt x="328549" y="170561"/>
                  </a:lnTo>
                  <a:lnTo>
                    <a:pt x="322681" y="215924"/>
                  </a:lnTo>
                  <a:lnTo>
                    <a:pt x="306121" y="256695"/>
                  </a:lnTo>
                  <a:lnTo>
                    <a:pt x="280431" y="291242"/>
                  </a:lnTo>
                  <a:lnTo>
                    <a:pt x="247174" y="317937"/>
                  </a:lnTo>
                  <a:lnTo>
                    <a:pt x="207913" y="335149"/>
                  </a:lnTo>
                  <a:lnTo>
                    <a:pt x="164211" y="341249"/>
                  </a:lnTo>
                  <a:lnTo>
                    <a:pt x="120561" y="335149"/>
                  </a:lnTo>
                  <a:lnTo>
                    <a:pt x="81336" y="317937"/>
                  </a:lnTo>
                  <a:lnTo>
                    <a:pt x="48101" y="291242"/>
                  </a:lnTo>
                  <a:lnTo>
                    <a:pt x="22422" y="256695"/>
                  </a:lnTo>
                  <a:lnTo>
                    <a:pt x="5866" y="215924"/>
                  </a:lnTo>
                  <a:lnTo>
                    <a:pt x="0" y="170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70685" y="24302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2000" y="2130488"/>
            <a:ext cx="1492885" cy="1837055"/>
            <a:chOff x="762000" y="2130488"/>
            <a:chExt cx="1492885" cy="1837055"/>
          </a:xfrm>
        </p:grpSpPr>
        <p:sp>
          <p:nvSpPr>
            <p:cNvPr id="18" name="object 18"/>
            <p:cNvSpPr/>
            <p:nvPr/>
          </p:nvSpPr>
          <p:spPr>
            <a:xfrm>
              <a:off x="1919350" y="3006725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165100" y="0"/>
                  </a:moveTo>
                  <a:lnTo>
                    <a:pt x="121208" y="6099"/>
                  </a:lnTo>
                  <a:lnTo>
                    <a:pt x="81769" y="23311"/>
                  </a:lnTo>
                  <a:lnTo>
                    <a:pt x="48355" y="50006"/>
                  </a:lnTo>
                  <a:lnTo>
                    <a:pt x="22540" y="84553"/>
                  </a:lnTo>
                  <a:lnTo>
                    <a:pt x="5897" y="125324"/>
                  </a:lnTo>
                  <a:lnTo>
                    <a:pt x="0" y="170687"/>
                  </a:lnTo>
                  <a:lnTo>
                    <a:pt x="5897" y="216051"/>
                  </a:lnTo>
                  <a:lnTo>
                    <a:pt x="22540" y="256822"/>
                  </a:lnTo>
                  <a:lnTo>
                    <a:pt x="48355" y="291369"/>
                  </a:lnTo>
                  <a:lnTo>
                    <a:pt x="81769" y="318064"/>
                  </a:lnTo>
                  <a:lnTo>
                    <a:pt x="121208" y="335276"/>
                  </a:lnTo>
                  <a:lnTo>
                    <a:pt x="165100" y="341375"/>
                  </a:lnTo>
                  <a:lnTo>
                    <a:pt x="208947" y="335276"/>
                  </a:lnTo>
                  <a:lnTo>
                    <a:pt x="248374" y="318064"/>
                  </a:lnTo>
                  <a:lnTo>
                    <a:pt x="281797" y="291369"/>
                  </a:lnTo>
                  <a:lnTo>
                    <a:pt x="307631" y="256822"/>
                  </a:lnTo>
                  <a:lnTo>
                    <a:pt x="324293" y="216051"/>
                  </a:lnTo>
                  <a:lnTo>
                    <a:pt x="330200" y="170687"/>
                  </a:lnTo>
                  <a:lnTo>
                    <a:pt x="324293" y="125324"/>
                  </a:lnTo>
                  <a:lnTo>
                    <a:pt x="307631" y="84553"/>
                  </a:lnTo>
                  <a:lnTo>
                    <a:pt x="281797" y="50006"/>
                  </a:lnTo>
                  <a:lnTo>
                    <a:pt x="248374" y="23311"/>
                  </a:lnTo>
                  <a:lnTo>
                    <a:pt x="208947" y="609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19350" y="3006725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0" y="170687"/>
                  </a:moveTo>
                  <a:lnTo>
                    <a:pt x="5897" y="125324"/>
                  </a:lnTo>
                  <a:lnTo>
                    <a:pt x="22540" y="84553"/>
                  </a:lnTo>
                  <a:lnTo>
                    <a:pt x="48355" y="50006"/>
                  </a:lnTo>
                  <a:lnTo>
                    <a:pt x="81769" y="23311"/>
                  </a:lnTo>
                  <a:lnTo>
                    <a:pt x="121208" y="6099"/>
                  </a:lnTo>
                  <a:lnTo>
                    <a:pt x="165100" y="0"/>
                  </a:lnTo>
                  <a:lnTo>
                    <a:pt x="208947" y="6099"/>
                  </a:lnTo>
                  <a:lnTo>
                    <a:pt x="248374" y="23311"/>
                  </a:lnTo>
                  <a:lnTo>
                    <a:pt x="281797" y="50006"/>
                  </a:lnTo>
                  <a:lnTo>
                    <a:pt x="307631" y="84553"/>
                  </a:lnTo>
                  <a:lnTo>
                    <a:pt x="324293" y="125324"/>
                  </a:lnTo>
                  <a:lnTo>
                    <a:pt x="330200" y="170687"/>
                  </a:lnTo>
                  <a:lnTo>
                    <a:pt x="324293" y="216051"/>
                  </a:lnTo>
                  <a:lnTo>
                    <a:pt x="307631" y="256822"/>
                  </a:lnTo>
                  <a:lnTo>
                    <a:pt x="281797" y="291369"/>
                  </a:lnTo>
                  <a:lnTo>
                    <a:pt x="248374" y="318064"/>
                  </a:lnTo>
                  <a:lnTo>
                    <a:pt x="208947" y="335276"/>
                  </a:lnTo>
                  <a:lnTo>
                    <a:pt x="165100" y="341375"/>
                  </a:lnTo>
                  <a:lnTo>
                    <a:pt x="121208" y="335276"/>
                  </a:lnTo>
                  <a:lnTo>
                    <a:pt x="81769" y="318064"/>
                  </a:lnTo>
                  <a:lnTo>
                    <a:pt x="48355" y="291369"/>
                  </a:lnTo>
                  <a:lnTo>
                    <a:pt x="22540" y="256822"/>
                  </a:lnTo>
                  <a:lnTo>
                    <a:pt x="5897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3000" y="2144776"/>
              <a:ext cx="238125" cy="295275"/>
            </a:xfrm>
            <a:custGeom>
              <a:avLst/>
              <a:gdLst/>
              <a:ahLst/>
              <a:cxnLst/>
              <a:rect l="l" t="t" r="r" b="b"/>
              <a:pathLst>
                <a:path w="238125" h="295275">
                  <a:moveTo>
                    <a:pt x="238125" y="0"/>
                  </a:moveTo>
                  <a:lnTo>
                    <a:pt x="0" y="2952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000" y="3392551"/>
              <a:ext cx="1287780" cy="574675"/>
            </a:xfrm>
            <a:custGeom>
              <a:avLst/>
              <a:gdLst/>
              <a:ahLst/>
              <a:cxnLst/>
              <a:rect l="l" t="t" r="r" b="b"/>
              <a:pathLst>
                <a:path w="1287780" h="574675">
                  <a:moveTo>
                    <a:pt x="1287526" y="0"/>
                  </a:moveTo>
                  <a:lnTo>
                    <a:pt x="0" y="0"/>
                  </a:lnTo>
                  <a:lnTo>
                    <a:pt x="0" y="574675"/>
                  </a:lnTo>
                  <a:lnTo>
                    <a:pt x="1287526" y="574675"/>
                  </a:lnTo>
                  <a:lnTo>
                    <a:pt x="12875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3016" y="245186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6673" y="3410788"/>
            <a:ext cx="1227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Başlangıçtaki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4981" y="3685413"/>
            <a:ext cx="92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AVL</a:t>
            </a:r>
            <a:r>
              <a:rPr sz="1800" spc="-9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89125" y="2727325"/>
            <a:ext cx="133350" cy="274955"/>
          </a:xfrm>
          <a:custGeom>
            <a:avLst/>
            <a:gdLst/>
            <a:ahLst/>
            <a:cxnLst/>
            <a:rect l="l" t="t" r="r" b="b"/>
            <a:pathLst>
              <a:path w="133350" h="274955">
                <a:moveTo>
                  <a:pt x="0" y="0"/>
                </a:moveTo>
                <a:lnTo>
                  <a:pt x="133350" y="2747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57197" y="3012770"/>
            <a:ext cx="466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30</a:t>
            </a:r>
            <a:r>
              <a:rPr sz="1800" spc="425">
                <a:latin typeface="Calibri"/>
                <a:cs typeface="Calibri"/>
              </a:rPr>
              <a:t> </a:t>
            </a:r>
            <a:r>
              <a:rPr sz="2400" b="1" spc="-75" baseline="3472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3472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5367" y="2440686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62404" y="1943099"/>
            <a:ext cx="4919980" cy="175895"/>
          </a:xfrm>
          <a:custGeom>
            <a:avLst/>
            <a:gdLst/>
            <a:ahLst/>
            <a:cxnLst/>
            <a:rect l="l" t="t" r="r" b="b"/>
            <a:pathLst>
              <a:path w="4919980" h="175894">
                <a:moveTo>
                  <a:pt x="1039114" y="108204"/>
                </a:moveTo>
                <a:lnTo>
                  <a:pt x="1014425" y="94234"/>
                </a:lnTo>
                <a:lnTo>
                  <a:pt x="924560" y="43307"/>
                </a:lnTo>
                <a:lnTo>
                  <a:pt x="915924" y="45720"/>
                </a:lnTo>
                <a:lnTo>
                  <a:pt x="908050" y="59436"/>
                </a:lnTo>
                <a:lnTo>
                  <a:pt x="910463" y="68199"/>
                </a:lnTo>
                <a:lnTo>
                  <a:pt x="917321" y="72009"/>
                </a:lnTo>
                <a:lnTo>
                  <a:pt x="957618" y="94894"/>
                </a:lnTo>
                <a:lnTo>
                  <a:pt x="0" y="106680"/>
                </a:lnTo>
                <a:lnTo>
                  <a:pt x="381" y="135255"/>
                </a:lnTo>
                <a:lnTo>
                  <a:pt x="958100" y="123469"/>
                </a:lnTo>
                <a:lnTo>
                  <a:pt x="911479" y="151384"/>
                </a:lnTo>
                <a:lnTo>
                  <a:pt x="909320" y="160147"/>
                </a:lnTo>
                <a:lnTo>
                  <a:pt x="913384" y="167005"/>
                </a:lnTo>
                <a:lnTo>
                  <a:pt x="917448" y="173736"/>
                </a:lnTo>
                <a:lnTo>
                  <a:pt x="926211" y="175895"/>
                </a:lnTo>
                <a:lnTo>
                  <a:pt x="1039114" y="108204"/>
                </a:lnTo>
                <a:close/>
              </a:path>
              <a:path w="4919980" h="175894">
                <a:moveTo>
                  <a:pt x="4919472" y="63500"/>
                </a:moveTo>
                <a:lnTo>
                  <a:pt x="4894770" y="49911"/>
                </a:lnTo>
                <a:lnTo>
                  <a:pt x="4804156" y="0"/>
                </a:lnTo>
                <a:lnTo>
                  <a:pt x="4795520" y="2540"/>
                </a:lnTo>
                <a:lnTo>
                  <a:pt x="4787900" y="16256"/>
                </a:lnTo>
                <a:lnTo>
                  <a:pt x="4790313" y="25019"/>
                </a:lnTo>
                <a:lnTo>
                  <a:pt x="4837862" y="51193"/>
                </a:lnTo>
                <a:lnTo>
                  <a:pt x="3981704" y="71882"/>
                </a:lnTo>
                <a:lnTo>
                  <a:pt x="3982339" y="100457"/>
                </a:lnTo>
                <a:lnTo>
                  <a:pt x="4838611" y="79768"/>
                </a:lnTo>
                <a:lnTo>
                  <a:pt x="4799076" y="104140"/>
                </a:lnTo>
                <a:lnTo>
                  <a:pt x="4792345" y="108204"/>
                </a:lnTo>
                <a:lnTo>
                  <a:pt x="4790313" y="117094"/>
                </a:lnTo>
                <a:lnTo>
                  <a:pt x="4794377" y="123825"/>
                </a:lnTo>
                <a:lnTo>
                  <a:pt x="4798568" y="130429"/>
                </a:lnTo>
                <a:lnTo>
                  <a:pt x="4807331" y="132588"/>
                </a:lnTo>
                <a:lnTo>
                  <a:pt x="4919472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09420" y="1740534"/>
            <a:ext cx="514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400550" algn="l"/>
              </a:tabLst>
            </a:pPr>
            <a:r>
              <a:rPr sz="2400" b="1" baseline="-27777">
                <a:solidFill>
                  <a:srgbClr val="CC3300"/>
                </a:solidFill>
                <a:latin typeface="Calibri"/>
                <a:cs typeface="Calibri"/>
              </a:rPr>
              <a:t>-1</a:t>
            </a:r>
            <a:r>
              <a:rPr sz="2400" b="1" spc="352" baseline="-27777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Ekle(40)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15" baseline="3086">
                <a:latin typeface="Calibri"/>
                <a:cs typeface="Calibri"/>
              </a:rPr>
              <a:t>Döndür</a:t>
            </a:r>
            <a:endParaRPr sz="2700" baseline="3086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02238" y="1812988"/>
            <a:ext cx="995680" cy="1362075"/>
            <a:chOff x="4702238" y="1812988"/>
            <a:chExt cx="995680" cy="1362075"/>
          </a:xfrm>
        </p:grpSpPr>
        <p:sp>
          <p:nvSpPr>
            <p:cNvPr id="31" name="object 31"/>
            <p:cNvSpPr/>
            <p:nvPr/>
          </p:nvSpPr>
          <p:spPr>
            <a:xfrm>
              <a:off x="5395214" y="2799334"/>
              <a:ext cx="302260" cy="375920"/>
            </a:xfrm>
            <a:custGeom>
              <a:avLst/>
              <a:gdLst/>
              <a:ahLst/>
              <a:cxnLst/>
              <a:rect l="l" t="t" r="r" b="b"/>
              <a:pathLst>
                <a:path w="302260" h="375919">
                  <a:moveTo>
                    <a:pt x="208664" y="41301"/>
                  </a:moveTo>
                  <a:lnTo>
                    <a:pt x="232918" y="81533"/>
                  </a:lnTo>
                  <a:lnTo>
                    <a:pt x="247269" y="125856"/>
                  </a:lnTo>
                  <a:lnTo>
                    <a:pt x="257683" y="171323"/>
                  </a:lnTo>
                  <a:lnTo>
                    <a:pt x="263271" y="215773"/>
                  </a:lnTo>
                  <a:lnTo>
                    <a:pt x="263989" y="266573"/>
                  </a:lnTo>
                  <a:lnTo>
                    <a:pt x="263144" y="291338"/>
                  </a:lnTo>
                  <a:lnTo>
                    <a:pt x="261620" y="317880"/>
                  </a:lnTo>
                  <a:lnTo>
                    <a:pt x="257556" y="372744"/>
                  </a:lnTo>
                  <a:lnTo>
                    <a:pt x="295528" y="375538"/>
                  </a:lnTo>
                  <a:lnTo>
                    <a:pt x="299593" y="320801"/>
                  </a:lnTo>
                  <a:lnTo>
                    <a:pt x="301244" y="293496"/>
                  </a:lnTo>
                  <a:lnTo>
                    <a:pt x="302006" y="266573"/>
                  </a:lnTo>
                  <a:lnTo>
                    <a:pt x="302128" y="240029"/>
                  </a:lnTo>
                  <a:lnTo>
                    <a:pt x="301244" y="214502"/>
                  </a:lnTo>
                  <a:lnTo>
                    <a:pt x="295401" y="165480"/>
                  </a:lnTo>
                  <a:lnTo>
                    <a:pt x="284225" y="116712"/>
                  </a:lnTo>
                  <a:lnTo>
                    <a:pt x="272923" y="79755"/>
                  </a:lnTo>
                  <a:lnTo>
                    <a:pt x="256399" y="42037"/>
                  </a:lnTo>
                  <a:lnTo>
                    <a:pt x="209803" y="42037"/>
                  </a:lnTo>
                  <a:lnTo>
                    <a:pt x="208664" y="41301"/>
                  </a:lnTo>
                  <a:close/>
                </a:path>
                <a:path w="302260" h="375919">
                  <a:moveTo>
                    <a:pt x="38984" y="216913"/>
                  </a:moveTo>
                  <a:lnTo>
                    <a:pt x="0" y="221361"/>
                  </a:lnTo>
                  <a:lnTo>
                    <a:pt x="69723" y="328421"/>
                  </a:lnTo>
                  <a:lnTo>
                    <a:pt x="103894" y="234823"/>
                  </a:lnTo>
                  <a:lnTo>
                    <a:pt x="39877" y="234823"/>
                  </a:lnTo>
                  <a:lnTo>
                    <a:pt x="38984" y="216913"/>
                  </a:lnTo>
                  <a:close/>
                </a:path>
                <a:path w="302260" h="375919">
                  <a:moveTo>
                    <a:pt x="76872" y="212590"/>
                  </a:moveTo>
                  <a:lnTo>
                    <a:pt x="38984" y="216913"/>
                  </a:lnTo>
                  <a:lnTo>
                    <a:pt x="39877" y="234823"/>
                  </a:lnTo>
                  <a:lnTo>
                    <a:pt x="77977" y="232790"/>
                  </a:lnTo>
                  <a:lnTo>
                    <a:pt x="76872" y="212590"/>
                  </a:lnTo>
                  <a:close/>
                </a:path>
                <a:path w="302260" h="375919">
                  <a:moveTo>
                    <a:pt x="113537" y="208406"/>
                  </a:moveTo>
                  <a:lnTo>
                    <a:pt x="76872" y="212590"/>
                  </a:lnTo>
                  <a:lnTo>
                    <a:pt x="77977" y="232790"/>
                  </a:lnTo>
                  <a:lnTo>
                    <a:pt x="39877" y="234823"/>
                  </a:lnTo>
                  <a:lnTo>
                    <a:pt x="103894" y="234823"/>
                  </a:lnTo>
                  <a:lnTo>
                    <a:pt x="113537" y="208406"/>
                  </a:lnTo>
                  <a:close/>
                </a:path>
                <a:path w="302260" h="375919">
                  <a:moveTo>
                    <a:pt x="201295" y="0"/>
                  </a:moveTo>
                  <a:lnTo>
                    <a:pt x="200151" y="0"/>
                  </a:lnTo>
                  <a:lnTo>
                    <a:pt x="191008" y="888"/>
                  </a:lnTo>
                  <a:lnTo>
                    <a:pt x="145796" y="18668"/>
                  </a:lnTo>
                  <a:lnTo>
                    <a:pt x="112522" y="41910"/>
                  </a:lnTo>
                  <a:lnTo>
                    <a:pt x="82296" y="70612"/>
                  </a:lnTo>
                  <a:lnTo>
                    <a:pt x="58547" y="102742"/>
                  </a:lnTo>
                  <a:lnTo>
                    <a:pt x="41656" y="149860"/>
                  </a:lnTo>
                  <a:lnTo>
                    <a:pt x="37591" y="188975"/>
                  </a:lnTo>
                  <a:lnTo>
                    <a:pt x="38984" y="216913"/>
                  </a:lnTo>
                  <a:lnTo>
                    <a:pt x="76872" y="212590"/>
                  </a:lnTo>
                  <a:lnTo>
                    <a:pt x="75796" y="192912"/>
                  </a:lnTo>
                  <a:lnTo>
                    <a:pt x="75781" y="188975"/>
                  </a:lnTo>
                  <a:lnTo>
                    <a:pt x="81025" y="148589"/>
                  </a:lnTo>
                  <a:lnTo>
                    <a:pt x="102615" y="105663"/>
                  </a:lnTo>
                  <a:lnTo>
                    <a:pt x="135889" y="72136"/>
                  </a:lnTo>
                  <a:lnTo>
                    <a:pt x="172974" y="47243"/>
                  </a:lnTo>
                  <a:lnTo>
                    <a:pt x="195452" y="38862"/>
                  </a:lnTo>
                  <a:lnTo>
                    <a:pt x="194690" y="38862"/>
                  </a:lnTo>
                  <a:lnTo>
                    <a:pt x="197485" y="38353"/>
                  </a:lnTo>
                  <a:lnTo>
                    <a:pt x="199952" y="38352"/>
                  </a:lnTo>
                  <a:lnTo>
                    <a:pt x="200781" y="38272"/>
                  </a:lnTo>
                  <a:lnTo>
                    <a:pt x="198882" y="38100"/>
                  </a:lnTo>
                  <a:lnTo>
                    <a:pt x="202205" y="38100"/>
                  </a:lnTo>
                  <a:lnTo>
                    <a:pt x="201168" y="37718"/>
                  </a:lnTo>
                  <a:lnTo>
                    <a:pt x="253956" y="37718"/>
                  </a:lnTo>
                  <a:lnTo>
                    <a:pt x="253237" y="36449"/>
                  </a:lnTo>
                  <a:lnTo>
                    <a:pt x="247269" y="27304"/>
                  </a:lnTo>
                  <a:lnTo>
                    <a:pt x="240411" y="19050"/>
                  </a:lnTo>
                  <a:lnTo>
                    <a:pt x="232918" y="11937"/>
                  </a:lnTo>
                  <a:lnTo>
                    <a:pt x="232156" y="11175"/>
                  </a:lnTo>
                  <a:lnTo>
                    <a:pt x="214249" y="1904"/>
                  </a:lnTo>
                  <a:lnTo>
                    <a:pt x="212725" y="1269"/>
                  </a:lnTo>
                  <a:lnTo>
                    <a:pt x="209550" y="762"/>
                  </a:lnTo>
                  <a:lnTo>
                    <a:pt x="201295" y="0"/>
                  </a:lnTo>
                  <a:close/>
                </a:path>
                <a:path w="302260" h="375919">
                  <a:moveTo>
                    <a:pt x="207137" y="40004"/>
                  </a:moveTo>
                  <a:lnTo>
                    <a:pt x="208664" y="41301"/>
                  </a:lnTo>
                  <a:lnTo>
                    <a:pt x="209803" y="42037"/>
                  </a:lnTo>
                  <a:lnTo>
                    <a:pt x="207137" y="40004"/>
                  </a:lnTo>
                  <a:close/>
                </a:path>
                <a:path w="302260" h="375919">
                  <a:moveTo>
                    <a:pt x="254172" y="38100"/>
                  </a:moveTo>
                  <a:lnTo>
                    <a:pt x="203708" y="38100"/>
                  </a:lnTo>
                  <a:lnTo>
                    <a:pt x="204266" y="38388"/>
                  </a:lnTo>
                  <a:lnTo>
                    <a:pt x="205866" y="38735"/>
                  </a:lnTo>
                  <a:lnTo>
                    <a:pt x="204935" y="38735"/>
                  </a:lnTo>
                  <a:lnTo>
                    <a:pt x="207390" y="40004"/>
                  </a:lnTo>
                  <a:lnTo>
                    <a:pt x="207137" y="40004"/>
                  </a:lnTo>
                  <a:lnTo>
                    <a:pt x="209803" y="42037"/>
                  </a:lnTo>
                  <a:lnTo>
                    <a:pt x="256399" y="42037"/>
                  </a:lnTo>
                  <a:lnTo>
                    <a:pt x="254531" y="38735"/>
                  </a:lnTo>
                  <a:lnTo>
                    <a:pt x="205866" y="38735"/>
                  </a:lnTo>
                  <a:lnTo>
                    <a:pt x="204737" y="38632"/>
                  </a:lnTo>
                  <a:lnTo>
                    <a:pt x="254473" y="38632"/>
                  </a:lnTo>
                  <a:lnTo>
                    <a:pt x="254172" y="38100"/>
                  </a:lnTo>
                  <a:close/>
                </a:path>
                <a:path w="302260" h="375919">
                  <a:moveTo>
                    <a:pt x="205690" y="39380"/>
                  </a:moveTo>
                  <a:lnTo>
                    <a:pt x="208664" y="41301"/>
                  </a:lnTo>
                  <a:lnTo>
                    <a:pt x="207137" y="40004"/>
                  </a:lnTo>
                  <a:lnTo>
                    <a:pt x="207390" y="40004"/>
                  </a:lnTo>
                  <a:lnTo>
                    <a:pt x="205690" y="39380"/>
                  </a:lnTo>
                  <a:close/>
                </a:path>
                <a:path w="302260" h="375919">
                  <a:moveTo>
                    <a:pt x="204498" y="38610"/>
                  </a:moveTo>
                  <a:lnTo>
                    <a:pt x="205690" y="39380"/>
                  </a:lnTo>
                  <a:lnTo>
                    <a:pt x="207390" y="40004"/>
                  </a:lnTo>
                  <a:lnTo>
                    <a:pt x="204737" y="38632"/>
                  </a:lnTo>
                  <a:lnTo>
                    <a:pt x="204498" y="38610"/>
                  </a:lnTo>
                  <a:close/>
                </a:path>
                <a:path w="302260" h="375919">
                  <a:moveTo>
                    <a:pt x="203298" y="38501"/>
                  </a:moveTo>
                  <a:lnTo>
                    <a:pt x="205690" y="39380"/>
                  </a:lnTo>
                  <a:lnTo>
                    <a:pt x="204498" y="38610"/>
                  </a:lnTo>
                  <a:lnTo>
                    <a:pt x="203298" y="38501"/>
                  </a:lnTo>
                  <a:close/>
                </a:path>
                <a:path w="302260" h="375919">
                  <a:moveTo>
                    <a:pt x="197485" y="38353"/>
                  </a:moveTo>
                  <a:lnTo>
                    <a:pt x="194690" y="38862"/>
                  </a:lnTo>
                  <a:lnTo>
                    <a:pt x="195960" y="38735"/>
                  </a:lnTo>
                  <a:lnTo>
                    <a:pt x="197485" y="38353"/>
                  </a:lnTo>
                  <a:close/>
                </a:path>
                <a:path w="302260" h="375919">
                  <a:moveTo>
                    <a:pt x="195934" y="38741"/>
                  </a:moveTo>
                  <a:lnTo>
                    <a:pt x="194690" y="38862"/>
                  </a:lnTo>
                  <a:lnTo>
                    <a:pt x="195452" y="38862"/>
                  </a:lnTo>
                  <a:lnTo>
                    <a:pt x="195934" y="38741"/>
                  </a:lnTo>
                  <a:close/>
                </a:path>
                <a:path w="302260" h="375919">
                  <a:moveTo>
                    <a:pt x="199940" y="38353"/>
                  </a:moveTo>
                  <a:lnTo>
                    <a:pt x="197485" y="38353"/>
                  </a:lnTo>
                  <a:lnTo>
                    <a:pt x="195934" y="38741"/>
                  </a:lnTo>
                  <a:lnTo>
                    <a:pt x="199940" y="38353"/>
                  </a:lnTo>
                  <a:close/>
                </a:path>
                <a:path w="302260" h="375919">
                  <a:moveTo>
                    <a:pt x="204266" y="38388"/>
                  </a:moveTo>
                  <a:lnTo>
                    <a:pt x="204737" y="38632"/>
                  </a:lnTo>
                  <a:lnTo>
                    <a:pt x="205866" y="38735"/>
                  </a:lnTo>
                  <a:lnTo>
                    <a:pt x="204266" y="38388"/>
                  </a:lnTo>
                  <a:close/>
                </a:path>
                <a:path w="302260" h="375919">
                  <a:moveTo>
                    <a:pt x="204099" y="38352"/>
                  </a:moveTo>
                  <a:lnTo>
                    <a:pt x="204498" y="38610"/>
                  </a:lnTo>
                  <a:lnTo>
                    <a:pt x="204737" y="38632"/>
                  </a:lnTo>
                  <a:lnTo>
                    <a:pt x="204266" y="38388"/>
                  </a:lnTo>
                  <a:lnTo>
                    <a:pt x="204099" y="38352"/>
                  </a:lnTo>
                  <a:close/>
                </a:path>
                <a:path w="302260" h="375919">
                  <a:moveTo>
                    <a:pt x="202930" y="38100"/>
                  </a:moveTo>
                  <a:lnTo>
                    <a:pt x="202564" y="38100"/>
                  </a:lnTo>
                  <a:lnTo>
                    <a:pt x="202280" y="38127"/>
                  </a:lnTo>
                  <a:lnTo>
                    <a:pt x="203298" y="38501"/>
                  </a:lnTo>
                  <a:lnTo>
                    <a:pt x="204498" y="38610"/>
                  </a:lnTo>
                  <a:lnTo>
                    <a:pt x="204099" y="38352"/>
                  </a:lnTo>
                  <a:lnTo>
                    <a:pt x="202930" y="38100"/>
                  </a:lnTo>
                  <a:close/>
                </a:path>
                <a:path w="302260" h="375919">
                  <a:moveTo>
                    <a:pt x="202280" y="38127"/>
                  </a:moveTo>
                  <a:lnTo>
                    <a:pt x="200781" y="38272"/>
                  </a:lnTo>
                  <a:lnTo>
                    <a:pt x="203298" y="38501"/>
                  </a:lnTo>
                  <a:lnTo>
                    <a:pt x="202280" y="38127"/>
                  </a:lnTo>
                  <a:close/>
                </a:path>
                <a:path w="302260" h="375919">
                  <a:moveTo>
                    <a:pt x="203708" y="38100"/>
                  </a:moveTo>
                  <a:lnTo>
                    <a:pt x="204104" y="38353"/>
                  </a:lnTo>
                  <a:lnTo>
                    <a:pt x="204266" y="38388"/>
                  </a:lnTo>
                  <a:lnTo>
                    <a:pt x="203708" y="38100"/>
                  </a:lnTo>
                  <a:close/>
                </a:path>
                <a:path w="302260" h="375919">
                  <a:moveTo>
                    <a:pt x="253956" y="37718"/>
                  </a:moveTo>
                  <a:lnTo>
                    <a:pt x="201168" y="37718"/>
                  </a:lnTo>
                  <a:lnTo>
                    <a:pt x="204099" y="38352"/>
                  </a:lnTo>
                  <a:lnTo>
                    <a:pt x="203708" y="38100"/>
                  </a:lnTo>
                  <a:lnTo>
                    <a:pt x="254172" y="38100"/>
                  </a:lnTo>
                  <a:lnTo>
                    <a:pt x="253956" y="37718"/>
                  </a:lnTo>
                  <a:close/>
                </a:path>
                <a:path w="302260" h="375919">
                  <a:moveTo>
                    <a:pt x="202205" y="38100"/>
                  </a:moveTo>
                  <a:lnTo>
                    <a:pt x="198882" y="38100"/>
                  </a:lnTo>
                  <a:lnTo>
                    <a:pt x="200781" y="38272"/>
                  </a:lnTo>
                  <a:lnTo>
                    <a:pt x="202280" y="38127"/>
                  </a:lnTo>
                  <a:close/>
                </a:path>
                <a:path w="302260" h="375919">
                  <a:moveTo>
                    <a:pt x="201168" y="37718"/>
                  </a:moveTo>
                  <a:lnTo>
                    <a:pt x="202280" y="38127"/>
                  </a:lnTo>
                  <a:lnTo>
                    <a:pt x="202564" y="38100"/>
                  </a:lnTo>
                  <a:lnTo>
                    <a:pt x="202930" y="38100"/>
                  </a:lnTo>
                  <a:lnTo>
                    <a:pt x="201168" y="37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18100" y="1817751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165100" y="0"/>
                  </a:moveTo>
                  <a:lnTo>
                    <a:pt x="121208" y="6090"/>
                  </a:lnTo>
                  <a:lnTo>
                    <a:pt x="81769" y="23278"/>
                  </a:lnTo>
                  <a:lnTo>
                    <a:pt x="48355" y="49942"/>
                  </a:lnTo>
                  <a:lnTo>
                    <a:pt x="22540" y="84459"/>
                  </a:lnTo>
                  <a:lnTo>
                    <a:pt x="5897" y="125206"/>
                  </a:lnTo>
                  <a:lnTo>
                    <a:pt x="0" y="170561"/>
                  </a:lnTo>
                  <a:lnTo>
                    <a:pt x="5897" y="215924"/>
                  </a:lnTo>
                  <a:lnTo>
                    <a:pt x="22540" y="256695"/>
                  </a:lnTo>
                  <a:lnTo>
                    <a:pt x="48355" y="291242"/>
                  </a:lnTo>
                  <a:lnTo>
                    <a:pt x="81769" y="317937"/>
                  </a:lnTo>
                  <a:lnTo>
                    <a:pt x="121208" y="335149"/>
                  </a:lnTo>
                  <a:lnTo>
                    <a:pt x="165100" y="341249"/>
                  </a:lnTo>
                  <a:lnTo>
                    <a:pt x="208991" y="335149"/>
                  </a:lnTo>
                  <a:lnTo>
                    <a:pt x="248430" y="317937"/>
                  </a:lnTo>
                  <a:lnTo>
                    <a:pt x="281844" y="291242"/>
                  </a:lnTo>
                  <a:lnTo>
                    <a:pt x="307659" y="256695"/>
                  </a:lnTo>
                  <a:lnTo>
                    <a:pt x="324302" y="215924"/>
                  </a:lnTo>
                  <a:lnTo>
                    <a:pt x="330200" y="170561"/>
                  </a:lnTo>
                  <a:lnTo>
                    <a:pt x="324302" y="125206"/>
                  </a:lnTo>
                  <a:lnTo>
                    <a:pt x="307659" y="84459"/>
                  </a:lnTo>
                  <a:lnTo>
                    <a:pt x="281844" y="49942"/>
                  </a:lnTo>
                  <a:lnTo>
                    <a:pt x="248430" y="23278"/>
                  </a:lnTo>
                  <a:lnTo>
                    <a:pt x="208991" y="609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18100" y="1817751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0" y="170561"/>
                  </a:moveTo>
                  <a:lnTo>
                    <a:pt x="5897" y="125206"/>
                  </a:lnTo>
                  <a:lnTo>
                    <a:pt x="22540" y="84459"/>
                  </a:lnTo>
                  <a:lnTo>
                    <a:pt x="48355" y="49942"/>
                  </a:lnTo>
                  <a:lnTo>
                    <a:pt x="81769" y="23278"/>
                  </a:lnTo>
                  <a:lnTo>
                    <a:pt x="121208" y="6090"/>
                  </a:lnTo>
                  <a:lnTo>
                    <a:pt x="165100" y="0"/>
                  </a:lnTo>
                  <a:lnTo>
                    <a:pt x="208991" y="6090"/>
                  </a:lnTo>
                  <a:lnTo>
                    <a:pt x="248430" y="23278"/>
                  </a:lnTo>
                  <a:lnTo>
                    <a:pt x="281844" y="49942"/>
                  </a:lnTo>
                  <a:lnTo>
                    <a:pt x="307659" y="84459"/>
                  </a:lnTo>
                  <a:lnTo>
                    <a:pt x="324302" y="125206"/>
                  </a:lnTo>
                  <a:lnTo>
                    <a:pt x="330200" y="170561"/>
                  </a:lnTo>
                  <a:lnTo>
                    <a:pt x="324302" y="215924"/>
                  </a:lnTo>
                  <a:lnTo>
                    <a:pt x="307659" y="256695"/>
                  </a:lnTo>
                  <a:lnTo>
                    <a:pt x="281844" y="291242"/>
                  </a:lnTo>
                  <a:lnTo>
                    <a:pt x="248430" y="317937"/>
                  </a:lnTo>
                  <a:lnTo>
                    <a:pt x="208991" y="335149"/>
                  </a:lnTo>
                  <a:lnTo>
                    <a:pt x="165100" y="341249"/>
                  </a:lnTo>
                  <a:lnTo>
                    <a:pt x="121208" y="335149"/>
                  </a:lnTo>
                  <a:lnTo>
                    <a:pt x="81769" y="317937"/>
                  </a:lnTo>
                  <a:lnTo>
                    <a:pt x="48355" y="291242"/>
                  </a:lnTo>
                  <a:lnTo>
                    <a:pt x="22540" y="256695"/>
                  </a:lnTo>
                  <a:lnTo>
                    <a:pt x="5897" y="215924"/>
                  </a:lnTo>
                  <a:lnTo>
                    <a:pt x="0" y="170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97500" y="2109851"/>
              <a:ext cx="133350" cy="274955"/>
            </a:xfrm>
            <a:custGeom>
              <a:avLst/>
              <a:gdLst/>
              <a:ahLst/>
              <a:cxnLst/>
              <a:rect l="l" t="t" r="r" b="b"/>
              <a:pathLst>
                <a:path w="133350" h="274955">
                  <a:moveTo>
                    <a:pt x="0" y="0"/>
                  </a:moveTo>
                  <a:lnTo>
                    <a:pt x="133350" y="274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07001" y="2390775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165100" y="0"/>
                  </a:moveTo>
                  <a:lnTo>
                    <a:pt x="121208" y="6099"/>
                  </a:lnTo>
                  <a:lnTo>
                    <a:pt x="81769" y="23311"/>
                  </a:lnTo>
                  <a:lnTo>
                    <a:pt x="48355" y="50006"/>
                  </a:lnTo>
                  <a:lnTo>
                    <a:pt x="22540" y="84553"/>
                  </a:lnTo>
                  <a:lnTo>
                    <a:pt x="5897" y="125324"/>
                  </a:lnTo>
                  <a:lnTo>
                    <a:pt x="0" y="170687"/>
                  </a:lnTo>
                  <a:lnTo>
                    <a:pt x="5897" y="216051"/>
                  </a:lnTo>
                  <a:lnTo>
                    <a:pt x="22540" y="256822"/>
                  </a:lnTo>
                  <a:lnTo>
                    <a:pt x="48355" y="291369"/>
                  </a:lnTo>
                  <a:lnTo>
                    <a:pt x="81769" y="318064"/>
                  </a:lnTo>
                  <a:lnTo>
                    <a:pt x="121208" y="335276"/>
                  </a:lnTo>
                  <a:lnTo>
                    <a:pt x="165100" y="341375"/>
                  </a:lnTo>
                  <a:lnTo>
                    <a:pt x="208947" y="335276"/>
                  </a:lnTo>
                  <a:lnTo>
                    <a:pt x="248374" y="318064"/>
                  </a:lnTo>
                  <a:lnTo>
                    <a:pt x="281797" y="291369"/>
                  </a:lnTo>
                  <a:lnTo>
                    <a:pt x="307631" y="256822"/>
                  </a:lnTo>
                  <a:lnTo>
                    <a:pt x="324293" y="216051"/>
                  </a:lnTo>
                  <a:lnTo>
                    <a:pt x="330200" y="170687"/>
                  </a:lnTo>
                  <a:lnTo>
                    <a:pt x="324293" y="125324"/>
                  </a:lnTo>
                  <a:lnTo>
                    <a:pt x="307631" y="84553"/>
                  </a:lnTo>
                  <a:lnTo>
                    <a:pt x="281797" y="50006"/>
                  </a:lnTo>
                  <a:lnTo>
                    <a:pt x="248374" y="23311"/>
                  </a:lnTo>
                  <a:lnTo>
                    <a:pt x="208947" y="609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07001" y="2390775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0" y="170687"/>
                  </a:moveTo>
                  <a:lnTo>
                    <a:pt x="5897" y="125324"/>
                  </a:lnTo>
                  <a:lnTo>
                    <a:pt x="22540" y="84553"/>
                  </a:lnTo>
                  <a:lnTo>
                    <a:pt x="48355" y="50006"/>
                  </a:lnTo>
                  <a:lnTo>
                    <a:pt x="81769" y="23311"/>
                  </a:lnTo>
                  <a:lnTo>
                    <a:pt x="121208" y="6099"/>
                  </a:lnTo>
                  <a:lnTo>
                    <a:pt x="165100" y="0"/>
                  </a:lnTo>
                  <a:lnTo>
                    <a:pt x="208947" y="6099"/>
                  </a:lnTo>
                  <a:lnTo>
                    <a:pt x="248374" y="23311"/>
                  </a:lnTo>
                  <a:lnTo>
                    <a:pt x="281797" y="50006"/>
                  </a:lnTo>
                  <a:lnTo>
                    <a:pt x="307631" y="84553"/>
                  </a:lnTo>
                  <a:lnTo>
                    <a:pt x="324293" y="125324"/>
                  </a:lnTo>
                  <a:lnTo>
                    <a:pt x="330200" y="170687"/>
                  </a:lnTo>
                  <a:lnTo>
                    <a:pt x="324293" y="216051"/>
                  </a:lnTo>
                  <a:lnTo>
                    <a:pt x="307631" y="256822"/>
                  </a:lnTo>
                  <a:lnTo>
                    <a:pt x="281797" y="291369"/>
                  </a:lnTo>
                  <a:lnTo>
                    <a:pt x="248374" y="318064"/>
                  </a:lnTo>
                  <a:lnTo>
                    <a:pt x="208947" y="335276"/>
                  </a:lnTo>
                  <a:lnTo>
                    <a:pt x="165100" y="341375"/>
                  </a:lnTo>
                  <a:lnTo>
                    <a:pt x="121208" y="335276"/>
                  </a:lnTo>
                  <a:lnTo>
                    <a:pt x="81769" y="318064"/>
                  </a:lnTo>
                  <a:lnTo>
                    <a:pt x="48355" y="291369"/>
                  </a:lnTo>
                  <a:lnTo>
                    <a:pt x="22540" y="256822"/>
                  </a:lnTo>
                  <a:lnTo>
                    <a:pt x="5897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03140" y="23967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34013" y="2106612"/>
            <a:ext cx="1125855" cy="1224280"/>
            <a:chOff x="4934013" y="2106612"/>
            <a:chExt cx="1125855" cy="1224280"/>
          </a:xfrm>
        </p:grpSpPr>
        <p:sp>
          <p:nvSpPr>
            <p:cNvPr id="39" name="object 39"/>
            <p:cNvSpPr/>
            <p:nvPr/>
          </p:nvSpPr>
          <p:spPr>
            <a:xfrm>
              <a:off x="5438775" y="2401950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165100" y="0"/>
                  </a:moveTo>
                  <a:lnTo>
                    <a:pt x="121208" y="6090"/>
                  </a:lnTo>
                  <a:lnTo>
                    <a:pt x="81769" y="23278"/>
                  </a:lnTo>
                  <a:lnTo>
                    <a:pt x="48355" y="49942"/>
                  </a:lnTo>
                  <a:lnTo>
                    <a:pt x="22540" y="84459"/>
                  </a:lnTo>
                  <a:lnTo>
                    <a:pt x="5897" y="125206"/>
                  </a:lnTo>
                  <a:lnTo>
                    <a:pt x="0" y="170561"/>
                  </a:lnTo>
                  <a:lnTo>
                    <a:pt x="5897" y="215924"/>
                  </a:lnTo>
                  <a:lnTo>
                    <a:pt x="22540" y="256695"/>
                  </a:lnTo>
                  <a:lnTo>
                    <a:pt x="48355" y="291242"/>
                  </a:lnTo>
                  <a:lnTo>
                    <a:pt x="81769" y="317937"/>
                  </a:lnTo>
                  <a:lnTo>
                    <a:pt x="121208" y="335149"/>
                  </a:lnTo>
                  <a:lnTo>
                    <a:pt x="165100" y="341249"/>
                  </a:lnTo>
                  <a:lnTo>
                    <a:pt x="208991" y="335149"/>
                  </a:lnTo>
                  <a:lnTo>
                    <a:pt x="248430" y="317937"/>
                  </a:lnTo>
                  <a:lnTo>
                    <a:pt x="281844" y="291242"/>
                  </a:lnTo>
                  <a:lnTo>
                    <a:pt x="307659" y="256695"/>
                  </a:lnTo>
                  <a:lnTo>
                    <a:pt x="324302" y="215924"/>
                  </a:lnTo>
                  <a:lnTo>
                    <a:pt x="330200" y="170561"/>
                  </a:lnTo>
                  <a:lnTo>
                    <a:pt x="324302" y="125206"/>
                  </a:lnTo>
                  <a:lnTo>
                    <a:pt x="307659" y="84459"/>
                  </a:lnTo>
                  <a:lnTo>
                    <a:pt x="281844" y="49942"/>
                  </a:lnTo>
                  <a:lnTo>
                    <a:pt x="248430" y="23278"/>
                  </a:lnTo>
                  <a:lnTo>
                    <a:pt x="208991" y="609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38775" y="2401950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0" y="170561"/>
                  </a:moveTo>
                  <a:lnTo>
                    <a:pt x="5897" y="125206"/>
                  </a:lnTo>
                  <a:lnTo>
                    <a:pt x="22540" y="84459"/>
                  </a:lnTo>
                  <a:lnTo>
                    <a:pt x="48355" y="49942"/>
                  </a:lnTo>
                  <a:lnTo>
                    <a:pt x="81769" y="23278"/>
                  </a:lnTo>
                  <a:lnTo>
                    <a:pt x="121208" y="6090"/>
                  </a:lnTo>
                  <a:lnTo>
                    <a:pt x="165100" y="0"/>
                  </a:lnTo>
                  <a:lnTo>
                    <a:pt x="208991" y="6090"/>
                  </a:lnTo>
                  <a:lnTo>
                    <a:pt x="248430" y="23278"/>
                  </a:lnTo>
                  <a:lnTo>
                    <a:pt x="281844" y="49942"/>
                  </a:lnTo>
                  <a:lnTo>
                    <a:pt x="307659" y="84459"/>
                  </a:lnTo>
                  <a:lnTo>
                    <a:pt x="324302" y="125206"/>
                  </a:lnTo>
                  <a:lnTo>
                    <a:pt x="330200" y="170561"/>
                  </a:lnTo>
                  <a:lnTo>
                    <a:pt x="324302" y="215924"/>
                  </a:lnTo>
                  <a:lnTo>
                    <a:pt x="307659" y="256695"/>
                  </a:lnTo>
                  <a:lnTo>
                    <a:pt x="281844" y="291242"/>
                  </a:lnTo>
                  <a:lnTo>
                    <a:pt x="248430" y="317937"/>
                  </a:lnTo>
                  <a:lnTo>
                    <a:pt x="208991" y="335149"/>
                  </a:lnTo>
                  <a:lnTo>
                    <a:pt x="165100" y="341249"/>
                  </a:lnTo>
                  <a:lnTo>
                    <a:pt x="121208" y="335149"/>
                  </a:lnTo>
                  <a:lnTo>
                    <a:pt x="81769" y="317937"/>
                  </a:lnTo>
                  <a:lnTo>
                    <a:pt x="48355" y="291242"/>
                  </a:lnTo>
                  <a:lnTo>
                    <a:pt x="22540" y="256695"/>
                  </a:lnTo>
                  <a:lnTo>
                    <a:pt x="5897" y="215924"/>
                  </a:lnTo>
                  <a:lnTo>
                    <a:pt x="0" y="170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24525" y="2984500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165100" y="0"/>
                  </a:moveTo>
                  <a:lnTo>
                    <a:pt x="121208" y="6099"/>
                  </a:lnTo>
                  <a:lnTo>
                    <a:pt x="81769" y="23311"/>
                  </a:lnTo>
                  <a:lnTo>
                    <a:pt x="48355" y="50006"/>
                  </a:lnTo>
                  <a:lnTo>
                    <a:pt x="22540" y="84553"/>
                  </a:lnTo>
                  <a:lnTo>
                    <a:pt x="5897" y="125324"/>
                  </a:lnTo>
                  <a:lnTo>
                    <a:pt x="0" y="170687"/>
                  </a:lnTo>
                  <a:lnTo>
                    <a:pt x="5897" y="216051"/>
                  </a:lnTo>
                  <a:lnTo>
                    <a:pt x="22540" y="256822"/>
                  </a:lnTo>
                  <a:lnTo>
                    <a:pt x="48355" y="291369"/>
                  </a:lnTo>
                  <a:lnTo>
                    <a:pt x="81769" y="318064"/>
                  </a:lnTo>
                  <a:lnTo>
                    <a:pt x="121208" y="335276"/>
                  </a:lnTo>
                  <a:lnTo>
                    <a:pt x="165100" y="341375"/>
                  </a:lnTo>
                  <a:lnTo>
                    <a:pt x="208991" y="335276"/>
                  </a:lnTo>
                  <a:lnTo>
                    <a:pt x="248430" y="318064"/>
                  </a:lnTo>
                  <a:lnTo>
                    <a:pt x="281844" y="291369"/>
                  </a:lnTo>
                  <a:lnTo>
                    <a:pt x="307659" y="256822"/>
                  </a:lnTo>
                  <a:lnTo>
                    <a:pt x="324302" y="216051"/>
                  </a:lnTo>
                  <a:lnTo>
                    <a:pt x="330200" y="170687"/>
                  </a:lnTo>
                  <a:lnTo>
                    <a:pt x="324302" y="125324"/>
                  </a:lnTo>
                  <a:lnTo>
                    <a:pt x="307659" y="84553"/>
                  </a:lnTo>
                  <a:lnTo>
                    <a:pt x="281844" y="50006"/>
                  </a:lnTo>
                  <a:lnTo>
                    <a:pt x="248430" y="23311"/>
                  </a:lnTo>
                  <a:lnTo>
                    <a:pt x="208991" y="609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24525" y="2984500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0" y="170687"/>
                  </a:moveTo>
                  <a:lnTo>
                    <a:pt x="5897" y="125324"/>
                  </a:lnTo>
                  <a:lnTo>
                    <a:pt x="22540" y="84553"/>
                  </a:lnTo>
                  <a:lnTo>
                    <a:pt x="48355" y="50006"/>
                  </a:lnTo>
                  <a:lnTo>
                    <a:pt x="81769" y="23311"/>
                  </a:lnTo>
                  <a:lnTo>
                    <a:pt x="121208" y="6099"/>
                  </a:lnTo>
                  <a:lnTo>
                    <a:pt x="165100" y="0"/>
                  </a:lnTo>
                  <a:lnTo>
                    <a:pt x="208991" y="6099"/>
                  </a:lnTo>
                  <a:lnTo>
                    <a:pt x="248430" y="23311"/>
                  </a:lnTo>
                  <a:lnTo>
                    <a:pt x="281844" y="50006"/>
                  </a:lnTo>
                  <a:lnTo>
                    <a:pt x="307659" y="84553"/>
                  </a:lnTo>
                  <a:lnTo>
                    <a:pt x="324302" y="125324"/>
                  </a:lnTo>
                  <a:lnTo>
                    <a:pt x="330200" y="170687"/>
                  </a:lnTo>
                  <a:lnTo>
                    <a:pt x="324302" y="216051"/>
                  </a:lnTo>
                  <a:lnTo>
                    <a:pt x="307659" y="256822"/>
                  </a:lnTo>
                  <a:lnTo>
                    <a:pt x="281844" y="291369"/>
                  </a:lnTo>
                  <a:lnTo>
                    <a:pt x="248430" y="318064"/>
                  </a:lnTo>
                  <a:lnTo>
                    <a:pt x="208991" y="335276"/>
                  </a:lnTo>
                  <a:lnTo>
                    <a:pt x="165100" y="341375"/>
                  </a:lnTo>
                  <a:lnTo>
                    <a:pt x="121208" y="335276"/>
                  </a:lnTo>
                  <a:lnTo>
                    <a:pt x="81769" y="318064"/>
                  </a:lnTo>
                  <a:lnTo>
                    <a:pt x="48355" y="291369"/>
                  </a:lnTo>
                  <a:lnTo>
                    <a:pt x="22540" y="256822"/>
                  </a:lnTo>
                  <a:lnTo>
                    <a:pt x="5897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48301" y="2120900"/>
              <a:ext cx="240029" cy="297180"/>
            </a:xfrm>
            <a:custGeom>
              <a:avLst/>
              <a:gdLst/>
              <a:ahLst/>
              <a:cxnLst/>
              <a:rect l="l" t="t" r="r" b="b"/>
              <a:pathLst>
                <a:path w="240027" h="297180">
                  <a:moveTo>
                    <a:pt x="239649" y="0"/>
                  </a:moveTo>
                  <a:lnTo>
                    <a:pt x="0" y="2967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56708" y="1823720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" algn="l"/>
              </a:tabLst>
            </a:pPr>
            <a:r>
              <a:rPr sz="1800" spc="-25">
                <a:latin typeface="Calibri"/>
                <a:cs typeface="Calibri"/>
              </a:rPr>
              <a:t>10</a:t>
            </a:r>
            <a:r>
              <a:rPr sz="1800">
                <a:latin typeface="Calibri"/>
                <a:cs typeface="Calibri"/>
              </a:rPr>
              <a:t>	</a:t>
            </a: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2400" b="1" spc="-75" baseline="1736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2400" baseline="173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68697" y="2427808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92775" y="2705100"/>
            <a:ext cx="136525" cy="274955"/>
          </a:xfrm>
          <a:custGeom>
            <a:avLst/>
            <a:gdLst/>
            <a:ahLst/>
            <a:cxnLst/>
            <a:rect l="l" t="t" r="r" b="b"/>
            <a:pathLst>
              <a:path w="136525" h="274955">
                <a:moveTo>
                  <a:pt x="0" y="0"/>
                </a:moveTo>
                <a:lnTo>
                  <a:pt x="136525" y="2745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763259" y="2975228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-3086">
                <a:latin typeface="Calibri"/>
                <a:cs typeface="Calibri"/>
              </a:rPr>
              <a:t>30</a:t>
            </a:r>
            <a:r>
              <a:rPr sz="2700" spc="607" baseline="-3086"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77383" y="2317241"/>
            <a:ext cx="60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-3086">
                <a:latin typeface="Calibri"/>
                <a:cs typeface="Calibri"/>
              </a:rPr>
              <a:t>20</a:t>
            </a:r>
            <a:r>
              <a:rPr sz="2700" spc="480" baseline="-3086"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2400" b="1" spc="-5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954712" y="3284537"/>
            <a:ext cx="346075" cy="628650"/>
            <a:chOff x="5954712" y="3284537"/>
            <a:chExt cx="346075" cy="628650"/>
          </a:xfrm>
        </p:grpSpPr>
        <p:sp>
          <p:nvSpPr>
            <p:cNvPr id="50" name="object 50"/>
            <p:cNvSpPr/>
            <p:nvPr/>
          </p:nvSpPr>
          <p:spPr>
            <a:xfrm>
              <a:off x="5965825" y="3567049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165100" y="0"/>
                  </a:moveTo>
                  <a:lnTo>
                    <a:pt x="121208" y="6099"/>
                  </a:lnTo>
                  <a:lnTo>
                    <a:pt x="81769" y="23311"/>
                  </a:lnTo>
                  <a:lnTo>
                    <a:pt x="48355" y="50006"/>
                  </a:lnTo>
                  <a:lnTo>
                    <a:pt x="22540" y="84553"/>
                  </a:lnTo>
                  <a:lnTo>
                    <a:pt x="5897" y="125324"/>
                  </a:lnTo>
                  <a:lnTo>
                    <a:pt x="0" y="170687"/>
                  </a:lnTo>
                  <a:lnTo>
                    <a:pt x="5897" y="216051"/>
                  </a:lnTo>
                  <a:lnTo>
                    <a:pt x="22540" y="256822"/>
                  </a:lnTo>
                  <a:lnTo>
                    <a:pt x="48355" y="291369"/>
                  </a:lnTo>
                  <a:lnTo>
                    <a:pt x="81769" y="318064"/>
                  </a:lnTo>
                  <a:lnTo>
                    <a:pt x="121208" y="335276"/>
                  </a:lnTo>
                  <a:lnTo>
                    <a:pt x="165100" y="341375"/>
                  </a:lnTo>
                  <a:lnTo>
                    <a:pt x="208991" y="335276"/>
                  </a:lnTo>
                  <a:lnTo>
                    <a:pt x="248430" y="318064"/>
                  </a:lnTo>
                  <a:lnTo>
                    <a:pt x="281844" y="291369"/>
                  </a:lnTo>
                  <a:lnTo>
                    <a:pt x="307659" y="256822"/>
                  </a:lnTo>
                  <a:lnTo>
                    <a:pt x="324302" y="216051"/>
                  </a:lnTo>
                  <a:lnTo>
                    <a:pt x="330200" y="170687"/>
                  </a:lnTo>
                  <a:lnTo>
                    <a:pt x="324302" y="125324"/>
                  </a:lnTo>
                  <a:lnTo>
                    <a:pt x="307659" y="84553"/>
                  </a:lnTo>
                  <a:lnTo>
                    <a:pt x="281844" y="50006"/>
                  </a:lnTo>
                  <a:lnTo>
                    <a:pt x="248430" y="23311"/>
                  </a:lnTo>
                  <a:lnTo>
                    <a:pt x="208991" y="609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65825" y="3567049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0" y="170687"/>
                  </a:moveTo>
                  <a:lnTo>
                    <a:pt x="5897" y="125324"/>
                  </a:lnTo>
                  <a:lnTo>
                    <a:pt x="22540" y="84553"/>
                  </a:lnTo>
                  <a:lnTo>
                    <a:pt x="48355" y="50006"/>
                  </a:lnTo>
                  <a:lnTo>
                    <a:pt x="81769" y="23311"/>
                  </a:lnTo>
                  <a:lnTo>
                    <a:pt x="121208" y="6099"/>
                  </a:lnTo>
                  <a:lnTo>
                    <a:pt x="165100" y="0"/>
                  </a:lnTo>
                  <a:lnTo>
                    <a:pt x="208991" y="6099"/>
                  </a:lnTo>
                  <a:lnTo>
                    <a:pt x="248430" y="23311"/>
                  </a:lnTo>
                  <a:lnTo>
                    <a:pt x="281844" y="50006"/>
                  </a:lnTo>
                  <a:lnTo>
                    <a:pt x="307659" y="84553"/>
                  </a:lnTo>
                  <a:lnTo>
                    <a:pt x="324302" y="125324"/>
                  </a:lnTo>
                  <a:lnTo>
                    <a:pt x="330200" y="170687"/>
                  </a:lnTo>
                  <a:lnTo>
                    <a:pt x="324302" y="216051"/>
                  </a:lnTo>
                  <a:lnTo>
                    <a:pt x="307659" y="256822"/>
                  </a:lnTo>
                  <a:lnTo>
                    <a:pt x="281844" y="291369"/>
                  </a:lnTo>
                  <a:lnTo>
                    <a:pt x="248430" y="318064"/>
                  </a:lnTo>
                  <a:lnTo>
                    <a:pt x="208991" y="335276"/>
                  </a:lnTo>
                  <a:lnTo>
                    <a:pt x="165100" y="341375"/>
                  </a:lnTo>
                  <a:lnTo>
                    <a:pt x="121208" y="335276"/>
                  </a:lnTo>
                  <a:lnTo>
                    <a:pt x="81769" y="318064"/>
                  </a:lnTo>
                  <a:lnTo>
                    <a:pt x="48355" y="291369"/>
                  </a:lnTo>
                  <a:lnTo>
                    <a:pt x="22540" y="256822"/>
                  </a:lnTo>
                  <a:lnTo>
                    <a:pt x="5897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69000" y="3298825"/>
              <a:ext cx="133350" cy="276225"/>
            </a:xfrm>
            <a:custGeom>
              <a:avLst/>
              <a:gdLst/>
              <a:ahLst/>
              <a:cxnLst/>
              <a:rect l="l" t="t" r="r" b="b"/>
              <a:pathLst>
                <a:path w="133350" h="276225">
                  <a:moveTo>
                    <a:pt x="0" y="0"/>
                  </a:moveTo>
                  <a:lnTo>
                    <a:pt x="133350" y="276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04305" y="3573271"/>
            <a:ext cx="46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40</a:t>
            </a:r>
            <a:r>
              <a:rPr sz="1800" spc="395">
                <a:latin typeface="Calibri"/>
                <a:cs typeface="Calibri"/>
              </a:rPr>
              <a:t> 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922901" y="4044950"/>
            <a:ext cx="1238250" cy="574675"/>
          </a:xfrm>
          <a:custGeom>
            <a:avLst/>
            <a:gdLst/>
            <a:ahLst/>
            <a:cxnLst/>
            <a:rect l="l" t="t" r="r" b="b"/>
            <a:pathLst>
              <a:path w="1238250" h="574675">
                <a:moveTo>
                  <a:pt x="1238250" y="0"/>
                </a:moveTo>
                <a:lnTo>
                  <a:pt x="0" y="0"/>
                </a:lnTo>
                <a:lnTo>
                  <a:pt x="0" y="574675"/>
                </a:lnTo>
                <a:lnTo>
                  <a:pt x="1238250" y="574675"/>
                </a:lnTo>
                <a:lnTo>
                  <a:pt x="12382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84750" y="4063441"/>
            <a:ext cx="1168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Pivotun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>
                <a:latin typeface="Calibri"/>
                <a:cs typeface="Calibri"/>
              </a:rPr>
              <a:t>belirlenmesi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223188" y="1812988"/>
            <a:ext cx="339725" cy="351155"/>
            <a:chOff x="7223188" y="1812988"/>
            <a:chExt cx="339725" cy="351155"/>
          </a:xfrm>
        </p:grpSpPr>
        <p:sp>
          <p:nvSpPr>
            <p:cNvPr id="57" name="object 57"/>
            <p:cNvSpPr/>
            <p:nvPr/>
          </p:nvSpPr>
          <p:spPr>
            <a:xfrm>
              <a:off x="7227951" y="1817751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165100" y="0"/>
                  </a:moveTo>
                  <a:lnTo>
                    <a:pt x="121208" y="6090"/>
                  </a:lnTo>
                  <a:lnTo>
                    <a:pt x="81769" y="23278"/>
                  </a:lnTo>
                  <a:lnTo>
                    <a:pt x="48355" y="49942"/>
                  </a:lnTo>
                  <a:lnTo>
                    <a:pt x="22540" y="84459"/>
                  </a:lnTo>
                  <a:lnTo>
                    <a:pt x="5897" y="125206"/>
                  </a:lnTo>
                  <a:lnTo>
                    <a:pt x="0" y="170561"/>
                  </a:lnTo>
                  <a:lnTo>
                    <a:pt x="5897" y="215924"/>
                  </a:lnTo>
                  <a:lnTo>
                    <a:pt x="22540" y="256695"/>
                  </a:lnTo>
                  <a:lnTo>
                    <a:pt x="48355" y="291242"/>
                  </a:lnTo>
                  <a:lnTo>
                    <a:pt x="81769" y="317937"/>
                  </a:lnTo>
                  <a:lnTo>
                    <a:pt x="121208" y="335149"/>
                  </a:lnTo>
                  <a:lnTo>
                    <a:pt x="165100" y="341249"/>
                  </a:lnTo>
                  <a:lnTo>
                    <a:pt x="208947" y="335149"/>
                  </a:lnTo>
                  <a:lnTo>
                    <a:pt x="248374" y="317937"/>
                  </a:lnTo>
                  <a:lnTo>
                    <a:pt x="281797" y="291242"/>
                  </a:lnTo>
                  <a:lnTo>
                    <a:pt x="307631" y="256695"/>
                  </a:lnTo>
                  <a:lnTo>
                    <a:pt x="324293" y="215924"/>
                  </a:lnTo>
                  <a:lnTo>
                    <a:pt x="330200" y="170561"/>
                  </a:lnTo>
                  <a:lnTo>
                    <a:pt x="324293" y="125206"/>
                  </a:lnTo>
                  <a:lnTo>
                    <a:pt x="307631" y="84459"/>
                  </a:lnTo>
                  <a:lnTo>
                    <a:pt x="281797" y="49942"/>
                  </a:lnTo>
                  <a:lnTo>
                    <a:pt x="248374" y="23278"/>
                  </a:lnTo>
                  <a:lnTo>
                    <a:pt x="208947" y="609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27951" y="1817751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0" y="170561"/>
                  </a:moveTo>
                  <a:lnTo>
                    <a:pt x="5897" y="125206"/>
                  </a:lnTo>
                  <a:lnTo>
                    <a:pt x="22540" y="84459"/>
                  </a:lnTo>
                  <a:lnTo>
                    <a:pt x="48355" y="49942"/>
                  </a:lnTo>
                  <a:lnTo>
                    <a:pt x="81769" y="23278"/>
                  </a:lnTo>
                  <a:lnTo>
                    <a:pt x="121208" y="6090"/>
                  </a:lnTo>
                  <a:lnTo>
                    <a:pt x="165100" y="0"/>
                  </a:lnTo>
                  <a:lnTo>
                    <a:pt x="208947" y="6090"/>
                  </a:lnTo>
                  <a:lnTo>
                    <a:pt x="248374" y="23278"/>
                  </a:lnTo>
                  <a:lnTo>
                    <a:pt x="281797" y="49942"/>
                  </a:lnTo>
                  <a:lnTo>
                    <a:pt x="307631" y="84459"/>
                  </a:lnTo>
                  <a:lnTo>
                    <a:pt x="324293" y="125206"/>
                  </a:lnTo>
                  <a:lnTo>
                    <a:pt x="330200" y="170561"/>
                  </a:lnTo>
                  <a:lnTo>
                    <a:pt x="324293" y="215924"/>
                  </a:lnTo>
                  <a:lnTo>
                    <a:pt x="307631" y="256695"/>
                  </a:lnTo>
                  <a:lnTo>
                    <a:pt x="281797" y="291242"/>
                  </a:lnTo>
                  <a:lnTo>
                    <a:pt x="248374" y="317937"/>
                  </a:lnTo>
                  <a:lnTo>
                    <a:pt x="208947" y="335149"/>
                  </a:lnTo>
                  <a:lnTo>
                    <a:pt x="165100" y="341249"/>
                  </a:lnTo>
                  <a:lnTo>
                    <a:pt x="121208" y="335149"/>
                  </a:lnTo>
                  <a:lnTo>
                    <a:pt x="81769" y="317937"/>
                  </a:lnTo>
                  <a:lnTo>
                    <a:pt x="48355" y="291242"/>
                  </a:lnTo>
                  <a:lnTo>
                    <a:pt x="22540" y="256695"/>
                  </a:lnTo>
                  <a:lnTo>
                    <a:pt x="5897" y="215924"/>
                  </a:lnTo>
                  <a:lnTo>
                    <a:pt x="0" y="170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266813" y="18237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811962" y="2093912"/>
            <a:ext cx="857250" cy="640080"/>
            <a:chOff x="6811962" y="2093912"/>
            <a:chExt cx="857250" cy="640080"/>
          </a:xfrm>
        </p:grpSpPr>
        <p:sp>
          <p:nvSpPr>
            <p:cNvPr id="61" name="object 61"/>
            <p:cNvSpPr/>
            <p:nvPr/>
          </p:nvSpPr>
          <p:spPr>
            <a:xfrm>
              <a:off x="7521575" y="2108200"/>
              <a:ext cx="133350" cy="276225"/>
            </a:xfrm>
            <a:custGeom>
              <a:avLst/>
              <a:gdLst/>
              <a:ahLst/>
              <a:cxnLst/>
              <a:rect l="l" t="t" r="r" b="b"/>
              <a:pathLst>
                <a:path w="133350" h="276225">
                  <a:moveTo>
                    <a:pt x="0" y="0"/>
                  </a:moveTo>
                  <a:lnTo>
                    <a:pt x="133350" y="276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16725" y="2387600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165100" y="0"/>
                  </a:moveTo>
                  <a:lnTo>
                    <a:pt x="121208" y="6099"/>
                  </a:lnTo>
                  <a:lnTo>
                    <a:pt x="81769" y="23311"/>
                  </a:lnTo>
                  <a:lnTo>
                    <a:pt x="48355" y="50006"/>
                  </a:lnTo>
                  <a:lnTo>
                    <a:pt x="22540" y="84553"/>
                  </a:lnTo>
                  <a:lnTo>
                    <a:pt x="5897" y="125324"/>
                  </a:lnTo>
                  <a:lnTo>
                    <a:pt x="0" y="170687"/>
                  </a:lnTo>
                  <a:lnTo>
                    <a:pt x="5897" y="216051"/>
                  </a:lnTo>
                  <a:lnTo>
                    <a:pt x="22540" y="256822"/>
                  </a:lnTo>
                  <a:lnTo>
                    <a:pt x="48355" y="291369"/>
                  </a:lnTo>
                  <a:lnTo>
                    <a:pt x="81769" y="318064"/>
                  </a:lnTo>
                  <a:lnTo>
                    <a:pt x="121208" y="335276"/>
                  </a:lnTo>
                  <a:lnTo>
                    <a:pt x="165100" y="341375"/>
                  </a:lnTo>
                  <a:lnTo>
                    <a:pt x="208991" y="335276"/>
                  </a:lnTo>
                  <a:lnTo>
                    <a:pt x="248430" y="318064"/>
                  </a:lnTo>
                  <a:lnTo>
                    <a:pt x="281844" y="291369"/>
                  </a:lnTo>
                  <a:lnTo>
                    <a:pt x="307659" y="256822"/>
                  </a:lnTo>
                  <a:lnTo>
                    <a:pt x="324302" y="216051"/>
                  </a:lnTo>
                  <a:lnTo>
                    <a:pt x="330200" y="170687"/>
                  </a:lnTo>
                  <a:lnTo>
                    <a:pt x="324302" y="125324"/>
                  </a:lnTo>
                  <a:lnTo>
                    <a:pt x="307659" y="84553"/>
                  </a:lnTo>
                  <a:lnTo>
                    <a:pt x="281844" y="50006"/>
                  </a:lnTo>
                  <a:lnTo>
                    <a:pt x="248430" y="23311"/>
                  </a:lnTo>
                  <a:lnTo>
                    <a:pt x="208991" y="609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16725" y="2387600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0" y="170687"/>
                  </a:moveTo>
                  <a:lnTo>
                    <a:pt x="5897" y="125324"/>
                  </a:lnTo>
                  <a:lnTo>
                    <a:pt x="22540" y="84553"/>
                  </a:lnTo>
                  <a:lnTo>
                    <a:pt x="48355" y="50006"/>
                  </a:lnTo>
                  <a:lnTo>
                    <a:pt x="81769" y="23311"/>
                  </a:lnTo>
                  <a:lnTo>
                    <a:pt x="121208" y="6099"/>
                  </a:lnTo>
                  <a:lnTo>
                    <a:pt x="165100" y="0"/>
                  </a:lnTo>
                  <a:lnTo>
                    <a:pt x="208991" y="6099"/>
                  </a:lnTo>
                  <a:lnTo>
                    <a:pt x="248430" y="23311"/>
                  </a:lnTo>
                  <a:lnTo>
                    <a:pt x="281844" y="50006"/>
                  </a:lnTo>
                  <a:lnTo>
                    <a:pt x="307659" y="84553"/>
                  </a:lnTo>
                  <a:lnTo>
                    <a:pt x="324302" y="125324"/>
                  </a:lnTo>
                  <a:lnTo>
                    <a:pt x="330200" y="170687"/>
                  </a:lnTo>
                  <a:lnTo>
                    <a:pt x="324302" y="216051"/>
                  </a:lnTo>
                  <a:lnTo>
                    <a:pt x="307659" y="256822"/>
                  </a:lnTo>
                  <a:lnTo>
                    <a:pt x="281844" y="291369"/>
                  </a:lnTo>
                  <a:lnTo>
                    <a:pt x="248430" y="318064"/>
                  </a:lnTo>
                  <a:lnTo>
                    <a:pt x="208991" y="335276"/>
                  </a:lnTo>
                  <a:lnTo>
                    <a:pt x="165100" y="341375"/>
                  </a:lnTo>
                  <a:lnTo>
                    <a:pt x="121208" y="335276"/>
                  </a:lnTo>
                  <a:lnTo>
                    <a:pt x="81769" y="318064"/>
                  </a:lnTo>
                  <a:lnTo>
                    <a:pt x="48355" y="291369"/>
                  </a:lnTo>
                  <a:lnTo>
                    <a:pt x="22540" y="256822"/>
                  </a:lnTo>
                  <a:lnTo>
                    <a:pt x="5897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913244" y="23936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043737" y="2106612"/>
            <a:ext cx="1125855" cy="1233805"/>
            <a:chOff x="7043737" y="2106612"/>
            <a:chExt cx="1125855" cy="1233805"/>
          </a:xfrm>
        </p:grpSpPr>
        <p:sp>
          <p:nvSpPr>
            <p:cNvPr id="66" name="object 66"/>
            <p:cNvSpPr/>
            <p:nvPr/>
          </p:nvSpPr>
          <p:spPr>
            <a:xfrm>
              <a:off x="7227951" y="2994025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165100" y="0"/>
                  </a:moveTo>
                  <a:lnTo>
                    <a:pt x="121208" y="6099"/>
                  </a:lnTo>
                  <a:lnTo>
                    <a:pt x="81769" y="23311"/>
                  </a:lnTo>
                  <a:lnTo>
                    <a:pt x="48355" y="50006"/>
                  </a:lnTo>
                  <a:lnTo>
                    <a:pt x="22540" y="84553"/>
                  </a:lnTo>
                  <a:lnTo>
                    <a:pt x="5897" y="125324"/>
                  </a:lnTo>
                  <a:lnTo>
                    <a:pt x="0" y="170687"/>
                  </a:lnTo>
                  <a:lnTo>
                    <a:pt x="5897" y="216051"/>
                  </a:lnTo>
                  <a:lnTo>
                    <a:pt x="22540" y="256822"/>
                  </a:lnTo>
                  <a:lnTo>
                    <a:pt x="48355" y="291369"/>
                  </a:lnTo>
                  <a:lnTo>
                    <a:pt x="81769" y="318064"/>
                  </a:lnTo>
                  <a:lnTo>
                    <a:pt x="121208" y="335276"/>
                  </a:lnTo>
                  <a:lnTo>
                    <a:pt x="165100" y="341375"/>
                  </a:lnTo>
                  <a:lnTo>
                    <a:pt x="208947" y="335276"/>
                  </a:lnTo>
                  <a:lnTo>
                    <a:pt x="248374" y="318064"/>
                  </a:lnTo>
                  <a:lnTo>
                    <a:pt x="281797" y="291369"/>
                  </a:lnTo>
                  <a:lnTo>
                    <a:pt x="307631" y="256822"/>
                  </a:lnTo>
                  <a:lnTo>
                    <a:pt x="324293" y="216051"/>
                  </a:lnTo>
                  <a:lnTo>
                    <a:pt x="330200" y="170687"/>
                  </a:lnTo>
                  <a:lnTo>
                    <a:pt x="324293" y="125324"/>
                  </a:lnTo>
                  <a:lnTo>
                    <a:pt x="307631" y="84553"/>
                  </a:lnTo>
                  <a:lnTo>
                    <a:pt x="281797" y="50006"/>
                  </a:lnTo>
                  <a:lnTo>
                    <a:pt x="248374" y="23311"/>
                  </a:lnTo>
                  <a:lnTo>
                    <a:pt x="208947" y="609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27951" y="2994025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0" y="170687"/>
                  </a:moveTo>
                  <a:lnTo>
                    <a:pt x="5897" y="125324"/>
                  </a:lnTo>
                  <a:lnTo>
                    <a:pt x="22540" y="84553"/>
                  </a:lnTo>
                  <a:lnTo>
                    <a:pt x="48355" y="50006"/>
                  </a:lnTo>
                  <a:lnTo>
                    <a:pt x="81769" y="23311"/>
                  </a:lnTo>
                  <a:lnTo>
                    <a:pt x="121208" y="6099"/>
                  </a:lnTo>
                  <a:lnTo>
                    <a:pt x="165100" y="0"/>
                  </a:lnTo>
                  <a:lnTo>
                    <a:pt x="208947" y="6099"/>
                  </a:lnTo>
                  <a:lnTo>
                    <a:pt x="248374" y="23311"/>
                  </a:lnTo>
                  <a:lnTo>
                    <a:pt x="281797" y="50006"/>
                  </a:lnTo>
                  <a:lnTo>
                    <a:pt x="307631" y="84553"/>
                  </a:lnTo>
                  <a:lnTo>
                    <a:pt x="324293" y="125324"/>
                  </a:lnTo>
                  <a:lnTo>
                    <a:pt x="330200" y="170687"/>
                  </a:lnTo>
                  <a:lnTo>
                    <a:pt x="324293" y="216051"/>
                  </a:lnTo>
                  <a:lnTo>
                    <a:pt x="307631" y="256822"/>
                  </a:lnTo>
                  <a:lnTo>
                    <a:pt x="281797" y="291369"/>
                  </a:lnTo>
                  <a:lnTo>
                    <a:pt x="248374" y="318064"/>
                  </a:lnTo>
                  <a:lnTo>
                    <a:pt x="208947" y="335276"/>
                  </a:lnTo>
                  <a:lnTo>
                    <a:pt x="165100" y="341375"/>
                  </a:lnTo>
                  <a:lnTo>
                    <a:pt x="121208" y="335276"/>
                  </a:lnTo>
                  <a:lnTo>
                    <a:pt x="81769" y="318064"/>
                  </a:lnTo>
                  <a:lnTo>
                    <a:pt x="48355" y="291369"/>
                  </a:lnTo>
                  <a:lnTo>
                    <a:pt x="22540" y="256822"/>
                  </a:lnTo>
                  <a:lnTo>
                    <a:pt x="5897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34376" y="2982975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165100" y="0"/>
                  </a:moveTo>
                  <a:lnTo>
                    <a:pt x="121208" y="6090"/>
                  </a:lnTo>
                  <a:lnTo>
                    <a:pt x="81769" y="23278"/>
                  </a:lnTo>
                  <a:lnTo>
                    <a:pt x="48355" y="49942"/>
                  </a:lnTo>
                  <a:lnTo>
                    <a:pt x="22540" y="84459"/>
                  </a:lnTo>
                  <a:lnTo>
                    <a:pt x="5897" y="125206"/>
                  </a:lnTo>
                  <a:lnTo>
                    <a:pt x="0" y="170561"/>
                  </a:lnTo>
                  <a:lnTo>
                    <a:pt x="5897" y="215924"/>
                  </a:lnTo>
                  <a:lnTo>
                    <a:pt x="22540" y="256695"/>
                  </a:lnTo>
                  <a:lnTo>
                    <a:pt x="48355" y="291242"/>
                  </a:lnTo>
                  <a:lnTo>
                    <a:pt x="81769" y="317937"/>
                  </a:lnTo>
                  <a:lnTo>
                    <a:pt x="121208" y="335149"/>
                  </a:lnTo>
                  <a:lnTo>
                    <a:pt x="165100" y="341249"/>
                  </a:lnTo>
                  <a:lnTo>
                    <a:pt x="208947" y="335149"/>
                  </a:lnTo>
                  <a:lnTo>
                    <a:pt x="248374" y="317937"/>
                  </a:lnTo>
                  <a:lnTo>
                    <a:pt x="281797" y="291242"/>
                  </a:lnTo>
                  <a:lnTo>
                    <a:pt x="307631" y="256695"/>
                  </a:lnTo>
                  <a:lnTo>
                    <a:pt x="324293" y="215924"/>
                  </a:lnTo>
                  <a:lnTo>
                    <a:pt x="330200" y="170561"/>
                  </a:lnTo>
                  <a:lnTo>
                    <a:pt x="324293" y="125206"/>
                  </a:lnTo>
                  <a:lnTo>
                    <a:pt x="307631" y="84459"/>
                  </a:lnTo>
                  <a:lnTo>
                    <a:pt x="281797" y="49942"/>
                  </a:lnTo>
                  <a:lnTo>
                    <a:pt x="248374" y="23278"/>
                  </a:lnTo>
                  <a:lnTo>
                    <a:pt x="208947" y="609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34376" y="2982975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0" y="170561"/>
                  </a:moveTo>
                  <a:lnTo>
                    <a:pt x="5897" y="125206"/>
                  </a:lnTo>
                  <a:lnTo>
                    <a:pt x="22540" y="84459"/>
                  </a:lnTo>
                  <a:lnTo>
                    <a:pt x="48355" y="49942"/>
                  </a:lnTo>
                  <a:lnTo>
                    <a:pt x="81769" y="23278"/>
                  </a:lnTo>
                  <a:lnTo>
                    <a:pt x="121208" y="6090"/>
                  </a:lnTo>
                  <a:lnTo>
                    <a:pt x="165100" y="0"/>
                  </a:lnTo>
                  <a:lnTo>
                    <a:pt x="208947" y="6090"/>
                  </a:lnTo>
                  <a:lnTo>
                    <a:pt x="248374" y="23278"/>
                  </a:lnTo>
                  <a:lnTo>
                    <a:pt x="281797" y="49942"/>
                  </a:lnTo>
                  <a:lnTo>
                    <a:pt x="307631" y="84459"/>
                  </a:lnTo>
                  <a:lnTo>
                    <a:pt x="324293" y="125206"/>
                  </a:lnTo>
                  <a:lnTo>
                    <a:pt x="330200" y="170561"/>
                  </a:lnTo>
                  <a:lnTo>
                    <a:pt x="324293" y="215924"/>
                  </a:lnTo>
                  <a:lnTo>
                    <a:pt x="307631" y="256695"/>
                  </a:lnTo>
                  <a:lnTo>
                    <a:pt x="281797" y="291242"/>
                  </a:lnTo>
                  <a:lnTo>
                    <a:pt x="248374" y="317937"/>
                  </a:lnTo>
                  <a:lnTo>
                    <a:pt x="208947" y="335149"/>
                  </a:lnTo>
                  <a:lnTo>
                    <a:pt x="165100" y="341249"/>
                  </a:lnTo>
                  <a:lnTo>
                    <a:pt x="121208" y="335149"/>
                  </a:lnTo>
                  <a:lnTo>
                    <a:pt x="81769" y="317937"/>
                  </a:lnTo>
                  <a:lnTo>
                    <a:pt x="48355" y="291242"/>
                  </a:lnTo>
                  <a:lnTo>
                    <a:pt x="22540" y="256695"/>
                  </a:lnTo>
                  <a:lnTo>
                    <a:pt x="5897" y="215924"/>
                  </a:lnTo>
                  <a:lnTo>
                    <a:pt x="0" y="170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58025" y="2120900"/>
              <a:ext cx="881380" cy="857250"/>
            </a:xfrm>
            <a:custGeom>
              <a:avLst/>
              <a:gdLst/>
              <a:ahLst/>
              <a:cxnLst/>
              <a:rect l="l" t="t" r="r" b="b"/>
              <a:pathLst>
                <a:path w="881378" h="857250">
                  <a:moveTo>
                    <a:pt x="239775" y="0"/>
                  </a:moveTo>
                  <a:lnTo>
                    <a:pt x="0" y="296799"/>
                  </a:lnTo>
                </a:path>
                <a:path w="881378" h="857250">
                  <a:moveTo>
                    <a:pt x="746125" y="581025"/>
                  </a:moveTo>
                  <a:lnTo>
                    <a:pt x="881126" y="857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26401" y="2376550"/>
              <a:ext cx="328930" cy="341630"/>
            </a:xfrm>
            <a:custGeom>
              <a:avLst/>
              <a:gdLst/>
              <a:ahLst/>
              <a:cxnLst/>
              <a:rect l="l" t="t" r="r" b="b"/>
              <a:pathLst>
                <a:path w="328929" h="341630">
                  <a:moveTo>
                    <a:pt x="164210" y="0"/>
                  </a:moveTo>
                  <a:lnTo>
                    <a:pt x="120561" y="6090"/>
                  </a:lnTo>
                  <a:lnTo>
                    <a:pt x="81336" y="23278"/>
                  </a:lnTo>
                  <a:lnTo>
                    <a:pt x="48101" y="49942"/>
                  </a:lnTo>
                  <a:lnTo>
                    <a:pt x="22422" y="84459"/>
                  </a:lnTo>
                  <a:lnTo>
                    <a:pt x="5866" y="125206"/>
                  </a:lnTo>
                  <a:lnTo>
                    <a:pt x="0" y="170561"/>
                  </a:lnTo>
                  <a:lnTo>
                    <a:pt x="5866" y="215924"/>
                  </a:lnTo>
                  <a:lnTo>
                    <a:pt x="22422" y="256695"/>
                  </a:lnTo>
                  <a:lnTo>
                    <a:pt x="48101" y="291242"/>
                  </a:lnTo>
                  <a:lnTo>
                    <a:pt x="81336" y="317937"/>
                  </a:lnTo>
                  <a:lnTo>
                    <a:pt x="120561" y="335149"/>
                  </a:lnTo>
                  <a:lnTo>
                    <a:pt x="164210" y="341249"/>
                  </a:lnTo>
                  <a:lnTo>
                    <a:pt x="207913" y="335149"/>
                  </a:lnTo>
                  <a:lnTo>
                    <a:pt x="247174" y="317937"/>
                  </a:lnTo>
                  <a:lnTo>
                    <a:pt x="280431" y="291242"/>
                  </a:lnTo>
                  <a:lnTo>
                    <a:pt x="306121" y="256695"/>
                  </a:lnTo>
                  <a:lnTo>
                    <a:pt x="322681" y="215924"/>
                  </a:lnTo>
                  <a:lnTo>
                    <a:pt x="328549" y="170561"/>
                  </a:lnTo>
                  <a:lnTo>
                    <a:pt x="322681" y="125206"/>
                  </a:lnTo>
                  <a:lnTo>
                    <a:pt x="306121" y="84459"/>
                  </a:lnTo>
                  <a:lnTo>
                    <a:pt x="280431" y="49942"/>
                  </a:lnTo>
                  <a:lnTo>
                    <a:pt x="247174" y="23278"/>
                  </a:lnTo>
                  <a:lnTo>
                    <a:pt x="207913" y="6090"/>
                  </a:lnTo>
                  <a:lnTo>
                    <a:pt x="16421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526401" y="2376550"/>
              <a:ext cx="328930" cy="341630"/>
            </a:xfrm>
            <a:custGeom>
              <a:avLst/>
              <a:gdLst/>
              <a:ahLst/>
              <a:cxnLst/>
              <a:rect l="l" t="t" r="r" b="b"/>
              <a:pathLst>
                <a:path w="328929" h="341630">
                  <a:moveTo>
                    <a:pt x="0" y="170561"/>
                  </a:moveTo>
                  <a:lnTo>
                    <a:pt x="5866" y="125206"/>
                  </a:lnTo>
                  <a:lnTo>
                    <a:pt x="22422" y="84459"/>
                  </a:lnTo>
                  <a:lnTo>
                    <a:pt x="48101" y="49942"/>
                  </a:lnTo>
                  <a:lnTo>
                    <a:pt x="81336" y="23278"/>
                  </a:lnTo>
                  <a:lnTo>
                    <a:pt x="120561" y="6090"/>
                  </a:lnTo>
                  <a:lnTo>
                    <a:pt x="164210" y="0"/>
                  </a:lnTo>
                  <a:lnTo>
                    <a:pt x="207913" y="6090"/>
                  </a:lnTo>
                  <a:lnTo>
                    <a:pt x="247174" y="23278"/>
                  </a:lnTo>
                  <a:lnTo>
                    <a:pt x="280431" y="49942"/>
                  </a:lnTo>
                  <a:lnTo>
                    <a:pt x="306121" y="84459"/>
                  </a:lnTo>
                  <a:lnTo>
                    <a:pt x="322681" y="125206"/>
                  </a:lnTo>
                  <a:lnTo>
                    <a:pt x="328549" y="170561"/>
                  </a:lnTo>
                  <a:lnTo>
                    <a:pt x="322681" y="215924"/>
                  </a:lnTo>
                  <a:lnTo>
                    <a:pt x="306121" y="256695"/>
                  </a:lnTo>
                  <a:lnTo>
                    <a:pt x="280431" y="291242"/>
                  </a:lnTo>
                  <a:lnTo>
                    <a:pt x="247174" y="317937"/>
                  </a:lnTo>
                  <a:lnTo>
                    <a:pt x="207913" y="335149"/>
                  </a:lnTo>
                  <a:lnTo>
                    <a:pt x="164210" y="341249"/>
                  </a:lnTo>
                  <a:lnTo>
                    <a:pt x="120561" y="335149"/>
                  </a:lnTo>
                  <a:lnTo>
                    <a:pt x="81336" y="317937"/>
                  </a:lnTo>
                  <a:lnTo>
                    <a:pt x="48101" y="291242"/>
                  </a:lnTo>
                  <a:lnTo>
                    <a:pt x="22422" y="256695"/>
                  </a:lnTo>
                  <a:lnTo>
                    <a:pt x="5866" y="215924"/>
                  </a:lnTo>
                  <a:lnTo>
                    <a:pt x="0" y="170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628381" y="1810257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78930" y="2427808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564373" y="23823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424801" y="2703448"/>
            <a:ext cx="205104" cy="287655"/>
          </a:xfrm>
          <a:custGeom>
            <a:avLst/>
            <a:gdLst/>
            <a:ahLst/>
            <a:cxnLst/>
            <a:rect l="l" t="t" r="r" b="b"/>
            <a:pathLst>
              <a:path w="205102" h="287655">
                <a:moveTo>
                  <a:pt x="204724" y="0"/>
                </a:moveTo>
                <a:lnTo>
                  <a:pt x="0" y="2874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029957" y="3000247"/>
            <a:ext cx="133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55980" algn="l"/>
              </a:tabLst>
            </a:pPr>
            <a:r>
              <a:rPr sz="2400" b="1" baseline="-12152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spc="569" baseline="-12152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20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baseline="3086">
                <a:latin typeface="Calibri"/>
                <a:cs typeface="Calibri"/>
              </a:rPr>
              <a:t>40</a:t>
            </a:r>
            <a:r>
              <a:rPr sz="2700" spc="607" baseline="3086">
                <a:latin typeface="Calibri"/>
                <a:cs typeface="Calibri"/>
              </a:rPr>
              <a:t> </a:t>
            </a:r>
            <a:r>
              <a:rPr sz="2400" b="1" spc="-75" baseline="6944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6944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14258" y="238366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99301" y="3581336"/>
            <a:ext cx="1789430" cy="92265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104775" marR="95885" indent="635" algn="ctr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RR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Düzeltmesi yapıldıktan sonra </a:t>
            </a:r>
            <a:r>
              <a:rPr sz="1800">
                <a:latin typeface="Calibri"/>
                <a:cs typeface="Calibri"/>
              </a:rPr>
              <a:t>AVL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284537" y="1846262"/>
            <a:ext cx="338455" cy="351155"/>
            <a:chOff x="3284537" y="1846262"/>
            <a:chExt cx="338455" cy="351155"/>
          </a:xfrm>
        </p:grpSpPr>
        <p:sp>
          <p:nvSpPr>
            <p:cNvPr id="81" name="object 81"/>
            <p:cNvSpPr/>
            <p:nvPr/>
          </p:nvSpPr>
          <p:spPr>
            <a:xfrm>
              <a:off x="3289300" y="1851025"/>
              <a:ext cx="328930" cy="341630"/>
            </a:xfrm>
            <a:custGeom>
              <a:avLst/>
              <a:gdLst/>
              <a:ahLst/>
              <a:cxnLst/>
              <a:rect l="l" t="t" r="r" b="b"/>
              <a:pathLst>
                <a:path w="328929" h="341630">
                  <a:moveTo>
                    <a:pt x="164337" y="0"/>
                  </a:moveTo>
                  <a:lnTo>
                    <a:pt x="120635" y="6099"/>
                  </a:lnTo>
                  <a:lnTo>
                    <a:pt x="81374" y="23311"/>
                  </a:lnTo>
                  <a:lnTo>
                    <a:pt x="48117" y="50006"/>
                  </a:lnTo>
                  <a:lnTo>
                    <a:pt x="22427" y="84553"/>
                  </a:lnTo>
                  <a:lnTo>
                    <a:pt x="5867" y="125324"/>
                  </a:lnTo>
                  <a:lnTo>
                    <a:pt x="0" y="170687"/>
                  </a:lnTo>
                  <a:lnTo>
                    <a:pt x="5867" y="216051"/>
                  </a:lnTo>
                  <a:lnTo>
                    <a:pt x="22427" y="256822"/>
                  </a:lnTo>
                  <a:lnTo>
                    <a:pt x="48117" y="291369"/>
                  </a:lnTo>
                  <a:lnTo>
                    <a:pt x="81374" y="318064"/>
                  </a:lnTo>
                  <a:lnTo>
                    <a:pt x="120635" y="335276"/>
                  </a:lnTo>
                  <a:lnTo>
                    <a:pt x="164337" y="341375"/>
                  </a:lnTo>
                  <a:lnTo>
                    <a:pt x="207996" y="335276"/>
                  </a:lnTo>
                  <a:lnTo>
                    <a:pt x="247245" y="318064"/>
                  </a:lnTo>
                  <a:lnTo>
                    <a:pt x="280511" y="291369"/>
                  </a:lnTo>
                  <a:lnTo>
                    <a:pt x="306220" y="256822"/>
                  </a:lnTo>
                  <a:lnTo>
                    <a:pt x="322799" y="216051"/>
                  </a:lnTo>
                  <a:lnTo>
                    <a:pt x="328675" y="170687"/>
                  </a:lnTo>
                  <a:lnTo>
                    <a:pt x="322799" y="125324"/>
                  </a:lnTo>
                  <a:lnTo>
                    <a:pt x="306220" y="84553"/>
                  </a:lnTo>
                  <a:lnTo>
                    <a:pt x="280511" y="50006"/>
                  </a:lnTo>
                  <a:lnTo>
                    <a:pt x="247245" y="23311"/>
                  </a:lnTo>
                  <a:lnTo>
                    <a:pt x="207996" y="6099"/>
                  </a:lnTo>
                  <a:lnTo>
                    <a:pt x="164337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89300" y="1851025"/>
              <a:ext cx="328930" cy="341630"/>
            </a:xfrm>
            <a:custGeom>
              <a:avLst/>
              <a:gdLst/>
              <a:ahLst/>
              <a:cxnLst/>
              <a:rect l="l" t="t" r="r" b="b"/>
              <a:pathLst>
                <a:path w="328929" h="341630">
                  <a:moveTo>
                    <a:pt x="0" y="170687"/>
                  </a:moveTo>
                  <a:lnTo>
                    <a:pt x="5867" y="125324"/>
                  </a:lnTo>
                  <a:lnTo>
                    <a:pt x="22427" y="84553"/>
                  </a:lnTo>
                  <a:lnTo>
                    <a:pt x="48117" y="50006"/>
                  </a:lnTo>
                  <a:lnTo>
                    <a:pt x="81374" y="23311"/>
                  </a:lnTo>
                  <a:lnTo>
                    <a:pt x="120635" y="6099"/>
                  </a:lnTo>
                  <a:lnTo>
                    <a:pt x="164337" y="0"/>
                  </a:lnTo>
                  <a:lnTo>
                    <a:pt x="207996" y="6099"/>
                  </a:lnTo>
                  <a:lnTo>
                    <a:pt x="247245" y="23311"/>
                  </a:lnTo>
                  <a:lnTo>
                    <a:pt x="280511" y="50006"/>
                  </a:lnTo>
                  <a:lnTo>
                    <a:pt x="306220" y="84553"/>
                  </a:lnTo>
                  <a:lnTo>
                    <a:pt x="322799" y="125324"/>
                  </a:lnTo>
                  <a:lnTo>
                    <a:pt x="328675" y="170687"/>
                  </a:lnTo>
                  <a:lnTo>
                    <a:pt x="322799" y="216051"/>
                  </a:lnTo>
                  <a:lnTo>
                    <a:pt x="306220" y="256822"/>
                  </a:lnTo>
                  <a:lnTo>
                    <a:pt x="280511" y="291369"/>
                  </a:lnTo>
                  <a:lnTo>
                    <a:pt x="247245" y="318064"/>
                  </a:lnTo>
                  <a:lnTo>
                    <a:pt x="207996" y="335276"/>
                  </a:lnTo>
                  <a:lnTo>
                    <a:pt x="164337" y="341375"/>
                  </a:lnTo>
                  <a:lnTo>
                    <a:pt x="120635" y="335276"/>
                  </a:lnTo>
                  <a:lnTo>
                    <a:pt x="81374" y="318064"/>
                  </a:lnTo>
                  <a:lnTo>
                    <a:pt x="48117" y="291369"/>
                  </a:lnTo>
                  <a:lnTo>
                    <a:pt x="22427" y="256822"/>
                  </a:lnTo>
                  <a:lnTo>
                    <a:pt x="5867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350644" y="1856994"/>
            <a:ext cx="2233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185" algn="l"/>
              </a:tabLst>
            </a:pPr>
            <a:r>
              <a:rPr sz="2700" spc="-37" baseline="3086">
                <a:latin typeface="Calibri"/>
                <a:cs typeface="Calibri"/>
              </a:rPr>
              <a:t>10</a:t>
            </a:r>
            <a:r>
              <a:rPr sz="2700" baseline="3086">
                <a:latin typeface="Calibri"/>
                <a:cs typeface="Calibri"/>
              </a:rPr>
              <a:t>	</a:t>
            </a: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873438" y="2128837"/>
            <a:ext cx="1355725" cy="1235075"/>
            <a:chOff x="2873438" y="2128837"/>
            <a:chExt cx="1355725" cy="1235075"/>
          </a:xfrm>
        </p:grpSpPr>
        <p:sp>
          <p:nvSpPr>
            <p:cNvPr id="85" name="object 85"/>
            <p:cNvSpPr/>
            <p:nvPr/>
          </p:nvSpPr>
          <p:spPr>
            <a:xfrm>
              <a:off x="3568700" y="2143125"/>
              <a:ext cx="133350" cy="274955"/>
            </a:xfrm>
            <a:custGeom>
              <a:avLst/>
              <a:gdLst/>
              <a:ahLst/>
              <a:cxnLst/>
              <a:rect l="l" t="t" r="r" b="b"/>
              <a:pathLst>
                <a:path w="133350" h="274955">
                  <a:moveTo>
                    <a:pt x="0" y="0"/>
                  </a:moveTo>
                  <a:lnTo>
                    <a:pt x="133350" y="274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878201" y="2424175"/>
              <a:ext cx="328930" cy="341630"/>
            </a:xfrm>
            <a:custGeom>
              <a:avLst/>
              <a:gdLst/>
              <a:ahLst/>
              <a:cxnLst/>
              <a:rect l="l" t="t" r="r" b="b"/>
              <a:pathLst>
                <a:path w="328930" h="341630">
                  <a:moveTo>
                    <a:pt x="164211" y="0"/>
                  </a:moveTo>
                  <a:lnTo>
                    <a:pt x="120561" y="6090"/>
                  </a:lnTo>
                  <a:lnTo>
                    <a:pt x="81336" y="23278"/>
                  </a:lnTo>
                  <a:lnTo>
                    <a:pt x="48101" y="49942"/>
                  </a:lnTo>
                  <a:lnTo>
                    <a:pt x="22422" y="84459"/>
                  </a:lnTo>
                  <a:lnTo>
                    <a:pt x="5866" y="125206"/>
                  </a:lnTo>
                  <a:lnTo>
                    <a:pt x="0" y="170561"/>
                  </a:lnTo>
                  <a:lnTo>
                    <a:pt x="5866" y="215924"/>
                  </a:lnTo>
                  <a:lnTo>
                    <a:pt x="22422" y="256695"/>
                  </a:lnTo>
                  <a:lnTo>
                    <a:pt x="48101" y="291242"/>
                  </a:lnTo>
                  <a:lnTo>
                    <a:pt x="81336" y="317937"/>
                  </a:lnTo>
                  <a:lnTo>
                    <a:pt x="120561" y="335149"/>
                  </a:lnTo>
                  <a:lnTo>
                    <a:pt x="164211" y="341249"/>
                  </a:lnTo>
                  <a:lnTo>
                    <a:pt x="207913" y="335149"/>
                  </a:lnTo>
                  <a:lnTo>
                    <a:pt x="247174" y="317937"/>
                  </a:lnTo>
                  <a:lnTo>
                    <a:pt x="280431" y="291242"/>
                  </a:lnTo>
                  <a:lnTo>
                    <a:pt x="306121" y="256695"/>
                  </a:lnTo>
                  <a:lnTo>
                    <a:pt x="322681" y="215924"/>
                  </a:lnTo>
                  <a:lnTo>
                    <a:pt x="328549" y="170561"/>
                  </a:lnTo>
                  <a:lnTo>
                    <a:pt x="322681" y="125206"/>
                  </a:lnTo>
                  <a:lnTo>
                    <a:pt x="306121" y="84459"/>
                  </a:lnTo>
                  <a:lnTo>
                    <a:pt x="280431" y="49942"/>
                  </a:lnTo>
                  <a:lnTo>
                    <a:pt x="247174" y="23278"/>
                  </a:lnTo>
                  <a:lnTo>
                    <a:pt x="207913" y="6090"/>
                  </a:lnTo>
                  <a:lnTo>
                    <a:pt x="164211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78201" y="2424175"/>
              <a:ext cx="328930" cy="341630"/>
            </a:xfrm>
            <a:custGeom>
              <a:avLst/>
              <a:gdLst/>
              <a:ahLst/>
              <a:cxnLst/>
              <a:rect l="l" t="t" r="r" b="b"/>
              <a:pathLst>
                <a:path w="328930" h="341630">
                  <a:moveTo>
                    <a:pt x="0" y="170561"/>
                  </a:moveTo>
                  <a:lnTo>
                    <a:pt x="5866" y="125206"/>
                  </a:lnTo>
                  <a:lnTo>
                    <a:pt x="22422" y="84459"/>
                  </a:lnTo>
                  <a:lnTo>
                    <a:pt x="48101" y="49942"/>
                  </a:lnTo>
                  <a:lnTo>
                    <a:pt x="81336" y="23278"/>
                  </a:lnTo>
                  <a:lnTo>
                    <a:pt x="120561" y="6090"/>
                  </a:lnTo>
                  <a:lnTo>
                    <a:pt x="164211" y="0"/>
                  </a:lnTo>
                  <a:lnTo>
                    <a:pt x="207913" y="6090"/>
                  </a:lnTo>
                  <a:lnTo>
                    <a:pt x="247174" y="23278"/>
                  </a:lnTo>
                  <a:lnTo>
                    <a:pt x="280431" y="49942"/>
                  </a:lnTo>
                  <a:lnTo>
                    <a:pt x="306121" y="84459"/>
                  </a:lnTo>
                  <a:lnTo>
                    <a:pt x="322681" y="125206"/>
                  </a:lnTo>
                  <a:lnTo>
                    <a:pt x="328549" y="170561"/>
                  </a:lnTo>
                  <a:lnTo>
                    <a:pt x="322681" y="215924"/>
                  </a:lnTo>
                  <a:lnTo>
                    <a:pt x="306121" y="256695"/>
                  </a:lnTo>
                  <a:lnTo>
                    <a:pt x="280431" y="291242"/>
                  </a:lnTo>
                  <a:lnTo>
                    <a:pt x="247174" y="317937"/>
                  </a:lnTo>
                  <a:lnTo>
                    <a:pt x="207913" y="335149"/>
                  </a:lnTo>
                  <a:lnTo>
                    <a:pt x="164211" y="341249"/>
                  </a:lnTo>
                  <a:lnTo>
                    <a:pt x="120561" y="335149"/>
                  </a:lnTo>
                  <a:lnTo>
                    <a:pt x="81336" y="317937"/>
                  </a:lnTo>
                  <a:lnTo>
                    <a:pt x="48101" y="291242"/>
                  </a:lnTo>
                  <a:lnTo>
                    <a:pt x="22422" y="256695"/>
                  </a:lnTo>
                  <a:lnTo>
                    <a:pt x="5866" y="215924"/>
                  </a:lnTo>
                  <a:lnTo>
                    <a:pt x="0" y="170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608451" y="2435225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165100" y="0"/>
                  </a:moveTo>
                  <a:lnTo>
                    <a:pt x="121208" y="6099"/>
                  </a:lnTo>
                  <a:lnTo>
                    <a:pt x="81769" y="23311"/>
                  </a:lnTo>
                  <a:lnTo>
                    <a:pt x="48355" y="50006"/>
                  </a:lnTo>
                  <a:lnTo>
                    <a:pt x="22540" y="84553"/>
                  </a:lnTo>
                  <a:lnTo>
                    <a:pt x="5897" y="125324"/>
                  </a:lnTo>
                  <a:lnTo>
                    <a:pt x="0" y="170687"/>
                  </a:lnTo>
                  <a:lnTo>
                    <a:pt x="5897" y="216051"/>
                  </a:lnTo>
                  <a:lnTo>
                    <a:pt x="22540" y="256822"/>
                  </a:lnTo>
                  <a:lnTo>
                    <a:pt x="48355" y="291369"/>
                  </a:lnTo>
                  <a:lnTo>
                    <a:pt x="81769" y="318064"/>
                  </a:lnTo>
                  <a:lnTo>
                    <a:pt x="121208" y="335276"/>
                  </a:lnTo>
                  <a:lnTo>
                    <a:pt x="165100" y="341375"/>
                  </a:lnTo>
                  <a:lnTo>
                    <a:pt x="208947" y="335276"/>
                  </a:lnTo>
                  <a:lnTo>
                    <a:pt x="248374" y="318064"/>
                  </a:lnTo>
                  <a:lnTo>
                    <a:pt x="281797" y="291369"/>
                  </a:lnTo>
                  <a:lnTo>
                    <a:pt x="307631" y="256822"/>
                  </a:lnTo>
                  <a:lnTo>
                    <a:pt x="324293" y="216051"/>
                  </a:lnTo>
                  <a:lnTo>
                    <a:pt x="330200" y="170687"/>
                  </a:lnTo>
                  <a:lnTo>
                    <a:pt x="324293" y="125324"/>
                  </a:lnTo>
                  <a:lnTo>
                    <a:pt x="307631" y="84553"/>
                  </a:lnTo>
                  <a:lnTo>
                    <a:pt x="281797" y="50006"/>
                  </a:lnTo>
                  <a:lnTo>
                    <a:pt x="248374" y="23311"/>
                  </a:lnTo>
                  <a:lnTo>
                    <a:pt x="208947" y="609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08451" y="2435225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30">
                  <a:moveTo>
                    <a:pt x="0" y="170687"/>
                  </a:moveTo>
                  <a:lnTo>
                    <a:pt x="5897" y="125324"/>
                  </a:lnTo>
                  <a:lnTo>
                    <a:pt x="22540" y="84553"/>
                  </a:lnTo>
                  <a:lnTo>
                    <a:pt x="48355" y="50006"/>
                  </a:lnTo>
                  <a:lnTo>
                    <a:pt x="81769" y="23311"/>
                  </a:lnTo>
                  <a:lnTo>
                    <a:pt x="121208" y="6099"/>
                  </a:lnTo>
                  <a:lnTo>
                    <a:pt x="165100" y="0"/>
                  </a:lnTo>
                  <a:lnTo>
                    <a:pt x="208947" y="6099"/>
                  </a:lnTo>
                  <a:lnTo>
                    <a:pt x="248374" y="23311"/>
                  </a:lnTo>
                  <a:lnTo>
                    <a:pt x="281797" y="50006"/>
                  </a:lnTo>
                  <a:lnTo>
                    <a:pt x="307631" y="84553"/>
                  </a:lnTo>
                  <a:lnTo>
                    <a:pt x="324293" y="125324"/>
                  </a:lnTo>
                  <a:lnTo>
                    <a:pt x="330200" y="170687"/>
                  </a:lnTo>
                  <a:lnTo>
                    <a:pt x="324293" y="216051"/>
                  </a:lnTo>
                  <a:lnTo>
                    <a:pt x="307631" y="256822"/>
                  </a:lnTo>
                  <a:lnTo>
                    <a:pt x="281797" y="291369"/>
                  </a:lnTo>
                  <a:lnTo>
                    <a:pt x="248374" y="318064"/>
                  </a:lnTo>
                  <a:lnTo>
                    <a:pt x="208947" y="335276"/>
                  </a:lnTo>
                  <a:lnTo>
                    <a:pt x="165100" y="341375"/>
                  </a:lnTo>
                  <a:lnTo>
                    <a:pt x="121208" y="335276"/>
                  </a:lnTo>
                  <a:lnTo>
                    <a:pt x="81769" y="318064"/>
                  </a:lnTo>
                  <a:lnTo>
                    <a:pt x="48355" y="291369"/>
                  </a:lnTo>
                  <a:lnTo>
                    <a:pt x="22540" y="256822"/>
                  </a:lnTo>
                  <a:lnTo>
                    <a:pt x="5897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94201" y="3017774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165100" y="0"/>
                  </a:moveTo>
                  <a:lnTo>
                    <a:pt x="121208" y="6099"/>
                  </a:lnTo>
                  <a:lnTo>
                    <a:pt x="81769" y="23311"/>
                  </a:lnTo>
                  <a:lnTo>
                    <a:pt x="48355" y="50006"/>
                  </a:lnTo>
                  <a:lnTo>
                    <a:pt x="22540" y="84553"/>
                  </a:lnTo>
                  <a:lnTo>
                    <a:pt x="5897" y="125324"/>
                  </a:lnTo>
                  <a:lnTo>
                    <a:pt x="0" y="170687"/>
                  </a:lnTo>
                  <a:lnTo>
                    <a:pt x="5897" y="216051"/>
                  </a:lnTo>
                  <a:lnTo>
                    <a:pt x="22540" y="256822"/>
                  </a:lnTo>
                  <a:lnTo>
                    <a:pt x="48355" y="291369"/>
                  </a:lnTo>
                  <a:lnTo>
                    <a:pt x="81769" y="318064"/>
                  </a:lnTo>
                  <a:lnTo>
                    <a:pt x="121208" y="335276"/>
                  </a:lnTo>
                  <a:lnTo>
                    <a:pt x="165100" y="341375"/>
                  </a:lnTo>
                  <a:lnTo>
                    <a:pt x="208947" y="335276"/>
                  </a:lnTo>
                  <a:lnTo>
                    <a:pt x="248374" y="318064"/>
                  </a:lnTo>
                  <a:lnTo>
                    <a:pt x="281797" y="291369"/>
                  </a:lnTo>
                  <a:lnTo>
                    <a:pt x="307631" y="256822"/>
                  </a:lnTo>
                  <a:lnTo>
                    <a:pt x="324293" y="216051"/>
                  </a:lnTo>
                  <a:lnTo>
                    <a:pt x="330200" y="170687"/>
                  </a:lnTo>
                  <a:lnTo>
                    <a:pt x="324293" y="125324"/>
                  </a:lnTo>
                  <a:lnTo>
                    <a:pt x="307631" y="84553"/>
                  </a:lnTo>
                  <a:lnTo>
                    <a:pt x="281797" y="50006"/>
                  </a:lnTo>
                  <a:lnTo>
                    <a:pt x="248374" y="23311"/>
                  </a:lnTo>
                  <a:lnTo>
                    <a:pt x="208947" y="609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4201" y="3017774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0" y="170687"/>
                  </a:moveTo>
                  <a:lnTo>
                    <a:pt x="5897" y="125324"/>
                  </a:lnTo>
                  <a:lnTo>
                    <a:pt x="22540" y="84553"/>
                  </a:lnTo>
                  <a:lnTo>
                    <a:pt x="48355" y="50006"/>
                  </a:lnTo>
                  <a:lnTo>
                    <a:pt x="81769" y="23311"/>
                  </a:lnTo>
                  <a:lnTo>
                    <a:pt x="121208" y="6099"/>
                  </a:lnTo>
                  <a:lnTo>
                    <a:pt x="165100" y="0"/>
                  </a:lnTo>
                  <a:lnTo>
                    <a:pt x="208947" y="6099"/>
                  </a:lnTo>
                  <a:lnTo>
                    <a:pt x="248374" y="23311"/>
                  </a:lnTo>
                  <a:lnTo>
                    <a:pt x="281797" y="50006"/>
                  </a:lnTo>
                  <a:lnTo>
                    <a:pt x="307631" y="84553"/>
                  </a:lnTo>
                  <a:lnTo>
                    <a:pt x="324293" y="125324"/>
                  </a:lnTo>
                  <a:lnTo>
                    <a:pt x="330200" y="170687"/>
                  </a:lnTo>
                  <a:lnTo>
                    <a:pt x="324293" y="216051"/>
                  </a:lnTo>
                  <a:lnTo>
                    <a:pt x="307631" y="256822"/>
                  </a:lnTo>
                  <a:lnTo>
                    <a:pt x="281797" y="291369"/>
                  </a:lnTo>
                  <a:lnTo>
                    <a:pt x="248374" y="318064"/>
                  </a:lnTo>
                  <a:lnTo>
                    <a:pt x="208947" y="335276"/>
                  </a:lnTo>
                  <a:lnTo>
                    <a:pt x="165100" y="341375"/>
                  </a:lnTo>
                  <a:lnTo>
                    <a:pt x="121208" y="335276"/>
                  </a:lnTo>
                  <a:lnTo>
                    <a:pt x="81769" y="318064"/>
                  </a:lnTo>
                  <a:lnTo>
                    <a:pt x="48355" y="291369"/>
                  </a:lnTo>
                  <a:lnTo>
                    <a:pt x="22540" y="256822"/>
                  </a:lnTo>
                  <a:lnTo>
                    <a:pt x="5897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117850" y="2154301"/>
              <a:ext cx="240029" cy="297180"/>
            </a:xfrm>
            <a:custGeom>
              <a:avLst/>
              <a:gdLst/>
              <a:ahLst/>
              <a:cxnLst/>
              <a:rect l="l" t="t" r="r" b="b"/>
              <a:pathLst>
                <a:path w="240027" h="297180">
                  <a:moveTo>
                    <a:pt x="239775" y="0"/>
                  </a:moveTo>
                  <a:lnTo>
                    <a:pt x="0" y="2967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681476" y="1878583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739898" y="2435478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745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4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63975" y="2738501"/>
            <a:ext cx="135255" cy="274955"/>
          </a:xfrm>
          <a:custGeom>
            <a:avLst/>
            <a:gdLst/>
            <a:ahLst/>
            <a:cxnLst/>
            <a:rect l="l" t="t" r="r" b="b"/>
            <a:pathLst>
              <a:path w="135254" h="274955">
                <a:moveTo>
                  <a:pt x="0" y="0"/>
                </a:moveTo>
                <a:lnTo>
                  <a:pt x="135000" y="2745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932301" y="3023996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30</a:t>
            </a:r>
            <a:r>
              <a:rPr sz="1800" spc="420">
                <a:latin typeface="Calibri"/>
                <a:cs typeface="Calibri"/>
              </a:rPr>
              <a:t> </a:t>
            </a:r>
            <a:r>
              <a:rPr sz="2400" b="1" spc="-75" baseline="3472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3472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21278" y="2332101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6234">
                <a:latin typeface="Calibri"/>
                <a:cs typeface="Calibri"/>
              </a:rPr>
              <a:t>20</a:t>
            </a:r>
            <a:r>
              <a:rPr sz="2700" spc="494" baseline="-26234"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124388" y="3317938"/>
            <a:ext cx="346075" cy="628650"/>
            <a:chOff x="4124388" y="3317938"/>
            <a:chExt cx="346075" cy="628650"/>
          </a:xfrm>
        </p:grpSpPr>
        <p:sp>
          <p:nvSpPr>
            <p:cNvPr id="99" name="object 99"/>
            <p:cNvSpPr/>
            <p:nvPr/>
          </p:nvSpPr>
          <p:spPr>
            <a:xfrm>
              <a:off x="4135501" y="3600450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165100" y="0"/>
                  </a:moveTo>
                  <a:lnTo>
                    <a:pt x="121208" y="6099"/>
                  </a:lnTo>
                  <a:lnTo>
                    <a:pt x="81769" y="23311"/>
                  </a:lnTo>
                  <a:lnTo>
                    <a:pt x="48355" y="50006"/>
                  </a:lnTo>
                  <a:lnTo>
                    <a:pt x="22540" y="84553"/>
                  </a:lnTo>
                  <a:lnTo>
                    <a:pt x="5897" y="125324"/>
                  </a:lnTo>
                  <a:lnTo>
                    <a:pt x="0" y="170687"/>
                  </a:lnTo>
                  <a:lnTo>
                    <a:pt x="5897" y="216051"/>
                  </a:lnTo>
                  <a:lnTo>
                    <a:pt x="22540" y="256822"/>
                  </a:lnTo>
                  <a:lnTo>
                    <a:pt x="48355" y="291369"/>
                  </a:lnTo>
                  <a:lnTo>
                    <a:pt x="81769" y="318064"/>
                  </a:lnTo>
                  <a:lnTo>
                    <a:pt x="121208" y="335276"/>
                  </a:lnTo>
                  <a:lnTo>
                    <a:pt x="165100" y="341375"/>
                  </a:lnTo>
                  <a:lnTo>
                    <a:pt x="208947" y="335276"/>
                  </a:lnTo>
                  <a:lnTo>
                    <a:pt x="248374" y="318064"/>
                  </a:lnTo>
                  <a:lnTo>
                    <a:pt x="281797" y="291369"/>
                  </a:lnTo>
                  <a:lnTo>
                    <a:pt x="307631" y="256822"/>
                  </a:lnTo>
                  <a:lnTo>
                    <a:pt x="324293" y="216051"/>
                  </a:lnTo>
                  <a:lnTo>
                    <a:pt x="330200" y="170687"/>
                  </a:lnTo>
                  <a:lnTo>
                    <a:pt x="324293" y="125324"/>
                  </a:lnTo>
                  <a:lnTo>
                    <a:pt x="307631" y="84553"/>
                  </a:lnTo>
                  <a:lnTo>
                    <a:pt x="281797" y="50006"/>
                  </a:lnTo>
                  <a:lnTo>
                    <a:pt x="248374" y="23311"/>
                  </a:lnTo>
                  <a:lnTo>
                    <a:pt x="208947" y="609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135501" y="3600450"/>
              <a:ext cx="330200" cy="341630"/>
            </a:xfrm>
            <a:custGeom>
              <a:avLst/>
              <a:gdLst/>
              <a:ahLst/>
              <a:cxnLst/>
              <a:rect l="l" t="t" r="r" b="b"/>
              <a:pathLst>
                <a:path w="330200" h="341629">
                  <a:moveTo>
                    <a:pt x="0" y="170687"/>
                  </a:moveTo>
                  <a:lnTo>
                    <a:pt x="5897" y="125324"/>
                  </a:lnTo>
                  <a:lnTo>
                    <a:pt x="22540" y="84553"/>
                  </a:lnTo>
                  <a:lnTo>
                    <a:pt x="48355" y="50006"/>
                  </a:lnTo>
                  <a:lnTo>
                    <a:pt x="81769" y="23311"/>
                  </a:lnTo>
                  <a:lnTo>
                    <a:pt x="121208" y="6099"/>
                  </a:lnTo>
                  <a:lnTo>
                    <a:pt x="165100" y="0"/>
                  </a:lnTo>
                  <a:lnTo>
                    <a:pt x="208947" y="6099"/>
                  </a:lnTo>
                  <a:lnTo>
                    <a:pt x="248374" y="23311"/>
                  </a:lnTo>
                  <a:lnTo>
                    <a:pt x="281797" y="50006"/>
                  </a:lnTo>
                  <a:lnTo>
                    <a:pt x="307631" y="84553"/>
                  </a:lnTo>
                  <a:lnTo>
                    <a:pt x="324293" y="125324"/>
                  </a:lnTo>
                  <a:lnTo>
                    <a:pt x="330200" y="170687"/>
                  </a:lnTo>
                  <a:lnTo>
                    <a:pt x="324293" y="216051"/>
                  </a:lnTo>
                  <a:lnTo>
                    <a:pt x="307631" y="256822"/>
                  </a:lnTo>
                  <a:lnTo>
                    <a:pt x="281797" y="291369"/>
                  </a:lnTo>
                  <a:lnTo>
                    <a:pt x="248374" y="318064"/>
                  </a:lnTo>
                  <a:lnTo>
                    <a:pt x="208947" y="335276"/>
                  </a:lnTo>
                  <a:lnTo>
                    <a:pt x="165100" y="341375"/>
                  </a:lnTo>
                  <a:lnTo>
                    <a:pt x="121208" y="335276"/>
                  </a:lnTo>
                  <a:lnTo>
                    <a:pt x="81769" y="318064"/>
                  </a:lnTo>
                  <a:lnTo>
                    <a:pt x="48355" y="291369"/>
                  </a:lnTo>
                  <a:lnTo>
                    <a:pt x="22540" y="256822"/>
                  </a:lnTo>
                  <a:lnTo>
                    <a:pt x="5897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138676" y="3332226"/>
              <a:ext cx="133350" cy="276225"/>
            </a:xfrm>
            <a:custGeom>
              <a:avLst/>
              <a:gdLst/>
              <a:ahLst/>
              <a:cxnLst/>
              <a:rect l="l" t="t" r="r" b="b"/>
              <a:pathLst>
                <a:path w="133350" h="276225">
                  <a:moveTo>
                    <a:pt x="0" y="0"/>
                  </a:moveTo>
                  <a:lnTo>
                    <a:pt x="133350" y="276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4173728" y="3606800"/>
            <a:ext cx="46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40</a:t>
            </a:r>
            <a:r>
              <a:rPr sz="1800" spc="405">
                <a:latin typeface="Calibri"/>
                <a:cs typeface="Calibri"/>
              </a:rPr>
              <a:t> 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049526" y="4073588"/>
            <a:ext cx="2462530" cy="6464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40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eklendikten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ağacın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durumu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962527" y="1965198"/>
            <a:ext cx="3552825" cy="3329304"/>
            <a:chOff x="3962527" y="1965198"/>
            <a:chExt cx="3552825" cy="3329304"/>
          </a:xfrm>
        </p:grpSpPr>
        <p:sp>
          <p:nvSpPr>
            <p:cNvPr id="105" name="object 105"/>
            <p:cNvSpPr/>
            <p:nvPr/>
          </p:nvSpPr>
          <p:spPr>
            <a:xfrm>
              <a:off x="3962527" y="1965198"/>
              <a:ext cx="991235" cy="132715"/>
            </a:xfrm>
            <a:custGeom>
              <a:avLst/>
              <a:gdLst/>
              <a:ahLst/>
              <a:cxnLst/>
              <a:rect l="l" t="t" r="r" b="b"/>
              <a:pathLst>
                <a:path w="991235" h="132714">
                  <a:moveTo>
                    <a:pt x="966559" y="51053"/>
                  </a:moveTo>
                  <a:lnTo>
                    <a:pt x="962533" y="51053"/>
                  </a:lnTo>
                  <a:lnTo>
                    <a:pt x="962913" y="79628"/>
                  </a:lnTo>
                  <a:lnTo>
                    <a:pt x="910070" y="80228"/>
                  </a:lnTo>
                  <a:lnTo>
                    <a:pt x="863473" y="108076"/>
                  </a:lnTo>
                  <a:lnTo>
                    <a:pt x="861313" y="116839"/>
                  </a:lnTo>
                  <a:lnTo>
                    <a:pt x="865377" y="123571"/>
                  </a:lnTo>
                  <a:lnTo>
                    <a:pt x="869442" y="130428"/>
                  </a:lnTo>
                  <a:lnTo>
                    <a:pt x="878205" y="132587"/>
                  </a:lnTo>
                  <a:lnTo>
                    <a:pt x="991108" y="65024"/>
                  </a:lnTo>
                  <a:lnTo>
                    <a:pt x="966559" y="51053"/>
                  </a:lnTo>
                  <a:close/>
                </a:path>
                <a:path w="991235" h="132714">
                  <a:moveTo>
                    <a:pt x="909812" y="51652"/>
                  </a:moveTo>
                  <a:lnTo>
                    <a:pt x="0" y="61975"/>
                  </a:lnTo>
                  <a:lnTo>
                    <a:pt x="381" y="90550"/>
                  </a:lnTo>
                  <a:lnTo>
                    <a:pt x="910070" y="80228"/>
                  </a:lnTo>
                  <a:lnTo>
                    <a:pt x="934432" y="65647"/>
                  </a:lnTo>
                  <a:lnTo>
                    <a:pt x="909812" y="51652"/>
                  </a:lnTo>
                  <a:close/>
                </a:path>
                <a:path w="991235" h="132714">
                  <a:moveTo>
                    <a:pt x="934432" y="65647"/>
                  </a:moveTo>
                  <a:lnTo>
                    <a:pt x="910070" y="80228"/>
                  </a:lnTo>
                  <a:lnTo>
                    <a:pt x="962913" y="79628"/>
                  </a:lnTo>
                  <a:lnTo>
                    <a:pt x="962888" y="77724"/>
                  </a:lnTo>
                  <a:lnTo>
                    <a:pt x="955675" y="77724"/>
                  </a:lnTo>
                  <a:lnTo>
                    <a:pt x="934432" y="65647"/>
                  </a:lnTo>
                  <a:close/>
                </a:path>
                <a:path w="991235" h="132714">
                  <a:moveTo>
                    <a:pt x="955421" y="53086"/>
                  </a:moveTo>
                  <a:lnTo>
                    <a:pt x="934432" y="65647"/>
                  </a:lnTo>
                  <a:lnTo>
                    <a:pt x="955675" y="77724"/>
                  </a:lnTo>
                  <a:lnTo>
                    <a:pt x="955421" y="53086"/>
                  </a:lnTo>
                  <a:close/>
                </a:path>
                <a:path w="991235" h="132714">
                  <a:moveTo>
                    <a:pt x="962560" y="53086"/>
                  </a:moveTo>
                  <a:lnTo>
                    <a:pt x="955421" y="53086"/>
                  </a:lnTo>
                  <a:lnTo>
                    <a:pt x="955675" y="77724"/>
                  </a:lnTo>
                  <a:lnTo>
                    <a:pt x="962888" y="77724"/>
                  </a:lnTo>
                  <a:lnTo>
                    <a:pt x="962560" y="53086"/>
                  </a:lnTo>
                  <a:close/>
                </a:path>
                <a:path w="991235" h="132714">
                  <a:moveTo>
                    <a:pt x="962533" y="51053"/>
                  </a:moveTo>
                  <a:lnTo>
                    <a:pt x="909812" y="51652"/>
                  </a:lnTo>
                  <a:lnTo>
                    <a:pt x="934432" y="65647"/>
                  </a:lnTo>
                  <a:lnTo>
                    <a:pt x="955421" y="53086"/>
                  </a:lnTo>
                  <a:lnTo>
                    <a:pt x="962560" y="53086"/>
                  </a:lnTo>
                  <a:lnTo>
                    <a:pt x="962533" y="51053"/>
                  </a:lnTo>
                  <a:close/>
                </a:path>
                <a:path w="991235" h="132714">
                  <a:moveTo>
                    <a:pt x="876681" y="0"/>
                  </a:moveTo>
                  <a:lnTo>
                    <a:pt x="867918" y="2286"/>
                  </a:lnTo>
                  <a:lnTo>
                    <a:pt x="864108" y="9143"/>
                  </a:lnTo>
                  <a:lnTo>
                    <a:pt x="860171" y="16128"/>
                  </a:lnTo>
                  <a:lnTo>
                    <a:pt x="862584" y="24764"/>
                  </a:lnTo>
                  <a:lnTo>
                    <a:pt x="909812" y="51652"/>
                  </a:lnTo>
                  <a:lnTo>
                    <a:pt x="962533" y="51053"/>
                  </a:lnTo>
                  <a:lnTo>
                    <a:pt x="966559" y="51053"/>
                  </a:lnTo>
                  <a:lnTo>
                    <a:pt x="883538" y="3810"/>
                  </a:lnTo>
                  <a:lnTo>
                    <a:pt x="876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59376" y="4648263"/>
              <a:ext cx="2856230" cy="646430"/>
            </a:xfrm>
            <a:custGeom>
              <a:avLst/>
              <a:gdLst/>
              <a:ahLst/>
              <a:cxnLst/>
              <a:rect l="l" t="t" r="r" b="b"/>
              <a:pathLst>
                <a:path w="2856229" h="646429">
                  <a:moveTo>
                    <a:pt x="2855849" y="0"/>
                  </a:moveTo>
                  <a:lnTo>
                    <a:pt x="0" y="0"/>
                  </a:lnTo>
                  <a:lnTo>
                    <a:pt x="0" y="646112"/>
                  </a:lnTo>
                  <a:lnTo>
                    <a:pt x="2855849" y="646112"/>
                  </a:lnTo>
                  <a:lnTo>
                    <a:pt x="285584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062473" y="4666869"/>
            <a:ext cx="2048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5080" indent="-44069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Dengesizliğin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türünün belirlenmesi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939800" y="4832350"/>
            <a:ext cx="2473325" cy="923925"/>
          </a:xfrm>
          <a:custGeom>
            <a:avLst/>
            <a:gdLst/>
            <a:ahLst/>
            <a:cxnLst/>
            <a:rect l="l" t="t" r="r" b="b"/>
            <a:pathLst>
              <a:path w="2473325" h="923925">
                <a:moveTo>
                  <a:pt x="2473325" y="0"/>
                </a:moveTo>
                <a:lnTo>
                  <a:pt x="0" y="0"/>
                </a:lnTo>
                <a:lnTo>
                  <a:pt x="0" y="923925"/>
                </a:lnTo>
                <a:lnTo>
                  <a:pt x="2473325" y="923925"/>
                </a:lnTo>
                <a:lnTo>
                  <a:pt x="247332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1499361" y="4851019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Balans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faktörü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637403" y="6093908"/>
            <a:ext cx="20955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R(30)</a:t>
            </a:r>
            <a:r>
              <a:rPr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bf</a:t>
            </a:r>
            <a:r>
              <a:rPr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8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veya</a:t>
            </a:r>
            <a:r>
              <a:rPr sz="18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180203" y="6127953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36700" y="5125592"/>
            <a:ext cx="208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düzelterek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köke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doğru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932558" y="5399938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ilerle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6040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>
                <a:solidFill>
                  <a:srgbClr val="C00000"/>
                </a:solidFill>
              </a:rPr>
              <a:t>RR</a:t>
            </a:r>
            <a:r>
              <a:rPr spc="-60">
                <a:solidFill>
                  <a:srgbClr val="C00000"/>
                </a:solidFill>
              </a:rPr>
              <a:t> </a:t>
            </a:r>
            <a:r>
              <a:rPr/>
              <a:t>Dengesizliği</a:t>
            </a:r>
            <a:r>
              <a:rPr spc="-80"/>
              <a:t> </a:t>
            </a:r>
            <a:r>
              <a:rPr/>
              <a:t>Düzeltme</a:t>
            </a:r>
            <a:r>
              <a:rPr spc="-55"/>
              <a:t> </a:t>
            </a:r>
            <a:r>
              <a:rPr/>
              <a:t>Örneği</a:t>
            </a:r>
            <a:r>
              <a:rPr spc="-95"/>
              <a:t> </a:t>
            </a:r>
            <a:r>
              <a:rPr spc="-25"/>
              <a:t>(2)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09662" y="1709737"/>
            <a:ext cx="1120775" cy="981075"/>
            <a:chOff x="1109662" y="1709737"/>
            <a:chExt cx="1120775" cy="981075"/>
          </a:xfrm>
        </p:grpSpPr>
        <p:sp>
          <p:nvSpPr>
            <p:cNvPr id="4" name="object 4"/>
            <p:cNvSpPr/>
            <p:nvPr/>
          </p:nvSpPr>
          <p:spPr>
            <a:xfrm>
              <a:off x="1544701" y="1714500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172974" y="0"/>
                  </a:moveTo>
                  <a:lnTo>
                    <a:pt x="127000" y="6404"/>
                  </a:lnTo>
                  <a:lnTo>
                    <a:pt x="85682" y="24482"/>
                  </a:lnTo>
                  <a:lnTo>
                    <a:pt x="50673" y="52530"/>
                  </a:lnTo>
                  <a:lnTo>
                    <a:pt x="23621" y="88843"/>
                  </a:lnTo>
                  <a:lnTo>
                    <a:pt x="6180" y="131718"/>
                  </a:lnTo>
                  <a:lnTo>
                    <a:pt x="0" y="179450"/>
                  </a:lnTo>
                  <a:lnTo>
                    <a:pt x="6180" y="227130"/>
                  </a:lnTo>
                  <a:lnTo>
                    <a:pt x="23621" y="269969"/>
                  </a:lnTo>
                  <a:lnTo>
                    <a:pt x="50672" y="306260"/>
                  </a:lnTo>
                  <a:lnTo>
                    <a:pt x="85682" y="334296"/>
                  </a:lnTo>
                  <a:lnTo>
                    <a:pt x="127000" y="352370"/>
                  </a:lnTo>
                  <a:lnTo>
                    <a:pt x="172974" y="358775"/>
                  </a:lnTo>
                  <a:lnTo>
                    <a:pt x="218957" y="352370"/>
                  </a:lnTo>
                  <a:lnTo>
                    <a:pt x="260298" y="334296"/>
                  </a:lnTo>
                  <a:lnTo>
                    <a:pt x="295338" y="306260"/>
                  </a:lnTo>
                  <a:lnTo>
                    <a:pt x="322420" y="269969"/>
                  </a:lnTo>
                  <a:lnTo>
                    <a:pt x="339884" y="227130"/>
                  </a:lnTo>
                  <a:lnTo>
                    <a:pt x="346075" y="179450"/>
                  </a:lnTo>
                  <a:lnTo>
                    <a:pt x="339884" y="131718"/>
                  </a:lnTo>
                  <a:lnTo>
                    <a:pt x="322420" y="88843"/>
                  </a:lnTo>
                  <a:lnTo>
                    <a:pt x="295338" y="52530"/>
                  </a:lnTo>
                  <a:lnTo>
                    <a:pt x="260298" y="24482"/>
                  </a:lnTo>
                  <a:lnTo>
                    <a:pt x="218957" y="640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4701" y="1714500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0" y="179450"/>
                  </a:moveTo>
                  <a:lnTo>
                    <a:pt x="6180" y="131718"/>
                  </a:lnTo>
                  <a:lnTo>
                    <a:pt x="23621" y="88843"/>
                  </a:lnTo>
                  <a:lnTo>
                    <a:pt x="50673" y="52530"/>
                  </a:lnTo>
                  <a:lnTo>
                    <a:pt x="85682" y="24482"/>
                  </a:lnTo>
                  <a:lnTo>
                    <a:pt x="127000" y="6404"/>
                  </a:lnTo>
                  <a:lnTo>
                    <a:pt x="172974" y="0"/>
                  </a:lnTo>
                  <a:lnTo>
                    <a:pt x="218957" y="6404"/>
                  </a:lnTo>
                  <a:lnTo>
                    <a:pt x="260298" y="24482"/>
                  </a:lnTo>
                  <a:lnTo>
                    <a:pt x="295338" y="52530"/>
                  </a:lnTo>
                  <a:lnTo>
                    <a:pt x="322420" y="88843"/>
                  </a:lnTo>
                  <a:lnTo>
                    <a:pt x="339884" y="131718"/>
                  </a:lnTo>
                  <a:lnTo>
                    <a:pt x="346075" y="179450"/>
                  </a:lnTo>
                  <a:lnTo>
                    <a:pt x="339884" y="227130"/>
                  </a:lnTo>
                  <a:lnTo>
                    <a:pt x="322420" y="269969"/>
                  </a:lnTo>
                  <a:lnTo>
                    <a:pt x="295338" y="306260"/>
                  </a:lnTo>
                  <a:lnTo>
                    <a:pt x="260298" y="334296"/>
                  </a:lnTo>
                  <a:lnTo>
                    <a:pt x="218957" y="352370"/>
                  </a:lnTo>
                  <a:lnTo>
                    <a:pt x="172974" y="358775"/>
                  </a:lnTo>
                  <a:lnTo>
                    <a:pt x="127000" y="352370"/>
                  </a:lnTo>
                  <a:lnTo>
                    <a:pt x="85682" y="334296"/>
                  </a:lnTo>
                  <a:lnTo>
                    <a:pt x="50672" y="306260"/>
                  </a:lnTo>
                  <a:lnTo>
                    <a:pt x="23621" y="269969"/>
                  </a:lnTo>
                  <a:lnTo>
                    <a:pt x="6180" y="227130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6801" y="2020950"/>
              <a:ext cx="141605" cy="288925"/>
            </a:xfrm>
            <a:custGeom>
              <a:avLst/>
              <a:gdLst/>
              <a:ahLst/>
              <a:cxnLst/>
              <a:rect l="l" t="t" r="r" b="b"/>
              <a:pathLst>
                <a:path w="141605" h="288925">
                  <a:moveTo>
                    <a:pt x="0" y="0"/>
                  </a:moveTo>
                  <a:lnTo>
                    <a:pt x="141224" y="2889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4425" y="2316226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5" h="358775">
                  <a:moveTo>
                    <a:pt x="172212" y="0"/>
                  </a:moveTo>
                  <a:lnTo>
                    <a:pt x="126435" y="6404"/>
                  </a:lnTo>
                  <a:lnTo>
                    <a:pt x="85298" y="24478"/>
                  </a:lnTo>
                  <a:lnTo>
                    <a:pt x="50444" y="52514"/>
                  </a:lnTo>
                  <a:lnTo>
                    <a:pt x="23514" y="88805"/>
                  </a:lnTo>
                  <a:lnTo>
                    <a:pt x="6152" y="131644"/>
                  </a:lnTo>
                  <a:lnTo>
                    <a:pt x="0" y="179324"/>
                  </a:lnTo>
                  <a:lnTo>
                    <a:pt x="6152" y="227012"/>
                  </a:lnTo>
                  <a:lnTo>
                    <a:pt x="23514" y="269875"/>
                  </a:lnTo>
                  <a:lnTo>
                    <a:pt x="50444" y="306197"/>
                  </a:lnTo>
                  <a:lnTo>
                    <a:pt x="85298" y="334263"/>
                  </a:lnTo>
                  <a:lnTo>
                    <a:pt x="126435" y="352361"/>
                  </a:lnTo>
                  <a:lnTo>
                    <a:pt x="172212" y="358775"/>
                  </a:lnTo>
                  <a:lnTo>
                    <a:pt x="218006" y="352361"/>
                  </a:lnTo>
                  <a:lnTo>
                    <a:pt x="259169" y="334263"/>
                  </a:lnTo>
                  <a:lnTo>
                    <a:pt x="294052" y="306197"/>
                  </a:lnTo>
                  <a:lnTo>
                    <a:pt x="321008" y="269875"/>
                  </a:lnTo>
                  <a:lnTo>
                    <a:pt x="338390" y="227012"/>
                  </a:lnTo>
                  <a:lnTo>
                    <a:pt x="344550" y="179324"/>
                  </a:lnTo>
                  <a:lnTo>
                    <a:pt x="338390" y="131644"/>
                  </a:lnTo>
                  <a:lnTo>
                    <a:pt x="321008" y="88805"/>
                  </a:lnTo>
                  <a:lnTo>
                    <a:pt x="294052" y="52514"/>
                  </a:lnTo>
                  <a:lnTo>
                    <a:pt x="259169" y="24478"/>
                  </a:lnTo>
                  <a:lnTo>
                    <a:pt x="218006" y="640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4425" y="2316226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5" h="358775">
                  <a:moveTo>
                    <a:pt x="0" y="179324"/>
                  </a:moveTo>
                  <a:lnTo>
                    <a:pt x="6152" y="131644"/>
                  </a:lnTo>
                  <a:lnTo>
                    <a:pt x="23514" y="88805"/>
                  </a:lnTo>
                  <a:lnTo>
                    <a:pt x="50444" y="52514"/>
                  </a:lnTo>
                  <a:lnTo>
                    <a:pt x="85298" y="24478"/>
                  </a:lnTo>
                  <a:lnTo>
                    <a:pt x="126435" y="6404"/>
                  </a:lnTo>
                  <a:lnTo>
                    <a:pt x="172212" y="0"/>
                  </a:lnTo>
                  <a:lnTo>
                    <a:pt x="218006" y="6404"/>
                  </a:lnTo>
                  <a:lnTo>
                    <a:pt x="259169" y="24478"/>
                  </a:lnTo>
                  <a:lnTo>
                    <a:pt x="294052" y="52514"/>
                  </a:lnTo>
                  <a:lnTo>
                    <a:pt x="321008" y="88805"/>
                  </a:lnTo>
                  <a:lnTo>
                    <a:pt x="338390" y="131644"/>
                  </a:lnTo>
                  <a:lnTo>
                    <a:pt x="344550" y="179324"/>
                  </a:lnTo>
                  <a:lnTo>
                    <a:pt x="338390" y="227012"/>
                  </a:lnTo>
                  <a:lnTo>
                    <a:pt x="321008" y="269875"/>
                  </a:lnTo>
                  <a:lnTo>
                    <a:pt x="294052" y="306197"/>
                  </a:lnTo>
                  <a:lnTo>
                    <a:pt x="259169" y="334263"/>
                  </a:lnTo>
                  <a:lnTo>
                    <a:pt x="218006" y="352361"/>
                  </a:lnTo>
                  <a:lnTo>
                    <a:pt x="172212" y="358775"/>
                  </a:lnTo>
                  <a:lnTo>
                    <a:pt x="126435" y="352361"/>
                  </a:lnTo>
                  <a:lnTo>
                    <a:pt x="85298" y="334263"/>
                  </a:lnTo>
                  <a:lnTo>
                    <a:pt x="50444" y="306197"/>
                  </a:lnTo>
                  <a:lnTo>
                    <a:pt x="23514" y="269875"/>
                  </a:lnTo>
                  <a:lnTo>
                    <a:pt x="6152" y="227012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79600" y="2327275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173100" y="0"/>
                  </a:moveTo>
                  <a:lnTo>
                    <a:pt x="127073" y="6404"/>
                  </a:lnTo>
                  <a:lnTo>
                    <a:pt x="85720" y="24482"/>
                  </a:lnTo>
                  <a:lnTo>
                    <a:pt x="50688" y="52530"/>
                  </a:lnTo>
                  <a:lnTo>
                    <a:pt x="23626" y="88843"/>
                  </a:lnTo>
                  <a:lnTo>
                    <a:pt x="6181" y="131718"/>
                  </a:lnTo>
                  <a:lnTo>
                    <a:pt x="0" y="179450"/>
                  </a:lnTo>
                  <a:lnTo>
                    <a:pt x="6181" y="227130"/>
                  </a:lnTo>
                  <a:lnTo>
                    <a:pt x="23626" y="269969"/>
                  </a:lnTo>
                  <a:lnTo>
                    <a:pt x="50688" y="306260"/>
                  </a:lnTo>
                  <a:lnTo>
                    <a:pt x="85720" y="334296"/>
                  </a:lnTo>
                  <a:lnTo>
                    <a:pt x="127073" y="352370"/>
                  </a:lnTo>
                  <a:lnTo>
                    <a:pt x="173100" y="358775"/>
                  </a:lnTo>
                  <a:lnTo>
                    <a:pt x="219075" y="352370"/>
                  </a:lnTo>
                  <a:lnTo>
                    <a:pt x="260392" y="334296"/>
                  </a:lnTo>
                  <a:lnTo>
                    <a:pt x="295401" y="306260"/>
                  </a:lnTo>
                  <a:lnTo>
                    <a:pt x="322452" y="269969"/>
                  </a:lnTo>
                  <a:lnTo>
                    <a:pt x="339894" y="227130"/>
                  </a:lnTo>
                  <a:lnTo>
                    <a:pt x="346075" y="179450"/>
                  </a:lnTo>
                  <a:lnTo>
                    <a:pt x="339894" y="131718"/>
                  </a:lnTo>
                  <a:lnTo>
                    <a:pt x="322452" y="88843"/>
                  </a:lnTo>
                  <a:lnTo>
                    <a:pt x="295401" y="52530"/>
                  </a:lnTo>
                  <a:lnTo>
                    <a:pt x="260392" y="24482"/>
                  </a:lnTo>
                  <a:lnTo>
                    <a:pt x="219075" y="6404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9600" y="2327275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0" y="179450"/>
                  </a:moveTo>
                  <a:lnTo>
                    <a:pt x="6181" y="131718"/>
                  </a:lnTo>
                  <a:lnTo>
                    <a:pt x="23626" y="88843"/>
                  </a:lnTo>
                  <a:lnTo>
                    <a:pt x="50688" y="52530"/>
                  </a:lnTo>
                  <a:lnTo>
                    <a:pt x="85720" y="24482"/>
                  </a:lnTo>
                  <a:lnTo>
                    <a:pt x="127073" y="6404"/>
                  </a:lnTo>
                  <a:lnTo>
                    <a:pt x="173100" y="0"/>
                  </a:lnTo>
                  <a:lnTo>
                    <a:pt x="219075" y="6404"/>
                  </a:lnTo>
                  <a:lnTo>
                    <a:pt x="260392" y="24482"/>
                  </a:lnTo>
                  <a:lnTo>
                    <a:pt x="295401" y="52530"/>
                  </a:lnTo>
                  <a:lnTo>
                    <a:pt x="322452" y="88843"/>
                  </a:lnTo>
                  <a:lnTo>
                    <a:pt x="339894" y="131718"/>
                  </a:lnTo>
                  <a:lnTo>
                    <a:pt x="346075" y="179450"/>
                  </a:lnTo>
                  <a:lnTo>
                    <a:pt x="339894" y="227130"/>
                  </a:lnTo>
                  <a:lnTo>
                    <a:pt x="322452" y="269969"/>
                  </a:lnTo>
                  <a:lnTo>
                    <a:pt x="295401" y="306260"/>
                  </a:lnTo>
                  <a:lnTo>
                    <a:pt x="260392" y="334296"/>
                  </a:lnTo>
                  <a:lnTo>
                    <a:pt x="219075" y="352370"/>
                  </a:lnTo>
                  <a:lnTo>
                    <a:pt x="173100" y="358775"/>
                  </a:lnTo>
                  <a:lnTo>
                    <a:pt x="127073" y="352370"/>
                  </a:lnTo>
                  <a:lnTo>
                    <a:pt x="85720" y="334296"/>
                  </a:lnTo>
                  <a:lnTo>
                    <a:pt x="50688" y="306260"/>
                  </a:lnTo>
                  <a:lnTo>
                    <a:pt x="23626" y="269969"/>
                  </a:lnTo>
                  <a:lnTo>
                    <a:pt x="6181" y="227130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24557" y="23421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52613" y="2020887"/>
            <a:ext cx="1177925" cy="1282700"/>
            <a:chOff x="1352613" y="2020887"/>
            <a:chExt cx="1177925" cy="1282700"/>
          </a:xfrm>
        </p:grpSpPr>
        <p:sp>
          <p:nvSpPr>
            <p:cNvPr id="13" name="object 13"/>
            <p:cNvSpPr/>
            <p:nvPr/>
          </p:nvSpPr>
          <p:spPr>
            <a:xfrm>
              <a:off x="2179700" y="2941574"/>
              <a:ext cx="346075" cy="357505"/>
            </a:xfrm>
            <a:custGeom>
              <a:avLst/>
              <a:gdLst/>
              <a:ahLst/>
              <a:cxnLst/>
              <a:rect l="l" t="t" r="r" b="b"/>
              <a:pathLst>
                <a:path w="346075" h="357504">
                  <a:moveTo>
                    <a:pt x="172974" y="0"/>
                  </a:moveTo>
                  <a:lnTo>
                    <a:pt x="127000" y="6383"/>
                  </a:lnTo>
                  <a:lnTo>
                    <a:pt x="85682" y="24398"/>
                  </a:lnTo>
                  <a:lnTo>
                    <a:pt x="50673" y="52339"/>
                  </a:lnTo>
                  <a:lnTo>
                    <a:pt x="23622" y="88504"/>
                  </a:lnTo>
                  <a:lnTo>
                    <a:pt x="6180" y="131189"/>
                  </a:lnTo>
                  <a:lnTo>
                    <a:pt x="0" y="178688"/>
                  </a:lnTo>
                  <a:lnTo>
                    <a:pt x="6180" y="226135"/>
                  </a:lnTo>
                  <a:lnTo>
                    <a:pt x="23622" y="268783"/>
                  </a:lnTo>
                  <a:lnTo>
                    <a:pt x="50673" y="304927"/>
                  </a:lnTo>
                  <a:lnTo>
                    <a:pt x="85682" y="332857"/>
                  </a:lnTo>
                  <a:lnTo>
                    <a:pt x="127000" y="350868"/>
                  </a:lnTo>
                  <a:lnTo>
                    <a:pt x="172974" y="357250"/>
                  </a:lnTo>
                  <a:lnTo>
                    <a:pt x="218957" y="350868"/>
                  </a:lnTo>
                  <a:lnTo>
                    <a:pt x="260298" y="332857"/>
                  </a:lnTo>
                  <a:lnTo>
                    <a:pt x="295338" y="304926"/>
                  </a:lnTo>
                  <a:lnTo>
                    <a:pt x="322420" y="268783"/>
                  </a:lnTo>
                  <a:lnTo>
                    <a:pt x="339884" y="226135"/>
                  </a:lnTo>
                  <a:lnTo>
                    <a:pt x="346075" y="178688"/>
                  </a:lnTo>
                  <a:lnTo>
                    <a:pt x="339884" y="131189"/>
                  </a:lnTo>
                  <a:lnTo>
                    <a:pt x="322420" y="88504"/>
                  </a:lnTo>
                  <a:lnTo>
                    <a:pt x="295338" y="52339"/>
                  </a:lnTo>
                  <a:lnTo>
                    <a:pt x="260298" y="24398"/>
                  </a:lnTo>
                  <a:lnTo>
                    <a:pt x="218957" y="6383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9700" y="2941574"/>
              <a:ext cx="346075" cy="357505"/>
            </a:xfrm>
            <a:custGeom>
              <a:avLst/>
              <a:gdLst/>
              <a:ahLst/>
              <a:cxnLst/>
              <a:rect l="l" t="t" r="r" b="b"/>
              <a:pathLst>
                <a:path w="346075" h="357504">
                  <a:moveTo>
                    <a:pt x="0" y="178688"/>
                  </a:moveTo>
                  <a:lnTo>
                    <a:pt x="6180" y="131189"/>
                  </a:lnTo>
                  <a:lnTo>
                    <a:pt x="23622" y="88504"/>
                  </a:lnTo>
                  <a:lnTo>
                    <a:pt x="50673" y="52339"/>
                  </a:lnTo>
                  <a:lnTo>
                    <a:pt x="85682" y="24398"/>
                  </a:lnTo>
                  <a:lnTo>
                    <a:pt x="127000" y="6383"/>
                  </a:lnTo>
                  <a:lnTo>
                    <a:pt x="172974" y="0"/>
                  </a:lnTo>
                  <a:lnTo>
                    <a:pt x="218957" y="6383"/>
                  </a:lnTo>
                  <a:lnTo>
                    <a:pt x="260298" y="24398"/>
                  </a:lnTo>
                  <a:lnTo>
                    <a:pt x="295338" y="52339"/>
                  </a:lnTo>
                  <a:lnTo>
                    <a:pt x="322420" y="88504"/>
                  </a:lnTo>
                  <a:lnTo>
                    <a:pt x="339884" y="131189"/>
                  </a:lnTo>
                  <a:lnTo>
                    <a:pt x="346075" y="178688"/>
                  </a:lnTo>
                  <a:lnTo>
                    <a:pt x="339884" y="226135"/>
                  </a:lnTo>
                  <a:lnTo>
                    <a:pt x="322420" y="268783"/>
                  </a:lnTo>
                  <a:lnTo>
                    <a:pt x="295338" y="304926"/>
                  </a:lnTo>
                  <a:lnTo>
                    <a:pt x="260298" y="332857"/>
                  </a:lnTo>
                  <a:lnTo>
                    <a:pt x="218957" y="350868"/>
                  </a:lnTo>
                  <a:lnTo>
                    <a:pt x="172974" y="357250"/>
                  </a:lnTo>
                  <a:lnTo>
                    <a:pt x="127000" y="350868"/>
                  </a:lnTo>
                  <a:lnTo>
                    <a:pt x="85682" y="332857"/>
                  </a:lnTo>
                  <a:lnTo>
                    <a:pt x="50673" y="304927"/>
                  </a:lnTo>
                  <a:lnTo>
                    <a:pt x="23622" y="268783"/>
                  </a:lnTo>
                  <a:lnTo>
                    <a:pt x="6180" y="226135"/>
                  </a:lnTo>
                  <a:lnTo>
                    <a:pt x="0" y="1786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66900" y="2035175"/>
              <a:ext cx="250825" cy="309880"/>
            </a:xfrm>
            <a:custGeom>
              <a:avLst/>
              <a:gdLst/>
              <a:ahLst/>
              <a:cxnLst/>
              <a:rect l="l" t="t" r="r" b="b"/>
              <a:pathLst>
                <a:path w="250825" h="309880">
                  <a:moveTo>
                    <a:pt x="250825" y="0"/>
                  </a:moveTo>
                  <a:lnTo>
                    <a:pt x="0" y="309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89658" y="1729232"/>
            <a:ext cx="600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465" algn="l"/>
              </a:tabLst>
            </a:pPr>
            <a:r>
              <a:rPr sz="1800" spc="-25">
                <a:latin typeface="Calibri"/>
                <a:cs typeface="Calibri"/>
              </a:rPr>
              <a:t>10</a:t>
            </a:r>
            <a:r>
              <a:rPr sz="1800">
                <a:latin typeface="Calibri"/>
                <a:cs typeface="Calibri"/>
              </a:rPr>
              <a:t>	</a:t>
            </a:r>
            <a:r>
              <a:rPr sz="2400" b="1" spc="-37" baseline="1736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2400" b="1" spc="-75" baseline="1736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2400" baseline="173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5403" y="2336672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525" algn="l"/>
              </a:tabLst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4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1850" y="3417951"/>
            <a:ext cx="1536700" cy="603250"/>
          </a:xfrm>
          <a:custGeom>
            <a:avLst/>
            <a:gdLst/>
            <a:ahLst/>
            <a:cxnLst/>
            <a:rect l="l" t="t" r="r" b="b"/>
            <a:pathLst>
              <a:path w="1536700" h="603250">
                <a:moveTo>
                  <a:pt x="1536700" y="0"/>
                </a:moveTo>
                <a:lnTo>
                  <a:pt x="0" y="0"/>
                </a:lnTo>
                <a:lnTo>
                  <a:pt x="0" y="603250"/>
                </a:lnTo>
                <a:lnTo>
                  <a:pt x="1536700" y="603250"/>
                </a:lnTo>
                <a:lnTo>
                  <a:pt x="153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0844" y="3436366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Başlangıçtaki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0844" y="3710685"/>
            <a:ext cx="92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AVL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49475" y="2646298"/>
            <a:ext cx="139700" cy="288925"/>
          </a:xfrm>
          <a:custGeom>
            <a:avLst/>
            <a:gdLst/>
            <a:ahLst/>
            <a:cxnLst/>
            <a:rect l="l" t="t" r="r" b="b"/>
            <a:pathLst>
              <a:path w="139700" h="288925">
                <a:moveTo>
                  <a:pt x="0" y="0"/>
                </a:moveTo>
                <a:lnTo>
                  <a:pt x="139700" y="288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24785" y="2955797"/>
            <a:ext cx="47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30</a:t>
            </a:r>
            <a:r>
              <a:rPr sz="1800" spc="465">
                <a:latin typeface="Calibri"/>
                <a:cs typeface="Calibri"/>
              </a:rPr>
              <a:t> </a:t>
            </a:r>
            <a:r>
              <a:rPr sz="2400" b="1" spc="-75" baseline="5208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2400" baseline="520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9273" y="235076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92629" y="1957070"/>
            <a:ext cx="1149350" cy="132715"/>
          </a:xfrm>
          <a:custGeom>
            <a:avLst/>
            <a:gdLst/>
            <a:ahLst/>
            <a:cxnLst/>
            <a:rect l="l" t="t" r="r" b="b"/>
            <a:pathLst>
              <a:path w="1149350" h="132714">
                <a:moveTo>
                  <a:pt x="1124293" y="51053"/>
                </a:moveTo>
                <a:lnTo>
                  <a:pt x="1120394" y="51053"/>
                </a:lnTo>
                <a:lnTo>
                  <a:pt x="1120774" y="79628"/>
                </a:lnTo>
                <a:lnTo>
                  <a:pt x="1067782" y="80241"/>
                </a:lnTo>
                <a:lnTo>
                  <a:pt x="1021333" y="108076"/>
                </a:lnTo>
                <a:lnTo>
                  <a:pt x="1019047" y="116839"/>
                </a:lnTo>
                <a:lnTo>
                  <a:pt x="1023111" y="123697"/>
                </a:lnTo>
                <a:lnTo>
                  <a:pt x="1027175" y="130428"/>
                </a:lnTo>
                <a:lnTo>
                  <a:pt x="1035938" y="132587"/>
                </a:lnTo>
                <a:lnTo>
                  <a:pt x="1148842" y="65024"/>
                </a:lnTo>
                <a:lnTo>
                  <a:pt x="1124293" y="51053"/>
                </a:lnTo>
                <a:close/>
              </a:path>
              <a:path w="1149350" h="132714">
                <a:moveTo>
                  <a:pt x="1067627" y="51664"/>
                </a:moveTo>
                <a:lnTo>
                  <a:pt x="0" y="64007"/>
                </a:lnTo>
                <a:lnTo>
                  <a:pt x="381" y="92582"/>
                </a:lnTo>
                <a:lnTo>
                  <a:pt x="1067782" y="80241"/>
                </a:lnTo>
                <a:lnTo>
                  <a:pt x="1092212" y="65620"/>
                </a:lnTo>
                <a:lnTo>
                  <a:pt x="1067627" y="51664"/>
                </a:lnTo>
                <a:close/>
              </a:path>
              <a:path w="1149350" h="132714">
                <a:moveTo>
                  <a:pt x="1092212" y="65620"/>
                </a:moveTo>
                <a:lnTo>
                  <a:pt x="1067782" y="80241"/>
                </a:lnTo>
                <a:lnTo>
                  <a:pt x="1120774" y="79628"/>
                </a:lnTo>
                <a:lnTo>
                  <a:pt x="1120749" y="77724"/>
                </a:lnTo>
                <a:lnTo>
                  <a:pt x="1113535" y="77724"/>
                </a:lnTo>
                <a:lnTo>
                  <a:pt x="1092212" y="65620"/>
                </a:lnTo>
                <a:close/>
              </a:path>
              <a:path w="1149350" h="132714">
                <a:moveTo>
                  <a:pt x="1113155" y="53085"/>
                </a:moveTo>
                <a:lnTo>
                  <a:pt x="1092212" y="65620"/>
                </a:lnTo>
                <a:lnTo>
                  <a:pt x="1113535" y="77724"/>
                </a:lnTo>
                <a:lnTo>
                  <a:pt x="1113155" y="53085"/>
                </a:lnTo>
                <a:close/>
              </a:path>
              <a:path w="1149350" h="132714">
                <a:moveTo>
                  <a:pt x="1120421" y="53085"/>
                </a:moveTo>
                <a:lnTo>
                  <a:pt x="1113155" y="53085"/>
                </a:lnTo>
                <a:lnTo>
                  <a:pt x="1113535" y="77724"/>
                </a:lnTo>
                <a:lnTo>
                  <a:pt x="1120749" y="77724"/>
                </a:lnTo>
                <a:lnTo>
                  <a:pt x="1120421" y="53085"/>
                </a:lnTo>
                <a:close/>
              </a:path>
              <a:path w="1149350" h="132714">
                <a:moveTo>
                  <a:pt x="1120394" y="51053"/>
                </a:moveTo>
                <a:lnTo>
                  <a:pt x="1067627" y="51664"/>
                </a:lnTo>
                <a:lnTo>
                  <a:pt x="1092212" y="65620"/>
                </a:lnTo>
                <a:lnTo>
                  <a:pt x="1113155" y="53085"/>
                </a:lnTo>
                <a:lnTo>
                  <a:pt x="1120421" y="53085"/>
                </a:lnTo>
                <a:lnTo>
                  <a:pt x="1120394" y="51053"/>
                </a:lnTo>
                <a:close/>
              </a:path>
              <a:path w="1149350" h="132714">
                <a:moveTo>
                  <a:pt x="1034415" y="0"/>
                </a:moveTo>
                <a:lnTo>
                  <a:pt x="1025779" y="2412"/>
                </a:lnTo>
                <a:lnTo>
                  <a:pt x="1017905" y="16128"/>
                </a:lnTo>
                <a:lnTo>
                  <a:pt x="1020318" y="24764"/>
                </a:lnTo>
                <a:lnTo>
                  <a:pt x="1067627" y="51664"/>
                </a:lnTo>
                <a:lnTo>
                  <a:pt x="1120394" y="51053"/>
                </a:lnTo>
                <a:lnTo>
                  <a:pt x="1124293" y="51053"/>
                </a:lnTo>
                <a:lnTo>
                  <a:pt x="1041272" y="3809"/>
                </a:lnTo>
                <a:lnTo>
                  <a:pt x="1034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91129" y="1754885"/>
            <a:ext cx="77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Ekle(40)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42001" y="1910588"/>
            <a:ext cx="983615" cy="132715"/>
          </a:xfrm>
          <a:custGeom>
            <a:avLst/>
            <a:gdLst/>
            <a:ahLst/>
            <a:cxnLst/>
            <a:rect l="l" t="t" r="r" b="b"/>
            <a:pathLst>
              <a:path w="983614" h="132714">
                <a:moveTo>
                  <a:pt x="958952" y="49911"/>
                </a:moveTo>
                <a:lnTo>
                  <a:pt x="954913" y="49911"/>
                </a:lnTo>
                <a:lnTo>
                  <a:pt x="955675" y="78486"/>
                </a:lnTo>
                <a:lnTo>
                  <a:pt x="902883" y="79763"/>
                </a:lnTo>
                <a:lnTo>
                  <a:pt x="863346" y="104139"/>
                </a:lnTo>
                <a:lnTo>
                  <a:pt x="856614" y="108203"/>
                </a:lnTo>
                <a:lnTo>
                  <a:pt x="854456" y="117094"/>
                </a:lnTo>
                <a:lnTo>
                  <a:pt x="858647" y="123825"/>
                </a:lnTo>
                <a:lnTo>
                  <a:pt x="862838" y="130428"/>
                </a:lnTo>
                <a:lnTo>
                  <a:pt x="871601" y="132587"/>
                </a:lnTo>
                <a:lnTo>
                  <a:pt x="983614" y="63500"/>
                </a:lnTo>
                <a:lnTo>
                  <a:pt x="958952" y="49911"/>
                </a:lnTo>
                <a:close/>
              </a:path>
              <a:path w="983614" h="132714">
                <a:moveTo>
                  <a:pt x="902070" y="51190"/>
                </a:moveTo>
                <a:lnTo>
                  <a:pt x="0" y="73025"/>
                </a:lnTo>
                <a:lnTo>
                  <a:pt x="635" y="101600"/>
                </a:lnTo>
                <a:lnTo>
                  <a:pt x="902883" y="79763"/>
                </a:lnTo>
                <a:lnTo>
                  <a:pt x="926986" y="64902"/>
                </a:lnTo>
                <a:lnTo>
                  <a:pt x="902070" y="51190"/>
                </a:lnTo>
                <a:close/>
              </a:path>
              <a:path w="983614" h="132714">
                <a:moveTo>
                  <a:pt x="926986" y="64902"/>
                </a:moveTo>
                <a:lnTo>
                  <a:pt x="902883" y="79763"/>
                </a:lnTo>
                <a:lnTo>
                  <a:pt x="955675" y="78486"/>
                </a:lnTo>
                <a:lnTo>
                  <a:pt x="955627" y="76708"/>
                </a:lnTo>
                <a:lnTo>
                  <a:pt x="948436" y="76708"/>
                </a:lnTo>
                <a:lnTo>
                  <a:pt x="926986" y="64902"/>
                </a:lnTo>
                <a:close/>
              </a:path>
              <a:path w="983614" h="132714">
                <a:moveTo>
                  <a:pt x="947801" y="52070"/>
                </a:moveTo>
                <a:lnTo>
                  <a:pt x="926986" y="64902"/>
                </a:lnTo>
                <a:lnTo>
                  <a:pt x="948436" y="76708"/>
                </a:lnTo>
                <a:lnTo>
                  <a:pt x="947801" y="52070"/>
                </a:lnTo>
                <a:close/>
              </a:path>
              <a:path w="983614" h="132714">
                <a:moveTo>
                  <a:pt x="954970" y="52070"/>
                </a:moveTo>
                <a:lnTo>
                  <a:pt x="947801" y="52070"/>
                </a:lnTo>
                <a:lnTo>
                  <a:pt x="948436" y="76708"/>
                </a:lnTo>
                <a:lnTo>
                  <a:pt x="955627" y="76708"/>
                </a:lnTo>
                <a:lnTo>
                  <a:pt x="954970" y="52070"/>
                </a:lnTo>
                <a:close/>
              </a:path>
              <a:path w="983614" h="132714">
                <a:moveTo>
                  <a:pt x="954913" y="49911"/>
                </a:moveTo>
                <a:lnTo>
                  <a:pt x="902070" y="51190"/>
                </a:lnTo>
                <a:lnTo>
                  <a:pt x="926986" y="64902"/>
                </a:lnTo>
                <a:lnTo>
                  <a:pt x="947801" y="52070"/>
                </a:lnTo>
                <a:lnTo>
                  <a:pt x="954970" y="52070"/>
                </a:lnTo>
                <a:lnTo>
                  <a:pt x="954913" y="49911"/>
                </a:lnTo>
                <a:close/>
              </a:path>
              <a:path w="983614" h="132714">
                <a:moveTo>
                  <a:pt x="868426" y="0"/>
                </a:moveTo>
                <a:lnTo>
                  <a:pt x="859663" y="2539"/>
                </a:lnTo>
                <a:lnTo>
                  <a:pt x="852043" y="16256"/>
                </a:lnTo>
                <a:lnTo>
                  <a:pt x="854583" y="25019"/>
                </a:lnTo>
                <a:lnTo>
                  <a:pt x="902070" y="51190"/>
                </a:lnTo>
                <a:lnTo>
                  <a:pt x="954913" y="49911"/>
                </a:lnTo>
                <a:lnTo>
                  <a:pt x="958952" y="49911"/>
                </a:lnTo>
                <a:lnTo>
                  <a:pt x="868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97829" y="1681683"/>
            <a:ext cx="727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05013" y="2643187"/>
            <a:ext cx="474980" cy="649605"/>
            <a:chOff x="1505013" y="2643187"/>
            <a:chExt cx="474980" cy="649605"/>
          </a:xfrm>
        </p:grpSpPr>
        <p:sp>
          <p:nvSpPr>
            <p:cNvPr id="29" name="object 29"/>
            <p:cNvSpPr/>
            <p:nvPr/>
          </p:nvSpPr>
          <p:spPr>
            <a:xfrm>
              <a:off x="1509775" y="2929000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172974" y="0"/>
                  </a:moveTo>
                  <a:lnTo>
                    <a:pt x="127000" y="6404"/>
                  </a:lnTo>
                  <a:lnTo>
                    <a:pt x="85682" y="24478"/>
                  </a:lnTo>
                  <a:lnTo>
                    <a:pt x="50673" y="52514"/>
                  </a:lnTo>
                  <a:lnTo>
                    <a:pt x="23621" y="88805"/>
                  </a:lnTo>
                  <a:lnTo>
                    <a:pt x="6180" y="131644"/>
                  </a:lnTo>
                  <a:lnTo>
                    <a:pt x="0" y="179324"/>
                  </a:lnTo>
                  <a:lnTo>
                    <a:pt x="6180" y="227012"/>
                  </a:lnTo>
                  <a:lnTo>
                    <a:pt x="23621" y="269875"/>
                  </a:lnTo>
                  <a:lnTo>
                    <a:pt x="50672" y="306197"/>
                  </a:lnTo>
                  <a:lnTo>
                    <a:pt x="85682" y="334263"/>
                  </a:lnTo>
                  <a:lnTo>
                    <a:pt x="127000" y="352361"/>
                  </a:lnTo>
                  <a:lnTo>
                    <a:pt x="172974" y="358775"/>
                  </a:lnTo>
                  <a:lnTo>
                    <a:pt x="218957" y="352361"/>
                  </a:lnTo>
                  <a:lnTo>
                    <a:pt x="260298" y="334263"/>
                  </a:lnTo>
                  <a:lnTo>
                    <a:pt x="295338" y="306197"/>
                  </a:lnTo>
                  <a:lnTo>
                    <a:pt x="322420" y="269875"/>
                  </a:lnTo>
                  <a:lnTo>
                    <a:pt x="339884" y="227012"/>
                  </a:lnTo>
                  <a:lnTo>
                    <a:pt x="346075" y="179324"/>
                  </a:lnTo>
                  <a:lnTo>
                    <a:pt x="339884" y="131644"/>
                  </a:lnTo>
                  <a:lnTo>
                    <a:pt x="322420" y="88805"/>
                  </a:lnTo>
                  <a:lnTo>
                    <a:pt x="295338" y="52514"/>
                  </a:lnTo>
                  <a:lnTo>
                    <a:pt x="260298" y="24478"/>
                  </a:lnTo>
                  <a:lnTo>
                    <a:pt x="218957" y="640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9775" y="2929000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0" y="179324"/>
                  </a:moveTo>
                  <a:lnTo>
                    <a:pt x="6180" y="131644"/>
                  </a:lnTo>
                  <a:lnTo>
                    <a:pt x="23621" y="88805"/>
                  </a:lnTo>
                  <a:lnTo>
                    <a:pt x="50673" y="52514"/>
                  </a:lnTo>
                  <a:lnTo>
                    <a:pt x="85682" y="24478"/>
                  </a:lnTo>
                  <a:lnTo>
                    <a:pt x="127000" y="6404"/>
                  </a:lnTo>
                  <a:lnTo>
                    <a:pt x="172974" y="0"/>
                  </a:lnTo>
                  <a:lnTo>
                    <a:pt x="218957" y="6404"/>
                  </a:lnTo>
                  <a:lnTo>
                    <a:pt x="260298" y="24478"/>
                  </a:lnTo>
                  <a:lnTo>
                    <a:pt x="295338" y="52514"/>
                  </a:lnTo>
                  <a:lnTo>
                    <a:pt x="322420" y="88805"/>
                  </a:lnTo>
                  <a:lnTo>
                    <a:pt x="339884" y="131644"/>
                  </a:lnTo>
                  <a:lnTo>
                    <a:pt x="346075" y="179324"/>
                  </a:lnTo>
                  <a:lnTo>
                    <a:pt x="339884" y="227012"/>
                  </a:lnTo>
                  <a:lnTo>
                    <a:pt x="322420" y="269875"/>
                  </a:lnTo>
                  <a:lnTo>
                    <a:pt x="295338" y="306197"/>
                  </a:lnTo>
                  <a:lnTo>
                    <a:pt x="260298" y="334263"/>
                  </a:lnTo>
                  <a:lnTo>
                    <a:pt x="218957" y="352361"/>
                  </a:lnTo>
                  <a:lnTo>
                    <a:pt x="172974" y="358775"/>
                  </a:lnTo>
                  <a:lnTo>
                    <a:pt x="127000" y="352361"/>
                  </a:lnTo>
                  <a:lnTo>
                    <a:pt x="85682" y="334263"/>
                  </a:lnTo>
                  <a:lnTo>
                    <a:pt x="50672" y="306197"/>
                  </a:lnTo>
                  <a:lnTo>
                    <a:pt x="23621" y="269875"/>
                  </a:lnTo>
                  <a:lnTo>
                    <a:pt x="6180" y="227012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9424" y="2657475"/>
              <a:ext cx="215900" cy="278130"/>
            </a:xfrm>
            <a:custGeom>
              <a:avLst/>
              <a:gdLst/>
              <a:ahLst/>
              <a:cxnLst/>
              <a:rect l="l" t="t" r="r" b="b"/>
              <a:pathLst>
                <a:path w="215900" h="278130">
                  <a:moveTo>
                    <a:pt x="215900" y="0"/>
                  </a:moveTo>
                  <a:lnTo>
                    <a:pt x="0" y="2777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36039" y="2943859"/>
            <a:ext cx="47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baseline="-5208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2400" b="1" spc="82" baseline="-5208">
                <a:solidFill>
                  <a:srgbClr val="CC3300"/>
                </a:solidFill>
                <a:latin typeface="Times New Roman"/>
                <a:cs typeface="Times New Roman"/>
              </a:rPr>
              <a:t>  </a:t>
            </a:r>
            <a:r>
              <a:rPr sz="1800" spc="-2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56088" y="1685988"/>
            <a:ext cx="1421130" cy="1593850"/>
            <a:chOff x="3756088" y="1685988"/>
            <a:chExt cx="1421130" cy="1593850"/>
          </a:xfrm>
        </p:grpSpPr>
        <p:sp>
          <p:nvSpPr>
            <p:cNvPr id="34" name="object 34"/>
            <p:cNvSpPr/>
            <p:nvPr/>
          </p:nvSpPr>
          <p:spPr>
            <a:xfrm>
              <a:off x="4147693" y="2121916"/>
              <a:ext cx="311150" cy="394335"/>
            </a:xfrm>
            <a:custGeom>
              <a:avLst/>
              <a:gdLst/>
              <a:ahLst/>
              <a:cxnLst/>
              <a:rect l="l" t="t" r="r" b="b"/>
              <a:pathLst>
                <a:path w="311150" h="394335">
                  <a:moveTo>
                    <a:pt x="214353" y="41237"/>
                  </a:moveTo>
                  <a:lnTo>
                    <a:pt x="236018" y="74041"/>
                  </a:lnTo>
                  <a:lnTo>
                    <a:pt x="255270" y="131063"/>
                  </a:lnTo>
                  <a:lnTo>
                    <a:pt x="266192" y="178943"/>
                  </a:lnTo>
                  <a:lnTo>
                    <a:pt x="271907" y="225933"/>
                  </a:lnTo>
                  <a:lnTo>
                    <a:pt x="272748" y="279273"/>
                  </a:lnTo>
                  <a:lnTo>
                    <a:pt x="271780" y="305435"/>
                  </a:lnTo>
                  <a:lnTo>
                    <a:pt x="270256" y="333501"/>
                  </a:lnTo>
                  <a:lnTo>
                    <a:pt x="266065" y="391160"/>
                  </a:lnTo>
                  <a:lnTo>
                    <a:pt x="304038" y="393826"/>
                  </a:lnTo>
                  <a:lnTo>
                    <a:pt x="308229" y="336296"/>
                  </a:lnTo>
                  <a:lnTo>
                    <a:pt x="309880" y="307594"/>
                  </a:lnTo>
                  <a:lnTo>
                    <a:pt x="310896" y="279273"/>
                  </a:lnTo>
                  <a:lnTo>
                    <a:pt x="310770" y="247776"/>
                  </a:lnTo>
                  <a:lnTo>
                    <a:pt x="307594" y="198374"/>
                  </a:lnTo>
                  <a:lnTo>
                    <a:pt x="298704" y="147955"/>
                  </a:lnTo>
                  <a:lnTo>
                    <a:pt x="284861" y="96138"/>
                  </a:lnTo>
                  <a:lnTo>
                    <a:pt x="271145" y="59309"/>
                  </a:lnTo>
                  <a:lnTo>
                    <a:pt x="262441" y="42163"/>
                  </a:lnTo>
                  <a:lnTo>
                    <a:pt x="215773" y="42163"/>
                  </a:lnTo>
                  <a:lnTo>
                    <a:pt x="214353" y="41237"/>
                  </a:lnTo>
                  <a:close/>
                </a:path>
                <a:path w="311150" h="394335">
                  <a:moveTo>
                    <a:pt x="38047" y="232979"/>
                  </a:moveTo>
                  <a:lnTo>
                    <a:pt x="0" y="237362"/>
                  </a:lnTo>
                  <a:lnTo>
                    <a:pt x="69850" y="344424"/>
                  </a:lnTo>
                  <a:lnTo>
                    <a:pt x="103562" y="251713"/>
                  </a:lnTo>
                  <a:lnTo>
                    <a:pt x="40005" y="251713"/>
                  </a:lnTo>
                  <a:lnTo>
                    <a:pt x="38047" y="232979"/>
                  </a:lnTo>
                  <a:close/>
                </a:path>
                <a:path w="311150" h="394335">
                  <a:moveTo>
                    <a:pt x="75736" y="228637"/>
                  </a:moveTo>
                  <a:lnTo>
                    <a:pt x="38047" y="232979"/>
                  </a:lnTo>
                  <a:lnTo>
                    <a:pt x="40005" y="251713"/>
                  </a:lnTo>
                  <a:lnTo>
                    <a:pt x="77851" y="247776"/>
                  </a:lnTo>
                  <a:lnTo>
                    <a:pt x="75736" y="228637"/>
                  </a:lnTo>
                  <a:close/>
                </a:path>
                <a:path w="311150" h="394335">
                  <a:moveTo>
                    <a:pt x="113537" y="224282"/>
                  </a:moveTo>
                  <a:lnTo>
                    <a:pt x="75736" y="228637"/>
                  </a:lnTo>
                  <a:lnTo>
                    <a:pt x="77851" y="247776"/>
                  </a:lnTo>
                  <a:lnTo>
                    <a:pt x="40005" y="251713"/>
                  </a:lnTo>
                  <a:lnTo>
                    <a:pt x="103562" y="251713"/>
                  </a:lnTo>
                  <a:lnTo>
                    <a:pt x="113537" y="224282"/>
                  </a:lnTo>
                  <a:close/>
                </a:path>
                <a:path w="311150" h="394335">
                  <a:moveTo>
                    <a:pt x="206629" y="0"/>
                  </a:moveTo>
                  <a:lnTo>
                    <a:pt x="205486" y="0"/>
                  </a:lnTo>
                  <a:lnTo>
                    <a:pt x="204343" y="126"/>
                  </a:lnTo>
                  <a:lnTo>
                    <a:pt x="196087" y="888"/>
                  </a:lnTo>
                  <a:lnTo>
                    <a:pt x="149225" y="19558"/>
                  </a:lnTo>
                  <a:lnTo>
                    <a:pt x="114808" y="43942"/>
                  </a:lnTo>
                  <a:lnTo>
                    <a:pt x="83439" y="74041"/>
                  </a:lnTo>
                  <a:lnTo>
                    <a:pt x="58801" y="107696"/>
                  </a:lnTo>
                  <a:lnTo>
                    <a:pt x="44323" y="144145"/>
                  </a:lnTo>
                  <a:lnTo>
                    <a:pt x="37973" y="183896"/>
                  </a:lnTo>
                  <a:lnTo>
                    <a:pt x="37211" y="197866"/>
                  </a:lnTo>
                  <a:lnTo>
                    <a:pt x="37337" y="226187"/>
                  </a:lnTo>
                  <a:lnTo>
                    <a:pt x="38047" y="232979"/>
                  </a:lnTo>
                  <a:lnTo>
                    <a:pt x="75736" y="228637"/>
                  </a:lnTo>
                  <a:lnTo>
                    <a:pt x="75466" y="226187"/>
                  </a:lnTo>
                  <a:lnTo>
                    <a:pt x="75429" y="224282"/>
                  </a:lnTo>
                  <a:lnTo>
                    <a:pt x="76962" y="176022"/>
                  </a:lnTo>
                  <a:lnTo>
                    <a:pt x="86868" y="136525"/>
                  </a:lnTo>
                  <a:lnTo>
                    <a:pt x="111125" y="100203"/>
                  </a:lnTo>
                  <a:lnTo>
                    <a:pt x="148209" y="66167"/>
                  </a:lnTo>
                  <a:lnTo>
                    <a:pt x="185674" y="43561"/>
                  </a:lnTo>
                  <a:lnTo>
                    <a:pt x="200561" y="38862"/>
                  </a:lnTo>
                  <a:lnTo>
                    <a:pt x="199517" y="38862"/>
                  </a:lnTo>
                  <a:lnTo>
                    <a:pt x="202565" y="38354"/>
                  </a:lnTo>
                  <a:lnTo>
                    <a:pt x="205020" y="38354"/>
                  </a:lnTo>
                  <a:lnTo>
                    <a:pt x="206101" y="38254"/>
                  </a:lnTo>
                  <a:lnTo>
                    <a:pt x="204343" y="38100"/>
                  </a:lnTo>
                  <a:lnTo>
                    <a:pt x="207905" y="38100"/>
                  </a:lnTo>
                  <a:lnTo>
                    <a:pt x="206883" y="37719"/>
                  </a:lnTo>
                  <a:lnTo>
                    <a:pt x="260011" y="37719"/>
                  </a:lnTo>
                  <a:lnTo>
                    <a:pt x="253873" y="28448"/>
                  </a:lnTo>
                  <a:lnTo>
                    <a:pt x="230251" y="6223"/>
                  </a:lnTo>
                  <a:lnTo>
                    <a:pt x="229108" y="5461"/>
                  </a:lnTo>
                  <a:lnTo>
                    <a:pt x="227711" y="4699"/>
                  </a:lnTo>
                  <a:lnTo>
                    <a:pt x="226441" y="4191"/>
                  </a:lnTo>
                  <a:lnTo>
                    <a:pt x="219837" y="1905"/>
                  </a:lnTo>
                  <a:lnTo>
                    <a:pt x="218312" y="1270"/>
                  </a:lnTo>
                  <a:lnTo>
                    <a:pt x="215011" y="762"/>
                  </a:lnTo>
                  <a:lnTo>
                    <a:pt x="207772" y="126"/>
                  </a:lnTo>
                  <a:lnTo>
                    <a:pt x="206629" y="0"/>
                  </a:lnTo>
                  <a:close/>
                </a:path>
                <a:path w="311150" h="394335">
                  <a:moveTo>
                    <a:pt x="213106" y="40132"/>
                  </a:moveTo>
                  <a:lnTo>
                    <a:pt x="214353" y="41237"/>
                  </a:lnTo>
                  <a:lnTo>
                    <a:pt x="215773" y="42163"/>
                  </a:lnTo>
                  <a:lnTo>
                    <a:pt x="213106" y="40132"/>
                  </a:lnTo>
                  <a:close/>
                </a:path>
                <a:path w="311150" h="394335">
                  <a:moveTo>
                    <a:pt x="210574" y="38646"/>
                  </a:moveTo>
                  <a:lnTo>
                    <a:pt x="213360" y="40132"/>
                  </a:lnTo>
                  <a:lnTo>
                    <a:pt x="213106" y="40132"/>
                  </a:lnTo>
                  <a:lnTo>
                    <a:pt x="215773" y="42163"/>
                  </a:lnTo>
                  <a:lnTo>
                    <a:pt x="262441" y="42163"/>
                  </a:lnTo>
                  <a:lnTo>
                    <a:pt x="260578" y="38735"/>
                  </a:lnTo>
                  <a:lnTo>
                    <a:pt x="211582" y="38735"/>
                  </a:lnTo>
                  <a:lnTo>
                    <a:pt x="210574" y="38646"/>
                  </a:lnTo>
                  <a:close/>
                </a:path>
                <a:path w="311150" h="394335">
                  <a:moveTo>
                    <a:pt x="211733" y="39526"/>
                  </a:moveTo>
                  <a:lnTo>
                    <a:pt x="214353" y="41237"/>
                  </a:lnTo>
                  <a:lnTo>
                    <a:pt x="213106" y="40132"/>
                  </a:lnTo>
                  <a:lnTo>
                    <a:pt x="213360" y="40132"/>
                  </a:lnTo>
                  <a:lnTo>
                    <a:pt x="211733" y="39526"/>
                  </a:lnTo>
                  <a:close/>
                </a:path>
                <a:path w="311150" h="394335">
                  <a:moveTo>
                    <a:pt x="210357" y="38627"/>
                  </a:moveTo>
                  <a:lnTo>
                    <a:pt x="211733" y="39526"/>
                  </a:lnTo>
                  <a:lnTo>
                    <a:pt x="213360" y="40132"/>
                  </a:lnTo>
                  <a:lnTo>
                    <a:pt x="210574" y="38646"/>
                  </a:lnTo>
                  <a:lnTo>
                    <a:pt x="210357" y="38627"/>
                  </a:lnTo>
                  <a:close/>
                </a:path>
                <a:path w="311150" h="394335">
                  <a:moveTo>
                    <a:pt x="209002" y="38508"/>
                  </a:moveTo>
                  <a:lnTo>
                    <a:pt x="211733" y="39526"/>
                  </a:lnTo>
                  <a:lnTo>
                    <a:pt x="210357" y="38627"/>
                  </a:lnTo>
                  <a:lnTo>
                    <a:pt x="209002" y="38508"/>
                  </a:lnTo>
                  <a:close/>
                </a:path>
                <a:path w="311150" h="394335">
                  <a:moveTo>
                    <a:pt x="202565" y="38354"/>
                  </a:moveTo>
                  <a:lnTo>
                    <a:pt x="199517" y="38862"/>
                  </a:lnTo>
                  <a:lnTo>
                    <a:pt x="201159" y="38710"/>
                  </a:lnTo>
                  <a:lnTo>
                    <a:pt x="202565" y="38354"/>
                  </a:lnTo>
                  <a:close/>
                </a:path>
                <a:path w="311150" h="394335">
                  <a:moveTo>
                    <a:pt x="201159" y="38710"/>
                  </a:moveTo>
                  <a:lnTo>
                    <a:pt x="199517" y="38862"/>
                  </a:lnTo>
                  <a:lnTo>
                    <a:pt x="200561" y="38862"/>
                  </a:lnTo>
                  <a:lnTo>
                    <a:pt x="201159" y="38710"/>
                  </a:lnTo>
                  <a:close/>
                </a:path>
                <a:path w="311150" h="394335">
                  <a:moveTo>
                    <a:pt x="210166" y="38429"/>
                  </a:moveTo>
                  <a:lnTo>
                    <a:pt x="210574" y="38646"/>
                  </a:lnTo>
                  <a:lnTo>
                    <a:pt x="211582" y="38735"/>
                  </a:lnTo>
                  <a:lnTo>
                    <a:pt x="210166" y="38429"/>
                  </a:lnTo>
                  <a:close/>
                </a:path>
                <a:path w="311150" h="394335">
                  <a:moveTo>
                    <a:pt x="260233" y="38100"/>
                  </a:moveTo>
                  <a:lnTo>
                    <a:pt x="209550" y="38100"/>
                  </a:lnTo>
                  <a:lnTo>
                    <a:pt x="210166" y="38429"/>
                  </a:lnTo>
                  <a:lnTo>
                    <a:pt x="211582" y="38735"/>
                  </a:lnTo>
                  <a:lnTo>
                    <a:pt x="260578" y="38735"/>
                  </a:lnTo>
                  <a:lnTo>
                    <a:pt x="260233" y="38100"/>
                  </a:lnTo>
                  <a:close/>
                </a:path>
                <a:path w="311150" h="394335">
                  <a:moveTo>
                    <a:pt x="205020" y="38354"/>
                  </a:moveTo>
                  <a:lnTo>
                    <a:pt x="202565" y="38354"/>
                  </a:lnTo>
                  <a:lnTo>
                    <a:pt x="201159" y="38710"/>
                  </a:lnTo>
                  <a:lnTo>
                    <a:pt x="205020" y="38354"/>
                  </a:lnTo>
                  <a:close/>
                </a:path>
                <a:path w="311150" h="394335">
                  <a:moveTo>
                    <a:pt x="209997" y="38392"/>
                  </a:moveTo>
                  <a:lnTo>
                    <a:pt x="210357" y="38627"/>
                  </a:lnTo>
                  <a:lnTo>
                    <a:pt x="210574" y="38646"/>
                  </a:lnTo>
                  <a:lnTo>
                    <a:pt x="210166" y="38429"/>
                  </a:lnTo>
                  <a:lnTo>
                    <a:pt x="209997" y="38392"/>
                  </a:lnTo>
                  <a:close/>
                </a:path>
                <a:path w="311150" h="394335">
                  <a:moveTo>
                    <a:pt x="206883" y="37719"/>
                  </a:moveTo>
                  <a:lnTo>
                    <a:pt x="209002" y="38508"/>
                  </a:lnTo>
                  <a:lnTo>
                    <a:pt x="210357" y="38627"/>
                  </a:lnTo>
                  <a:lnTo>
                    <a:pt x="209997" y="38392"/>
                  </a:lnTo>
                  <a:lnTo>
                    <a:pt x="206883" y="37719"/>
                  </a:lnTo>
                  <a:close/>
                </a:path>
                <a:path w="311150" h="394335">
                  <a:moveTo>
                    <a:pt x="207905" y="38100"/>
                  </a:moveTo>
                  <a:lnTo>
                    <a:pt x="206101" y="38254"/>
                  </a:lnTo>
                  <a:lnTo>
                    <a:pt x="209002" y="38508"/>
                  </a:lnTo>
                  <a:lnTo>
                    <a:pt x="207905" y="38100"/>
                  </a:lnTo>
                  <a:close/>
                </a:path>
                <a:path w="311150" h="394335">
                  <a:moveTo>
                    <a:pt x="209550" y="38100"/>
                  </a:moveTo>
                  <a:lnTo>
                    <a:pt x="209997" y="38392"/>
                  </a:lnTo>
                  <a:lnTo>
                    <a:pt x="210166" y="38429"/>
                  </a:lnTo>
                  <a:lnTo>
                    <a:pt x="209550" y="38100"/>
                  </a:lnTo>
                  <a:close/>
                </a:path>
                <a:path w="311150" h="394335">
                  <a:moveTo>
                    <a:pt x="260011" y="37719"/>
                  </a:moveTo>
                  <a:lnTo>
                    <a:pt x="206883" y="37719"/>
                  </a:lnTo>
                  <a:lnTo>
                    <a:pt x="209997" y="38392"/>
                  </a:lnTo>
                  <a:lnTo>
                    <a:pt x="209550" y="38100"/>
                  </a:lnTo>
                  <a:lnTo>
                    <a:pt x="260233" y="38100"/>
                  </a:lnTo>
                  <a:lnTo>
                    <a:pt x="260011" y="37719"/>
                  </a:lnTo>
                  <a:close/>
                </a:path>
                <a:path w="311150" h="394335">
                  <a:moveTo>
                    <a:pt x="207772" y="38100"/>
                  </a:moveTo>
                  <a:lnTo>
                    <a:pt x="204343" y="38100"/>
                  </a:lnTo>
                  <a:lnTo>
                    <a:pt x="206101" y="38254"/>
                  </a:lnTo>
                  <a:lnTo>
                    <a:pt x="20777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92651" y="1690751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172974" y="0"/>
                  </a:moveTo>
                  <a:lnTo>
                    <a:pt x="127000" y="6404"/>
                  </a:lnTo>
                  <a:lnTo>
                    <a:pt x="85682" y="24478"/>
                  </a:lnTo>
                  <a:lnTo>
                    <a:pt x="50673" y="52514"/>
                  </a:lnTo>
                  <a:lnTo>
                    <a:pt x="23622" y="88805"/>
                  </a:lnTo>
                  <a:lnTo>
                    <a:pt x="6180" y="131644"/>
                  </a:lnTo>
                  <a:lnTo>
                    <a:pt x="0" y="179324"/>
                  </a:lnTo>
                  <a:lnTo>
                    <a:pt x="6180" y="227012"/>
                  </a:lnTo>
                  <a:lnTo>
                    <a:pt x="23622" y="269875"/>
                  </a:lnTo>
                  <a:lnTo>
                    <a:pt x="50673" y="306197"/>
                  </a:lnTo>
                  <a:lnTo>
                    <a:pt x="85682" y="334263"/>
                  </a:lnTo>
                  <a:lnTo>
                    <a:pt x="127000" y="352361"/>
                  </a:lnTo>
                  <a:lnTo>
                    <a:pt x="172974" y="358775"/>
                  </a:lnTo>
                  <a:lnTo>
                    <a:pt x="218957" y="352361"/>
                  </a:lnTo>
                  <a:lnTo>
                    <a:pt x="260298" y="334263"/>
                  </a:lnTo>
                  <a:lnTo>
                    <a:pt x="295338" y="306197"/>
                  </a:lnTo>
                  <a:lnTo>
                    <a:pt x="322420" y="269875"/>
                  </a:lnTo>
                  <a:lnTo>
                    <a:pt x="339884" y="227012"/>
                  </a:lnTo>
                  <a:lnTo>
                    <a:pt x="346075" y="179324"/>
                  </a:lnTo>
                  <a:lnTo>
                    <a:pt x="339884" y="131644"/>
                  </a:lnTo>
                  <a:lnTo>
                    <a:pt x="322420" y="88805"/>
                  </a:lnTo>
                  <a:lnTo>
                    <a:pt x="295338" y="52514"/>
                  </a:lnTo>
                  <a:lnTo>
                    <a:pt x="260298" y="24478"/>
                  </a:lnTo>
                  <a:lnTo>
                    <a:pt x="218957" y="640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2651" y="1690751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0" y="179324"/>
                  </a:moveTo>
                  <a:lnTo>
                    <a:pt x="6180" y="131644"/>
                  </a:lnTo>
                  <a:lnTo>
                    <a:pt x="23622" y="88805"/>
                  </a:lnTo>
                  <a:lnTo>
                    <a:pt x="50673" y="52514"/>
                  </a:lnTo>
                  <a:lnTo>
                    <a:pt x="85682" y="24478"/>
                  </a:lnTo>
                  <a:lnTo>
                    <a:pt x="127000" y="6404"/>
                  </a:lnTo>
                  <a:lnTo>
                    <a:pt x="172974" y="0"/>
                  </a:lnTo>
                  <a:lnTo>
                    <a:pt x="218957" y="6404"/>
                  </a:lnTo>
                  <a:lnTo>
                    <a:pt x="260298" y="24478"/>
                  </a:lnTo>
                  <a:lnTo>
                    <a:pt x="295338" y="52514"/>
                  </a:lnTo>
                  <a:lnTo>
                    <a:pt x="322420" y="88805"/>
                  </a:lnTo>
                  <a:lnTo>
                    <a:pt x="339884" y="131644"/>
                  </a:lnTo>
                  <a:lnTo>
                    <a:pt x="346075" y="179324"/>
                  </a:lnTo>
                  <a:lnTo>
                    <a:pt x="339884" y="227012"/>
                  </a:lnTo>
                  <a:lnTo>
                    <a:pt x="322420" y="269875"/>
                  </a:lnTo>
                  <a:lnTo>
                    <a:pt x="295338" y="306197"/>
                  </a:lnTo>
                  <a:lnTo>
                    <a:pt x="260298" y="334263"/>
                  </a:lnTo>
                  <a:lnTo>
                    <a:pt x="218957" y="352361"/>
                  </a:lnTo>
                  <a:lnTo>
                    <a:pt x="172974" y="358775"/>
                  </a:lnTo>
                  <a:lnTo>
                    <a:pt x="127000" y="352361"/>
                  </a:lnTo>
                  <a:lnTo>
                    <a:pt x="85682" y="334263"/>
                  </a:lnTo>
                  <a:lnTo>
                    <a:pt x="50673" y="306197"/>
                  </a:lnTo>
                  <a:lnTo>
                    <a:pt x="23622" y="269875"/>
                  </a:lnTo>
                  <a:lnTo>
                    <a:pt x="6180" y="227012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84751" y="1997075"/>
              <a:ext cx="139700" cy="288925"/>
            </a:xfrm>
            <a:custGeom>
              <a:avLst/>
              <a:gdLst/>
              <a:ahLst/>
              <a:cxnLst/>
              <a:rect l="l" t="t" r="r" b="b"/>
              <a:pathLst>
                <a:path w="139700" h="288925">
                  <a:moveTo>
                    <a:pt x="0" y="0"/>
                  </a:moveTo>
                  <a:lnTo>
                    <a:pt x="139700" y="2889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60851" y="2292350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172974" y="0"/>
                  </a:moveTo>
                  <a:lnTo>
                    <a:pt x="127000" y="6404"/>
                  </a:lnTo>
                  <a:lnTo>
                    <a:pt x="85682" y="24482"/>
                  </a:lnTo>
                  <a:lnTo>
                    <a:pt x="50673" y="52530"/>
                  </a:lnTo>
                  <a:lnTo>
                    <a:pt x="23622" y="88843"/>
                  </a:lnTo>
                  <a:lnTo>
                    <a:pt x="6180" y="131718"/>
                  </a:lnTo>
                  <a:lnTo>
                    <a:pt x="0" y="179450"/>
                  </a:lnTo>
                  <a:lnTo>
                    <a:pt x="6180" y="227130"/>
                  </a:lnTo>
                  <a:lnTo>
                    <a:pt x="23622" y="269969"/>
                  </a:lnTo>
                  <a:lnTo>
                    <a:pt x="50673" y="306260"/>
                  </a:lnTo>
                  <a:lnTo>
                    <a:pt x="85682" y="334296"/>
                  </a:lnTo>
                  <a:lnTo>
                    <a:pt x="127000" y="352370"/>
                  </a:lnTo>
                  <a:lnTo>
                    <a:pt x="172974" y="358775"/>
                  </a:lnTo>
                  <a:lnTo>
                    <a:pt x="218957" y="352370"/>
                  </a:lnTo>
                  <a:lnTo>
                    <a:pt x="260298" y="334296"/>
                  </a:lnTo>
                  <a:lnTo>
                    <a:pt x="295338" y="306260"/>
                  </a:lnTo>
                  <a:lnTo>
                    <a:pt x="322420" y="269969"/>
                  </a:lnTo>
                  <a:lnTo>
                    <a:pt x="339884" y="227130"/>
                  </a:lnTo>
                  <a:lnTo>
                    <a:pt x="346075" y="179450"/>
                  </a:lnTo>
                  <a:lnTo>
                    <a:pt x="339884" y="131718"/>
                  </a:lnTo>
                  <a:lnTo>
                    <a:pt x="322420" y="88843"/>
                  </a:lnTo>
                  <a:lnTo>
                    <a:pt x="295338" y="52530"/>
                  </a:lnTo>
                  <a:lnTo>
                    <a:pt x="260298" y="24482"/>
                  </a:lnTo>
                  <a:lnTo>
                    <a:pt x="218957" y="640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60851" y="2292350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0" y="179450"/>
                  </a:moveTo>
                  <a:lnTo>
                    <a:pt x="6180" y="131718"/>
                  </a:lnTo>
                  <a:lnTo>
                    <a:pt x="23622" y="88843"/>
                  </a:lnTo>
                  <a:lnTo>
                    <a:pt x="50673" y="52530"/>
                  </a:lnTo>
                  <a:lnTo>
                    <a:pt x="85682" y="24482"/>
                  </a:lnTo>
                  <a:lnTo>
                    <a:pt x="127000" y="6404"/>
                  </a:lnTo>
                  <a:lnTo>
                    <a:pt x="172974" y="0"/>
                  </a:lnTo>
                  <a:lnTo>
                    <a:pt x="218957" y="6404"/>
                  </a:lnTo>
                  <a:lnTo>
                    <a:pt x="260298" y="24482"/>
                  </a:lnTo>
                  <a:lnTo>
                    <a:pt x="295338" y="52530"/>
                  </a:lnTo>
                  <a:lnTo>
                    <a:pt x="322420" y="88843"/>
                  </a:lnTo>
                  <a:lnTo>
                    <a:pt x="339884" y="131718"/>
                  </a:lnTo>
                  <a:lnTo>
                    <a:pt x="346075" y="179450"/>
                  </a:lnTo>
                  <a:lnTo>
                    <a:pt x="339884" y="227130"/>
                  </a:lnTo>
                  <a:lnTo>
                    <a:pt x="322420" y="269969"/>
                  </a:lnTo>
                  <a:lnTo>
                    <a:pt x="295338" y="306260"/>
                  </a:lnTo>
                  <a:lnTo>
                    <a:pt x="260298" y="334296"/>
                  </a:lnTo>
                  <a:lnTo>
                    <a:pt x="218957" y="352370"/>
                  </a:lnTo>
                  <a:lnTo>
                    <a:pt x="172974" y="358775"/>
                  </a:lnTo>
                  <a:lnTo>
                    <a:pt x="127000" y="352370"/>
                  </a:lnTo>
                  <a:lnTo>
                    <a:pt x="85682" y="334296"/>
                  </a:lnTo>
                  <a:lnTo>
                    <a:pt x="50673" y="306260"/>
                  </a:lnTo>
                  <a:lnTo>
                    <a:pt x="23622" y="269969"/>
                  </a:lnTo>
                  <a:lnTo>
                    <a:pt x="6180" y="227130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27550" y="2303399"/>
              <a:ext cx="346075" cy="359410"/>
            </a:xfrm>
            <a:custGeom>
              <a:avLst/>
              <a:gdLst/>
              <a:ahLst/>
              <a:cxnLst/>
              <a:rect l="l" t="t" r="r" b="b"/>
              <a:pathLst>
                <a:path w="346075" h="359410">
                  <a:moveTo>
                    <a:pt x="173100" y="0"/>
                  </a:moveTo>
                  <a:lnTo>
                    <a:pt x="127073" y="6413"/>
                  </a:lnTo>
                  <a:lnTo>
                    <a:pt x="85720" y="24511"/>
                  </a:lnTo>
                  <a:lnTo>
                    <a:pt x="50688" y="52577"/>
                  </a:lnTo>
                  <a:lnTo>
                    <a:pt x="23626" y="88900"/>
                  </a:lnTo>
                  <a:lnTo>
                    <a:pt x="6181" y="131762"/>
                  </a:lnTo>
                  <a:lnTo>
                    <a:pt x="0" y="179450"/>
                  </a:lnTo>
                  <a:lnTo>
                    <a:pt x="6181" y="227139"/>
                  </a:lnTo>
                  <a:lnTo>
                    <a:pt x="23626" y="270001"/>
                  </a:lnTo>
                  <a:lnTo>
                    <a:pt x="50688" y="306324"/>
                  </a:lnTo>
                  <a:lnTo>
                    <a:pt x="85720" y="334390"/>
                  </a:lnTo>
                  <a:lnTo>
                    <a:pt x="127073" y="352488"/>
                  </a:lnTo>
                  <a:lnTo>
                    <a:pt x="173100" y="358901"/>
                  </a:lnTo>
                  <a:lnTo>
                    <a:pt x="219075" y="352488"/>
                  </a:lnTo>
                  <a:lnTo>
                    <a:pt x="260392" y="334390"/>
                  </a:lnTo>
                  <a:lnTo>
                    <a:pt x="295401" y="306324"/>
                  </a:lnTo>
                  <a:lnTo>
                    <a:pt x="322452" y="270001"/>
                  </a:lnTo>
                  <a:lnTo>
                    <a:pt x="339894" y="227139"/>
                  </a:lnTo>
                  <a:lnTo>
                    <a:pt x="346075" y="179450"/>
                  </a:lnTo>
                  <a:lnTo>
                    <a:pt x="339894" y="131762"/>
                  </a:lnTo>
                  <a:lnTo>
                    <a:pt x="322452" y="88900"/>
                  </a:lnTo>
                  <a:lnTo>
                    <a:pt x="295401" y="52577"/>
                  </a:lnTo>
                  <a:lnTo>
                    <a:pt x="260392" y="24511"/>
                  </a:lnTo>
                  <a:lnTo>
                    <a:pt x="219075" y="6413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7550" y="2303399"/>
              <a:ext cx="346075" cy="359410"/>
            </a:xfrm>
            <a:custGeom>
              <a:avLst/>
              <a:gdLst/>
              <a:ahLst/>
              <a:cxnLst/>
              <a:rect l="l" t="t" r="r" b="b"/>
              <a:pathLst>
                <a:path w="346075" h="359410">
                  <a:moveTo>
                    <a:pt x="0" y="179450"/>
                  </a:moveTo>
                  <a:lnTo>
                    <a:pt x="6181" y="131762"/>
                  </a:lnTo>
                  <a:lnTo>
                    <a:pt x="23626" y="88900"/>
                  </a:lnTo>
                  <a:lnTo>
                    <a:pt x="50688" y="52577"/>
                  </a:lnTo>
                  <a:lnTo>
                    <a:pt x="85720" y="24511"/>
                  </a:lnTo>
                  <a:lnTo>
                    <a:pt x="127073" y="6413"/>
                  </a:lnTo>
                  <a:lnTo>
                    <a:pt x="173100" y="0"/>
                  </a:lnTo>
                  <a:lnTo>
                    <a:pt x="219075" y="6413"/>
                  </a:lnTo>
                  <a:lnTo>
                    <a:pt x="260392" y="24511"/>
                  </a:lnTo>
                  <a:lnTo>
                    <a:pt x="295401" y="52577"/>
                  </a:lnTo>
                  <a:lnTo>
                    <a:pt x="322452" y="88900"/>
                  </a:lnTo>
                  <a:lnTo>
                    <a:pt x="339894" y="131762"/>
                  </a:lnTo>
                  <a:lnTo>
                    <a:pt x="346075" y="179450"/>
                  </a:lnTo>
                  <a:lnTo>
                    <a:pt x="339894" y="227139"/>
                  </a:lnTo>
                  <a:lnTo>
                    <a:pt x="322452" y="270001"/>
                  </a:lnTo>
                  <a:lnTo>
                    <a:pt x="295401" y="306324"/>
                  </a:lnTo>
                  <a:lnTo>
                    <a:pt x="260392" y="334390"/>
                  </a:lnTo>
                  <a:lnTo>
                    <a:pt x="219075" y="352488"/>
                  </a:lnTo>
                  <a:lnTo>
                    <a:pt x="173100" y="358901"/>
                  </a:lnTo>
                  <a:lnTo>
                    <a:pt x="127073" y="352488"/>
                  </a:lnTo>
                  <a:lnTo>
                    <a:pt x="85720" y="334390"/>
                  </a:lnTo>
                  <a:lnTo>
                    <a:pt x="50688" y="306324"/>
                  </a:lnTo>
                  <a:lnTo>
                    <a:pt x="23626" y="270001"/>
                  </a:lnTo>
                  <a:lnTo>
                    <a:pt x="6181" y="227139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27651" y="2917825"/>
              <a:ext cx="344805" cy="357505"/>
            </a:xfrm>
            <a:custGeom>
              <a:avLst/>
              <a:gdLst/>
              <a:ahLst/>
              <a:cxnLst/>
              <a:rect l="l" t="t" r="r" b="b"/>
              <a:pathLst>
                <a:path w="344804" h="357504">
                  <a:moveTo>
                    <a:pt x="172212" y="0"/>
                  </a:moveTo>
                  <a:lnTo>
                    <a:pt x="126426" y="6382"/>
                  </a:lnTo>
                  <a:lnTo>
                    <a:pt x="85287" y="24393"/>
                  </a:lnTo>
                  <a:lnTo>
                    <a:pt x="50434" y="52324"/>
                  </a:lnTo>
                  <a:lnTo>
                    <a:pt x="23509" y="88467"/>
                  </a:lnTo>
                  <a:lnTo>
                    <a:pt x="6150" y="131115"/>
                  </a:lnTo>
                  <a:lnTo>
                    <a:pt x="0" y="178562"/>
                  </a:lnTo>
                  <a:lnTo>
                    <a:pt x="6150" y="226061"/>
                  </a:lnTo>
                  <a:lnTo>
                    <a:pt x="23509" y="268746"/>
                  </a:lnTo>
                  <a:lnTo>
                    <a:pt x="50434" y="304911"/>
                  </a:lnTo>
                  <a:lnTo>
                    <a:pt x="85287" y="332852"/>
                  </a:lnTo>
                  <a:lnTo>
                    <a:pt x="126426" y="350867"/>
                  </a:lnTo>
                  <a:lnTo>
                    <a:pt x="172212" y="357250"/>
                  </a:lnTo>
                  <a:lnTo>
                    <a:pt x="217997" y="350867"/>
                  </a:lnTo>
                  <a:lnTo>
                    <a:pt x="259136" y="332852"/>
                  </a:lnTo>
                  <a:lnTo>
                    <a:pt x="293989" y="304911"/>
                  </a:lnTo>
                  <a:lnTo>
                    <a:pt x="320914" y="268746"/>
                  </a:lnTo>
                  <a:lnTo>
                    <a:pt x="338273" y="226061"/>
                  </a:lnTo>
                  <a:lnTo>
                    <a:pt x="344424" y="178562"/>
                  </a:lnTo>
                  <a:lnTo>
                    <a:pt x="338273" y="131115"/>
                  </a:lnTo>
                  <a:lnTo>
                    <a:pt x="320914" y="88467"/>
                  </a:lnTo>
                  <a:lnTo>
                    <a:pt x="293989" y="52323"/>
                  </a:lnTo>
                  <a:lnTo>
                    <a:pt x="259136" y="24393"/>
                  </a:lnTo>
                  <a:lnTo>
                    <a:pt x="217997" y="638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27651" y="2917825"/>
              <a:ext cx="344805" cy="357505"/>
            </a:xfrm>
            <a:custGeom>
              <a:avLst/>
              <a:gdLst/>
              <a:ahLst/>
              <a:cxnLst/>
              <a:rect l="l" t="t" r="r" b="b"/>
              <a:pathLst>
                <a:path w="344804" h="357504">
                  <a:moveTo>
                    <a:pt x="0" y="178562"/>
                  </a:moveTo>
                  <a:lnTo>
                    <a:pt x="6150" y="131115"/>
                  </a:lnTo>
                  <a:lnTo>
                    <a:pt x="23509" y="88467"/>
                  </a:lnTo>
                  <a:lnTo>
                    <a:pt x="50434" y="52324"/>
                  </a:lnTo>
                  <a:lnTo>
                    <a:pt x="85287" y="24393"/>
                  </a:lnTo>
                  <a:lnTo>
                    <a:pt x="126426" y="6382"/>
                  </a:lnTo>
                  <a:lnTo>
                    <a:pt x="172212" y="0"/>
                  </a:lnTo>
                  <a:lnTo>
                    <a:pt x="217997" y="6382"/>
                  </a:lnTo>
                  <a:lnTo>
                    <a:pt x="259136" y="24393"/>
                  </a:lnTo>
                  <a:lnTo>
                    <a:pt x="293989" y="52323"/>
                  </a:lnTo>
                  <a:lnTo>
                    <a:pt x="320914" y="88467"/>
                  </a:lnTo>
                  <a:lnTo>
                    <a:pt x="338273" y="131115"/>
                  </a:lnTo>
                  <a:lnTo>
                    <a:pt x="344424" y="178562"/>
                  </a:lnTo>
                  <a:lnTo>
                    <a:pt x="338273" y="226061"/>
                  </a:lnTo>
                  <a:lnTo>
                    <a:pt x="320914" y="268746"/>
                  </a:lnTo>
                  <a:lnTo>
                    <a:pt x="293989" y="304911"/>
                  </a:lnTo>
                  <a:lnTo>
                    <a:pt x="259136" y="332852"/>
                  </a:lnTo>
                  <a:lnTo>
                    <a:pt x="217997" y="350867"/>
                  </a:lnTo>
                  <a:lnTo>
                    <a:pt x="172212" y="357250"/>
                  </a:lnTo>
                  <a:lnTo>
                    <a:pt x="126426" y="350867"/>
                  </a:lnTo>
                  <a:lnTo>
                    <a:pt x="85287" y="332852"/>
                  </a:lnTo>
                  <a:lnTo>
                    <a:pt x="50434" y="304911"/>
                  </a:lnTo>
                  <a:lnTo>
                    <a:pt x="23509" y="268746"/>
                  </a:lnTo>
                  <a:lnTo>
                    <a:pt x="6150" y="226061"/>
                  </a:lnTo>
                  <a:lnTo>
                    <a:pt x="0" y="178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13200" y="2009775"/>
              <a:ext cx="252729" cy="311150"/>
            </a:xfrm>
            <a:custGeom>
              <a:avLst/>
              <a:gdLst/>
              <a:ahLst/>
              <a:cxnLst/>
              <a:rect l="l" t="t" r="r" b="b"/>
              <a:pathLst>
                <a:path w="252727" h="311150">
                  <a:moveTo>
                    <a:pt x="252475" y="0"/>
                  </a:moveTo>
                  <a:lnTo>
                    <a:pt x="0" y="311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73015" y="2299157"/>
            <a:ext cx="551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-4629">
                <a:latin typeface="Calibri"/>
                <a:cs typeface="Calibri"/>
              </a:rPr>
              <a:t>20</a:t>
            </a:r>
            <a:r>
              <a:rPr sz="2700" spc="127" baseline="-4629">
                <a:latin typeface="Calibri"/>
                <a:cs typeface="Calibri"/>
              </a:rPr>
              <a:t>  </a:t>
            </a: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12641" y="2311400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525" algn="l"/>
              </a:tabLst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4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94250" y="2622550"/>
            <a:ext cx="142875" cy="288925"/>
          </a:xfrm>
          <a:custGeom>
            <a:avLst/>
            <a:gdLst/>
            <a:ahLst/>
            <a:cxnLst/>
            <a:rect l="l" t="t" r="r" b="b"/>
            <a:pathLst>
              <a:path w="142875" h="288925">
                <a:moveTo>
                  <a:pt x="0" y="0"/>
                </a:moveTo>
                <a:lnTo>
                  <a:pt x="142875" y="288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872354" y="2913126"/>
            <a:ext cx="53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-4629">
                <a:latin typeface="Calibri"/>
                <a:cs typeface="Calibri"/>
              </a:rPr>
              <a:t>30</a:t>
            </a:r>
            <a:r>
              <a:rPr sz="2700" spc="719" baseline="-4629">
                <a:latin typeface="Calibri"/>
                <a:cs typeface="Calibri"/>
              </a:rPr>
              <a:t> </a:t>
            </a: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37990" y="1629283"/>
            <a:ext cx="601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10</a:t>
            </a:r>
            <a:r>
              <a:rPr sz="1800" spc="275">
                <a:latin typeface="Calibri"/>
                <a:cs typeface="Calibri"/>
              </a:rPr>
              <a:t> </a:t>
            </a:r>
            <a:r>
              <a:rPr sz="3600" b="1" spc="-15" baseline="1157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3600" b="1" spc="-75" baseline="1157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endParaRPr sz="3600" baseline="1157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068887" y="3232213"/>
            <a:ext cx="360680" cy="660400"/>
            <a:chOff x="5068887" y="3232213"/>
            <a:chExt cx="360680" cy="660400"/>
          </a:xfrm>
        </p:grpSpPr>
        <p:sp>
          <p:nvSpPr>
            <p:cNvPr id="51" name="object 51"/>
            <p:cNvSpPr/>
            <p:nvPr/>
          </p:nvSpPr>
          <p:spPr>
            <a:xfrm>
              <a:off x="5080000" y="3528949"/>
              <a:ext cx="344805" cy="359410"/>
            </a:xfrm>
            <a:custGeom>
              <a:avLst/>
              <a:gdLst/>
              <a:ahLst/>
              <a:cxnLst/>
              <a:rect l="l" t="t" r="r" b="b"/>
              <a:pathLst>
                <a:path w="344804" h="359410">
                  <a:moveTo>
                    <a:pt x="172212" y="0"/>
                  </a:moveTo>
                  <a:lnTo>
                    <a:pt x="126426" y="6413"/>
                  </a:lnTo>
                  <a:lnTo>
                    <a:pt x="85287" y="24511"/>
                  </a:lnTo>
                  <a:lnTo>
                    <a:pt x="50434" y="52577"/>
                  </a:lnTo>
                  <a:lnTo>
                    <a:pt x="23509" y="88900"/>
                  </a:lnTo>
                  <a:lnTo>
                    <a:pt x="6150" y="131762"/>
                  </a:lnTo>
                  <a:lnTo>
                    <a:pt x="0" y="179450"/>
                  </a:lnTo>
                  <a:lnTo>
                    <a:pt x="6150" y="227139"/>
                  </a:lnTo>
                  <a:lnTo>
                    <a:pt x="23509" y="270001"/>
                  </a:lnTo>
                  <a:lnTo>
                    <a:pt x="50434" y="306323"/>
                  </a:lnTo>
                  <a:lnTo>
                    <a:pt x="85287" y="334390"/>
                  </a:lnTo>
                  <a:lnTo>
                    <a:pt x="126426" y="352488"/>
                  </a:lnTo>
                  <a:lnTo>
                    <a:pt x="172212" y="358901"/>
                  </a:lnTo>
                  <a:lnTo>
                    <a:pt x="218006" y="352488"/>
                  </a:lnTo>
                  <a:lnTo>
                    <a:pt x="259169" y="334390"/>
                  </a:lnTo>
                  <a:lnTo>
                    <a:pt x="294052" y="306323"/>
                  </a:lnTo>
                  <a:lnTo>
                    <a:pt x="321008" y="270001"/>
                  </a:lnTo>
                  <a:lnTo>
                    <a:pt x="338390" y="227139"/>
                  </a:lnTo>
                  <a:lnTo>
                    <a:pt x="344550" y="179450"/>
                  </a:lnTo>
                  <a:lnTo>
                    <a:pt x="338390" y="131762"/>
                  </a:lnTo>
                  <a:lnTo>
                    <a:pt x="321008" y="88899"/>
                  </a:lnTo>
                  <a:lnTo>
                    <a:pt x="294052" y="52577"/>
                  </a:lnTo>
                  <a:lnTo>
                    <a:pt x="259169" y="24511"/>
                  </a:lnTo>
                  <a:lnTo>
                    <a:pt x="218006" y="6413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80000" y="3528949"/>
              <a:ext cx="344805" cy="359410"/>
            </a:xfrm>
            <a:custGeom>
              <a:avLst/>
              <a:gdLst/>
              <a:ahLst/>
              <a:cxnLst/>
              <a:rect l="l" t="t" r="r" b="b"/>
              <a:pathLst>
                <a:path w="344804" h="359410">
                  <a:moveTo>
                    <a:pt x="0" y="179450"/>
                  </a:moveTo>
                  <a:lnTo>
                    <a:pt x="6150" y="131762"/>
                  </a:lnTo>
                  <a:lnTo>
                    <a:pt x="23509" y="88900"/>
                  </a:lnTo>
                  <a:lnTo>
                    <a:pt x="50434" y="52577"/>
                  </a:lnTo>
                  <a:lnTo>
                    <a:pt x="85287" y="24511"/>
                  </a:lnTo>
                  <a:lnTo>
                    <a:pt x="126426" y="6413"/>
                  </a:lnTo>
                  <a:lnTo>
                    <a:pt x="172212" y="0"/>
                  </a:lnTo>
                  <a:lnTo>
                    <a:pt x="218006" y="6413"/>
                  </a:lnTo>
                  <a:lnTo>
                    <a:pt x="259169" y="24511"/>
                  </a:lnTo>
                  <a:lnTo>
                    <a:pt x="294052" y="52577"/>
                  </a:lnTo>
                  <a:lnTo>
                    <a:pt x="321008" y="88899"/>
                  </a:lnTo>
                  <a:lnTo>
                    <a:pt x="338390" y="131762"/>
                  </a:lnTo>
                  <a:lnTo>
                    <a:pt x="344550" y="179450"/>
                  </a:lnTo>
                  <a:lnTo>
                    <a:pt x="338390" y="227139"/>
                  </a:lnTo>
                  <a:lnTo>
                    <a:pt x="321008" y="270001"/>
                  </a:lnTo>
                  <a:lnTo>
                    <a:pt x="294052" y="306323"/>
                  </a:lnTo>
                  <a:lnTo>
                    <a:pt x="259169" y="334390"/>
                  </a:lnTo>
                  <a:lnTo>
                    <a:pt x="218006" y="352488"/>
                  </a:lnTo>
                  <a:lnTo>
                    <a:pt x="172212" y="358901"/>
                  </a:lnTo>
                  <a:lnTo>
                    <a:pt x="126426" y="352488"/>
                  </a:lnTo>
                  <a:lnTo>
                    <a:pt x="85287" y="334390"/>
                  </a:lnTo>
                  <a:lnTo>
                    <a:pt x="50434" y="306323"/>
                  </a:lnTo>
                  <a:lnTo>
                    <a:pt x="23509" y="270001"/>
                  </a:lnTo>
                  <a:lnTo>
                    <a:pt x="6150" y="227139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83175" y="3246501"/>
              <a:ext cx="139700" cy="290830"/>
            </a:xfrm>
            <a:custGeom>
              <a:avLst/>
              <a:gdLst/>
              <a:ahLst/>
              <a:cxnLst/>
              <a:rect l="l" t="t" r="r" b="b"/>
              <a:pathLst>
                <a:path w="139700" h="290829">
                  <a:moveTo>
                    <a:pt x="0" y="0"/>
                  </a:moveTo>
                  <a:lnTo>
                    <a:pt x="139700" y="2904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124703" y="3550157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700" spc="-37" baseline="1543">
                <a:latin typeface="Calibri"/>
                <a:cs typeface="Calibri"/>
              </a:rPr>
              <a:t>40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75100" y="3932301"/>
            <a:ext cx="2326005" cy="603250"/>
          </a:xfrm>
          <a:custGeom>
            <a:avLst/>
            <a:gdLst/>
            <a:ahLst/>
            <a:cxnLst/>
            <a:rect l="l" t="t" r="r" b="b"/>
            <a:pathLst>
              <a:path w="2326004" h="603250">
                <a:moveTo>
                  <a:pt x="2325751" y="0"/>
                </a:moveTo>
                <a:lnTo>
                  <a:pt x="0" y="0"/>
                </a:lnTo>
                <a:lnTo>
                  <a:pt x="0" y="603250"/>
                </a:lnTo>
                <a:lnTo>
                  <a:pt x="2325751" y="603250"/>
                </a:lnTo>
                <a:lnTo>
                  <a:pt x="2325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129532" y="3950970"/>
            <a:ext cx="196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40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eklendikten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sonra </a:t>
            </a:r>
            <a:r>
              <a:rPr sz="1800">
                <a:latin typeface="Calibri"/>
                <a:cs typeface="Calibri"/>
              </a:rPr>
              <a:t>ağacın</a:t>
            </a:r>
            <a:r>
              <a:rPr sz="1800" spc="-8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durumu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176712" y="2632011"/>
            <a:ext cx="474980" cy="684530"/>
            <a:chOff x="4176712" y="2632011"/>
            <a:chExt cx="474980" cy="684530"/>
          </a:xfrm>
        </p:grpSpPr>
        <p:sp>
          <p:nvSpPr>
            <p:cNvPr id="58" name="object 58"/>
            <p:cNvSpPr/>
            <p:nvPr/>
          </p:nvSpPr>
          <p:spPr>
            <a:xfrm>
              <a:off x="4181475" y="2952749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4" h="358775">
                  <a:moveTo>
                    <a:pt x="172212" y="0"/>
                  </a:moveTo>
                  <a:lnTo>
                    <a:pt x="126426" y="6404"/>
                  </a:lnTo>
                  <a:lnTo>
                    <a:pt x="85287" y="24482"/>
                  </a:lnTo>
                  <a:lnTo>
                    <a:pt x="50434" y="52530"/>
                  </a:lnTo>
                  <a:lnTo>
                    <a:pt x="23509" y="88843"/>
                  </a:lnTo>
                  <a:lnTo>
                    <a:pt x="6150" y="131718"/>
                  </a:lnTo>
                  <a:lnTo>
                    <a:pt x="0" y="179450"/>
                  </a:lnTo>
                  <a:lnTo>
                    <a:pt x="6150" y="227130"/>
                  </a:lnTo>
                  <a:lnTo>
                    <a:pt x="23509" y="269969"/>
                  </a:lnTo>
                  <a:lnTo>
                    <a:pt x="50434" y="306260"/>
                  </a:lnTo>
                  <a:lnTo>
                    <a:pt x="85287" y="334296"/>
                  </a:lnTo>
                  <a:lnTo>
                    <a:pt x="126426" y="352370"/>
                  </a:lnTo>
                  <a:lnTo>
                    <a:pt x="172212" y="358775"/>
                  </a:lnTo>
                  <a:lnTo>
                    <a:pt x="218006" y="352370"/>
                  </a:lnTo>
                  <a:lnTo>
                    <a:pt x="259169" y="334296"/>
                  </a:lnTo>
                  <a:lnTo>
                    <a:pt x="294052" y="306260"/>
                  </a:lnTo>
                  <a:lnTo>
                    <a:pt x="321008" y="269969"/>
                  </a:lnTo>
                  <a:lnTo>
                    <a:pt x="338390" y="227130"/>
                  </a:lnTo>
                  <a:lnTo>
                    <a:pt x="344550" y="179450"/>
                  </a:lnTo>
                  <a:lnTo>
                    <a:pt x="338390" y="131718"/>
                  </a:lnTo>
                  <a:lnTo>
                    <a:pt x="321008" y="88843"/>
                  </a:lnTo>
                  <a:lnTo>
                    <a:pt x="294052" y="52530"/>
                  </a:lnTo>
                  <a:lnTo>
                    <a:pt x="259169" y="24482"/>
                  </a:lnTo>
                  <a:lnTo>
                    <a:pt x="218006" y="640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81475" y="2952749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4" h="358775">
                  <a:moveTo>
                    <a:pt x="0" y="179450"/>
                  </a:moveTo>
                  <a:lnTo>
                    <a:pt x="6150" y="131718"/>
                  </a:lnTo>
                  <a:lnTo>
                    <a:pt x="23509" y="88843"/>
                  </a:lnTo>
                  <a:lnTo>
                    <a:pt x="50434" y="52530"/>
                  </a:lnTo>
                  <a:lnTo>
                    <a:pt x="85287" y="24482"/>
                  </a:lnTo>
                  <a:lnTo>
                    <a:pt x="126426" y="6404"/>
                  </a:lnTo>
                  <a:lnTo>
                    <a:pt x="172212" y="0"/>
                  </a:lnTo>
                  <a:lnTo>
                    <a:pt x="218006" y="6404"/>
                  </a:lnTo>
                  <a:lnTo>
                    <a:pt x="259169" y="24482"/>
                  </a:lnTo>
                  <a:lnTo>
                    <a:pt x="294052" y="52530"/>
                  </a:lnTo>
                  <a:lnTo>
                    <a:pt x="321008" y="88843"/>
                  </a:lnTo>
                  <a:lnTo>
                    <a:pt x="338390" y="131718"/>
                  </a:lnTo>
                  <a:lnTo>
                    <a:pt x="344550" y="179450"/>
                  </a:lnTo>
                  <a:lnTo>
                    <a:pt x="338390" y="227130"/>
                  </a:lnTo>
                  <a:lnTo>
                    <a:pt x="321008" y="269969"/>
                  </a:lnTo>
                  <a:lnTo>
                    <a:pt x="294052" y="306260"/>
                  </a:lnTo>
                  <a:lnTo>
                    <a:pt x="259169" y="334296"/>
                  </a:lnTo>
                  <a:lnTo>
                    <a:pt x="218006" y="352370"/>
                  </a:lnTo>
                  <a:lnTo>
                    <a:pt x="172212" y="358775"/>
                  </a:lnTo>
                  <a:lnTo>
                    <a:pt x="126426" y="352370"/>
                  </a:lnTo>
                  <a:lnTo>
                    <a:pt x="85287" y="334296"/>
                  </a:lnTo>
                  <a:lnTo>
                    <a:pt x="50434" y="306260"/>
                  </a:lnTo>
                  <a:lnTo>
                    <a:pt x="23509" y="269969"/>
                  </a:lnTo>
                  <a:lnTo>
                    <a:pt x="6150" y="227130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84675" y="2646298"/>
              <a:ext cx="252729" cy="313055"/>
            </a:xfrm>
            <a:custGeom>
              <a:avLst/>
              <a:gdLst/>
              <a:ahLst/>
              <a:cxnLst/>
              <a:rect l="l" t="t" r="r" b="b"/>
              <a:pathLst>
                <a:path w="252727" h="313055">
                  <a:moveTo>
                    <a:pt x="252475" y="0"/>
                  </a:moveTo>
                  <a:lnTo>
                    <a:pt x="0" y="3128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008501" y="2973704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1600" b="1" spc="50">
                <a:solidFill>
                  <a:srgbClr val="CC3300"/>
                </a:solidFill>
                <a:latin typeface="Times New Roman"/>
                <a:cs typeface="Times New Roman"/>
              </a:rPr>
              <a:t>  </a:t>
            </a:r>
            <a:r>
              <a:rPr sz="2700" spc="-52" baseline="1543">
                <a:latin typeface="Calibri"/>
                <a:cs typeface="Calibri"/>
              </a:rPr>
              <a:t>15</a:t>
            </a:r>
            <a:endParaRPr sz="2700" baseline="1543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96088" y="2333688"/>
            <a:ext cx="882650" cy="970280"/>
            <a:chOff x="6296088" y="2333688"/>
            <a:chExt cx="882650" cy="970280"/>
          </a:xfrm>
        </p:grpSpPr>
        <p:sp>
          <p:nvSpPr>
            <p:cNvPr id="63" name="object 63"/>
            <p:cNvSpPr/>
            <p:nvPr/>
          </p:nvSpPr>
          <p:spPr>
            <a:xfrm>
              <a:off x="6732651" y="2338451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4" h="358775">
                  <a:moveTo>
                    <a:pt x="172212" y="0"/>
                  </a:moveTo>
                  <a:lnTo>
                    <a:pt x="126426" y="6404"/>
                  </a:lnTo>
                  <a:lnTo>
                    <a:pt x="85287" y="24478"/>
                  </a:lnTo>
                  <a:lnTo>
                    <a:pt x="50434" y="52514"/>
                  </a:lnTo>
                  <a:lnTo>
                    <a:pt x="23509" y="88805"/>
                  </a:lnTo>
                  <a:lnTo>
                    <a:pt x="6150" y="131644"/>
                  </a:lnTo>
                  <a:lnTo>
                    <a:pt x="0" y="179324"/>
                  </a:lnTo>
                  <a:lnTo>
                    <a:pt x="6150" y="227012"/>
                  </a:lnTo>
                  <a:lnTo>
                    <a:pt x="23509" y="269875"/>
                  </a:lnTo>
                  <a:lnTo>
                    <a:pt x="50434" y="306197"/>
                  </a:lnTo>
                  <a:lnTo>
                    <a:pt x="85287" y="334263"/>
                  </a:lnTo>
                  <a:lnTo>
                    <a:pt x="126426" y="352361"/>
                  </a:lnTo>
                  <a:lnTo>
                    <a:pt x="172212" y="358775"/>
                  </a:lnTo>
                  <a:lnTo>
                    <a:pt x="217997" y="352361"/>
                  </a:lnTo>
                  <a:lnTo>
                    <a:pt x="259136" y="334263"/>
                  </a:lnTo>
                  <a:lnTo>
                    <a:pt x="293989" y="306197"/>
                  </a:lnTo>
                  <a:lnTo>
                    <a:pt x="320914" y="269875"/>
                  </a:lnTo>
                  <a:lnTo>
                    <a:pt x="338273" y="227012"/>
                  </a:lnTo>
                  <a:lnTo>
                    <a:pt x="344424" y="179324"/>
                  </a:lnTo>
                  <a:lnTo>
                    <a:pt x="338273" y="131644"/>
                  </a:lnTo>
                  <a:lnTo>
                    <a:pt x="320914" y="88805"/>
                  </a:lnTo>
                  <a:lnTo>
                    <a:pt x="293989" y="52514"/>
                  </a:lnTo>
                  <a:lnTo>
                    <a:pt x="259136" y="24478"/>
                  </a:lnTo>
                  <a:lnTo>
                    <a:pt x="217997" y="640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32651" y="2338451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4" h="358775">
                  <a:moveTo>
                    <a:pt x="0" y="179324"/>
                  </a:moveTo>
                  <a:lnTo>
                    <a:pt x="6150" y="131644"/>
                  </a:lnTo>
                  <a:lnTo>
                    <a:pt x="23509" y="88805"/>
                  </a:lnTo>
                  <a:lnTo>
                    <a:pt x="50434" y="52514"/>
                  </a:lnTo>
                  <a:lnTo>
                    <a:pt x="85287" y="24478"/>
                  </a:lnTo>
                  <a:lnTo>
                    <a:pt x="126426" y="6404"/>
                  </a:lnTo>
                  <a:lnTo>
                    <a:pt x="172212" y="0"/>
                  </a:lnTo>
                  <a:lnTo>
                    <a:pt x="217997" y="6404"/>
                  </a:lnTo>
                  <a:lnTo>
                    <a:pt x="259136" y="24478"/>
                  </a:lnTo>
                  <a:lnTo>
                    <a:pt x="293989" y="52514"/>
                  </a:lnTo>
                  <a:lnTo>
                    <a:pt x="320914" y="88805"/>
                  </a:lnTo>
                  <a:lnTo>
                    <a:pt x="338273" y="131644"/>
                  </a:lnTo>
                  <a:lnTo>
                    <a:pt x="344424" y="179324"/>
                  </a:lnTo>
                  <a:lnTo>
                    <a:pt x="338273" y="227012"/>
                  </a:lnTo>
                  <a:lnTo>
                    <a:pt x="320914" y="269875"/>
                  </a:lnTo>
                  <a:lnTo>
                    <a:pt x="293989" y="306197"/>
                  </a:lnTo>
                  <a:lnTo>
                    <a:pt x="259136" y="334263"/>
                  </a:lnTo>
                  <a:lnTo>
                    <a:pt x="217997" y="352361"/>
                  </a:lnTo>
                  <a:lnTo>
                    <a:pt x="172212" y="358775"/>
                  </a:lnTo>
                  <a:lnTo>
                    <a:pt x="126426" y="352361"/>
                  </a:lnTo>
                  <a:lnTo>
                    <a:pt x="85287" y="334263"/>
                  </a:lnTo>
                  <a:lnTo>
                    <a:pt x="50434" y="306197"/>
                  </a:lnTo>
                  <a:lnTo>
                    <a:pt x="23509" y="269875"/>
                  </a:lnTo>
                  <a:lnTo>
                    <a:pt x="6150" y="227012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23100" y="2646299"/>
              <a:ext cx="141605" cy="288925"/>
            </a:xfrm>
            <a:custGeom>
              <a:avLst/>
              <a:gdLst/>
              <a:ahLst/>
              <a:cxnLst/>
              <a:rect l="l" t="t" r="r" b="b"/>
              <a:pathLst>
                <a:path w="141604" h="288925">
                  <a:moveTo>
                    <a:pt x="0" y="0"/>
                  </a:moveTo>
                  <a:lnTo>
                    <a:pt x="141350" y="2889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00851" y="2940050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172974" y="0"/>
                  </a:moveTo>
                  <a:lnTo>
                    <a:pt x="127000" y="6404"/>
                  </a:lnTo>
                  <a:lnTo>
                    <a:pt x="85682" y="24482"/>
                  </a:lnTo>
                  <a:lnTo>
                    <a:pt x="50673" y="52530"/>
                  </a:lnTo>
                  <a:lnTo>
                    <a:pt x="23622" y="88843"/>
                  </a:lnTo>
                  <a:lnTo>
                    <a:pt x="6180" y="131718"/>
                  </a:lnTo>
                  <a:lnTo>
                    <a:pt x="0" y="179450"/>
                  </a:lnTo>
                  <a:lnTo>
                    <a:pt x="6180" y="227130"/>
                  </a:lnTo>
                  <a:lnTo>
                    <a:pt x="23622" y="269969"/>
                  </a:lnTo>
                  <a:lnTo>
                    <a:pt x="50673" y="306260"/>
                  </a:lnTo>
                  <a:lnTo>
                    <a:pt x="85682" y="334296"/>
                  </a:lnTo>
                  <a:lnTo>
                    <a:pt x="127000" y="352370"/>
                  </a:lnTo>
                  <a:lnTo>
                    <a:pt x="172974" y="358775"/>
                  </a:lnTo>
                  <a:lnTo>
                    <a:pt x="218957" y="352370"/>
                  </a:lnTo>
                  <a:lnTo>
                    <a:pt x="260298" y="334296"/>
                  </a:lnTo>
                  <a:lnTo>
                    <a:pt x="295338" y="306260"/>
                  </a:lnTo>
                  <a:lnTo>
                    <a:pt x="322420" y="269969"/>
                  </a:lnTo>
                  <a:lnTo>
                    <a:pt x="339884" y="227130"/>
                  </a:lnTo>
                  <a:lnTo>
                    <a:pt x="346075" y="179450"/>
                  </a:lnTo>
                  <a:lnTo>
                    <a:pt x="339884" y="131718"/>
                  </a:lnTo>
                  <a:lnTo>
                    <a:pt x="322420" y="88843"/>
                  </a:lnTo>
                  <a:lnTo>
                    <a:pt x="295338" y="52530"/>
                  </a:lnTo>
                  <a:lnTo>
                    <a:pt x="260298" y="24482"/>
                  </a:lnTo>
                  <a:lnTo>
                    <a:pt x="218957" y="640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00851" y="2940050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0" y="179450"/>
                  </a:moveTo>
                  <a:lnTo>
                    <a:pt x="6180" y="131718"/>
                  </a:lnTo>
                  <a:lnTo>
                    <a:pt x="23622" y="88843"/>
                  </a:lnTo>
                  <a:lnTo>
                    <a:pt x="50673" y="52530"/>
                  </a:lnTo>
                  <a:lnTo>
                    <a:pt x="85682" y="24482"/>
                  </a:lnTo>
                  <a:lnTo>
                    <a:pt x="127000" y="6404"/>
                  </a:lnTo>
                  <a:lnTo>
                    <a:pt x="172974" y="0"/>
                  </a:lnTo>
                  <a:lnTo>
                    <a:pt x="218957" y="6404"/>
                  </a:lnTo>
                  <a:lnTo>
                    <a:pt x="260298" y="24482"/>
                  </a:lnTo>
                  <a:lnTo>
                    <a:pt x="295338" y="52530"/>
                  </a:lnTo>
                  <a:lnTo>
                    <a:pt x="322420" y="88843"/>
                  </a:lnTo>
                  <a:lnTo>
                    <a:pt x="339884" y="131718"/>
                  </a:lnTo>
                  <a:lnTo>
                    <a:pt x="346075" y="179450"/>
                  </a:lnTo>
                  <a:lnTo>
                    <a:pt x="339884" y="227130"/>
                  </a:lnTo>
                  <a:lnTo>
                    <a:pt x="322420" y="269969"/>
                  </a:lnTo>
                  <a:lnTo>
                    <a:pt x="295338" y="306260"/>
                  </a:lnTo>
                  <a:lnTo>
                    <a:pt x="260298" y="334296"/>
                  </a:lnTo>
                  <a:lnTo>
                    <a:pt x="218957" y="352370"/>
                  </a:lnTo>
                  <a:lnTo>
                    <a:pt x="172974" y="358775"/>
                  </a:lnTo>
                  <a:lnTo>
                    <a:pt x="127000" y="352370"/>
                  </a:lnTo>
                  <a:lnTo>
                    <a:pt x="85682" y="334296"/>
                  </a:lnTo>
                  <a:lnTo>
                    <a:pt x="50673" y="306260"/>
                  </a:lnTo>
                  <a:lnTo>
                    <a:pt x="23622" y="269969"/>
                  </a:lnTo>
                  <a:lnTo>
                    <a:pt x="6180" y="227130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404609" y="29547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538912" y="2643187"/>
            <a:ext cx="1631950" cy="684530"/>
            <a:chOff x="6538912" y="2643187"/>
            <a:chExt cx="1631950" cy="684530"/>
          </a:xfrm>
        </p:grpSpPr>
        <p:sp>
          <p:nvSpPr>
            <p:cNvPr id="70" name="object 70"/>
            <p:cNvSpPr/>
            <p:nvPr/>
          </p:nvSpPr>
          <p:spPr>
            <a:xfrm>
              <a:off x="7821675" y="2963925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4" h="358775">
                  <a:moveTo>
                    <a:pt x="172212" y="0"/>
                  </a:moveTo>
                  <a:lnTo>
                    <a:pt x="126426" y="6404"/>
                  </a:lnTo>
                  <a:lnTo>
                    <a:pt x="85287" y="24478"/>
                  </a:lnTo>
                  <a:lnTo>
                    <a:pt x="50434" y="52514"/>
                  </a:lnTo>
                  <a:lnTo>
                    <a:pt x="23509" y="88805"/>
                  </a:lnTo>
                  <a:lnTo>
                    <a:pt x="6150" y="131644"/>
                  </a:lnTo>
                  <a:lnTo>
                    <a:pt x="0" y="179324"/>
                  </a:lnTo>
                  <a:lnTo>
                    <a:pt x="6150" y="227012"/>
                  </a:lnTo>
                  <a:lnTo>
                    <a:pt x="23509" y="269875"/>
                  </a:lnTo>
                  <a:lnTo>
                    <a:pt x="50434" y="306197"/>
                  </a:lnTo>
                  <a:lnTo>
                    <a:pt x="85287" y="334263"/>
                  </a:lnTo>
                  <a:lnTo>
                    <a:pt x="126426" y="352361"/>
                  </a:lnTo>
                  <a:lnTo>
                    <a:pt x="172212" y="358775"/>
                  </a:lnTo>
                  <a:lnTo>
                    <a:pt x="217997" y="352361"/>
                  </a:lnTo>
                  <a:lnTo>
                    <a:pt x="259136" y="334263"/>
                  </a:lnTo>
                  <a:lnTo>
                    <a:pt x="293989" y="306197"/>
                  </a:lnTo>
                  <a:lnTo>
                    <a:pt x="320914" y="269875"/>
                  </a:lnTo>
                  <a:lnTo>
                    <a:pt x="338273" y="227012"/>
                  </a:lnTo>
                  <a:lnTo>
                    <a:pt x="344424" y="179324"/>
                  </a:lnTo>
                  <a:lnTo>
                    <a:pt x="338273" y="131644"/>
                  </a:lnTo>
                  <a:lnTo>
                    <a:pt x="320914" y="88805"/>
                  </a:lnTo>
                  <a:lnTo>
                    <a:pt x="293989" y="52514"/>
                  </a:lnTo>
                  <a:lnTo>
                    <a:pt x="259136" y="24478"/>
                  </a:lnTo>
                  <a:lnTo>
                    <a:pt x="217997" y="640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821675" y="2963925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4" h="358775">
                  <a:moveTo>
                    <a:pt x="0" y="179324"/>
                  </a:moveTo>
                  <a:lnTo>
                    <a:pt x="6150" y="131644"/>
                  </a:lnTo>
                  <a:lnTo>
                    <a:pt x="23509" y="88805"/>
                  </a:lnTo>
                  <a:lnTo>
                    <a:pt x="50434" y="52514"/>
                  </a:lnTo>
                  <a:lnTo>
                    <a:pt x="85287" y="24478"/>
                  </a:lnTo>
                  <a:lnTo>
                    <a:pt x="126426" y="6404"/>
                  </a:lnTo>
                  <a:lnTo>
                    <a:pt x="172212" y="0"/>
                  </a:lnTo>
                  <a:lnTo>
                    <a:pt x="217997" y="6404"/>
                  </a:lnTo>
                  <a:lnTo>
                    <a:pt x="259136" y="24478"/>
                  </a:lnTo>
                  <a:lnTo>
                    <a:pt x="293989" y="52514"/>
                  </a:lnTo>
                  <a:lnTo>
                    <a:pt x="320914" y="88805"/>
                  </a:lnTo>
                  <a:lnTo>
                    <a:pt x="338273" y="131644"/>
                  </a:lnTo>
                  <a:lnTo>
                    <a:pt x="344424" y="179324"/>
                  </a:lnTo>
                  <a:lnTo>
                    <a:pt x="338273" y="227012"/>
                  </a:lnTo>
                  <a:lnTo>
                    <a:pt x="320914" y="269875"/>
                  </a:lnTo>
                  <a:lnTo>
                    <a:pt x="293989" y="306197"/>
                  </a:lnTo>
                  <a:lnTo>
                    <a:pt x="259136" y="334263"/>
                  </a:lnTo>
                  <a:lnTo>
                    <a:pt x="217997" y="352361"/>
                  </a:lnTo>
                  <a:lnTo>
                    <a:pt x="172212" y="358775"/>
                  </a:lnTo>
                  <a:lnTo>
                    <a:pt x="126426" y="352361"/>
                  </a:lnTo>
                  <a:lnTo>
                    <a:pt x="85287" y="334263"/>
                  </a:lnTo>
                  <a:lnTo>
                    <a:pt x="50434" y="306197"/>
                  </a:lnTo>
                  <a:lnTo>
                    <a:pt x="23509" y="269875"/>
                  </a:lnTo>
                  <a:lnTo>
                    <a:pt x="6150" y="227012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53200" y="2657475"/>
              <a:ext cx="1354455" cy="313055"/>
            </a:xfrm>
            <a:custGeom>
              <a:avLst/>
              <a:gdLst/>
              <a:ahLst/>
              <a:cxnLst/>
              <a:rect l="l" t="t" r="r" b="b"/>
              <a:pathLst>
                <a:path w="1354454" h="313055">
                  <a:moveTo>
                    <a:pt x="250825" y="0"/>
                  </a:moveTo>
                  <a:lnTo>
                    <a:pt x="0" y="312674"/>
                  </a:lnTo>
                </a:path>
                <a:path w="1354454" h="313055">
                  <a:moveTo>
                    <a:pt x="1212850" y="12700"/>
                  </a:moveTo>
                  <a:lnTo>
                    <a:pt x="1354201" y="301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152769" y="298805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867015" y="2978607"/>
            <a:ext cx="473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40</a:t>
            </a:r>
            <a:r>
              <a:rPr sz="1800" spc="484">
                <a:latin typeface="Calibri"/>
                <a:cs typeface="Calibri"/>
              </a:rPr>
              <a:t> </a:t>
            </a:r>
            <a:r>
              <a:rPr sz="2400" b="1" spc="-75" baseline="5208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2400" baseline="5208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481887" y="2333688"/>
            <a:ext cx="354330" cy="368300"/>
            <a:chOff x="7481887" y="2333688"/>
            <a:chExt cx="354330" cy="368300"/>
          </a:xfrm>
        </p:grpSpPr>
        <p:sp>
          <p:nvSpPr>
            <p:cNvPr id="76" name="object 76"/>
            <p:cNvSpPr/>
            <p:nvPr/>
          </p:nvSpPr>
          <p:spPr>
            <a:xfrm>
              <a:off x="7486650" y="2338451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4" h="358775">
                  <a:moveTo>
                    <a:pt x="172211" y="0"/>
                  </a:moveTo>
                  <a:lnTo>
                    <a:pt x="126426" y="6404"/>
                  </a:lnTo>
                  <a:lnTo>
                    <a:pt x="85287" y="24478"/>
                  </a:lnTo>
                  <a:lnTo>
                    <a:pt x="50434" y="52514"/>
                  </a:lnTo>
                  <a:lnTo>
                    <a:pt x="23509" y="88805"/>
                  </a:lnTo>
                  <a:lnTo>
                    <a:pt x="6150" y="131644"/>
                  </a:lnTo>
                  <a:lnTo>
                    <a:pt x="0" y="179324"/>
                  </a:lnTo>
                  <a:lnTo>
                    <a:pt x="6150" y="227012"/>
                  </a:lnTo>
                  <a:lnTo>
                    <a:pt x="23509" y="269875"/>
                  </a:lnTo>
                  <a:lnTo>
                    <a:pt x="50434" y="306197"/>
                  </a:lnTo>
                  <a:lnTo>
                    <a:pt x="85287" y="334263"/>
                  </a:lnTo>
                  <a:lnTo>
                    <a:pt x="126426" y="352361"/>
                  </a:lnTo>
                  <a:lnTo>
                    <a:pt x="172211" y="358775"/>
                  </a:lnTo>
                  <a:lnTo>
                    <a:pt x="218006" y="352361"/>
                  </a:lnTo>
                  <a:lnTo>
                    <a:pt x="259169" y="334263"/>
                  </a:lnTo>
                  <a:lnTo>
                    <a:pt x="294052" y="306197"/>
                  </a:lnTo>
                  <a:lnTo>
                    <a:pt x="321008" y="269875"/>
                  </a:lnTo>
                  <a:lnTo>
                    <a:pt x="338390" y="227012"/>
                  </a:lnTo>
                  <a:lnTo>
                    <a:pt x="344550" y="179324"/>
                  </a:lnTo>
                  <a:lnTo>
                    <a:pt x="338390" y="131644"/>
                  </a:lnTo>
                  <a:lnTo>
                    <a:pt x="321008" y="88805"/>
                  </a:lnTo>
                  <a:lnTo>
                    <a:pt x="294052" y="52514"/>
                  </a:lnTo>
                  <a:lnTo>
                    <a:pt x="259169" y="24478"/>
                  </a:lnTo>
                  <a:lnTo>
                    <a:pt x="218006" y="6404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86650" y="2338451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4" h="358775">
                  <a:moveTo>
                    <a:pt x="0" y="179324"/>
                  </a:moveTo>
                  <a:lnTo>
                    <a:pt x="6150" y="131644"/>
                  </a:lnTo>
                  <a:lnTo>
                    <a:pt x="23509" y="88805"/>
                  </a:lnTo>
                  <a:lnTo>
                    <a:pt x="50434" y="52514"/>
                  </a:lnTo>
                  <a:lnTo>
                    <a:pt x="85287" y="24478"/>
                  </a:lnTo>
                  <a:lnTo>
                    <a:pt x="126426" y="6404"/>
                  </a:lnTo>
                  <a:lnTo>
                    <a:pt x="172211" y="0"/>
                  </a:lnTo>
                  <a:lnTo>
                    <a:pt x="218006" y="6404"/>
                  </a:lnTo>
                  <a:lnTo>
                    <a:pt x="259169" y="24478"/>
                  </a:lnTo>
                  <a:lnTo>
                    <a:pt x="294052" y="52514"/>
                  </a:lnTo>
                  <a:lnTo>
                    <a:pt x="321008" y="88805"/>
                  </a:lnTo>
                  <a:lnTo>
                    <a:pt x="338390" y="131644"/>
                  </a:lnTo>
                  <a:lnTo>
                    <a:pt x="344550" y="179324"/>
                  </a:lnTo>
                  <a:lnTo>
                    <a:pt x="338390" y="227012"/>
                  </a:lnTo>
                  <a:lnTo>
                    <a:pt x="321008" y="269875"/>
                  </a:lnTo>
                  <a:lnTo>
                    <a:pt x="294052" y="306197"/>
                  </a:lnTo>
                  <a:lnTo>
                    <a:pt x="259169" y="334263"/>
                  </a:lnTo>
                  <a:lnTo>
                    <a:pt x="218006" y="352361"/>
                  </a:lnTo>
                  <a:lnTo>
                    <a:pt x="172211" y="358775"/>
                  </a:lnTo>
                  <a:lnTo>
                    <a:pt x="126426" y="352361"/>
                  </a:lnTo>
                  <a:lnTo>
                    <a:pt x="85287" y="334263"/>
                  </a:lnTo>
                  <a:lnTo>
                    <a:pt x="50434" y="306197"/>
                  </a:lnTo>
                  <a:lnTo>
                    <a:pt x="23509" y="269875"/>
                  </a:lnTo>
                  <a:lnTo>
                    <a:pt x="6150" y="227012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506334" y="2324861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6172">
                <a:latin typeface="Calibri"/>
                <a:cs typeface="Calibri"/>
              </a:rPr>
              <a:t>30</a:t>
            </a:r>
            <a:r>
              <a:rPr sz="2700" spc="719" baseline="-6172">
                <a:latin typeface="Calibri"/>
                <a:cs typeface="Calibri"/>
              </a:rPr>
              <a:t> </a:t>
            </a: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610350" y="3935412"/>
            <a:ext cx="1922780" cy="862330"/>
          </a:xfrm>
          <a:custGeom>
            <a:avLst/>
            <a:gdLst/>
            <a:ahLst/>
            <a:cxnLst/>
            <a:rect l="l" t="t" r="r" b="b"/>
            <a:pathLst>
              <a:path w="1922779" h="862328">
                <a:moveTo>
                  <a:pt x="1922526" y="0"/>
                </a:moveTo>
                <a:lnTo>
                  <a:pt x="0" y="0"/>
                </a:lnTo>
                <a:lnTo>
                  <a:pt x="0" y="862012"/>
                </a:lnTo>
                <a:lnTo>
                  <a:pt x="1922526" y="862012"/>
                </a:lnTo>
                <a:lnTo>
                  <a:pt x="192252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743827" y="3954017"/>
            <a:ext cx="16059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RR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Düzeltmesi yapıldıktan </a:t>
            </a:r>
            <a:r>
              <a:rPr sz="1800" spc="-20">
                <a:latin typeface="Calibri"/>
                <a:cs typeface="Calibri"/>
              </a:rPr>
              <a:t>sonra </a:t>
            </a:r>
            <a:r>
              <a:rPr sz="1800">
                <a:latin typeface="Calibri"/>
                <a:cs typeface="Calibri"/>
              </a:rPr>
              <a:t>AVL</a:t>
            </a:r>
            <a:r>
              <a:rPr sz="1800" spc="-10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026338" y="1697037"/>
            <a:ext cx="450850" cy="1606550"/>
            <a:chOff x="7026338" y="1697037"/>
            <a:chExt cx="450850" cy="1606550"/>
          </a:xfrm>
        </p:grpSpPr>
        <p:sp>
          <p:nvSpPr>
            <p:cNvPr id="82" name="object 82"/>
            <p:cNvSpPr/>
            <p:nvPr/>
          </p:nvSpPr>
          <p:spPr>
            <a:xfrm>
              <a:off x="7127875" y="1701800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4" h="358775">
                  <a:moveTo>
                    <a:pt x="172211" y="0"/>
                  </a:moveTo>
                  <a:lnTo>
                    <a:pt x="126426" y="6404"/>
                  </a:lnTo>
                  <a:lnTo>
                    <a:pt x="85287" y="24482"/>
                  </a:lnTo>
                  <a:lnTo>
                    <a:pt x="50434" y="52530"/>
                  </a:lnTo>
                  <a:lnTo>
                    <a:pt x="23509" y="88843"/>
                  </a:lnTo>
                  <a:lnTo>
                    <a:pt x="6150" y="131718"/>
                  </a:lnTo>
                  <a:lnTo>
                    <a:pt x="0" y="179450"/>
                  </a:lnTo>
                  <a:lnTo>
                    <a:pt x="6150" y="227130"/>
                  </a:lnTo>
                  <a:lnTo>
                    <a:pt x="23509" y="269969"/>
                  </a:lnTo>
                  <a:lnTo>
                    <a:pt x="50434" y="306260"/>
                  </a:lnTo>
                  <a:lnTo>
                    <a:pt x="85287" y="334296"/>
                  </a:lnTo>
                  <a:lnTo>
                    <a:pt x="126426" y="352370"/>
                  </a:lnTo>
                  <a:lnTo>
                    <a:pt x="172211" y="358775"/>
                  </a:lnTo>
                  <a:lnTo>
                    <a:pt x="218006" y="352370"/>
                  </a:lnTo>
                  <a:lnTo>
                    <a:pt x="259169" y="334296"/>
                  </a:lnTo>
                  <a:lnTo>
                    <a:pt x="294052" y="306260"/>
                  </a:lnTo>
                  <a:lnTo>
                    <a:pt x="321008" y="269969"/>
                  </a:lnTo>
                  <a:lnTo>
                    <a:pt x="338390" y="227130"/>
                  </a:lnTo>
                  <a:lnTo>
                    <a:pt x="344550" y="179450"/>
                  </a:lnTo>
                  <a:lnTo>
                    <a:pt x="338390" y="131718"/>
                  </a:lnTo>
                  <a:lnTo>
                    <a:pt x="321008" y="88843"/>
                  </a:lnTo>
                  <a:lnTo>
                    <a:pt x="294052" y="52530"/>
                  </a:lnTo>
                  <a:lnTo>
                    <a:pt x="259169" y="24482"/>
                  </a:lnTo>
                  <a:lnTo>
                    <a:pt x="218006" y="6404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127875" y="1701800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4" h="358775">
                  <a:moveTo>
                    <a:pt x="0" y="179450"/>
                  </a:moveTo>
                  <a:lnTo>
                    <a:pt x="6150" y="131718"/>
                  </a:lnTo>
                  <a:lnTo>
                    <a:pt x="23509" y="88843"/>
                  </a:lnTo>
                  <a:lnTo>
                    <a:pt x="50434" y="52530"/>
                  </a:lnTo>
                  <a:lnTo>
                    <a:pt x="85287" y="24482"/>
                  </a:lnTo>
                  <a:lnTo>
                    <a:pt x="126426" y="6404"/>
                  </a:lnTo>
                  <a:lnTo>
                    <a:pt x="172211" y="0"/>
                  </a:lnTo>
                  <a:lnTo>
                    <a:pt x="218006" y="6404"/>
                  </a:lnTo>
                  <a:lnTo>
                    <a:pt x="259169" y="24482"/>
                  </a:lnTo>
                  <a:lnTo>
                    <a:pt x="294052" y="52530"/>
                  </a:lnTo>
                  <a:lnTo>
                    <a:pt x="321008" y="88843"/>
                  </a:lnTo>
                  <a:lnTo>
                    <a:pt x="338390" y="131718"/>
                  </a:lnTo>
                  <a:lnTo>
                    <a:pt x="344550" y="179450"/>
                  </a:lnTo>
                  <a:lnTo>
                    <a:pt x="338390" y="227130"/>
                  </a:lnTo>
                  <a:lnTo>
                    <a:pt x="321008" y="269969"/>
                  </a:lnTo>
                  <a:lnTo>
                    <a:pt x="294052" y="306260"/>
                  </a:lnTo>
                  <a:lnTo>
                    <a:pt x="259169" y="334296"/>
                  </a:lnTo>
                  <a:lnTo>
                    <a:pt x="218006" y="352370"/>
                  </a:lnTo>
                  <a:lnTo>
                    <a:pt x="172211" y="358775"/>
                  </a:lnTo>
                  <a:lnTo>
                    <a:pt x="126426" y="352370"/>
                  </a:lnTo>
                  <a:lnTo>
                    <a:pt x="85287" y="334296"/>
                  </a:lnTo>
                  <a:lnTo>
                    <a:pt x="50434" y="306260"/>
                  </a:lnTo>
                  <a:lnTo>
                    <a:pt x="23509" y="269969"/>
                  </a:lnTo>
                  <a:lnTo>
                    <a:pt x="6150" y="227130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31101" y="2940050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172974" y="0"/>
                  </a:moveTo>
                  <a:lnTo>
                    <a:pt x="127000" y="6404"/>
                  </a:lnTo>
                  <a:lnTo>
                    <a:pt x="85682" y="24482"/>
                  </a:lnTo>
                  <a:lnTo>
                    <a:pt x="50673" y="52530"/>
                  </a:lnTo>
                  <a:lnTo>
                    <a:pt x="23622" y="88843"/>
                  </a:lnTo>
                  <a:lnTo>
                    <a:pt x="6180" y="131718"/>
                  </a:lnTo>
                  <a:lnTo>
                    <a:pt x="0" y="179450"/>
                  </a:lnTo>
                  <a:lnTo>
                    <a:pt x="6180" y="227130"/>
                  </a:lnTo>
                  <a:lnTo>
                    <a:pt x="23622" y="269969"/>
                  </a:lnTo>
                  <a:lnTo>
                    <a:pt x="50673" y="306260"/>
                  </a:lnTo>
                  <a:lnTo>
                    <a:pt x="85682" y="334296"/>
                  </a:lnTo>
                  <a:lnTo>
                    <a:pt x="127000" y="352370"/>
                  </a:lnTo>
                  <a:lnTo>
                    <a:pt x="172974" y="358775"/>
                  </a:lnTo>
                  <a:lnTo>
                    <a:pt x="218957" y="352370"/>
                  </a:lnTo>
                  <a:lnTo>
                    <a:pt x="260298" y="334296"/>
                  </a:lnTo>
                  <a:lnTo>
                    <a:pt x="295338" y="306260"/>
                  </a:lnTo>
                  <a:lnTo>
                    <a:pt x="322420" y="269969"/>
                  </a:lnTo>
                  <a:lnTo>
                    <a:pt x="339884" y="227130"/>
                  </a:lnTo>
                  <a:lnTo>
                    <a:pt x="346075" y="179450"/>
                  </a:lnTo>
                  <a:lnTo>
                    <a:pt x="339884" y="131718"/>
                  </a:lnTo>
                  <a:lnTo>
                    <a:pt x="322420" y="88843"/>
                  </a:lnTo>
                  <a:lnTo>
                    <a:pt x="295338" y="52530"/>
                  </a:lnTo>
                  <a:lnTo>
                    <a:pt x="260298" y="24482"/>
                  </a:lnTo>
                  <a:lnTo>
                    <a:pt x="218957" y="640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31101" y="2940050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0" y="179450"/>
                  </a:moveTo>
                  <a:lnTo>
                    <a:pt x="6180" y="131718"/>
                  </a:lnTo>
                  <a:lnTo>
                    <a:pt x="23622" y="88843"/>
                  </a:lnTo>
                  <a:lnTo>
                    <a:pt x="50673" y="52530"/>
                  </a:lnTo>
                  <a:lnTo>
                    <a:pt x="85682" y="24482"/>
                  </a:lnTo>
                  <a:lnTo>
                    <a:pt x="127000" y="6404"/>
                  </a:lnTo>
                  <a:lnTo>
                    <a:pt x="172974" y="0"/>
                  </a:lnTo>
                  <a:lnTo>
                    <a:pt x="218957" y="6404"/>
                  </a:lnTo>
                  <a:lnTo>
                    <a:pt x="260298" y="24482"/>
                  </a:lnTo>
                  <a:lnTo>
                    <a:pt x="295338" y="52530"/>
                  </a:lnTo>
                  <a:lnTo>
                    <a:pt x="322420" y="88843"/>
                  </a:lnTo>
                  <a:lnTo>
                    <a:pt x="339884" y="131718"/>
                  </a:lnTo>
                  <a:lnTo>
                    <a:pt x="346075" y="179450"/>
                  </a:lnTo>
                  <a:lnTo>
                    <a:pt x="339884" y="227130"/>
                  </a:lnTo>
                  <a:lnTo>
                    <a:pt x="322420" y="269969"/>
                  </a:lnTo>
                  <a:lnTo>
                    <a:pt x="295338" y="306260"/>
                  </a:lnTo>
                  <a:lnTo>
                    <a:pt x="260298" y="334296"/>
                  </a:lnTo>
                  <a:lnTo>
                    <a:pt x="218957" y="352370"/>
                  </a:lnTo>
                  <a:lnTo>
                    <a:pt x="172974" y="358775"/>
                  </a:lnTo>
                  <a:lnTo>
                    <a:pt x="127000" y="352370"/>
                  </a:lnTo>
                  <a:lnTo>
                    <a:pt x="85682" y="334296"/>
                  </a:lnTo>
                  <a:lnTo>
                    <a:pt x="50673" y="306260"/>
                  </a:lnTo>
                  <a:lnTo>
                    <a:pt x="23622" y="269969"/>
                  </a:lnTo>
                  <a:lnTo>
                    <a:pt x="6180" y="227130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076947" y="2962147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1543">
                <a:latin typeface="Calibri"/>
                <a:cs typeface="Calibri"/>
              </a:rPr>
              <a:t>15</a:t>
            </a:r>
            <a:r>
              <a:rPr sz="2700" spc="705" baseline="1543">
                <a:latin typeface="Calibri"/>
                <a:cs typeface="Calibri"/>
              </a:rPr>
              <a:t> 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985000" y="2032000"/>
            <a:ext cx="586105" cy="313055"/>
          </a:xfrm>
          <a:custGeom>
            <a:avLst/>
            <a:gdLst/>
            <a:ahLst/>
            <a:cxnLst/>
            <a:rect l="l" t="t" r="r" b="b"/>
            <a:pathLst>
              <a:path w="586104" h="313055">
                <a:moveTo>
                  <a:pt x="250825" y="1650"/>
                </a:moveTo>
                <a:lnTo>
                  <a:pt x="0" y="312800"/>
                </a:lnTo>
              </a:path>
              <a:path w="586104" h="313055">
                <a:moveTo>
                  <a:pt x="444500" y="0"/>
                </a:moveTo>
                <a:lnTo>
                  <a:pt x="585851" y="288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172959" y="1723135"/>
            <a:ext cx="48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1543">
                <a:latin typeface="Calibri"/>
                <a:cs typeface="Calibri"/>
              </a:rPr>
              <a:t>20</a:t>
            </a:r>
            <a:r>
              <a:rPr sz="2700" spc="104" baseline="1543">
                <a:latin typeface="Calibri"/>
                <a:cs typeface="Calibri"/>
              </a:rPr>
              <a:t>  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558660" y="2353183"/>
            <a:ext cx="501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6944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2400" b="1" spc="472" baseline="6944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57200" y="4656137"/>
            <a:ext cx="2903855" cy="830580"/>
          </a:xfrm>
          <a:custGeom>
            <a:avLst/>
            <a:gdLst/>
            <a:ahLst/>
            <a:cxnLst/>
            <a:rect l="l" t="t" r="r" b="b"/>
            <a:pathLst>
              <a:path w="2903854" h="830578">
                <a:moveTo>
                  <a:pt x="2903601" y="0"/>
                </a:moveTo>
                <a:lnTo>
                  <a:pt x="0" y="0"/>
                </a:lnTo>
                <a:lnTo>
                  <a:pt x="0" y="830262"/>
                </a:lnTo>
                <a:lnTo>
                  <a:pt x="2903601" y="830262"/>
                </a:lnTo>
                <a:lnTo>
                  <a:pt x="2903601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37133" y="4677917"/>
            <a:ext cx="2543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alibri"/>
                <a:cs typeface="Calibri"/>
              </a:rPr>
              <a:t>Balans</a:t>
            </a:r>
            <a:r>
              <a:rPr sz="1600" spc="-6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faktörü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düzelterek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köke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92937" y="4921758"/>
            <a:ext cx="2632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alibri"/>
                <a:cs typeface="Calibri"/>
              </a:rPr>
              <a:t>doğru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ilerle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ve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10’u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pivot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olarak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36902" y="5165293"/>
            <a:ext cx="545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>
                <a:latin typeface="Calibri"/>
                <a:cs typeface="Calibri"/>
              </a:rPr>
              <a:t>belirle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475101" y="4648200"/>
            <a:ext cx="4000500" cy="1805305"/>
          </a:xfrm>
          <a:custGeom>
            <a:avLst/>
            <a:gdLst/>
            <a:ahLst/>
            <a:cxnLst/>
            <a:rect l="l" t="t" r="r" b="b"/>
            <a:pathLst>
              <a:path w="4000500" h="1805304">
                <a:moveTo>
                  <a:pt x="2930525" y="0"/>
                </a:moveTo>
                <a:lnTo>
                  <a:pt x="0" y="0"/>
                </a:lnTo>
                <a:lnTo>
                  <a:pt x="0" y="584200"/>
                </a:lnTo>
                <a:lnTo>
                  <a:pt x="2930525" y="584200"/>
                </a:lnTo>
                <a:lnTo>
                  <a:pt x="2930525" y="0"/>
                </a:lnTo>
                <a:close/>
              </a:path>
              <a:path w="4000500" h="1805304">
                <a:moveTo>
                  <a:pt x="4000500" y="812800"/>
                </a:moveTo>
                <a:lnTo>
                  <a:pt x="663575" y="812800"/>
                </a:lnTo>
                <a:lnTo>
                  <a:pt x="663575" y="1804987"/>
                </a:lnTo>
                <a:lnTo>
                  <a:pt x="4000500" y="1804987"/>
                </a:lnTo>
                <a:lnTo>
                  <a:pt x="4000500" y="8128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031996" y="4669916"/>
            <a:ext cx="2539365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685" marR="727075" indent="-38862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alibri"/>
                <a:cs typeface="Calibri"/>
              </a:rPr>
              <a:t>Dengesizliğin</a:t>
            </a:r>
            <a:r>
              <a:rPr sz="1600" spc="-8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türünün belirlenmesi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600">
              <a:latin typeface="Calibri"/>
              <a:cs typeface="Calibri"/>
            </a:endParaRPr>
          </a:p>
          <a:p>
            <a:pPr marL="732155" indent="-534035">
              <a:lnSpc>
                <a:spcPct val="100000"/>
              </a:lnSpc>
              <a:buFont typeface="Arial"/>
              <a:buChar char="•"/>
              <a:tabLst>
                <a:tab pos="732155" algn="l"/>
              </a:tabLst>
            </a:pP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RR</a:t>
            </a:r>
            <a:r>
              <a:rPr sz="2000" spc="-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endParaRPr sz="2000">
              <a:latin typeface="Calibri"/>
              <a:cs typeface="Calibri"/>
            </a:endParaRPr>
          </a:p>
          <a:p>
            <a:pPr marL="655320">
              <a:lnSpc>
                <a:spcPct val="100000"/>
              </a:lnSpc>
              <a:spcBef>
                <a:spcPts val="250"/>
              </a:spcBef>
              <a:tabLst>
                <a:tab pos="1113155" algn="l"/>
              </a:tabLst>
            </a:pP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	P(10)</a:t>
            </a:r>
            <a:r>
              <a:rPr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spc="-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bf</a:t>
            </a:r>
            <a:r>
              <a:rPr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132578" y="6109758"/>
            <a:ext cx="20955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R(20)</a:t>
            </a:r>
            <a:r>
              <a:rPr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bf</a:t>
            </a:r>
            <a:r>
              <a:rPr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8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veya</a:t>
            </a:r>
            <a:r>
              <a:rPr sz="18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675123" y="6143802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578561"/>
            <a:ext cx="376682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20"/>
              <a:t>AVL</a:t>
            </a:r>
            <a:r>
              <a:rPr sz="4900" spc="-254"/>
              <a:t> </a:t>
            </a:r>
            <a:r>
              <a:rPr sz="4900" spc="-10"/>
              <a:t>AĞAÇLARI</a:t>
            </a:r>
            <a:endParaRPr sz="4900"/>
          </a:p>
        </p:txBody>
      </p:sp>
      <p:sp>
        <p:nvSpPr>
          <p:cNvPr id="3" name="object 3"/>
          <p:cNvSpPr txBox="1"/>
          <p:nvPr/>
        </p:nvSpPr>
        <p:spPr>
          <a:xfrm>
            <a:off x="1190345" y="2342514"/>
            <a:ext cx="6551930" cy="344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715" indent="-274955" algn="just">
              <a:lnSpc>
                <a:spcPct val="100000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09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AVL(</a:t>
            </a:r>
            <a:r>
              <a:rPr sz="1900" spc="4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alibri"/>
                <a:cs typeface="Calibri"/>
                <a:hlinkClick r:id="rId2"/>
              </a:rPr>
              <a:t>G.M.</a:t>
            </a:r>
            <a:r>
              <a:rPr sz="1900" u="sng" spc="45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alibri"/>
                <a:cs typeface="Calibri"/>
              </a:rPr>
              <a:t> </a:t>
            </a:r>
            <a:r>
              <a:rPr sz="1900" u="sng" spc="-1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alibri"/>
                <a:cs typeface="Calibri"/>
                <a:hlinkClick r:id="rId2"/>
              </a:rPr>
              <a:t>Adelson-</a:t>
            </a:r>
            <a:r>
              <a:rPr sz="1900"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alibri"/>
                <a:cs typeface="Calibri"/>
                <a:hlinkClick r:id="rId2"/>
              </a:rPr>
              <a:t>Velskii</a:t>
            </a:r>
            <a:r>
              <a:rPr sz="1900" spc="445">
                <a:solidFill>
                  <a:srgbClr val="E68200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and</a:t>
            </a:r>
            <a:r>
              <a:rPr sz="1900" spc="4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alibri"/>
                <a:cs typeface="Calibri"/>
                <a:hlinkClick r:id="rId3"/>
              </a:rPr>
              <a:t>E.M.</a:t>
            </a:r>
            <a:r>
              <a:rPr sz="1900" u="sng" spc="45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alibri"/>
                <a:cs typeface="Calibri"/>
              </a:rPr>
              <a:t> </a:t>
            </a:r>
            <a:r>
              <a:rPr sz="1900"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alibri"/>
                <a:cs typeface="Calibri"/>
                <a:hlinkClick r:id="rId3"/>
              </a:rPr>
              <a:t>Landis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1900" spc="4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yöntemine</a:t>
            </a:r>
            <a:r>
              <a:rPr sz="1900" spc="4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göre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kurulan</a:t>
            </a:r>
            <a:r>
              <a:rPr sz="1900" spc="11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11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11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1900" spc="114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ağacı,</a:t>
            </a:r>
            <a:r>
              <a:rPr sz="1900" spc="11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ikili</a:t>
            </a:r>
            <a:r>
              <a:rPr sz="1900" spc="11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AVL</a:t>
            </a:r>
            <a:r>
              <a:rPr sz="1900" spc="11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arama</a:t>
            </a:r>
            <a:r>
              <a:rPr sz="1900" spc="114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ağacı</a:t>
            </a:r>
            <a:r>
              <a:rPr sz="1900" spc="11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olarak adlandırılır.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900">
              <a:latin typeface="Calibri"/>
              <a:cs typeface="Calibri"/>
            </a:endParaRPr>
          </a:p>
          <a:p>
            <a:pPr marL="287020" marR="6985" indent="-274955" algn="just">
              <a:lnSpc>
                <a:spcPct val="10000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1900" spc="3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ağacının</a:t>
            </a:r>
            <a:r>
              <a:rPr sz="1900" spc="4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özelliği,</a:t>
            </a:r>
            <a:r>
              <a:rPr sz="1900" spc="4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1900" spc="4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1900" spc="4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900" spc="4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1900" spc="4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1900" spc="3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1900" spc="409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900" spc="4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arasındaki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yükseklik</a:t>
            </a:r>
            <a:r>
              <a:rPr sz="1900" spc="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farkının</a:t>
            </a:r>
            <a:r>
              <a:rPr sz="1900" spc="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1900" spc="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fazla</a:t>
            </a:r>
            <a:r>
              <a:rPr sz="1900" spc="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bir</a:t>
            </a:r>
            <a:r>
              <a:rPr sz="1900" spc="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düğüm</a:t>
            </a:r>
            <a:r>
              <a:rPr sz="1900" spc="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olmasıdır.</a:t>
            </a:r>
            <a:r>
              <a:rPr sz="1900" spc="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1900" spc="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kural</a:t>
            </a:r>
            <a:r>
              <a:rPr sz="1900" spc="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ağacın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düğümleri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geçerlidir.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900">
              <a:latin typeface="Calibri"/>
              <a:cs typeface="Calibri"/>
            </a:endParaRPr>
          </a:p>
          <a:p>
            <a:pPr marL="287020" marR="5080" indent="-274955" algn="just">
              <a:lnSpc>
                <a:spcPct val="10000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Normal</a:t>
            </a:r>
            <a:r>
              <a:rPr sz="1900" spc="204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204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1900" spc="2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ağaçları</a:t>
            </a:r>
            <a:r>
              <a:rPr sz="1900" spc="204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2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r>
              <a:rPr sz="1900" spc="2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2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silme</a:t>
            </a:r>
            <a:r>
              <a:rPr sz="1900" spc="2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algoritmaları,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4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1900" spc="4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ağaçları</a:t>
            </a:r>
            <a:r>
              <a:rPr sz="1900" spc="4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1900" spc="4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1900" spc="4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yanlış</a:t>
            </a:r>
            <a:r>
              <a:rPr sz="1900" spc="4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şekil</a:t>
            </a:r>
            <a:r>
              <a:rPr sz="1900" spc="4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almasına,</a:t>
            </a:r>
            <a:r>
              <a:rPr sz="1900" spc="4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yani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dengesinin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bozulmasına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neden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5050988"/>
            <a:ext cx="7705725" cy="13049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545465" algn="l"/>
              </a:tabLst>
            </a:pP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LR</a:t>
            </a:r>
            <a:r>
              <a:rPr sz="2000" spc="-4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r>
              <a:rPr sz="20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P’nin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alt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ağacının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sağına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eklendiğinde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LR</a:t>
            </a:r>
            <a:r>
              <a:rPr sz="20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ağacına</a:t>
            </a:r>
            <a:r>
              <a:rPr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926465" lvl="1" indent="-457200">
              <a:lnSpc>
                <a:spcPct val="100000"/>
              </a:lnSpc>
              <a:spcBef>
                <a:spcPts val="245"/>
              </a:spcBef>
              <a:buChar char="–"/>
              <a:tabLst>
                <a:tab pos="926465" algn="l"/>
              </a:tabLst>
            </a:pP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P</a:t>
            </a:r>
            <a:r>
              <a:rPr sz="1800" spc="-1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-35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1800" spc="-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926465" lvl="1" indent="-457200">
              <a:lnSpc>
                <a:spcPct val="100000"/>
              </a:lnSpc>
              <a:spcBef>
                <a:spcPts val="215"/>
              </a:spcBef>
              <a:buChar char="–"/>
              <a:tabLst>
                <a:tab pos="926465" algn="l"/>
              </a:tabLst>
            </a:pP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L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-55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1800" spc="1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469265" algn="l"/>
              </a:tabLst>
            </a:pP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	Düzeltme:</a:t>
            </a:r>
            <a:r>
              <a:rPr sz="20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&amp;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etrafında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kez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döndürme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5157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>
                <a:solidFill>
                  <a:srgbClr val="C00000"/>
                </a:solidFill>
              </a:rPr>
              <a:t>LR</a:t>
            </a:r>
            <a:r>
              <a:rPr sz="3600" spc="-55">
                <a:solidFill>
                  <a:srgbClr val="C00000"/>
                </a:solidFill>
              </a:rPr>
              <a:t> </a:t>
            </a:r>
            <a:r>
              <a:rPr sz="3600"/>
              <a:t>Dengesizliği</a:t>
            </a:r>
            <a:r>
              <a:rPr sz="3600" spc="-55"/>
              <a:t> </a:t>
            </a:r>
            <a:r>
              <a:rPr sz="3600"/>
              <a:t>&amp;</a:t>
            </a:r>
            <a:r>
              <a:rPr sz="3600" spc="-60"/>
              <a:t> </a:t>
            </a:r>
            <a:r>
              <a:rPr sz="3600" spc="-10"/>
              <a:t>Düzeltme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135062" y="2079561"/>
            <a:ext cx="1727200" cy="906780"/>
            <a:chOff x="1135062" y="2079561"/>
            <a:chExt cx="1727200" cy="906780"/>
          </a:xfrm>
        </p:grpSpPr>
        <p:sp>
          <p:nvSpPr>
            <p:cNvPr id="5" name="object 5"/>
            <p:cNvSpPr/>
            <p:nvPr/>
          </p:nvSpPr>
          <p:spPr>
            <a:xfrm>
              <a:off x="2005075" y="2084323"/>
              <a:ext cx="346075" cy="353060"/>
            </a:xfrm>
            <a:custGeom>
              <a:avLst/>
              <a:gdLst/>
              <a:ahLst/>
              <a:cxnLst/>
              <a:rect l="l" t="t" r="r" b="b"/>
              <a:pathLst>
                <a:path w="346075" h="353060">
                  <a:moveTo>
                    <a:pt x="172974" y="0"/>
                  </a:moveTo>
                  <a:lnTo>
                    <a:pt x="127000" y="6301"/>
                  </a:lnTo>
                  <a:lnTo>
                    <a:pt x="85682" y="24082"/>
                  </a:lnTo>
                  <a:lnTo>
                    <a:pt x="50673" y="51657"/>
                  </a:lnTo>
                  <a:lnTo>
                    <a:pt x="23622" y="87338"/>
                  </a:lnTo>
                  <a:lnTo>
                    <a:pt x="6180" y="129440"/>
                  </a:lnTo>
                  <a:lnTo>
                    <a:pt x="0" y="176275"/>
                  </a:lnTo>
                  <a:lnTo>
                    <a:pt x="6180" y="223111"/>
                  </a:lnTo>
                  <a:lnTo>
                    <a:pt x="23622" y="265213"/>
                  </a:lnTo>
                  <a:lnTo>
                    <a:pt x="50673" y="300894"/>
                  </a:lnTo>
                  <a:lnTo>
                    <a:pt x="85682" y="328469"/>
                  </a:lnTo>
                  <a:lnTo>
                    <a:pt x="127000" y="346250"/>
                  </a:lnTo>
                  <a:lnTo>
                    <a:pt x="172974" y="352551"/>
                  </a:lnTo>
                  <a:lnTo>
                    <a:pt x="218957" y="346250"/>
                  </a:lnTo>
                  <a:lnTo>
                    <a:pt x="260298" y="328469"/>
                  </a:lnTo>
                  <a:lnTo>
                    <a:pt x="295338" y="300894"/>
                  </a:lnTo>
                  <a:lnTo>
                    <a:pt x="322420" y="265213"/>
                  </a:lnTo>
                  <a:lnTo>
                    <a:pt x="339884" y="223111"/>
                  </a:lnTo>
                  <a:lnTo>
                    <a:pt x="346075" y="176275"/>
                  </a:lnTo>
                  <a:lnTo>
                    <a:pt x="339884" y="129440"/>
                  </a:lnTo>
                  <a:lnTo>
                    <a:pt x="322420" y="87338"/>
                  </a:lnTo>
                  <a:lnTo>
                    <a:pt x="295338" y="51657"/>
                  </a:lnTo>
                  <a:lnTo>
                    <a:pt x="260298" y="24082"/>
                  </a:lnTo>
                  <a:lnTo>
                    <a:pt x="218957" y="630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5075" y="2084323"/>
              <a:ext cx="346075" cy="353060"/>
            </a:xfrm>
            <a:custGeom>
              <a:avLst/>
              <a:gdLst/>
              <a:ahLst/>
              <a:cxnLst/>
              <a:rect l="l" t="t" r="r" b="b"/>
              <a:pathLst>
                <a:path w="346075" h="353060">
                  <a:moveTo>
                    <a:pt x="0" y="176275"/>
                  </a:moveTo>
                  <a:lnTo>
                    <a:pt x="6180" y="129440"/>
                  </a:lnTo>
                  <a:lnTo>
                    <a:pt x="23622" y="87338"/>
                  </a:lnTo>
                  <a:lnTo>
                    <a:pt x="50673" y="51657"/>
                  </a:lnTo>
                  <a:lnTo>
                    <a:pt x="85682" y="24082"/>
                  </a:lnTo>
                  <a:lnTo>
                    <a:pt x="127000" y="6301"/>
                  </a:lnTo>
                  <a:lnTo>
                    <a:pt x="172974" y="0"/>
                  </a:lnTo>
                  <a:lnTo>
                    <a:pt x="218957" y="6301"/>
                  </a:lnTo>
                  <a:lnTo>
                    <a:pt x="260298" y="24082"/>
                  </a:lnTo>
                  <a:lnTo>
                    <a:pt x="295338" y="51657"/>
                  </a:lnTo>
                  <a:lnTo>
                    <a:pt x="322420" y="87338"/>
                  </a:lnTo>
                  <a:lnTo>
                    <a:pt x="339884" y="129440"/>
                  </a:lnTo>
                  <a:lnTo>
                    <a:pt x="346075" y="176275"/>
                  </a:lnTo>
                  <a:lnTo>
                    <a:pt x="339884" y="223111"/>
                  </a:lnTo>
                  <a:lnTo>
                    <a:pt x="322420" y="265213"/>
                  </a:lnTo>
                  <a:lnTo>
                    <a:pt x="295338" y="300894"/>
                  </a:lnTo>
                  <a:lnTo>
                    <a:pt x="260298" y="328469"/>
                  </a:lnTo>
                  <a:lnTo>
                    <a:pt x="218957" y="346250"/>
                  </a:lnTo>
                  <a:lnTo>
                    <a:pt x="172974" y="352551"/>
                  </a:lnTo>
                  <a:lnTo>
                    <a:pt x="127000" y="346250"/>
                  </a:lnTo>
                  <a:lnTo>
                    <a:pt x="85682" y="328469"/>
                  </a:lnTo>
                  <a:lnTo>
                    <a:pt x="50673" y="300894"/>
                  </a:lnTo>
                  <a:lnTo>
                    <a:pt x="23622" y="265213"/>
                  </a:lnTo>
                  <a:lnTo>
                    <a:pt x="6180" y="223111"/>
                  </a:lnTo>
                  <a:lnTo>
                    <a:pt x="0" y="1762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9825" y="2628899"/>
              <a:ext cx="344805" cy="352425"/>
            </a:xfrm>
            <a:custGeom>
              <a:avLst/>
              <a:gdLst/>
              <a:ahLst/>
              <a:cxnLst/>
              <a:rect l="l" t="t" r="r" b="b"/>
              <a:pathLst>
                <a:path w="344805" h="352425">
                  <a:moveTo>
                    <a:pt x="172212" y="0"/>
                  </a:moveTo>
                  <a:lnTo>
                    <a:pt x="126435" y="6292"/>
                  </a:lnTo>
                  <a:lnTo>
                    <a:pt x="85298" y="24054"/>
                  </a:lnTo>
                  <a:lnTo>
                    <a:pt x="50444" y="51609"/>
                  </a:lnTo>
                  <a:lnTo>
                    <a:pt x="23514" y="87281"/>
                  </a:lnTo>
                  <a:lnTo>
                    <a:pt x="6152" y="129395"/>
                  </a:lnTo>
                  <a:lnTo>
                    <a:pt x="0" y="176275"/>
                  </a:lnTo>
                  <a:lnTo>
                    <a:pt x="6152" y="223102"/>
                  </a:lnTo>
                  <a:lnTo>
                    <a:pt x="23514" y="265180"/>
                  </a:lnTo>
                  <a:lnTo>
                    <a:pt x="50444" y="300831"/>
                  </a:lnTo>
                  <a:lnTo>
                    <a:pt x="85298" y="328374"/>
                  </a:lnTo>
                  <a:lnTo>
                    <a:pt x="126435" y="346132"/>
                  </a:lnTo>
                  <a:lnTo>
                    <a:pt x="172212" y="352425"/>
                  </a:lnTo>
                  <a:lnTo>
                    <a:pt x="218006" y="346132"/>
                  </a:lnTo>
                  <a:lnTo>
                    <a:pt x="259169" y="328374"/>
                  </a:lnTo>
                  <a:lnTo>
                    <a:pt x="294052" y="300831"/>
                  </a:lnTo>
                  <a:lnTo>
                    <a:pt x="321008" y="265180"/>
                  </a:lnTo>
                  <a:lnTo>
                    <a:pt x="338390" y="223102"/>
                  </a:lnTo>
                  <a:lnTo>
                    <a:pt x="344550" y="176275"/>
                  </a:lnTo>
                  <a:lnTo>
                    <a:pt x="338390" y="129395"/>
                  </a:lnTo>
                  <a:lnTo>
                    <a:pt x="321008" y="87281"/>
                  </a:lnTo>
                  <a:lnTo>
                    <a:pt x="294052" y="51609"/>
                  </a:lnTo>
                  <a:lnTo>
                    <a:pt x="259169" y="24054"/>
                  </a:lnTo>
                  <a:lnTo>
                    <a:pt x="218006" y="629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9825" y="2628899"/>
              <a:ext cx="344805" cy="352425"/>
            </a:xfrm>
            <a:custGeom>
              <a:avLst/>
              <a:gdLst/>
              <a:ahLst/>
              <a:cxnLst/>
              <a:rect l="l" t="t" r="r" b="b"/>
              <a:pathLst>
                <a:path w="344805" h="352425">
                  <a:moveTo>
                    <a:pt x="0" y="176275"/>
                  </a:moveTo>
                  <a:lnTo>
                    <a:pt x="6152" y="129395"/>
                  </a:lnTo>
                  <a:lnTo>
                    <a:pt x="23514" y="87281"/>
                  </a:lnTo>
                  <a:lnTo>
                    <a:pt x="50444" y="51609"/>
                  </a:lnTo>
                  <a:lnTo>
                    <a:pt x="85298" y="24054"/>
                  </a:lnTo>
                  <a:lnTo>
                    <a:pt x="126435" y="6292"/>
                  </a:lnTo>
                  <a:lnTo>
                    <a:pt x="172212" y="0"/>
                  </a:lnTo>
                  <a:lnTo>
                    <a:pt x="218006" y="6292"/>
                  </a:lnTo>
                  <a:lnTo>
                    <a:pt x="259169" y="24054"/>
                  </a:lnTo>
                  <a:lnTo>
                    <a:pt x="294052" y="51609"/>
                  </a:lnTo>
                  <a:lnTo>
                    <a:pt x="321008" y="87281"/>
                  </a:lnTo>
                  <a:lnTo>
                    <a:pt x="338390" y="129395"/>
                  </a:lnTo>
                  <a:lnTo>
                    <a:pt x="344550" y="176275"/>
                  </a:lnTo>
                  <a:lnTo>
                    <a:pt x="338390" y="223102"/>
                  </a:lnTo>
                  <a:lnTo>
                    <a:pt x="321008" y="265180"/>
                  </a:lnTo>
                  <a:lnTo>
                    <a:pt x="294052" y="300831"/>
                  </a:lnTo>
                  <a:lnTo>
                    <a:pt x="259169" y="328374"/>
                  </a:lnTo>
                  <a:lnTo>
                    <a:pt x="218006" y="346132"/>
                  </a:lnTo>
                  <a:lnTo>
                    <a:pt x="172212" y="352425"/>
                  </a:lnTo>
                  <a:lnTo>
                    <a:pt x="126435" y="346132"/>
                  </a:lnTo>
                  <a:lnTo>
                    <a:pt x="85298" y="328374"/>
                  </a:lnTo>
                  <a:lnTo>
                    <a:pt x="50444" y="300831"/>
                  </a:lnTo>
                  <a:lnTo>
                    <a:pt x="23514" y="265180"/>
                  </a:lnTo>
                  <a:lnTo>
                    <a:pt x="6152" y="223102"/>
                  </a:lnTo>
                  <a:lnTo>
                    <a:pt x="0" y="17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3075" y="2568574"/>
              <a:ext cx="344805" cy="352425"/>
            </a:xfrm>
            <a:custGeom>
              <a:avLst/>
              <a:gdLst/>
              <a:ahLst/>
              <a:cxnLst/>
              <a:rect l="l" t="t" r="r" b="b"/>
              <a:pathLst>
                <a:path w="344805" h="352425">
                  <a:moveTo>
                    <a:pt x="172212" y="0"/>
                  </a:moveTo>
                  <a:lnTo>
                    <a:pt x="126426" y="6292"/>
                  </a:lnTo>
                  <a:lnTo>
                    <a:pt x="85287" y="24054"/>
                  </a:lnTo>
                  <a:lnTo>
                    <a:pt x="50434" y="51609"/>
                  </a:lnTo>
                  <a:lnTo>
                    <a:pt x="23509" y="87281"/>
                  </a:lnTo>
                  <a:lnTo>
                    <a:pt x="6150" y="129395"/>
                  </a:lnTo>
                  <a:lnTo>
                    <a:pt x="0" y="176275"/>
                  </a:lnTo>
                  <a:lnTo>
                    <a:pt x="6150" y="223102"/>
                  </a:lnTo>
                  <a:lnTo>
                    <a:pt x="23509" y="265180"/>
                  </a:lnTo>
                  <a:lnTo>
                    <a:pt x="50434" y="300831"/>
                  </a:lnTo>
                  <a:lnTo>
                    <a:pt x="85287" y="328374"/>
                  </a:lnTo>
                  <a:lnTo>
                    <a:pt x="126426" y="346132"/>
                  </a:lnTo>
                  <a:lnTo>
                    <a:pt x="172212" y="352425"/>
                  </a:lnTo>
                  <a:lnTo>
                    <a:pt x="217997" y="346132"/>
                  </a:lnTo>
                  <a:lnTo>
                    <a:pt x="259136" y="328374"/>
                  </a:lnTo>
                  <a:lnTo>
                    <a:pt x="293989" y="300831"/>
                  </a:lnTo>
                  <a:lnTo>
                    <a:pt x="320914" y="265180"/>
                  </a:lnTo>
                  <a:lnTo>
                    <a:pt x="338273" y="223102"/>
                  </a:lnTo>
                  <a:lnTo>
                    <a:pt x="344424" y="176275"/>
                  </a:lnTo>
                  <a:lnTo>
                    <a:pt x="338273" y="129395"/>
                  </a:lnTo>
                  <a:lnTo>
                    <a:pt x="320914" y="87281"/>
                  </a:lnTo>
                  <a:lnTo>
                    <a:pt x="293989" y="51609"/>
                  </a:lnTo>
                  <a:lnTo>
                    <a:pt x="259136" y="24054"/>
                  </a:lnTo>
                  <a:lnTo>
                    <a:pt x="217997" y="629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3075" y="2568574"/>
              <a:ext cx="344805" cy="352425"/>
            </a:xfrm>
            <a:custGeom>
              <a:avLst/>
              <a:gdLst/>
              <a:ahLst/>
              <a:cxnLst/>
              <a:rect l="l" t="t" r="r" b="b"/>
              <a:pathLst>
                <a:path w="344805" h="352425">
                  <a:moveTo>
                    <a:pt x="0" y="176275"/>
                  </a:moveTo>
                  <a:lnTo>
                    <a:pt x="6150" y="129395"/>
                  </a:lnTo>
                  <a:lnTo>
                    <a:pt x="23509" y="87281"/>
                  </a:lnTo>
                  <a:lnTo>
                    <a:pt x="50434" y="51609"/>
                  </a:lnTo>
                  <a:lnTo>
                    <a:pt x="85287" y="24054"/>
                  </a:lnTo>
                  <a:lnTo>
                    <a:pt x="126426" y="6292"/>
                  </a:lnTo>
                  <a:lnTo>
                    <a:pt x="172212" y="0"/>
                  </a:lnTo>
                  <a:lnTo>
                    <a:pt x="217997" y="6292"/>
                  </a:lnTo>
                  <a:lnTo>
                    <a:pt x="259136" y="24054"/>
                  </a:lnTo>
                  <a:lnTo>
                    <a:pt x="293989" y="51609"/>
                  </a:lnTo>
                  <a:lnTo>
                    <a:pt x="320914" y="87281"/>
                  </a:lnTo>
                  <a:lnTo>
                    <a:pt x="338273" y="129395"/>
                  </a:lnTo>
                  <a:lnTo>
                    <a:pt x="344424" y="176275"/>
                  </a:lnTo>
                  <a:lnTo>
                    <a:pt x="338273" y="223102"/>
                  </a:lnTo>
                  <a:lnTo>
                    <a:pt x="320914" y="265180"/>
                  </a:lnTo>
                  <a:lnTo>
                    <a:pt x="293989" y="300831"/>
                  </a:lnTo>
                  <a:lnTo>
                    <a:pt x="259136" y="328374"/>
                  </a:lnTo>
                  <a:lnTo>
                    <a:pt x="217997" y="346132"/>
                  </a:lnTo>
                  <a:lnTo>
                    <a:pt x="172212" y="352425"/>
                  </a:lnTo>
                  <a:lnTo>
                    <a:pt x="126426" y="346132"/>
                  </a:lnTo>
                  <a:lnTo>
                    <a:pt x="85287" y="328374"/>
                  </a:lnTo>
                  <a:lnTo>
                    <a:pt x="50434" y="300831"/>
                  </a:lnTo>
                  <a:lnTo>
                    <a:pt x="23509" y="265180"/>
                  </a:lnTo>
                  <a:lnTo>
                    <a:pt x="6150" y="223102"/>
                  </a:lnTo>
                  <a:lnTo>
                    <a:pt x="0" y="17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12263" y="258025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6925" y="2335212"/>
            <a:ext cx="2156460" cy="2018030"/>
            <a:chOff x="796925" y="2335212"/>
            <a:chExt cx="2156460" cy="2018030"/>
          </a:xfrm>
        </p:grpSpPr>
        <p:sp>
          <p:nvSpPr>
            <p:cNvPr id="13" name="object 13"/>
            <p:cNvSpPr/>
            <p:nvPr/>
          </p:nvSpPr>
          <p:spPr>
            <a:xfrm>
              <a:off x="811212" y="2349500"/>
              <a:ext cx="2127885" cy="876300"/>
            </a:xfrm>
            <a:custGeom>
              <a:avLst/>
              <a:gdLst/>
              <a:ahLst/>
              <a:cxnLst/>
              <a:rect l="l" t="t" r="r" b="b"/>
              <a:pathLst>
                <a:path w="2127885" h="876300">
                  <a:moveTo>
                    <a:pt x="1231963" y="36575"/>
                  </a:moveTo>
                  <a:lnTo>
                    <a:pt x="620712" y="331850"/>
                  </a:lnTo>
                </a:path>
                <a:path w="2127885" h="876300">
                  <a:moveTo>
                    <a:pt x="1533588" y="0"/>
                  </a:moveTo>
                  <a:lnTo>
                    <a:pt x="1781238" y="238125"/>
                  </a:lnTo>
                </a:path>
                <a:path w="2127885" h="876300">
                  <a:moveTo>
                    <a:pt x="1959038" y="533400"/>
                  </a:moveTo>
                  <a:lnTo>
                    <a:pt x="2127313" y="876300"/>
                  </a:lnTo>
                </a:path>
                <a:path w="2127885" h="876300">
                  <a:moveTo>
                    <a:pt x="395287" y="579501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6675" y="3616325"/>
              <a:ext cx="347980" cy="732155"/>
            </a:xfrm>
            <a:custGeom>
              <a:avLst/>
              <a:gdLst/>
              <a:ahLst/>
              <a:cxnLst/>
              <a:rect l="l" t="t" r="r" b="b"/>
              <a:pathLst>
                <a:path w="347980" h="732154">
                  <a:moveTo>
                    <a:pt x="173862" y="0"/>
                  </a:moveTo>
                  <a:lnTo>
                    <a:pt x="0" y="731901"/>
                  </a:lnTo>
                  <a:lnTo>
                    <a:pt x="347725" y="731901"/>
                  </a:lnTo>
                  <a:lnTo>
                    <a:pt x="17386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6675" y="3616325"/>
              <a:ext cx="347980" cy="732155"/>
            </a:xfrm>
            <a:custGeom>
              <a:avLst/>
              <a:gdLst/>
              <a:ahLst/>
              <a:cxnLst/>
              <a:rect l="l" t="t" r="r" b="b"/>
              <a:pathLst>
                <a:path w="347980" h="732154">
                  <a:moveTo>
                    <a:pt x="0" y="731901"/>
                  </a:moveTo>
                  <a:lnTo>
                    <a:pt x="173862" y="0"/>
                  </a:lnTo>
                  <a:lnTo>
                    <a:pt x="347725" y="731901"/>
                  </a:lnTo>
                  <a:lnTo>
                    <a:pt x="0" y="7319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94841" y="4090542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5800" y="1630426"/>
            <a:ext cx="1160780" cy="1630680"/>
          </a:xfrm>
          <a:custGeom>
            <a:avLst/>
            <a:gdLst/>
            <a:ahLst/>
            <a:cxnLst/>
            <a:rect l="l" t="t" r="r" b="b"/>
            <a:pathLst>
              <a:path w="1160780" h="1630679">
                <a:moveTo>
                  <a:pt x="0" y="1277874"/>
                </a:moveTo>
                <a:lnTo>
                  <a:pt x="287274" y="1582674"/>
                </a:lnTo>
              </a:path>
              <a:path w="1160780" h="1630679">
                <a:moveTo>
                  <a:pt x="715263" y="0"/>
                </a:moveTo>
                <a:lnTo>
                  <a:pt x="698853" y="1851"/>
                </a:lnTo>
                <a:lnTo>
                  <a:pt x="682371" y="3476"/>
                </a:lnTo>
                <a:lnTo>
                  <a:pt x="666079" y="5554"/>
                </a:lnTo>
                <a:lnTo>
                  <a:pt x="627348" y="15255"/>
                </a:lnTo>
                <a:lnTo>
                  <a:pt x="611124" y="26415"/>
                </a:lnTo>
                <a:lnTo>
                  <a:pt x="613402" y="41618"/>
                </a:lnTo>
                <a:lnTo>
                  <a:pt x="629824" y="57261"/>
                </a:lnTo>
                <a:lnTo>
                  <a:pt x="649914" y="70689"/>
                </a:lnTo>
                <a:lnTo>
                  <a:pt x="663194" y="79248"/>
                </a:lnTo>
                <a:lnTo>
                  <a:pt x="679307" y="93360"/>
                </a:lnTo>
                <a:lnTo>
                  <a:pt x="688371" y="104235"/>
                </a:lnTo>
                <a:lnTo>
                  <a:pt x="694626" y="115823"/>
                </a:lnTo>
                <a:lnTo>
                  <a:pt x="702310" y="132079"/>
                </a:lnTo>
                <a:lnTo>
                  <a:pt x="699248" y="138725"/>
                </a:lnTo>
                <a:lnTo>
                  <a:pt x="696388" y="145430"/>
                </a:lnTo>
                <a:lnTo>
                  <a:pt x="693219" y="152064"/>
                </a:lnTo>
                <a:lnTo>
                  <a:pt x="689229" y="158496"/>
                </a:lnTo>
                <a:lnTo>
                  <a:pt x="673221" y="175478"/>
                </a:lnTo>
                <a:lnTo>
                  <a:pt x="662225" y="186245"/>
                </a:lnTo>
                <a:lnTo>
                  <a:pt x="661493" y="198536"/>
                </a:lnTo>
                <a:lnTo>
                  <a:pt x="676275" y="220090"/>
                </a:lnTo>
                <a:lnTo>
                  <a:pt x="684349" y="227540"/>
                </a:lnTo>
                <a:lnTo>
                  <a:pt x="694293" y="234061"/>
                </a:lnTo>
                <a:lnTo>
                  <a:pt x="704975" y="240200"/>
                </a:lnTo>
                <a:lnTo>
                  <a:pt x="715263" y="246507"/>
                </a:lnTo>
                <a:lnTo>
                  <a:pt x="719433" y="253099"/>
                </a:lnTo>
                <a:lnTo>
                  <a:pt x="724233" y="259619"/>
                </a:lnTo>
                <a:lnTo>
                  <a:pt x="727819" y="266188"/>
                </a:lnTo>
                <a:lnTo>
                  <a:pt x="728344" y="272923"/>
                </a:lnTo>
                <a:lnTo>
                  <a:pt x="723151" y="280015"/>
                </a:lnTo>
                <a:lnTo>
                  <a:pt x="714327" y="286130"/>
                </a:lnTo>
                <a:lnTo>
                  <a:pt x="706002" y="292246"/>
                </a:lnTo>
                <a:lnTo>
                  <a:pt x="702310" y="299338"/>
                </a:lnTo>
                <a:lnTo>
                  <a:pt x="705145" y="306734"/>
                </a:lnTo>
                <a:lnTo>
                  <a:pt x="712041" y="313261"/>
                </a:lnTo>
                <a:lnTo>
                  <a:pt x="720580" y="319430"/>
                </a:lnTo>
                <a:lnTo>
                  <a:pt x="728344" y="325754"/>
                </a:lnTo>
                <a:lnTo>
                  <a:pt x="725283" y="332472"/>
                </a:lnTo>
                <a:lnTo>
                  <a:pt x="722423" y="339201"/>
                </a:lnTo>
                <a:lnTo>
                  <a:pt x="719254" y="345811"/>
                </a:lnTo>
                <a:lnTo>
                  <a:pt x="715263" y="352171"/>
                </a:lnTo>
                <a:lnTo>
                  <a:pt x="708945" y="358907"/>
                </a:lnTo>
                <a:lnTo>
                  <a:pt x="701484" y="365204"/>
                </a:lnTo>
                <a:lnTo>
                  <a:pt x="694404" y="371619"/>
                </a:lnTo>
                <a:lnTo>
                  <a:pt x="689229" y="378713"/>
                </a:lnTo>
                <a:lnTo>
                  <a:pt x="684276" y="391612"/>
                </a:lnTo>
                <a:lnTo>
                  <a:pt x="681228" y="404844"/>
                </a:lnTo>
                <a:lnTo>
                  <a:pt x="678942" y="418218"/>
                </a:lnTo>
                <a:lnTo>
                  <a:pt x="676275" y="431546"/>
                </a:lnTo>
                <a:lnTo>
                  <a:pt x="700079" y="443071"/>
                </a:lnTo>
                <a:lnTo>
                  <a:pt x="710501" y="448119"/>
                </a:lnTo>
                <a:lnTo>
                  <a:pt x="720066" y="449262"/>
                </a:lnTo>
                <a:lnTo>
                  <a:pt x="741299" y="449072"/>
                </a:lnTo>
              </a:path>
              <a:path w="1160780" h="1630679">
                <a:moveTo>
                  <a:pt x="1160399" y="1276350"/>
                </a:moveTo>
                <a:lnTo>
                  <a:pt x="957199" y="16302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2195" y="1998090"/>
            <a:ext cx="429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b="1" spc="-5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r>
              <a:rPr sz="24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2700" spc="-75" baseline="-4629">
                <a:latin typeface="Calibri"/>
                <a:cs typeface="Calibri"/>
              </a:rPr>
              <a:t>P</a:t>
            </a:r>
            <a:endParaRPr sz="2700" baseline="-4629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7316" y="2640838"/>
            <a:ext cx="49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</a:tabLst>
            </a:pPr>
            <a:r>
              <a:rPr sz="18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8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18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5650" y="4586223"/>
            <a:ext cx="2286000" cy="368300"/>
          </a:xfrm>
          <a:custGeom>
            <a:avLst/>
            <a:gdLst/>
            <a:ahLst/>
            <a:cxnLst/>
            <a:rect l="l" t="t" r="r" b="b"/>
            <a:pathLst>
              <a:path w="2286000" h="368300">
                <a:moveTo>
                  <a:pt x="2286000" y="0"/>
                </a:moveTo>
                <a:lnTo>
                  <a:pt x="0" y="0"/>
                </a:lnTo>
                <a:lnTo>
                  <a:pt x="0" y="368300"/>
                </a:lnTo>
                <a:lnTo>
                  <a:pt x="2286000" y="368300"/>
                </a:lnTo>
                <a:lnTo>
                  <a:pt x="2286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4397" y="4605020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Eklemeden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sonra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ağaç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8486" y="3062985"/>
            <a:ext cx="570230" cy="379095"/>
          </a:xfrm>
          <a:custGeom>
            <a:avLst/>
            <a:gdLst/>
            <a:ahLst/>
            <a:cxnLst/>
            <a:rect l="l" t="t" r="r" b="b"/>
            <a:pathLst>
              <a:path w="570230" h="379095">
                <a:moveTo>
                  <a:pt x="448406" y="38100"/>
                </a:moveTo>
                <a:lnTo>
                  <a:pt x="325450" y="38100"/>
                </a:lnTo>
                <a:lnTo>
                  <a:pt x="339293" y="38480"/>
                </a:lnTo>
                <a:lnTo>
                  <a:pt x="352247" y="40004"/>
                </a:lnTo>
                <a:lnTo>
                  <a:pt x="391871" y="51562"/>
                </a:lnTo>
                <a:lnTo>
                  <a:pt x="430479" y="71754"/>
                </a:lnTo>
                <a:lnTo>
                  <a:pt x="465531" y="98171"/>
                </a:lnTo>
                <a:lnTo>
                  <a:pt x="494741" y="128142"/>
                </a:lnTo>
                <a:lnTo>
                  <a:pt x="520141" y="168148"/>
                </a:lnTo>
                <a:lnTo>
                  <a:pt x="530936" y="213233"/>
                </a:lnTo>
                <a:lnTo>
                  <a:pt x="531922" y="240156"/>
                </a:lnTo>
                <a:lnTo>
                  <a:pt x="531571" y="252222"/>
                </a:lnTo>
                <a:lnTo>
                  <a:pt x="529158" y="280669"/>
                </a:lnTo>
                <a:lnTo>
                  <a:pt x="524967" y="310388"/>
                </a:lnTo>
                <a:lnTo>
                  <a:pt x="519760" y="340867"/>
                </a:lnTo>
                <a:lnTo>
                  <a:pt x="513791" y="371983"/>
                </a:lnTo>
                <a:lnTo>
                  <a:pt x="551256" y="379094"/>
                </a:lnTo>
                <a:lnTo>
                  <a:pt x="562559" y="316864"/>
                </a:lnTo>
                <a:lnTo>
                  <a:pt x="569544" y="255524"/>
                </a:lnTo>
                <a:lnTo>
                  <a:pt x="569840" y="243586"/>
                </a:lnTo>
                <a:lnTo>
                  <a:pt x="569838" y="224154"/>
                </a:lnTo>
                <a:lnTo>
                  <a:pt x="564464" y="182244"/>
                </a:lnTo>
                <a:lnTo>
                  <a:pt x="549732" y="141859"/>
                </a:lnTo>
                <a:lnTo>
                  <a:pt x="524840" y="104901"/>
                </a:lnTo>
                <a:lnTo>
                  <a:pt x="491566" y="70358"/>
                </a:lnTo>
                <a:lnTo>
                  <a:pt x="451942" y="40259"/>
                </a:lnTo>
                <a:lnTo>
                  <a:pt x="448406" y="38100"/>
                </a:lnTo>
                <a:close/>
              </a:path>
              <a:path w="570230" h="379095">
                <a:moveTo>
                  <a:pt x="37968" y="267204"/>
                </a:moveTo>
                <a:lnTo>
                  <a:pt x="0" y="274954"/>
                </a:lnTo>
                <a:lnTo>
                  <a:pt x="78879" y="375538"/>
                </a:lnTo>
                <a:lnTo>
                  <a:pt x="103064" y="285368"/>
                </a:lnTo>
                <a:lnTo>
                  <a:pt x="41033" y="285368"/>
                </a:lnTo>
                <a:lnTo>
                  <a:pt x="37968" y="267204"/>
                </a:lnTo>
                <a:close/>
              </a:path>
              <a:path w="570230" h="379095">
                <a:moveTo>
                  <a:pt x="75252" y="259593"/>
                </a:moveTo>
                <a:lnTo>
                  <a:pt x="37968" y="267204"/>
                </a:lnTo>
                <a:lnTo>
                  <a:pt x="41033" y="285368"/>
                </a:lnTo>
                <a:lnTo>
                  <a:pt x="78587" y="279018"/>
                </a:lnTo>
                <a:lnTo>
                  <a:pt x="75252" y="259593"/>
                </a:lnTo>
                <a:close/>
              </a:path>
              <a:path w="570230" h="379095">
                <a:moveTo>
                  <a:pt x="111988" y="252094"/>
                </a:moveTo>
                <a:lnTo>
                  <a:pt x="75252" y="259593"/>
                </a:lnTo>
                <a:lnTo>
                  <a:pt x="78587" y="279018"/>
                </a:lnTo>
                <a:lnTo>
                  <a:pt x="41033" y="285368"/>
                </a:lnTo>
                <a:lnTo>
                  <a:pt x="103064" y="285368"/>
                </a:lnTo>
                <a:lnTo>
                  <a:pt x="111988" y="252094"/>
                </a:lnTo>
                <a:close/>
              </a:path>
              <a:path w="570230" h="379095">
                <a:moveTo>
                  <a:pt x="326847" y="0"/>
                </a:moveTo>
                <a:lnTo>
                  <a:pt x="269506" y="4699"/>
                </a:lnTo>
                <a:lnTo>
                  <a:pt x="228180" y="12700"/>
                </a:lnTo>
                <a:lnTo>
                  <a:pt x="186131" y="24256"/>
                </a:lnTo>
                <a:lnTo>
                  <a:pt x="145630" y="39115"/>
                </a:lnTo>
                <a:lnTo>
                  <a:pt x="108648" y="56896"/>
                </a:lnTo>
                <a:lnTo>
                  <a:pt x="69748" y="83565"/>
                </a:lnTo>
                <a:lnTo>
                  <a:pt x="42697" y="118744"/>
                </a:lnTo>
                <a:lnTo>
                  <a:pt x="32880" y="157861"/>
                </a:lnTo>
                <a:lnTo>
                  <a:pt x="31172" y="201422"/>
                </a:lnTo>
                <a:lnTo>
                  <a:pt x="32423" y="224154"/>
                </a:lnTo>
                <a:lnTo>
                  <a:pt x="34582" y="247141"/>
                </a:lnTo>
                <a:lnTo>
                  <a:pt x="37968" y="267204"/>
                </a:lnTo>
                <a:lnTo>
                  <a:pt x="75252" y="259593"/>
                </a:lnTo>
                <a:lnTo>
                  <a:pt x="72504" y="243586"/>
                </a:lnTo>
                <a:lnTo>
                  <a:pt x="70472" y="221996"/>
                </a:lnTo>
                <a:lnTo>
                  <a:pt x="69253" y="201422"/>
                </a:lnTo>
                <a:lnTo>
                  <a:pt x="69303" y="181610"/>
                </a:lnTo>
                <a:lnTo>
                  <a:pt x="70586" y="163322"/>
                </a:lnTo>
                <a:lnTo>
                  <a:pt x="81800" y="126237"/>
                </a:lnTo>
                <a:lnTo>
                  <a:pt x="111721" y="99440"/>
                </a:lnTo>
                <a:lnTo>
                  <a:pt x="159575" y="74549"/>
                </a:lnTo>
                <a:lnTo>
                  <a:pt x="196989" y="60833"/>
                </a:lnTo>
                <a:lnTo>
                  <a:pt x="236093" y="49911"/>
                </a:lnTo>
                <a:lnTo>
                  <a:pt x="274586" y="42417"/>
                </a:lnTo>
                <a:lnTo>
                  <a:pt x="325450" y="38100"/>
                </a:lnTo>
                <a:lnTo>
                  <a:pt x="448406" y="38100"/>
                </a:lnTo>
                <a:lnTo>
                  <a:pt x="437591" y="31496"/>
                </a:lnTo>
                <a:lnTo>
                  <a:pt x="391998" y="10922"/>
                </a:lnTo>
                <a:lnTo>
                  <a:pt x="343865" y="635"/>
                </a:lnTo>
                <a:lnTo>
                  <a:pt x="326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6175" y="3060763"/>
            <a:ext cx="301625" cy="3702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1235" y="2567813"/>
            <a:ext cx="699770" cy="396240"/>
          </a:xfrm>
          <a:custGeom>
            <a:avLst/>
            <a:gdLst/>
            <a:ahLst/>
            <a:cxnLst/>
            <a:rect l="l" t="t" r="r" b="b"/>
            <a:pathLst>
              <a:path w="699769" h="396239">
                <a:moveTo>
                  <a:pt x="599186" y="268477"/>
                </a:moveTo>
                <a:lnTo>
                  <a:pt x="592201" y="396113"/>
                </a:lnTo>
                <a:lnTo>
                  <a:pt x="698500" y="325120"/>
                </a:lnTo>
                <a:lnTo>
                  <a:pt x="694269" y="322707"/>
                </a:lnTo>
                <a:lnTo>
                  <a:pt x="655955" y="322707"/>
                </a:lnTo>
                <a:lnTo>
                  <a:pt x="622807" y="304038"/>
                </a:lnTo>
                <a:lnTo>
                  <a:pt x="632241" y="287330"/>
                </a:lnTo>
                <a:lnTo>
                  <a:pt x="599186" y="268477"/>
                </a:lnTo>
                <a:close/>
              </a:path>
              <a:path w="699769" h="396239">
                <a:moveTo>
                  <a:pt x="428625" y="0"/>
                </a:moveTo>
                <a:lnTo>
                  <a:pt x="404749" y="0"/>
                </a:lnTo>
                <a:lnTo>
                  <a:pt x="380491" y="762"/>
                </a:lnTo>
                <a:lnTo>
                  <a:pt x="332613" y="3428"/>
                </a:lnTo>
                <a:lnTo>
                  <a:pt x="287146" y="7874"/>
                </a:lnTo>
                <a:lnTo>
                  <a:pt x="246252" y="13715"/>
                </a:lnTo>
                <a:lnTo>
                  <a:pt x="197612" y="25019"/>
                </a:lnTo>
                <a:lnTo>
                  <a:pt x="159003" y="41528"/>
                </a:lnTo>
                <a:lnTo>
                  <a:pt x="119252" y="70485"/>
                </a:lnTo>
                <a:lnTo>
                  <a:pt x="90169" y="103632"/>
                </a:lnTo>
                <a:lnTo>
                  <a:pt x="66801" y="137033"/>
                </a:lnTo>
                <a:lnTo>
                  <a:pt x="47370" y="176784"/>
                </a:lnTo>
                <a:lnTo>
                  <a:pt x="35559" y="219963"/>
                </a:lnTo>
                <a:lnTo>
                  <a:pt x="27686" y="259714"/>
                </a:lnTo>
                <a:lnTo>
                  <a:pt x="25851" y="268477"/>
                </a:lnTo>
                <a:lnTo>
                  <a:pt x="13081" y="311023"/>
                </a:lnTo>
                <a:lnTo>
                  <a:pt x="10032" y="319913"/>
                </a:lnTo>
                <a:lnTo>
                  <a:pt x="7365" y="327533"/>
                </a:lnTo>
                <a:lnTo>
                  <a:pt x="5080" y="334137"/>
                </a:lnTo>
                <a:lnTo>
                  <a:pt x="3047" y="340613"/>
                </a:lnTo>
                <a:lnTo>
                  <a:pt x="0" y="352551"/>
                </a:lnTo>
                <a:lnTo>
                  <a:pt x="36830" y="361950"/>
                </a:lnTo>
                <a:lnTo>
                  <a:pt x="39369" y="352171"/>
                </a:lnTo>
                <a:lnTo>
                  <a:pt x="41020" y="346583"/>
                </a:lnTo>
                <a:lnTo>
                  <a:pt x="43306" y="340106"/>
                </a:lnTo>
                <a:lnTo>
                  <a:pt x="46100" y="332359"/>
                </a:lnTo>
                <a:lnTo>
                  <a:pt x="49021" y="323596"/>
                </a:lnTo>
                <a:lnTo>
                  <a:pt x="61468" y="284352"/>
                </a:lnTo>
                <a:lnTo>
                  <a:pt x="68982" y="246634"/>
                </a:lnTo>
                <a:lnTo>
                  <a:pt x="72516" y="228726"/>
                </a:lnTo>
                <a:lnTo>
                  <a:pt x="82676" y="191135"/>
                </a:lnTo>
                <a:lnTo>
                  <a:pt x="108965" y="142748"/>
                </a:lnTo>
                <a:lnTo>
                  <a:pt x="144652" y="98933"/>
                </a:lnTo>
                <a:lnTo>
                  <a:pt x="176402" y="75311"/>
                </a:lnTo>
                <a:lnTo>
                  <a:pt x="220980" y="57912"/>
                </a:lnTo>
                <a:lnTo>
                  <a:pt x="271018" y="48387"/>
                </a:lnTo>
                <a:lnTo>
                  <a:pt x="312800" y="43434"/>
                </a:lnTo>
                <a:lnTo>
                  <a:pt x="358139" y="39877"/>
                </a:lnTo>
                <a:lnTo>
                  <a:pt x="404749" y="38100"/>
                </a:lnTo>
                <a:lnTo>
                  <a:pt x="603316" y="38100"/>
                </a:lnTo>
                <a:lnTo>
                  <a:pt x="595376" y="33147"/>
                </a:lnTo>
                <a:lnTo>
                  <a:pt x="551941" y="14224"/>
                </a:lnTo>
                <a:lnTo>
                  <a:pt x="496062" y="3556"/>
                </a:lnTo>
                <a:lnTo>
                  <a:pt x="451993" y="508"/>
                </a:lnTo>
                <a:lnTo>
                  <a:pt x="428625" y="0"/>
                </a:lnTo>
                <a:close/>
              </a:path>
              <a:path w="699769" h="396239">
                <a:moveTo>
                  <a:pt x="632241" y="287330"/>
                </a:moveTo>
                <a:lnTo>
                  <a:pt x="622807" y="304038"/>
                </a:lnTo>
                <a:lnTo>
                  <a:pt x="655955" y="322707"/>
                </a:lnTo>
                <a:lnTo>
                  <a:pt x="665335" y="306205"/>
                </a:lnTo>
                <a:lnTo>
                  <a:pt x="632241" y="287330"/>
                </a:lnTo>
                <a:close/>
              </a:path>
              <a:path w="699769" h="396239">
                <a:moveTo>
                  <a:pt x="665335" y="306205"/>
                </a:moveTo>
                <a:lnTo>
                  <a:pt x="655955" y="322707"/>
                </a:lnTo>
                <a:lnTo>
                  <a:pt x="694269" y="322707"/>
                </a:lnTo>
                <a:lnTo>
                  <a:pt x="665335" y="306205"/>
                </a:lnTo>
                <a:close/>
              </a:path>
              <a:path w="699769" h="396239">
                <a:moveTo>
                  <a:pt x="603316" y="38100"/>
                </a:moveTo>
                <a:lnTo>
                  <a:pt x="427736" y="38100"/>
                </a:lnTo>
                <a:lnTo>
                  <a:pt x="449961" y="38608"/>
                </a:lnTo>
                <a:lnTo>
                  <a:pt x="471169" y="39624"/>
                </a:lnTo>
                <a:lnTo>
                  <a:pt x="509396" y="43687"/>
                </a:lnTo>
                <a:lnTo>
                  <a:pt x="551941" y="54610"/>
                </a:lnTo>
                <a:lnTo>
                  <a:pt x="586232" y="72262"/>
                </a:lnTo>
                <a:lnTo>
                  <a:pt x="622934" y="104139"/>
                </a:lnTo>
                <a:lnTo>
                  <a:pt x="648207" y="141859"/>
                </a:lnTo>
                <a:lnTo>
                  <a:pt x="660526" y="180975"/>
                </a:lnTo>
                <a:lnTo>
                  <a:pt x="661415" y="190500"/>
                </a:lnTo>
                <a:lnTo>
                  <a:pt x="661288" y="200406"/>
                </a:lnTo>
                <a:lnTo>
                  <a:pt x="650316" y="246761"/>
                </a:lnTo>
                <a:lnTo>
                  <a:pt x="633349" y="285369"/>
                </a:lnTo>
                <a:lnTo>
                  <a:pt x="632241" y="287330"/>
                </a:lnTo>
                <a:lnTo>
                  <a:pt x="665335" y="306205"/>
                </a:lnTo>
                <a:lnTo>
                  <a:pt x="685672" y="260731"/>
                </a:lnTo>
                <a:lnTo>
                  <a:pt x="697357" y="218821"/>
                </a:lnTo>
                <a:lnTo>
                  <a:pt x="699515" y="191388"/>
                </a:lnTo>
                <a:lnTo>
                  <a:pt x="698500" y="177800"/>
                </a:lnTo>
                <a:lnTo>
                  <a:pt x="688466" y="139191"/>
                </a:lnTo>
                <a:lnTo>
                  <a:pt x="669670" y="102615"/>
                </a:lnTo>
                <a:lnTo>
                  <a:pt x="642746" y="69469"/>
                </a:lnTo>
                <a:lnTo>
                  <a:pt x="608202" y="41148"/>
                </a:lnTo>
                <a:lnTo>
                  <a:pt x="60331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28825" y="2552700"/>
            <a:ext cx="301625" cy="3683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74888" y="3633787"/>
            <a:ext cx="354330" cy="742950"/>
            <a:chOff x="1774888" y="3633787"/>
            <a:chExt cx="354330" cy="742950"/>
          </a:xfrm>
        </p:grpSpPr>
        <p:sp>
          <p:nvSpPr>
            <p:cNvPr id="27" name="object 27"/>
            <p:cNvSpPr/>
            <p:nvPr/>
          </p:nvSpPr>
          <p:spPr>
            <a:xfrm>
              <a:off x="1779651" y="3638550"/>
              <a:ext cx="344805" cy="733425"/>
            </a:xfrm>
            <a:custGeom>
              <a:avLst/>
              <a:gdLst/>
              <a:ahLst/>
              <a:cxnLst/>
              <a:rect l="l" t="t" r="r" b="b"/>
              <a:pathLst>
                <a:path w="344805" h="733425">
                  <a:moveTo>
                    <a:pt x="172212" y="0"/>
                  </a:moveTo>
                  <a:lnTo>
                    <a:pt x="0" y="733425"/>
                  </a:lnTo>
                  <a:lnTo>
                    <a:pt x="344424" y="73342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79651" y="3638550"/>
              <a:ext cx="344805" cy="733425"/>
            </a:xfrm>
            <a:custGeom>
              <a:avLst/>
              <a:gdLst/>
              <a:ahLst/>
              <a:cxnLst/>
              <a:rect l="l" t="t" r="r" b="b"/>
              <a:pathLst>
                <a:path w="344805" h="733425">
                  <a:moveTo>
                    <a:pt x="0" y="733425"/>
                  </a:moveTo>
                  <a:lnTo>
                    <a:pt x="172212" y="0"/>
                  </a:lnTo>
                  <a:lnTo>
                    <a:pt x="344424" y="733425"/>
                  </a:lnTo>
                  <a:lnTo>
                    <a:pt x="0" y="7334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38070" y="4112767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76387" y="3181286"/>
            <a:ext cx="354330" cy="360680"/>
            <a:chOff x="1576387" y="3181286"/>
            <a:chExt cx="354330" cy="360680"/>
          </a:xfrm>
        </p:grpSpPr>
        <p:sp>
          <p:nvSpPr>
            <p:cNvPr id="31" name="object 31"/>
            <p:cNvSpPr/>
            <p:nvPr/>
          </p:nvSpPr>
          <p:spPr>
            <a:xfrm>
              <a:off x="1581150" y="3186048"/>
              <a:ext cx="344805" cy="351155"/>
            </a:xfrm>
            <a:custGeom>
              <a:avLst/>
              <a:gdLst/>
              <a:ahLst/>
              <a:cxnLst/>
              <a:rect l="l" t="t" r="r" b="b"/>
              <a:pathLst>
                <a:path w="344805" h="351154">
                  <a:moveTo>
                    <a:pt x="172212" y="0"/>
                  </a:moveTo>
                  <a:lnTo>
                    <a:pt x="126426" y="6271"/>
                  </a:lnTo>
                  <a:lnTo>
                    <a:pt x="85287" y="23970"/>
                  </a:lnTo>
                  <a:lnTo>
                    <a:pt x="50434" y="51419"/>
                  </a:lnTo>
                  <a:lnTo>
                    <a:pt x="23509" y="86943"/>
                  </a:lnTo>
                  <a:lnTo>
                    <a:pt x="6150" y="128866"/>
                  </a:lnTo>
                  <a:lnTo>
                    <a:pt x="0" y="175513"/>
                  </a:lnTo>
                  <a:lnTo>
                    <a:pt x="6150" y="222151"/>
                  </a:lnTo>
                  <a:lnTo>
                    <a:pt x="23509" y="264051"/>
                  </a:lnTo>
                  <a:lnTo>
                    <a:pt x="50434" y="299545"/>
                  </a:lnTo>
                  <a:lnTo>
                    <a:pt x="85287" y="326963"/>
                  </a:lnTo>
                  <a:lnTo>
                    <a:pt x="126426" y="344638"/>
                  </a:lnTo>
                  <a:lnTo>
                    <a:pt x="172212" y="350900"/>
                  </a:lnTo>
                  <a:lnTo>
                    <a:pt x="218006" y="344638"/>
                  </a:lnTo>
                  <a:lnTo>
                    <a:pt x="259169" y="326963"/>
                  </a:lnTo>
                  <a:lnTo>
                    <a:pt x="294052" y="299545"/>
                  </a:lnTo>
                  <a:lnTo>
                    <a:pt x="321008" y="264051"/>
                  </a:lnTo>
                  <a:lnTo>
                    <a:pt x="338390" y="222151"/>
                  </a:lnTo>
                  <a:lnTo>
                    <a:pt x="344550" y="175513"/>
                  </a:lnTo>
                  <a:lnTo>
                    <a:pt x="338390" y="128866"/>
                  </a:lnTo>
                  <a:lnTo>
                    <a:pt x="321008" y="86943"/>
                  </a:lnTo>
                  <a:lnTo>
                    <a:pt x="294052" y="51419"/>
                  </a:lnTo>
                  <a:lnTo>
                    <a:pt x="259169" y="23970"/>
                  </a:lnTo>
                  <a:lnTo>
                    <a:pt x="218006" y="627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81150" y="3186048"/>
              <a:ext cx="344805" cy="351155"/>
            </a:xfrm>
            <a:custGeom>
              <a:avLst/>
              <a:gdLst/>
              <a:ahLst/>
              <a:cxnLst/>
              <a:rect l="l" t="t" r="r" b="b"/>
              <a:pathLst>
                <a:path w="344805" h="351154">
                  <a:moveTo>
                    <a:pt x="0" y="175513"/>
                  </a:moveTo>
                  <a:lnTo>
                    <a:pt x="6150" y="128866"/>
                  </a:lnTo>
                  <a:lnTo>
                    <a:pt x="23509" y="86943"/>
                  </a:lnTo>
                  <a:lnTo>
                    <a:pt x="50434" y="51419"/>
                  </a:lnTo>
                  <a:lnTo>
                    <a:pt x="85287" y="23970"/>
                  </a:lnTo>
                  <a:lnTo>
                    <a:pt x="126426" y="6271"/>
                  </a:lnTo>
                  <a:lnTo>
                    <a:pt x="172212" y="0"/>
                  </a:lnTo>
                  <a:lnTo>
                    <a:pt x="218006" y="6271"/>
                  </a:lnTo>
                  <a:lnTo>
                    <a:pt x="259169" y="23970"/>
                  </a:lnTo>
                  <a:lnTo>
                    <a:pt x="294052" y="51419"/>
                  </a:lnTo>
                  <a:lnTo>
                    <a:pt x="321008" y="86943"/>
                  </a:lnTo>
                  <a:lnTo>
                    <a:pt x="338390" y="128866"/>
                  </a:lnTo>
                  <a:lnTo>
                    <a:pt x="344550" y="175513"/>
                  </a:lnTo>
                  <a:lnTo>
                    <a:pt x="338390" y="222151"/>
                  </a:lnTo>
                  <a:lnTo>
                    <a:pt x="321008" y="264051"/>
                  </a:lnTo>
                  <a:lnTo>
                    <a:pt x="294052" y="299545"/>
                  </a:lnTo>
                  <a:lnTo>
                    <a:pt x="259169" y="326963"/>
                  </a:lnTo>
                  <a:lnTo>
                    <a:pt x="218006" y="344638"/>
                  </a:lnTo>
                  <a:lnTo>
                    <a:pt x="172212" y="350900"/>
                  </a:lnTo>
                  <a:lnTo>
                    <a:pt x="126426" y="344638"/>
                  </a:lnTo>
                  <a:lnTo>
                    <a:pt x="85287" y="326963"/>
                  </a:lnTo>
                  <a:lnTo>
                    <a:pt x="50434" y="299545"/>
                  </a:lnTo>
                  <a:lnTo>
                    <a:pt x="23509" y="264051"/>
                  </a:lnTo>
                  <a:lnTo>
                    <a:pt x="6150" y="222151"/>
                  </a:lnTo>
                  <a:lnTo>
                    <a:pt x="0" y="1755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31442" y="3197097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LR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96504" y="2214626"/>
            <a:ext cx="2505075" cy="1438910"/>
            <a:chOff x="1496504" y="2214626"/>
            <a:chExt cx="2505075" cy="1438910"/>
          </a:xfrm>
        </p:grpSpPr>
        <p:sp>
          <p:nvSpPr>
            <p:cNvPr id="35" name="object 35"/>
            <p:cNvSpPr/>
            <p:nvPr/>
          </p:nvSpPr>
          <p:spPr>
            <a:xfrm>
              <a:off x="1510791" y="3484626"/>
              <a:ext cx="441959" cy="154940"/>
            </a:xfrm>
            <a:custGeom>
              <a:avLst/>
              <a:gdLst/>
              <a:ahLst/>
              <a:cxnLst/>
              <a:rect l="l" t="t" r="r" b="b"/>
              <a:pathLst>
                <a:path w="441959" h="154939">
                  <a:moveTo>
                    <a:pt x="120777" y="0"/>
                  </a:moveTo>
                  <a:lnTo>
                    <a:pt x="0" y="131063"/>
                  </a:lnTo>
                </a:path>
                <a:path w="441959" h="154939">
                  <a:moveTo>
                    <a:pt x="365252" y="0"/>
                  </a:moveTo>
                  <a:lnTo>
                    <a:pt x="441833" y="15443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54833" y="2214626"/>
              <a:ext cx="1146810" cy="132715"/>
            </a:xfrm>
            <a:custGeom>
              <a:avLst/>
              <a:gdLst/>
              <a:ahLst/>
              <a:cxnLst/>
              <a:rect l="l" t="t" r="r" b="b"/>
              <a:pathLst>
                <a:path w="1146810" h="132714">
                  <a:moveTo>
                    <a:pt x="1122007" y="51181"/>
                  </a:moveTo>
                  <a:lnTo>
                    <a:pt x="1117981" y="51181"/>
                  </a:lnTo>
                  <a:lnTo>
                    <a:pt x="1118362" y="79756"/>
                  </a:lnTo>
                  <a:lnTo>
                    <a:pt x="1065540" y="80301"/>
                  </a:lnTo>
                  <a:lnTo>
                    <a:pt x="1018794" y="108203"/>
                  </a:lnTo>
                  <a:lnTo>
                    <a:pt x="1016634" y="116966"/>
                  </a:lnTo>
                  <a:lnTo>
                    <a:pt x="1024763" y="130428"/>
                  </a:lnTo>
                  <a:lnTo>
                    <a:pt x="1033526" y="132714"/>
                  </a:lnTo>
                  <a:lnTo>
                    <a:pt x="1146556" y="65150"/>
                  </a:lnTo>
                  <a:lnTo>
                    <a:pt x="1122007" y="51181"/>
                  </a:lnTo>
                  <a:close/>
                </a:path>
                <a:path w="1146810" h="132714">
                  <a:moveTo>
                    <a:pt x="1065169" y="51726"/>
                  </a:moveTo>
                  <a:lnTo>
                    <a:pt x="0" y="62737"/>
                  </a:lnTo>
                  <a:lnTo>
                    <a:pt x="254" y="91312"/>
                  </a:lnTo>
                  <a:lnTo>
                    <a:pt x="1065540" y="80301"/>
                  </a:lnTo>
                  <a:lnTo>
                    <a:pt x="1089864" y="65765"/>
                  </a:lnTo>
                  <a:lnTo>
                    <a:pt x="1065169" y="51726"/>
                  </a:lnTo>
                  <a:close/>
                </a:path>
                <a:path w="1146810" h="132714">
                  <a:moveTo>
                    <a:pt x="1089864" y="65765"/>
                  </a:moveTo>
                  <a:lnTo>
                    <a:pt x="1065540" y="80301"/>
                  </a:lnTo>
                  <a:lnTo>
                    <a:pt x="1118362" y="79756"/>
                  </a:lnTo>
                  <a:lnTo>
                    <a:pt x="1118336" y="77850"/>
                  </a:lnTo>
                  <a:lnTo>
                    <a:pt x="1111122" y="77850"/>
                  </a:lnTo>
                  <a:lnTo>
                    <a:pt x="1089864" y="65765"/>
                  </a:lnTo>
                  <a:close/>
                </a:path>
                <a:path w="1146810" h="132714">
                  <a:moveTo>
                    <a:pt x="1110869" y="53212"/>
                  </a:moveTo>
                  <a:lnTo>
                    <a:pt x="1089864" y="65765"/>
                  </a:lnTo>
                  <a:lnTo>
                    <a:pt x="1111122" y="77850"/>
                  </a:lnTo>
                  <a:lnTo>
                    <a:pt x="1110869" y="53212"/>
                  </a:lnTo>
                  <a:close/>
                </a:path>
                <a:path w="1146810" h="132714">
                  <a:moveTo>
                    <a:pt x="1118008" y="53212"/>
                  </a:moveTo>
                  <a:lnTo>
                    <a:pt x="1110869" y="53212"/>
                  </a:lnTo>
                  <a:lnTo>
                    <a:pt x="1111122" y="77850"/>
                  </a:lnTo>
                  <a:lnTo>
                    <a:pt x="1118336" y="77850"/>
                  </a:lnTo>
                  <a:lnTo>
                    <a:pt x="1118008" y="53212"/>
                  </a:lnTo>
                  <a:close/>
                </a:path>
                <a:path w="1146810" h="132714">
                  <a:moveTo>
                    <a:pt x="1117981" y="51181"/>
                  </a:moveTo>
                  <a:lnTo>
                    <a:pt x="1065169" y="51726"/>
                  </a:lnTo>
                  <a:lnTo>
                    <a:pt x="1089864" y="65765"/>
                  </a:lnTo>
                  <a:lnTo>
                    <a:pt x="1110869" y="53212"/>
                  </a:lnTo>
                  <a:lnTo>
                    <a:pt x="1118008" y="53212"/>
                  </a:lnTo>
                  <a:lnTo>
                    <a:pt x="1117981" y="51181"/>
                  </a:lnTo>
                  <a:close/>
                </a:path>
                <a:path w="1146810" h="132714">
                  <a:moveTo>
                    <a:pt x="1032129" y="0"/>
                  </a:moveTo>
                  <a:lnTo>
                    <a:pt x="1023366" y="2412"/>
                  </a:lnTo>
                  <a:lnTo>
                    <a:pt x="1019556" y="9271"/>
                  </a:lnTo>
                  <a:lnTo>
                    <a:pt x="1015619" y="16128"/>
                  </a:lnTo>
                  <a:lnTo>
                    <a:pt x="1018032" y="24891"/>
                  </a:lnTo>
                  <a:lnTo>
                    <a:pt x="1065169" y="51726"/>
                  </a:lnTo>
                  <a:lnTo>
                    <a:pt x="1117981" y="51181"/>
                  </a:lnTo>
                  <a:lnTo>
                    <a:pt x="1122007" y="51181"/>
                  </a:lnTo>
                  <a:lnTo>
                    <a:pt x="1032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79598" y="1958085"/>
            <a:ext cx="124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1.</a:t>
            </a:r>
            <a:r>
              <a:rPr sz="1800" spc="-10">
                <a:latin typeface="Calibri"/>
                <a:cs typeface="Calibri"/>
              </a:rPr>
              <a:t> Döndürme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9437" y="3197288"/>
            <a:ext cx="465455" cy="849630"/>
            <a:chOff x="579437" y="3197288"/>
            <a:chExt cx="465455" cy="849630"/>
          </a:xfrm>
        </p:grpSpPr>
        <p:sp>
          <p:nvSpPr>
            <p:cNvPr id="39" name="object 39"/>
            <p:cNvSpPr/>
            <p:nvPr/>
          </p:nvSpPr>
          <p:spPr>
            <a:xfrm>
              <a:off x="584200" y="3202051"/>
              <a:ext cx="455930" cy="840105"/>
            </a:xfrm>
            <a:custGeom>
              <a:avLst/>
              <a:gdLst/>
              <a:ahLst/>
              <a:cxnLst/>
              <a:rect l="l" t="t" r="r" b="b"/>
              <a:pathLst>
                <a:path w="455930" h="840103">
                  <a:moveTo>
                    <a:pt x="227812" y="0"/>
                  </a:moveTo>
                  <a:lnTo>
                    <a:pt x="0" y="839724"/>
                  </a:lnTo>
                  <a:lnTo>
                    <a:pt x="455612" y="839724"/>
                  </a:lnTo>
                  <a:lnTo>
                    <a:pt x="2278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4200" y="3202051"/>
              <a:ext cx="455930" cy="840105"/>
            </a:xfrm>
            <a:custGeom>
              <a:avLst/>
              <a:gdLst/>
              <a:ahLst/>
              <a:cxnLst/>
              <a:rect l="l" t="t" r="r" b="b"/>
              <a:pathLst>
                <a:path w="455930" h="840103">
                  <a:moveTo>
                    <a:pt x="0" y="839724"/>
                  </a:moveTo>
                  <a:lnTo>
                    <a:pt x="227812" y="0"/>
                  </a:lnTo>
                  <a:lnTo>
                    <a:pt x="455612" y="839724"/>
                  </a:lnTo>
                  <a:lnTo>
                    <a:pt x="0" y="839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36193" y="360311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144712" y="3208337"/>
            <a:ext cx="500380" cy="849630"/>
            <a:chOff x="2144712" y="3208337"/>
            <a:chExt cx="500380" cy="849630"/>
          </a:xfrm>
        </p:grpSpPr>
        <p:sp>
          <p:nvSpPr>
            <p:cNvPr id="43" name="object 43"/>
            <p:cNvSpPr/>
            <p:nvPr/>
          </p:nvSpPr>
          <p:spPr>
            <a:xfrm>
              <a:off x="2149475" y="3213100"/>
              <a:ext cx="490855" cy="840105"/>
            </a:xfrm>
            <a:custGeom>
              <a:avLst/>
              <a:gdLst/>
              <a:ahLst/>
              <a:cxnLst/>
              <a:rect l="l" t="t" r="r" b="b"/>
              <a:pathLst>
                <a:path w="490855" h="840103">
                  <a:moveTo>
                    <a:pt x="245237" y="0"/>
                  </a:moveTo>
                  <a:lnTo>
                    <a:pt x="0" y="839724"/>
                  </a:lnTo>
                  <a:lnTo>
                    <a:pt x="490600" y="839724"/>
                  </a:lnTo>
                  <a:lnTo>
                    <a:pt x="245237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49475" y="3213100"/>
              <a:ext cx="490855" cy="840105"/>
            </a:xfrm>
            <a:custGeom>
              <a:avLst/>
              <a:gdLst/>
              <a:ahLst/>
              <a:cxnLst/>
              <a:rect l="l" t="t" r="r" b="b"/>
              <a:pathLst>
                <a:path w="490855" h="840103">
                  <a:moveTo>
                    <a:pt x="0" y="839724"/>
                  </a:moveTo>
                  <a:lnTo>
                    <a:pt x="245237" y="0"/>
                  </a:lnTo>
                  <a:lnTo>
                    <a:pt x="490600" y="839724"/>
                  </a:lnTo>
                  <a:lnTo>
                    <a:pt x="0" y="839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341245" y="36555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32087" y="3197288"/>
            <a:ext cx="414655" cy="836930"/>
            <a:chOff x="2732087" y="3197288"/>
            <a:chExt cx="414655" cy="836930"/>
          </a:xfrm>
        </p:grpSpPr>
        <p:sp>
          <p:nvSpPr>
            <p:cNvPr id="47" name="object 47"/>
            <p:cNvSpPr/>
            <p:nvPr/>
          </p:nvSpPr>
          <p:spPr>
            <a:xfrm>
              <a:off x="2736850" y="3202051"/>
              <a:ext cx="405130" cy="827405"/>
            </a:xfrm>
            <a:custGeom>
              <a:avLst/>
              <a:gdLst/>
              <a:ahLst/>
              <a:cxnLst/>
              <a:rect l="l" t="t" r="r" b="b"/>
              <a:pathLst>
                <a:path w="405130" h="827403">
                  <a:moveTo>
                    <a:pt x="202437" y="0"/>
                  </a:moveTo>
                  <a:lnTo>
                    <a:pt x="0" y="827024"/>
                  </a:lnTo>
                  <a:lnTo>
                    <a:pt x="404875" y="827024"/>
                  </a:lnTo>
                  <a:lnTo>
                    <a:pt x="2024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36850" y="3202051"/>
              <a:ext cx="405130" cy="827405"/>
            </a:xfrm>
            <a:custGeom>
              <a:avLst/>
              <a:gdLst/>
              <a:ahLst/>
              <a:cxnLst/>
              <a:rect l="l" t="t" r="r" b="b"/>
              <a:pathLst>
                <a:path w="405130" h="827403">
                  <a:moveTo>
                    <a:pt x="0" y="827024"/>
                  </a:moveTo>
                  <a:lnTo>
                    <a:pt x="202437" y="0"/>
                  </a:lnTo>
                  <a:lnTo>
                    <a:pt x="404875" y="827024"/>
                  </a:lnTo>
                  <a:lnTo>
                    <a:pt x="0" y="827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871597" y="366801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34811" y="2286000"/>
            <a:ext cx="1149350" cy="132715"/>
          </a:xfrm>
          <a:custGeom>
            <a:avLst/>
            <a:gdLst/>
            <a:ahLst/>
            <a:cxnLst/>
            <a:rect l="l" t="t" r="r" b="b"/>
            <a:pathLst>
              <a:path w="1149350" h="132714">
                <a:moveTo>
                  <a:pt x="1124293" y="51180"/>
                </a:moveTo>
                <a:lnTo>
                  <a:pt x="1120266" y="51180"/>
                </a:lnTo>
                <a:lnTo>
                  <a:pt x="1120647" y="79755"/>
                </a:lnTo>
                <a:lnTo>
                  <a:pt x="1067828" y="80300"/>
                </a:lnTo>
                <a:lnTo>
                  <a:pt x="1021080" y="108203"/>
                </a:lnTo>
                <a:lnTo>
                  <a:pt x="1018920" y="116966"/>
                </a:lnTo>
                <a:lnTo>
                  <a:pt x="1027048" y="130428"/>
                </a:lnTo>
                <a:lnTo>
                  <a:pt x="1035812" y="132714"/>
                </a:lnTo>
                <a:lnTo>
                  <a:pt x="1148841" y="65150"/>
                </a:lnTo>
                <a:lnTo>
                  <a:pt x="1124293" y="51180"/>
                </a:lnTo>
                <a:close/>
              </a:path>
              <a:path w="1149350" h="132714">
                <a:moveTo>
                  <a:pt x="1067453" y="51725"/>
                </a:moveTo>
                <a:lnTo>
                  <a:pt x="0" y="62737"/>
                </a:lnTo>
                <a:lnTo>
                  <a:pt x="253" y="91312"/>
                </a:lnTo>
                <a:lnTo>
                  <a:pt x="1067828" y="80300"/>
                </a:lnTo>
                <a:lnTo>
                  <a:pt x="1092150" y="65765"/>
                </a:lnTo>
                <a:lnTo>
                  <a:pt x="1067453" y="51725"/>
                </a:lnTo>
                <a:close/>
              </a:path>
              <a:path w="1149350" h="132714">
                <a:moveTo>
                  <a:pt x="1092150" y="65765"/>
                </a:moveTo>
                <a:lnTo>
                  <a:pt x="1067828" y="80300"/>
                </a:lnTo>
                <a:lnTo>
                  <a:pt x="1120647" y="79755"/>
                </a:lnTo>
                <a:lnTo>
                  <a:pt x="1120622" y="77850"/>
                </a:lnTo>
                <a:lnTo>
                  <a:pt x="1113409" y="77850"/>
                </a:lnTo>
                <a:lnTo>
                  <a:pt x="1092150" y="65765"/>
                </a:lnTo>
                <a:close/>
              </a:path>
              <a:path w="1149350" h="132714">
                <a:moveTo>
                  <a:pt x="1113155" y="53212"/>
                </a:moveTo>
                <a:lnTo>
                  <a:pt x="1092150" y="65765"/>
                </a:lnTo>
                <a:lnTo>
                  <a:pt x="1113409" y="77850"/>
                </a:lnTo>
                <a:lnTo>
                  <a:pt x="1113155" y="53212"/>
                </a:lnTo>
                <a:close/>
              </a:path>
              <a:path w="1149350" h="132714">
                <a:moveTo>
                  <a:pt x="1120294" y="53212"/>
                </a:moveTo>
                <a:lnTo>
                  <a:pt x="1113155" y="53212"/>
                </a:lnTo>
                <a:lnTo>
                  <a:pt x="1113409" y="77850"/>
                </a:lnTo>
                <a:lnTo>
                  <a:pt x="1120622" y="77850"/>
                </a:lnTo>
                <a:lnTo>
                  <a:pt x="1120294" y="53212"/>
                </a:lnTo>
                <a:close/>
              </a:path>
              <a:path w="1149350" h="132714">
                <a:moveTo>
                  <a:pt x="1120266" y="51180"/>
                </a:moveTo>
                <a:lnTo>
                  <a:pt x="1067453" y="51725"/>
                </a:lnTo>
                <a:lnTo>
                  <a:pt x="1092150" y="65765"/>
                </a:lnTo>
                <a:lnTo>
                  <a:pt x="1113155" y="53212"/>
                </a:lnTo>
                <a:lnTo>
                  <a:pt x="1120294" y="53212"/>
                </a:lnTo>
                <a:lnTo>
                  <a:pt x="1120266" y="51180"/>
                </a:lnTo>
                <a:close/>
              </a:path>
              <a:path w="1149350" h="132714">
                <a:moveTo>
                  <a:pt x="1034414" y="0"/>
                </a:moveTo>
                <a:lnTo>
                  <a:pt x="1025652" y="2412"/>
                </a:lnTo>
                <a:lnTo>
                  <a:pt x="1021841" y="9271"/>
                </a:lnTo>
                <a:lnTo>
                  <a:pt x="1017905" y="16128"/>
                </a:lnTo>
                <a:lnTo>
                  <a:pt x="1020317" y="24891"/>
                </a:lnTo>
                <a:lnTo>
                  <a:pt x="1067453" y="51725"/>
                </a:lnTo>
                <a:lnTo>
                  <a:pt x="1120266" y="51180"/>
                </a:lnTo>
                <a:lnTo>
                  <a:pt x="1124293" y="51180"/>
                </a:lnTo>
                <a:lnTo>
                  <a:pt x="103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759577" y="2027935"/>
            <a:ext cx="124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2.</a:t>
            </a:r>
            <a:r>
              <a:rPr sz="1800" spc="-10">
                <a:latin typeface="Calibri"/>
                <a:cs typeface="Calibri"/>
              </a:rPr>
              <a:t> Döndürme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918138" y="2125662"/>
            <a:ext cx="354330" cy="361950"/>
            <a:chOff x="4918138" y="2125662"/>
            <a:chExt cx="354330" cy="361950"/>
          </a:xfrm>
        </p:grpSpPr>
        <p:sp>
          <p:nvSpPr>
            <p:cNvPr id="53" name="object 53"/>
            <p:cNvSpPr/>
            <p:nvPr/>
          </p:nvSpPr>
          <p:spPr>
            <a:xfrm>
              <a:off x="4922901" y="2130425"/>
              <a:ext cx="344805" cy="352425"/>
            </a:xfrm>
            <a:custGeom>
              <a:avLst/>
              <a:gdLst/>
              <a:ahLst/>
              <a:cxnLst/>
              <a:rect l="l" t="t" r="r" b="b"/>
              <a:pathLst>
                <a:path w="344804" h="352425">
                  <a:moveTo>
                    <a:pt x="172212" y="0"/>
                  </a:moveTo>
                  <a:lnTo>
                    <a:pt x="126426" y="6292"/>
                  </a:lnTo>
                  <a:lnTo>
                    <a:pt x="85287" y="24054"/>
                  </a:lnTo>
                  <a:lnTo>
                    <a:pt x="50434" y="51609"/>
                  </a:lnTo>
                  <a:lnTo>
                    <a:pt x="23509" y="87281"/>
                  </a:lnTo>
                  <a:lnTo>
                    <a:pt x="6150" y="129395"/>
                  </a:lnTo>
                  <a:lnTo>
                    <a:pt x="0" y="176275"/>
                  </a:lnTo>
                  <a:lnTo>
                    <a:pt x="6150" y="223102"/>
                  </a:lnTo>
                  <a:lnTo>
                    <a:pt x="23509" y="265180"/>
                  </a:lnTo>
                  <a:lnTo>
                    <a:pt x="50434" y="300831"/>
                  </a:lnTo>
                  <a:lnTo>
                    <a:pt x="85287" y="328374"/>
                  </a:lnTo>
                  <a:lnTo>
                    <a:pt x="126426" y="346132"/>
                  </a:lnTo>
                  <a:lnTo>
                    <a:pt x="172212" y="352425"/>
                  </a:lnTo>
                  <a:lnTo>
                    <a:pt x="217997" y="346132"/>
                  </a:lnTo>
                  <a:lnTo>
                    <a:pt x="259136" y="328374"/>
                  </a:lnTo>
                  <a:lnTo>
                    <a:pt x="293989" y="300831"/>
                  </a:lnTo>
                  <a:lnTo>
                    <a:pt x="320914" y="265180"/>
                  </a:lnTo>
                  <a:lnTo>
                    <a:pt x="338273" y="223102"/>
                  </a:lnTo>
                  <a:lnTo>
                    <a:pt x="344424" y="176275"/>
                  </a:lnTo>
                  <a:lnTo>
                    <a:pt x="338273" y="129395"/>
                  </a:lnTo>
                  <a:lnTo>
                    <a:pt x="320914" y="87281"/>
                  </a:lnTo>
                  <a:lnTo>
                    <a:pt x="293989" y="51609"/>
                  </a:lnTo>
                  <a:lnTo>
                    <a:pt x="259136" y="24054"/>
                  </a:lnTo>
                  <a:lnTo>
                    <a:pt x="217997" y="629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22901" y="2130425"/>
              <a:ext cx="344805" cy="352425"/>
            </a:xfrm>
            <a:custGeom>
              <a:avLst/>
              <a:gdLst/>
              <a:ahLst/>
              <a:cxnLst/>
              <a:rect l="l" t="t" r="r" b="b"/>
              <a:pathLst>
                <a:path w="344804" h="352425">
                  <a:moveTo>
                    <a:pt x="0" y="176275"/>
                  </a:moveTo>
                  <a:lnTo>
                    <a:pt x="6150" y="129395"/>
                  </a:lnTo>
                  <a:lnTo>
                    <a:pt x="23509" y="87281"/>
                  </a:lnTo>
                  <a:lnTo>
                    <a:pt x="50434" y="51609"/>
                  </a:lnTo>
                  <a:lnTo>
                    <a:pt x="85287" y="24054"/>
                  </a:lnTo>
                  <a:lnTo>
                    <a:pt x="126426" y="6292"/>
                  </a:lnTo>
                  <a:lnTo>
                    <a:pt x="172212" y="0"/>
                  </a:lnTo>
                  <a:lnTo>
                    <a:pt x="217997" y="6292"/>
                  </a:lnTo>
                  <a:lnTo>
                    <a:pt x="259136" y="24054"/>
                  </a:lnTo>
                  <a:lnTo>
                    <a:pt x="293989" y="51609"/>
                  </a:lnTo>
                  <a:lnTo>
                    <a:pt x="320914" y="87281"/>
                  </a:lnTo>
                  <a:lnTo>
                    <a:pt x="338273" y="129395"/>
                  </a:lnTo>
                  <a:lnTo>
                    <a:pt x="344424" y="176275"/>
                  </a:lnTo>
                  <a:lnTo>
                    <a:pt x="338273" y="223102"/>
                  </a:lnTo>
                  <a:lnTo>
                    <a:pt x="320914" y="265180"/>
                  </a:lnTo>
                  <a:lnTo>
                    <a:pt x="293989" y="300831"/>
                  </a:lnTo>
                  <a:lnTo>
                    <a:pt x="259136" y="328374"/>
                  </a:lnTo>
                  <a:lnTo>
                    <a:pt x="217997" y="346132"/>
                  </a:lnTo>
                  <a:lnTo>
                    <a:pt x="172212" y="352425"/>
                  </a:lnTo>
                  <a:lnTo>
                    <a:pt x="126426" y="346132"/>
                  </a:lnTo>
                  <a:lnTo>
                    <a:pt x="85287" y="328374"/>
                  </a:lnTo>
                  <a:lnTo>
                    <a:pt x="50434" y="300831"/>
                  </a:lnTo>
                  <a:lnTo>
                    <a:pt x="23509" y="265180"/>
                  </a:lnTo>
                  <a:lnTo>
                    <a:pt x="6150" y="223102"/>
                  </a:lnTo>
                  <a:lnTo>
                    <a:pt x="0" y="17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025644" y="2141982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03637" y="3038538"/>
            <a:ext cx="354330" cy="360680"/>
            <a:chOff x="3703637" y="3038538"/>
            <a:chExt cx="354330" cy="360680"/>
          </a:xfrm>
        </p:grpSpPr>
        <p:sp>
          <p:nvSpPr>
            <p:cNvPr id="57" name="object 57"/>
            <p:cNvSpPr/>
            <p:nvPr/>
          </p:nvSpPr>
          <p:spPr>
            <a:xfrm>
              <a:off x="3708400" y="3043301"/>
              <a:ext cx="344805" cy="351155"/>
            </a:xfrm>
            <a:custGeom>
              <a:avLst/>
              <a:gdLst/>
              <a:ahLst/>
              <a:cxnLst/>
              <a:rect l="l" t="t" r="r" b="b"/>
              <a:pathLst>
                <a:path w="344804" h="351154">
                  <a:moveTo>
                    <a:pt x="172212" y="0"/>
                  </a:moveTo>
                  <a:lnTo>
                    <a:pt x="126426" y="6262"/>
                  </a:lnTo>
                  <a:lnTo>
                    <a:pt x="85287" y="23937"/>
                  </a:lnTo>
                  <a:lnTo>
                    <a:pt x="50434" y="51355"/>
                  </a:lnTo>
                  <a:lnTo>
                    <a:pt x="23509" y="86849"/>
                  </a:lnTo>
                  <a:lnTo>
                    <a:pt x="6150" y="128749"/>
                  </a:lnTo>
                  <a:lnTo>
                    <a:pt x="0" y="175387"/>
                  </a:lnTo>
                  <a:lnTo>
                    <a:pt x="6150" y="222024"/>
                  </a:lnTo>
                  <a:lnTo>
                    <a:pt x="23509" y="263924"/>
                  </a:lnTo>
                  <a:lnTo>
                    <a:pt x="50434" y="299418"/>
                  </a:lnTo>
                  <a:lnTo>
                    <a:pt x="85287" y="326836"/>
                  </a:lnTo>
                  <a:lnTo>
                    <a:pt x="126426" y="344511"/>
                  </a:lnTo>
                  <a:lnTo>
                    <a:pt x="172212" y="350774"/>
                  </a:lnTo>
                  <a:lnTo>
                    <a:pt x="218006" y="344511"/>
                  </a:lnTo>
                  <a:lnTo>
                    <a:pt x="259169" y="326836"/>
                  </a:lnTo>
                  <a:lnTo>
                    <a:pt x="294052" y="299418"/>
                  </a:lnTo>
                  <a:lnTo>
                    <a:pt x="321008" y="263924"/>
                  </a:lnTo>
                  <a:lnTo>
                    <a:pt x="338390" y="222024"/>
                  </a:lnTo>
                  <a:lnTo>
                    <a:pt x="344550" y="175387"/>
                  </a:lnTo>
                  <a:lnTo>
                    <a:pt x="338390" y="128749"/>
                  </a:lnTo>
                  <a:lnTo>
                    <a:pt x="321008" y="86849"/>
                  </a:lnTo>
                  <a:lnTo>
                    <a:pt x="294052" y="51355"/>
                  </a:lnTo>
                  <a:lnTo>
                    <a:pt x="259169" y="23937"/>
                  </a:lnTo>
                  <a:lnTo>
                    <a:pt x="218006" y="626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08400" y="3043301"/>
              <a:ext cx="344805" cy="351155"/>
            </a:xfrm>
            <a:custGeom>
              <a:avLst/>
              <a:gdLst/>
              <a:ahLst/>
              <a:cxnLst/>
              <a:rect l="l" t="t" r="r" b="b"/>
              <a:pathLst>
                <a:path w="344804" h="351154">
                  <a:moveTo>
                    <a:pt x="0" y="175387"/>
                  </a:moveTo>
                  <a:lnTo>
                    <a:pt x="6150" y="128749"/>
                  </a:lnTo>
                  <a:lnTo>
                    <a:pt x="23509" y="86849"/>
                  </a:lnTo>
                  <a:lnTo>
                    <a:pt x="50434" y="51355"/>
                  </a:lnTo>
                  <a:lnTo>
                    <a:pt x="85287" y="23937"/>
                  </a:lnTo>
                  <a:lnTo>
                    <a:pt x="126426" y="6262"/>
                  </a:lnTo>
                  <a:lnTo>
                    <a:pt x="172212" y="0"/>
                  </a:lnTo>
                  <a:lnTo>
                    <a:pt x="218006" y="6262"/>
                  </a:lnTo>
                  <a:lnTo>
                    <a:pt x="259169" y="23937"/>
                  </a:lnTo>
                  <a:lnTo>
                    <a:pt x="294052" y="51355"/>
                  </a:lnTo>
                  <a:lnTo>
                    <a:pt x="321008" y="86849"/>
                  </a:lnTo>
                  <a:lnTo>
                    <a:pt x="338390" y="128749"/>
                  </a:lnTo>
                  <a:lnTo>
                    <a:pt x="344550" y="175387"/>
                  </a:lnTo>
                  <a:lnTo>
                    <a:pt x="338390" y="222024"/>
                  </a:lnTo>
                  <a:lnTo>
                    <a:pt x="321008" y="263924"/>
                  </a:lnTo>
                  <a:lnTo>
                    <a:pt x="294052" y="299418"/>
                  </a:lnTo>
                  <a:lnTo>
                    <a:pt x="259169" y="326836"/>
                  </a:lnTo>
                  <a:lnTo>
                    <a:pt x="218006" y="344511"/>
                  </a:lnTo>
                  <a:lnTo>
                    <a:pt x="172212" y="350774"/>
                  </a:lnTo>
                  <a:lnTo>
                    <a:pt x="126426" y="344511"/>
                  </a:lnTo>
                  <a:lnTo>
                    <a:pt x="85287" y="326836"/>
                  </a:lnTo>
                  <a:lnTo>
                    <a:pt x="50434" y="299418"/>
                  </a:lnTo>
                  <a:lnTo>
                    <a:pt x="23509" y="263924"/>
                  </a:lnTo>
                  <a:lnTo>
                    <a:pt x="6150" y="222024"/>
                  </a:lnTo>
                  <a:lnTo>
                    <a:pt x="0" y="1753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821684" y="3054222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280088" y="2633662"/>
            <a:ext cx="354330" cy="361950"/>
            <a:chOff x="5280088" y="2633662"/>
            <a:chExt cx="354330" cy="361950"/>
          </a:xfrm>
        </p:grpSpPr>
        <p:sp>
          <p:nvSpPr>
            <p:cNvPr id="61" name="object 61"/>
            <p:cNvSpPr/>
            <p:nvPr/>
          </p:nvSpPr>
          <p:spPr>
            <a:xfrm>
              <a:off x="5284851" y="2638425"/>
              <a:ext cx="344805" cy="352425"/>
            </a:xfrm>
            <a:custGeom>
              <a:avLst/>
              <a:gdLst/>
              <a:ahLst/>
              <a:cxnLst/>
              <a:rect l="l" t="t" r="r" b="b"/>
              <a:pathLst>
                <a:path w="344804" h="352425">
                  <a:moveTo>
                    <a:pt x="172212" y="0"/>
                  </a:moveTo>
                  <a:lnTo>
                    <a:pt x="126426" y="6292"/>
                  </a:lnTo>
                  <a:lnTo>
                    <a:pt x="85287" y="24054"/>
                  </a:lnTo>
                  <a:lnTo>
                    <a:pt x="50434" y="51609"/>
                  </a:lnTo>
                  <a:lnTo>
                    <a:pt x="23509" y="87281"/>
                  </a:lnTo>
                  <a:lnTo>
                    <a:pt x="6150" y="129395"/>
                  </a:lnTo>
                  <a:lnTo>
                    <a:pt x="0" y="176275"/>
                  </a:lnTo>
                  <a:lnTo>
                    <a:pt x="6150" y="223102"/>
                  </a:lnTo>
                  <a:lnTo>
                    <a:pt x="23509" y="265180"/>
                  </a:lnTo>
                  <a:lnTo>
                    <a:pt x="50434" y="300831"/>
                  </a:lnTo>
                  <a:lnTo>
                    <a:pt x="85287" y="328374"/>
                  </a:lnTo>
                  <a:lnTo>
                    <a:pt x="126426" y="346132"/>
                  </a:lnTo>
                  <a:lnTo>
                    <a:pt x="172212" y="352425"/>
                  </a:lnTo>
                  <a:lnTo>
                    <a:pt x="217997" y="346132"/>
                  </a:lnTo>
                  <a:lnTo>
                    <a:pt x="259136" y="328374"/>
                  </a:lnTo>
                  <a:lnTo>
                    <a:pt x="293989" y="300831"/>
                  </a:lnTo>
                  <a:lnTo>
                    <a:pt x="320914" y="265180"/>
                  </a:lnTo>
                  <a:lnTo>
                    <a:pt x="338273" y="223102"/>
                  </a:lnTo>
                  <a:lnTo>
                    <a:pt x="344424" y="176275"/>
                  </a:lnTo>
                  <a:lnTo>
                    <a:pt x="338273" y="129395"/>
                  </a:lnTo>
                  <a:lnTo>
                    <a:pt x="320914" y="87281"/>
                  </a:lnTo>
                  <a:lnTo>
                    <a:pt x="293989" y="51609"/>
                  </a:lnTo>
                  <a:lnTo>
                    <a:pt x="259136" y="24054"/>
                  </a:lnTo>
                  <a:lnTo>
                    <a:pt x="217997" y="629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84851" y="2638425"/>
              <a:ext cx="344805" cy="352425"/>
            </a:xfrm>
            <a:custGeom>
              <a:avLst/>
              <a:gdLst/>
              <a:ahLst/>
              <a:cxnLst/>
              <a:rect l="l" t="t" r="r" b="b"/>
              <a:pathLst>
                <a:path w="344804" h="352425">
                  <a:moveTo>
                    <a:pt x="0" y="176275"/>
                  </a:moveTo>
                  <a:lnTo>
                    <a:pt x="6150" y="129395"/>
                  </a:lnTo>
                  <a:lnTo>
                    <a:pt x="23509" y="87281"/>
                  </a:lnTo>
                  <a:lnTo>
                    <a:pt x="50434" y="51609"/>
                  </a:lnTo>
                  <a:lnTo>
                    <a:pt x="85287" y="24054"/>
                  </a:lnTo>
                  <a:lnTo>
                    <a:pt x="126426" y="6292"/>
                  </a:lnTo>
                  <a:lnTo>
                    <a:pt x="172212" y="0"/>
                  </a:lnTo>
                  <a:lnTo>
                    <a:pt x="217997" y="6292"/>
                  </a:lnTo>
                  <a:lnTo>
                    <a:pt x="259136" y="24054"/>
                  </a:lnTo>
                  <a:lnTo>
                    <a:pt x="293989" y="51609"/>
                  </a:lnTo>
                  <a:lnTo>
                    <a:pt x="320914" y="87281"/>
                  </a:lnTo>
                  <a:lnTo>
                    <a:pt x="338273" y="129395"/>
                  </a:lnTo>
                  <a:lnTo>
                    <a:pt x="344424" y="176275"/>
                  </a:lnTo>
                  <a:lnTo>
                    <a:pt x="338273" y="223102"/>
                  </a:lnTo>
                  <a:lnTo>
                    <a:pt x="320914" y="265180"/>
                  </a:lnTo>
                  <a:lnTo>
                    <a:pt x="293989" y="300831"/>
                  </a:lnTo>
                  <a:lnTo>
                    <a:pt x="259136" y="328374"/>
                  </a:lnTo>
                  <a:lnTo>
                    <a:pt x="217997" y="346132"/>
                  </a:lnTo>
                  <a:lnTo>
                    <a:pt x="172212" y="352425"/>
                  </a:lnTo>
                  <a:lnTo>
                    <a:pt x="126426" y="346132"/>
                  </a:lnTo>
                  <a:lnTo>
                    <a:pt x="85287" y="328374"/>
                  </a:lnTo>
                  <a:lnTo>
                    <a:pt x="50434" y="300831"/>
                  </a:lnTo>
                  <a:lnTo>
                    <a:pt x="23509" y="265180"/>
                  </a:lnTo>
                  <a:lnTo>
                    <a:pt x="6150" y="223102"/>
                  </a:lnTo>
                  <a:lnTo>
                    <a:pt x="0" y="17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384419" y="264998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443287" y="2335212"/>
            <a:ext cx="2235200" cy="2016125"/>
            <a:chOff x="3443287" y="2335212"/>
            <a:chExt cx="2235200" cy="2016125"/>
          </a:xfrm>
        </p:grpSpPr>
        <p:sp>
          <p:nvSpPr>
            <p:cNvPr id="65" name="object 65"/>
            <p:cNvSpPr/>
            <p:nvPr/>
          </p:nvSpPr>
          <p:spPr>
            <a:xfrm>
              <a:off x="3678300" y="2349500"/>
              <a:ext cx="1986280" cy="1183005"/>
            </a:xfrm>
            <a:custGeom>
              <a:avLst/>
              <a:gdLst/>
              <a:ahLst/>
              <a:cxnLst/>
              <a:rect l="l" t="t" r="r" b="b"/>
              <a:pathLst>
                <a:path w="1986279" h="1183004">
                  <a:moveTo>
                    <a:pt x="1268349" y="0"/>
                  </a:moveTo>
                  <a:lnTo>
                    <a:pt x="885825" y="330200"/>
                  </a:lnTo>
                </a:path>
                <a:path w="1986279" h="1183004">
                  <a:moveTo>
                    <a:pt x="1581150" y="46100"/>
                  </a:moveTo>
                  <a:lnTo>
                    <a:pt x="1685925" y="284225"/>
                  </a:lnTo>
                </a:path>
                <a:path w="1986279" h="1183004">
                  <a:moveTo>
                    <a:pt x="1877949" y="615950"/>
                  </a:moveTo>
                  <a:lnTo>
                    <a:pt x="1985899" y="803275"/>
                  </a:lnTo>
                </a:path>
                <a:path w="1986279" h="1183004">
                  <a:moveTo>
                    <a:pt x="96774" y="993775"/>
                  </a:moveTo>
                  <a:lnTo>
                    <a:pt x="0" y="11826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448050" y="3503675"/>
              <a:ext cx="459105" cy="843280"/>
            </a:xfrm>
            <a:custGeom>
              <a:avLst/>
              <a:gdLst/>
              <a:ahLst/>
              <a:cxnLst/>
              <a:rect l="l" t="t" r="r" b="b"/>
              <a:pathLst>
                <a:path w="459104" h="843278">
                  <a:moveTo>
                    <a:pt x="229362" y="0"/>
                  </a:moveTo>
                  <a:lnTo>
                    <a:pt x="0" y="842899"/>
                  </a:lnTo>
                  <a:lnTo>
                    <a:pt x="458850" y="842899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48050" y="3503675"/>
              <a:ext cx="459105" cy="843280"/>
            </a:xfrm>
            <a:custGeom>
              <a:avLst/>
              <a:gdLst/>
              <a:ahLst/>
              <a:cxnLst/>
              <a:rect l="l" t="t" r="r" b="b"/>
              <a:pathLst>
                <a:path w="459104" h="843278">
                  <a:moveTo>
                    <a:pt x="0" y="842899"/>
                  </a:moveTo>
                  <a:lnTo>
                    <a:pt x="229362" y="0"/>
                  </a:lnTo>
                  <a:lnTo>
                    <a:pt x="458850" y="842899"/>
                  </a:lnTo>
                  <a:lnTo>
                    <a:pt x="0" y="8428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600450" y="390791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960812" y="3562286"/>
            <a:ext cx="357505" cy="742950"/>
            <a:chOff x="3960812" y="3562286"/>
            <a:chExt cx="357505" cy="742950"/>
          </a:xfrm>
        </p:grpSpPr>
        <p:sp>
          <p:nvSpPr>
            <p:cNvPr id="70" name="object 70"/>
            <p:cNvSpPr/>
            <p:nvPr/>
          </p:nvSpPr>
          <p:spPr>
            <a:xfrm>
              <a:off x="3965575" y="3567048"/>
              <a:ext cx="347980" cy="733425"/>
            </a:xfrm>
            <a:custGeom>
              <a:avLst/>
              <a:gdLst/>
              <a:ahLst/>
              <a:cxnLst/>
              <a:rect l="l" t="t" r="r" b="b"/>
              <a:pathLst>
                <a:path w="347979" h="733425">
                  <a:moveTo>
                    <a:pt x="173862" y="0"/>
                  </a:moveTo>
                  <a:lnTo>
                    <a:pt x="0" y="733425"/>
                  </a:lnTo>
                  <a:lnTo>
                    <a:pt x="347725" y="733425"/>
                  </a:lnTo>
                  <a:lnTo>
                    <a:pt x="17386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65575" y="3567048"/>
              <a:ext cx="347980" cy="733425"/>
            </a:xfrm>
            <a:custGeom>
              <a:avLst/>
              <a:gdLst/>
              <a:ahLst/>
              <a:cxnLst/>
              <a:rect l="l" t="t" r="r" b="b"/>
              <a:pathLst>
                <a:path w="347979" h="733425">
                  <a:moveTo>
                    <a:pt x="0" y="733425"/>
                  </a:moveTo>
                  <a:lnTo>
                    <a:pt x="173862" y="0"/>
                  </a:lnTo>
                  <a:lnTo>
                    <a:pt x="347725" y="733425"/>
                  </a:lnTo>
                  <a:lnTo>
                    <a:pt x="0" y="733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024376" y="4041394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905438" y="3136963"/>
            <a:ext cx="503555" cy="849630"/>
            <a:chOff x="4905438" y="3136963"/>
            <a:chExt cx="503555" cy="849630"/>
          </a:xfrm>
        </p:grpSpPr>
        <p:sp>
          <p:nvSpPr>
            <p:cNvPr id="74" name="object 74"/>
            <p:cNvSpPr/>
            <p:nvPr/>
          </p:nvSpPr>
          <p:spPr>
            <a:xfrm>
              <a:off x="4910201" y="3141726"/>
              <a:ext cx="494030" cy="840105"/>
            </a:xfrm>
            <a:custGeom>
              <a:avLst/>
              <a:gdLst/>
              <a:ahLst/>
              <a:cxnLst/>
              <a:rect l="l" t="t" r="r" b="b"/>
              <a:pathLst>
                <a:path w="494029" h="840103">
                  <a:moveTo>
                    <a:pt x="246761" y="0"/>
                  </a:moveTo>
                  <a:lnTo>
                    <a:pt x="0" y="839724"/>
                  </a:lnTo>
                  <a:lnTo>
                    <a:pt x="493649" y="839724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10201" y="3141726"/>
              <a:ext cx="494030" cy="840105"/>
            </a:xfrm>
            <a:custGeom>
              <a:avLst/>
              <a:gdLst/>
              <a:ahLst/>
              <a:cxnLst/>
              <a:rect l="l" t="t" r="r" b="b"/>
              <a:pathLst>
                <a:path w="494029" h="840103">
                  <a:moveTo>
                    <a:pt x="0" y="839724"/>
                  </a:moveTo>
                  <a:lnTo>
                    <a:pt x="246761" y="0"/>
                  </a:lnTo>
                  <a:lnTo>
                    <a:pt x="493649" y="839724"/>
                  </a:lnTo>
                  <a:lnTo>
                    <a:pt x="0" y="839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104003" y="358394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459412" y="3136963"/>
            <a:ext cx="415925" cy="833755"/>
            <a:chOff x="5459412" y="3136963"/>
            <a:chExt cx="415925" cy="833755"/>
          </a:xfrm>
        </p:grpSpPr>
        <p:sp>
          <p:nvSpPr>
            <p:cNvPr id="78" name="object 78"/>
            <p:cNvSpPr/>
            <p:nvPr/>
          </p:nvSpPr>
          <p:spPr>
            <a:xfrm>
              <a:off x="5464175" y="3141726"/>
              <a:ext cx="406400" cy="824230"/>
            </a:xfrm>
            <a:custGeom>
              <a:avLst/>
              <a:gdLst/>
              <a:ahLst/>
              <a:cxnLst/>
              <a:rect l="l" t="t" r="r" b="b"/>
              <a:pathLst>
                <a:path w="406400" h="824228">
                  <a:moveTo>
                    <a:pt x="203200" y="0"/>
                  </a:moveTo>
                  <a:lnTo>
                    <a:pt x="0" y="823849"/>
                  </a:lnTo>
                  <a:lnTo>
                    <a:pt x="406400" y="82384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64175" y="3141726"/>
              <a:ext cx="406400" cy="824230"/>
            </a:xfrm>
            <a:custGeom>
              <a:avLst/>
              <a:gdLst/>
              <a:ahLst/>
              <a:cxnLst/>
              <a:rect l="l" t="t" r="r" b="b"/>
              <a:pathLst>
                <a:path w="406400" h="824228">
                  <a:moveTo>
                    <a:pt x="0" y="823849"/>
                  </a:moveTo>
                  <a:lnTo>
                    <a:pt x="203200" y="0"/>
                  </a:lnTo>
                  <a:lnTo>
                    <a:pt x="406400" y="823849"/>
                  </a:lnTo>
                  <a:lnTo>
                    <a:pt x="0" y="8238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599303" y="3607765"/>
            <a:ext cx="166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700904" y="1662112"/>
            <a:ext cx="690880" cy="1504950"/>
            <a:chOff x="4700904" y="1662112"/>
            <a:chExt cx="690880" cy="1504950"/>
          </a:xfrm>
        </p:grpSpPr>
        <p:sp>
          <p:nvSpPr>
            <p:cNvPr id="82" name="object 82"/>
            <p:cNvSpPr/>
            <p:nvPr/>
          </p:nvSpPr>
          <p:spPr>
            <a:xfrm>
              <a:off x="4983225" y="1676400"/>
              <a:ext cx="393700" cy="1476375"/>
            </a:xfrm>
            <a:custGeom>
              <a:avLst/>
              <a:gdLst/>
              <a:ahLst/>
              <a:cxnLst/>
              <a:rect l="l" t="t" r="r" b="b"/>
              <a:pathLst>
                <a:path w="393700" h="1476375">
                  <a:moveTo>
                    <a:pt x="104139" y="0"/>
                  </a:moveTo>
                  <a:lnTo>
                    <a:pt x="87709" y="1871"/>
                  </a:lnTo>
                  <a:lnTo>
                    <a:pt x="71183" y="3540"/>
                  </a:lnTo>
                  <a:lnTo>
                    <a:pt x="54848" y="5661"/>
                  </a:lnTo>
                  <a:lnTo>
                    <a:pt x="16160" y="15382"/>
                  </a:lnTo>
                  <a:lnTo>
                    <a:pt x="0" y="26542"/>
                  </a:lnTo>
                  <a:lnTo>
                    <a:pt x="2206" y="41818"/>
                  </a:lnTo>
                  <a:lnTo>
                    <a:pt x="18605" y="57499"/>
                  </a:lnTo>
                  <a:lnTo>
                    <a:pt x="38719" y="70941"/>
                  </a:lnTo>
                  <a:lnTo>
                    <a:pt x="52070" y="79501"/>
                  </a:lnTo>
                  <a:lnTo>
                    <a:pt x="68109" y="93708"/>
                  </a:lnTo>
                  <a:lnTo>
                    <a:pt x="77136" y="104663"/>
                  </a:lnTo>
                  <a:lnTo>
                    <a:pt x="83377" y="116310"/>
                  </a:lnTo>
                  <a:lnTo>
                    <a:pt x="91059" y="132587"/>
                  </a:lnTo>
                  <a:lnTo>
                    <a:pt x="88070" y="139253"/>
                  </a:lnTo>
                  <a:lnTo>
                    <a:pt x="85248" y="146002"/>
                  </a:lnTo>
                  <a:lnTo>
                    <a:pt x="82093" y="152679"/>
                  </a:lnTo>
                  <a:lnTo>
                    <a:pt x="78104" y="159130"/>
                  </a:lnTo>
                  <a:lnTo>
                    <a:pt x="62077" y="176188"/>
                  </a:lnTo>
                  <a:lnTo>
                    <a:pt x="51038" y="187007"/>
                  </a:lnTo>
                  <a:lnTo>
                    <a:pt x="50262" y="199350"/>
                  </a:lnTo>
                  <a:lnTo>
                    <a:pt x="65024" y="220979"/>
                  </a:lnTo>
                  <a:lnTo>
                    <a:pt x="73153" y="228431"/>
                  </a:lnTo>
                  <a:lnTo>
                    <a:pt x="83105" y="234965"/>
                  </a:lnTo>
                  <a:lnTo>
                    <a:pt x="93795" y="241143"/>
                  </a:lnTo>
                  <a:lnTo>
                    <a:pt x="104139" y="247523"/>
                  </a:lnTo>
                  <a:lnTo>
                    <a:pt x="108307" y="254061"/>
                  </a:lnTo>
                  <a:lnTo>
                    <a:pt x="113093" y="260588"/>
                  </a:lnTo>
                  <a:lnTo>
                    <a:pt x="116641" y="267186"/>
                  </a:lnTo>
                  <a:lnTo>
                    <a:pt x="117094" y="273938"/>
                  </a:lnTo>
                  <a:lnTo>
                    <a:pt x="111954" y="281050"/>
                  </a:lnTo>
                  <a:lnTo>
                    <a:pt x="103124" y="287210"/>
                  </a:lnTo>
                  <a:lnTo>
                    <a:pt x="94769" y="293370"/>
                  </a:lnTo>
                  <a:lnTo>
                    <a:pt x="91059" y="300482"/>
                  </a:lnTo>
                  <a:lnTo>
                    <a:pt x="93912" y="307879"/>
                  </a:lnTo>
                  <a:lnTo>
                    <a:pt x="100838" y="314420"/>
                  </a:lnTo>
                  <a:lnTo>
                    <a:pt x="109382" y="320627"/>
                  </a:lnTo>
                  <a:lnTo>
                    <a:pt x="117094" y="327025"/>
                  </a:lnTo>
                  <a:lnTo>
                    <a:pt x="114105" y="333744"/>
                  </a:lnTo>
                  <a:lnTo>
                    <a:pt x="111283" y="340487"/>
                  </a:lnTo>
                  <a:lnTo>
                    <a:pt x="108128" y="347134"/>
                  </a:lnTo>
                  <a:lnTo>
                    <a:pt x="104139" y="353567"/>
                  </a:lnTo>
                  <a:lnTo>
                    <a:pt x="97750" y="360304"/>
                  </a:lnTo>
                  <a:lnTo>
                    <a:pt x="90265" y="366601"/>
                  </a:lnTo>
                  <a:lnTo>
                    <a:pt x="83208" y="373016"/>
                  </a:lnTo>
                  <a:lnTo>
                    <a:pt x="78104" y="380111"/>
                  </a:lnTo>
                  <a:lnTo>
                    <a:pt x="73132" y="393029"/>
                  </a:lnTo>
                  <a:lnTo>
                    <a:pt x="70040" y="406304"/>
                  </a:lnTo>
                  <a:lnTo>
                    <a:pt x="67710" y="419723"/>
                  </a:lnTo>
                  <a:lnTo>
                    <a:pt x="65024" y="433070"/>
                  </a:lnTo>
                  <a:lnTo>
                    <a:pt x="88830" y="444668"/>
                  </a:lnTo>
                  <a:lnTo>
                    <a:pt x="99266" y="449754"/>
                  </a:lnTo>
                  <a:lnTo>
                    <a:pt x="108868" y="450911"/>
                  </a:lnTo>
                  <a:lnTo>
                    <a:pt x="130175" y="450723"/>
                  </a:lnTo>
                </a:path>
                <a:path w="393700" h="1476375">
                  <a:moveTo>
                    <a:pt x="393700" y="1287526"/>
                  </a:moveTo>
                  <a:lnTo>
                    <a:pt x="177800" y="1476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00904" y="2553588"/>
              <a:ext cx="501650" cy="399415"/>
            </a:xfrm>
            <a:custGeom>
              <a:avLst/>
              <a:gdLst/>
              <a:ahLst/>
              <a:cxnLst/>
              <a:rect l="l" t="t" r="r" b="b"/>
              <a:pathLst>
                <a:path w="501650" h="399414">
                  <a:moveTo>
                    <a:pt x="394843" y="272034"/>
                  </a:moveTo>
                  <a:lnTo>
                    <a:pt x="407670" y="399161"/>
                  </a:lnTo>
                  <a:lnTo>
                    <a:pt x="497240" y="316611"/>
                  </a:lnTo>
                  <a:lnTo>
                    <a:pt x="459359" y="316611"/>
                  </a:lnTo>
                  <a:lnTo>
                    <a:pt x="423545" y="303530"/>
                  </a:lnTo>
                  <a:lnTo>
                    <a:pt x="430171" y="285434"/>
                  </a:lnTo>
                  <a:lnTo>
                    <a:pt x="394843" y="272034"/>
                  </a:lnTo>
                  <a:close/>
                </a:path>
                <a:path w="501650" h="399414">
                  <a:moveTo>
                    <a:pt x="297180" y="0"/>
                  </a:moveTo>
                  <a:lnTo>
                    <a:pt x="280543" y="0"/>
                  </a:lnTo>
                  <a:lnTo>
                    <a:pt x="263906" y="635"/>
                  </a:lnTo>
                  <a:lnTo>
                    <a:pt x="214757" y="5587"/>
                  </a:lnTo>
                  <a:lnTo>
                    <a:pt x="170942" y="14097"/>
                  </a:lnTo>
                  <a:lnTo>
                    <a:pt x="126237" y="31369"/>
                  </a:lnTo>
                  <a:lnTo>
                    <a:pt x="93725" y="57531"/>
                  </a:lnTo>
                  <a:lnTo>
                    <a:pt x="70104" y="90043"/>
                  </a:lnTo>
                  <a:lnTo>
                    <a:pt x="52450" y="124333"/>
                  </a:lnTo>
                  <a:lnTo>
                    <a:pt x="37592" y="160020"/>
                  </a:lnTo>
                  <a:lnTo>
                    <a:pt x="27559" y="201675"/>
                  </a:lnTo>
                  <a:lnTo>
                    <a:pt x="21336" y="243839"/>
                  </a:lnTo>
                  <a:lnTo>
                    <a:pt x="18923" y="262889"/>
                  </a:lnTo>
                  <a:lnTo>
                    <a:pt x="17581" y="272034"/>
                  </a:lnTo>
                  <a:lnTo>
                    <a:pt x="4953" y="331850"/>
                  </a:lnTo>
                  <a:lnTo>
                    <a:pt x="3429" y="338836"/>
                  </a:lnTo>
                  <a:lnTo>
                    <a:pt x="2032" y="344932"/>
                  </a:lnTo>
                  <a:lnTo>
                    <a:pt x="0" y="356743"/>
                  </a:lnTo>
                  <a:lnTo>
                    <a:pt x="37465" y="363220"/>
                  </a:lnTo>
                  <a:lnTo>
                    <a:pt x="39243" y="353187"/>
                  </a:lnTo>
                  <a:lnTo>
                    <a:pt x="40512" y="347218"/>
                  </a:lnTo>
                  <a:lnTo>
                    <a:pt x="42037" y="340740"/>
                  </a:lnTo>
                  <a:lnTo>
                    <a:pt x="43815" y="332994"/>
                  </a:lnTo>
                  <a:lnTo>
                    <a:pt x="48514" y="313563"/>
                  </a:lnTo>
                  <a:lnTo>
                    <a:pt x="56642" y="267843"/>
                  </a:lnTo>
                  <a:lnTo>
                    <a:pt x="61722" y="229108"/>
                  </a:lnTo>
                  <a:lnTo>
                    <a:pt x="64897" y="209296"/>
                  </a:lnTo>
                  <a:lnTo>
                    <a:pt x="76200" y="164591"/>
                  </a:lnTo>
                  <a:lnTo>
                    <a:pt x="94234" y="125349"/>
                  </a:lnTo>
                  <a:lnTo>
                    <a:pt x="120142" y="85089"/>
                  </a:lnTo>
                  <a:lnTo>
                    <a:pt x="151384" y="61087"/>
                  </a:lnTo>
                  <a:lnTo>
                    <a:pt x="191897" y="48260"/>
                  </a:lnTo>
                  <a:lnTo>
                    <a:pt x="234315" y="41401"/>
                  </a:lnTo>
                  <a:lnTo>
                    <a:pt x="280797" y="38100"/>
                  </a:lnTo>
                  <a:lnTo>
                    <a:pt x="418530" y="38100"/>
                  </a:lnTo>
                  <a:lnTo>
                    <a:pt x="415798" y="35560"/>
                  </a:lnTo>
                  <a:lnTo>
                    <a:pt x="372618" y="10540"/>
                  </a:lnTo>
                  <a:lnTo>
                    <a:pt x="329184" y="1777"/>
                  </a:lnTo>
                  <a:lnTo>
                    <a:pt x="313436" y="635"/>
                  </a:lnTo>
                  <a:lnTo>
                    <a:pt x="297180" y="0"/>
                  </a:lnTo>
                  <a:close/>
                </a:path>
                <a:path w="501650" h="399414">
                  <a:moveTo>
                    <a:pt x="430171" y="285434"/>
                  </a:moveTo>
                  <a:lnTo>
                    <a:pt x="423545" y="303530"/>
                  </a:lnTo>
                  <a:lnTo>
                    <a:pt x="459359" y="316611"/>
                  </a:lnTo>
                  <a:lnTo>
                    <a:pt x="465797" y="298947"/>
                  </a:lnTo>
                  <a:lnTo>
                    <a:pt x="430171" y="285434"/>
                  </a:lnTo>
                  <a:close/>
                </a:path>
                <a:path w="501650" h="399414">
                  <a:moveTo>
                    <a:pt x="465797" y="298947"/>
                  </a:moveTo>
                  <a:lnTo>
                    <a:pt x="459359" y="316611"/>
                  </a:lnTo>
                  <a:lnTo>
                    <a:pt x="497240" y="316611"/>
                  </a:lnTo>
                  <a:lnTo>
                    <a:pt x="501650" y="312547"/>
                  </a:lnTo>
                  <a:lnTo>
                    <a:pt x="465797" y="298947"/>
                  </a:lnTo>
                  <a:close/>
                </a:path>
                <a:path w="501650" h="399414">
                  <a:moveTo>
                    <a:pt x="418530" y="38100"/>
                  </a:moveTo>
                  <a:lnTo>
                    <a:pt x="295783" y="38100"/>
                  </a:lnTo>
                  <a:lnTo>
                    <a:pt x="310515" y="38608"/>
                  </a:lnTo>
                  <a:lnTo>
                    <a:pt x="324358" y="39624"/>
                  </a:lnTo>
                  <a:lnTo>
                    <a:pt x="367284" y="49275"/>
                  </a:lnTo>
                  <a:lnTo>
                    <a:pt x="403987" y="77088"/>
                  </a:lnTo>
                  <a:lnTo>
                    <a:pt x="431419" y="120523"/>
                  </a:lnTo>
                  <a:lnTo>
                    <a:pt x="444627" y="161289"/>
                  </a:lnTo>
                  <a:lnTo>
                    <a:pt x="448556" y="192659"/>
                  </a:lnTo>
                  <a:lnTo>
                    <a:pt x="448437" y="202691"/>
                  </a:lnTo>
                  <a:lnTo>
                    <a:pt x="440690" y="250444"/>
                  </a:lnTo>
                  <a:lnTo>
                    <a:pt x="430171" y="285434"/>
                  </a:lnTo>
                  <a:lnTo>
                    <a:pt x="465797" y="298947"/>
                  </a:lnTo>
                  <a:lnTo>
                    <a:pt x="477393" y="260731"/>
                  </a:lnTo>
                  <a:lnTo>
                    <a:pt x="485140" y="219201"/>
                  </a:lnTo>
                  <a:lnTo>
                    <a:pt x="486537" y="192659"/>
                  </a:lnTo>
                  <a:lnTo>
                    <a:pt x="485902" y="179705"/>
                  </a:lnTo>
                  <a:lnTo>
                    <a:pt x="475742" y="130048"/>
                  </a:lnTo>
                  <a:lnTo>
                    <a:pt x="455422" y="83947"/>
                  </a:lnTo>
                  <a:lnTo>
                    <a:pt x="424815" y="43941"/>
                  </a:lnTo>
                  <a:lnTo>
                    <a:pt x="41853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813300" y="2598673"/>
            <a:ext cx="301625" cy="3683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451413" y="3102038"/>
            <a:ext cx="354330" cy="742950"/>
            <a:chOff x="4451413" y="3102038"/>
            <a:chExt cx="354330" cy="742950"/>
          </a:xfrm>
        </p:grpSpPr>
        <p:sp>
          <p:nvSpPr>
            <p:cNvPr id="86" name="object 86"/>
            <p:cNvSpPr/>
            <p:nvPr/>
          </p:nvSpPr>
          <p:spPr>
            <a:xfrm>
              <a:off x="4456176" y="3106801"/>
              <a:ext cx="344805" cy="733425"/>
            </a:xfrm>
            <a:custGeom>
              <a:avLst/>
              <a:gdLst/>
              <a:ahLst/>
              <a:cxnLst/>
              <a:rect l="l" t="t" r="r" b="b"/>
              <a:pathLst>
                <a:path w="344804" h="733425">
                  <a:moveTo>
                    <a:pt x="172212" y="0"/>
                  </a:moveTo>
                  <a:lnTo>
                    <a:pt x="0" y="733425"/>
                  </a:lnTo>
                  <a:lnTo>
                    <a:pt x="344424" y="73342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56176" y="3106801"/>
              <a:ext cx="344805" cy="733425"/>
            </a:xfrm>
            <a:custGeom>
              <a:avLst/>
              <a:gdLst/>
              <a:ahLst/>
              <a:cxnLst/>
              <a:rect l="l" t="t" r="r" b="b"/>
              <a:pathLst>
                <a:path w="344804" h="733425">
                  <a:moveTo>
                    <a:pt x="0" y="733425"/>
                  </a:moveTo>
                  <a:lnTo>
                    <a:pt x="172212" y="0"/>
                  </a:lnTo>
                  <a:lnTo>
                    <a:pt x="344424" y="733425"/>
                  </a:lnTo>
                  <a:lnTo>
                    <a:pt x="0" y="7334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514850" y="3580892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276788" y="2635313"/>
            <a:ext cx="354330" cy="361950"/>
            <a:chOff x="4276788" y="2635313"/>
            <a:chExt cx="354330" cy="361950"/>
          </a:xfrm>
        </p:grpSpPr>
        <p:sp>
          <p:nvSpPr>
            <p:cNvPr id="90" name="object 90"/>
            <p:cNvSpPr/>
            <p:nvPr/>
          </p:nvSpPr>
          <p:spPr>
            <a:xfrm>
              <a:off x="4281551" y="2640076"/>
              <a:ext cx="344805" cy="352425"/>
            </a:xfrm>
            <a:custGeom>
              <a:avLst/>
              <a:gdLst/>
              <a:ahLst/>
              <a:cxnLst/>
              <a:rect l="l" t="t" r="r" b="b"/>
              <a:pathLst>
                <a:path w="344804" h="352425">
                  <a:moveTo>
                    <a:pt x="172212" y="0"/>
                  </a:moveTo>
                  <a:lnTo>
                    <a:pt x="126426" y="6292"/>
                  </a:lnTo>
                  <a:lnTo>
                    <a:pt x="85287" y="24050"/>
                  </a:lnTo>
                  <a:lnTo>
                    <a:pt x="50434" y="51593"/>
                  </a:lnTo>
                  <a:lnTo>
                    <a:pt x="23509" y="87244"/>
                  </a:lnTo>
                  <a:lnTo>
                    <a:pt x="6150" y="129322"/>
                  </a:lnTo>
                  <a:lnTo>
                    <a:pt x="0" y="176149"/>
                  </a:lnTo>
                  <a:lnTo>
                    <a:pt x="6150" y="222984"/>
                  </a:lnTo>
                  <a:lnTo>
                    <a:pt x="23509" y="265086"/>
                  </a:lnTo>
                  <a:lnTo>
                    <a:pt x="50434" y="300767"/>
                  </a:lnTo>
                  <a:lnTo>
                    <a:pt x="85287" y="328342"/>
                  </a:lnTo>
                  <a:lnTo>
                    <a:pt x="126426" y="346123"/>
                  </a:lnTo>
                  <a:lnTo>
                    <a:pt x="172212" y="352425"/>
                  </a:lnTo>
                  <a:lnTo>
                    <a:pt x="217997" y="346123"/>
                  </a:lnTo>
                  <a:lnTo>
                    <a:pt x="259136" y="328342"/>
                  </a:lnTo>
                  <a:lnTo>
                    <a:pt x="293989" y="300767"/>
                  </a:lnTo>
                  <a:lnTo>
                    <a:pt x="320914" y="265086"/>
                  </a:lnTo>
                  <a:lnTo>
                    <a:pt x="338273" y="222984"/>
                  </a:lnTo>
                  <a:lnTo>
                    <a:pt x="344424" y="176149"/>
                  </a:lnTo>
                  <a:lnTo>
                    <a:pt x="338273" y="129322"/>
                  </a:lnTo>
                  <a:lnTo>
                    <a:pt x="320914" y="87244"/>
                  </a:lnTo>
                  <a:lnTo>
                    <a:pt x="293989" y="51593"/>
                  </a:lnTo>
                  <a:lnTo>
                    <a:pt x="259136" y="24050"/>
                  </a:lnTo>
                  <a:lnTo>
                    <a:pt x="217997" y="629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281551" y="2640076"/>
              <a:ext cx="344805" cy="352425"/>
            </a:xfrm>
            <a:custGeom>
              <a:avLst/>
              <a:gdLst/>
              <a:ahLst/>
              <a:cxnLst/>
              <a:rect l="l" t="t" r="r" b="b"/>
              <a:pathLst>
                <a:path w="344804" h="352425">
                  <a:moveTo>
                    <a:pt x="0" y="176149"/>
                  </a:moveTo>
                  <a:lnTo>
                    <a:pt x="6150" y="129322"/>
                  </a:lnTo>
                  <a:lnTo>
                    <a:pt x="23509" y="87244"/>
                  </a:lnTo>
                  <a:lnTo>
                    <a:pt x="50434" y="51593"/>
                  </a:lnTo>
                  <a:lnTo>
                    <a:pt x="85287" y="24050"/>
                  </a:lnTo>
                  <a:lnTo>
                    <a:pt x="126426" y="6292"/>
                  </a:lnTo>
                  <a:lnTo>
                    <a:pt x="172212" y="0"/>
                  </a:lnTo>
                  <a:lnTo>
                    <a:pt x="217997" y="6292"/>
                  </a:lnTo>
                  <a:lnTo>
                    <a:pt x="259136" y="24050"/>
                  </a:lnTo>
                  <a:lnTo>
                    <a:pt x="293989" y="51593"/>
                  </a:lnTo>
                  <a:lnTo>
                    <a:pt x="320914" y="87244"/>
                  </a:lnTo>
                  <a:lnTo>
                    <a:pt x="338273" y="129322"/>
                  </a:lnTo>
                  <a:lnTo>
                    <a:pt x="344424" y="176149"/>
                  </a:lnTo>
                  <a:lnTo>
                    <a:pt x="338273" y="222984"/>
                  </a:lnTo>
                  <a:lnTo>
                    <a:pt x="320914" y="265086"/>
                  </a:lnTo>
                  <a:lnTo>
                    <a:pt x="293989" y="300767"/>
                  </a:lnTo>
                  <a:lnTo>
                    <a:pt x="259136" y="328342"/>
                  </a:lnTo>
                  <a:lnTo>
                    <a:pt x="217997" y="346123"/>
                  </a:lnTo>
                  <a:lnTo>
                    <a:pt x="172212" y="352425"/>
                  </a:lnTo>
                  <a:lnTo>
                    <a:pt x="126426" y="346123"/>
                  </a:lnTo>
                  <a:lnTo>
                    <a:pt x="85287" y="328342"/>
                  </a:lnTo>
                  <a:lnTo>
                    <a:pt x="50434" y="300767"/>
                  </a:lnTo>
                  <a:lnTo>
                    <a:pt x="23509" y="265086"/>
                  </a:lnTo>
                  <a:lnTo>
                    <a:pt x="6150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332223" y="2651505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LR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964368" y="2717736"/>
            <a:ext cx="4020820" cy="864235"/>
            <a:chOff x="3964368" y="2717736"/>
            <a:chExt cx="4020820" cy="864235"/>
          </a:xfrm>
        </p:grpSpPr>
        <p:sp>
          <p:nvSpPr>
            <p:cNvPr id="94" name="object 94"/>
            <p:cNvSpPr/>
            <p:nvPr/>
          </p:nvSpPr>
          <p:spPr>
            <a:xfrm>
              <a:off x="4002531" y="2817240"/>
              <a:ext cx="279400" cy="278130"/>
            </a:xfrm>
            <a:custGeom>
              <a:avLst/>
              <a:gdLst/>
              <a:ahLst/>
              <a:cxnLst/>
              <a:rect l="l" t="t" r="r" b="b"/>
              <a:pathLst>
                <a:path w="279400" h="278130">
                  <a:moveTo>
                    <a:pt x="279272" y="0"/>
                  </a:moveTo>
                  <a:lnTo>
                    <a:pt x="0" y="2777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978655" y="2965068"/>
              <a:ext cx="639445" cy="602615"/>
            </a:xfrm>
            <a:custGeom>
              <a:avLst/>
              <a:gdLst/>
              <a:ahLst/>
              <a:cxnLst/>
              <a:rect l="l" t="t" r="r" b="b"/>
              <a:pathLst>
                <a:path w="639445" h="602614">
                  <a:moveTo>
                    <a:pt x="561467" y="0"/>
                  </a:moveTo>
                  <a:lnTo>
                    <a:pt x="638937" y="153542"/>
                  </a:lnTo>
                </a:path>
                <a:path w="639445" h="602614">
                  <a:moveTo>
                    <a:pt x="0" y="389889"/>
                  </a:moveTo>
                  <a:lnTo>
                    <a:pt x="161036" y="60261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35875" y="2722498"/>
              <a:ext cx="344805" cy="353060"/>
            </a:xfrm>
            <a:custGeom>
              <a:avLst/>
              <a:gdLst/>
              <a:ahLst/>
              <a:cxnLst/>
              <a:rect l="l" t="t" r="r" b="b"/>
              <a:pathLst>
                <a:path w="344804" h="353060">
                  <a:moveTo>
                    <a:pt x="172211" y="0"/>
                  </a:moveTo>
                  <a:lnTo>
                    <a:pt x="126426" y="6301"/>
                  </a:lnTo>
                  <a:lnTo>
                    <a:pt x="85287" y="24082"/>
                  </a:lnTo>
                  <a:lnTo>
                    <a:pt x="50434" y="51657"/>
                  </a:lnTo>
                  <a:lnTo>
                    <a:pt x="23509" y="87338"/>
                  </a:lnTo>
                  <a:lnTo>
                    <a:pt x="6150" y="129440"/>
                  </a:lnTo>
                  <a:lnTo>
                    <a:pt x="0" y="176275"/>
                  </a:lnTo>
                  <a:lnTo>
                    <a:pt x="6150" y="223111"/>
                  </a:lnTo>
                  <a:lnTo>
                    <a:pt x="23509" y="265213"/>
                  </a:lnTo>
                  <a:lnTo>
                    <a:pt x="50434" y="300894"/>
                  </a:lnTo>
                  <a:lnTo>
                    <a:pt x="85287" y="328469"/>
                  </a:lnTo>
                  <a:lnTo>
                    <a:pt x="126426" y="346250"/>
                  </a:lnTo>
                  <a:lnTo>
                    <a:pt x="172211" y="352551"/>
                  </a:lnTo>
                  <a:lnTo>
                    <a:pt x="218006" y="346250"/>
                  </a:lnTo>
                  <a:lnTo>
                    <a:pt x="259169" y="328469"/>
                  </a:lnTo>
                  <a:lnTo>
                    <a:pt x="294052" y="300894"/>
                  </a:lnTo>
                  <a:lnTo>
                    <a:pt x="321008" y="265213"/>
                  </a:lnTo>
                  <a:lnTo>
                    <a:pt x="338390" y="223111"/>
                  </a:lnTo>
                  <a:lnTo>
                    <a:pt x="344550" y="176275"/>
                  </a:lnTo>
                  <a:lnTo>
                    <a:pt x="338390" y="129440"/>
                  </a:lnTo>
                  <a:lnTo>
                    <a:pt x="321008" y="87338"/>
                  </a:lnTo>
                  <a:lnTo>
                    <a:pt x="294052" y="51657"/>
                  </a:lnTo>
                  <a:lnTo>
                    <a:pt x="259169" y="24082"/>
                  </a:lnTo>
                  <a:lnTo>
                    <a:pt x="218006" y="6301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35875" y="2722498"/>
              <a:ext cx="344805" cy="353060"/>
            </a:xfrm>
            <a:custGeom>
              <a:avLst/>
              <a:gdLst/>
              <a:ahLst/>
              <a:cxnLst/>
              <a:rect l="l" t="t" r="r" b="b"/>
              <a:pathLst>
                <a:path w="344804" h="353060">
                  <a:moveTo>
                    <a:pt x="0" y="176275"/>
                  </a:moveTo>
                  <a:lnTo>
                    <a:pt x="6150" y="129440"/>
                  </a:lnTo>
                  <a:lnTo>
                    <a:pt x="23509" y="87338"/>
                  </a:lnTo>
                  <a:lnTo>
                    <a:pt x="50434" y="51657"/>
                  </a:lnTo>
                  <a:lnTo>
                    <a:pt x="85287" y="24082"/>
                  </a:lnTo>
                  <a:lnTo>
                    <a:pt x="126426" y="6301"/>
                  </a:lnTo>
                  <a:lnTo>
                    <a:pt x="172211" y="0"/>
                  </a:lnTo>
                  <a:lnTo>
                    <a:pt x="218006" y="6301"/>
                  </a:lnTo>
                  <a:lnTo>
                    <a:pt x="259169" y="24082"/>
                  </a:lnTo>
                  <a:lnTo>
                    <a:pt x="294052" y="51657"/>
                  </a:lnTo>
                  <a:lnTo>
                    <a:pt x="321008" y="87338"/>
                  </a:lnTo>
                  <a:lnTo>
                    <a:pt x="338390" y="129440"/>
                  </a:lnTo>
                  <a:lnTo>
                    <a:pt x="344550" y="176275"/>
                  </a:lnTo>
                  <a:lnTo>
                    <a:pt x="338390" y="223111"/>
                  </a:lnTo>
                  <a:lnTo>
                    <a:pt x="321008" y="265213"/>
                  </a:lnTo>
                  <a:lnTo>
                    <a:pt x="294052" y="300894"/>
                  </a:lnTo>
                  <a:lnTo>
                    <a:pt x="259169" y="328469"/>
                  </a:lnTo>
                  <a:lnTo>
                    <a:pt x="218006" y="346250"/>
                  </a:lnTo>
                  <a:lnTo>
                    <a:pt x="172211" y="352551"/>
                  </a:lnTo>
                  <a:lnTo>
                    <a:pt x="126426" y="346250"/>
                  </a:lnTo>
                  <a:lnTo>
                    <a:pt x="85287" y="328469"/>
                  </a:lnTo>
                  <a:lnTo>
                    <a:pt x="50434" y="300894"/>
                  </a:lnTo>
                  <a:lnTo>
                    <a:pt x="23509" y="265213"/>
                  </a:lnTo>
                  <a:lnTo>
                    <a:pt x="6150" y="223111"/>
                  </a:lnTo>
                  <a:lnTo>
                    <a:pt x="0" y="17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111500" y="4619561"/>
            <a:ext cx="2840355" cy="3702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1.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Döndürmeden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sonra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ağaç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738998" y="2734183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715188" y="2719387"/>
            <a:ext cx="354330" cy="360680"/>
            <a:chOff x="6715188" y="2719387"/>
            <a:chExt cx="354330" cy="360680"/>
          </a:xfrm>
        </p:grpSpPr>
        <p:sp>
          <p:nvSpPr>
            <p:cNvPr id="101" name="object 101"/>
            <p:cNvSpPr/>
            <p:nvPr/>
          </p:nvSpPr>
          <p:spPr>
            <a:xfrm>
              <a:off x="6719951" y="2724150"/>
              <a:ext cx="344805" cy="351155"/>
            </a:xfrm>
            <a:custGeom>
              <a:avLst/>
              <a:gdLst/>
              <a:ahLst/>
              <a:cxnLst/>
              <a:rect l="l" t="t" r="r" b="b"/>
              <a:pathLst>
                <a:path w="344804" h="351155">
                  <a:moveTo>
                    <a:pt x="172212" y="0"/>
                  </a:moveTo>
                  <a:lnTo>
                    <a:pt x="126426" y="6262"/>
                  </a:lnTo>
                  <a:lnTo>
                    <a:pt x="85287" y="23937"/>
                  </a:lnTo>
                  <a:lnTo>
                    <a:pt x="50434" y="51355"/>
                  </a:lnTo>
                  <a:lnTo>
                    <a:pt x="23509" y="86849"/>
                  </a:lnTo>
                  <a:lnTo>
                    <a:pt x="6150" y="128749"/>
                  </a:lnTo>
                  <a:lnTo>
                    <a:pt x="0" y="175387"/>
                  </a:lnTo>
                  <a:lnTo>
                    <a:pt x="6150" y="222024"/>
                  </a:lnTo>
                  <a:lnTo>
                    <a:pt x="23509" y="263924"/>
                  </a:lnTo>
                  <a:lnTo>
                    <a:pt x="50434" y="299418"/>
                  </a:lnTo>
                  <a:lnTo>
                    <a:pt x="85287" y="326836"/>
                  </a:lnTo>
                  <a:lnTo>
                    <a:pt x="126426" y="344511"/>
                  </a:lnTo>
                  <a:lnTo>
                    <a:pt x="172212" y="350774"/>
                  </a:lnTo>
                  <a:lnTo>
                    <a:pt x="217997" y="344511"/>
                  </a:lnTo>
                  <a:lnTo>
                    <a:pt x="259136" y="326836"/>
                  </a:lnTo>
                  <a:lnTo>
                    <a:pt x="293989" y="299418"/>
                  </a:lnTo>
                  <a:lnTo>
                    <a:pt x="320914" y="263924"/>
                  </a:lnTo>
                  <a:lnTo>
                    <a:pt x="338273" y="222024"/>
                  </a:lnTo>
                  <a:lnTo>
                    <a:pt x="344424" y="175387"/>
                  </a:lnTo>
                  <a:lnTo>
                    <a:pt x="338273" y="128749"/>
                  </a:lnTo>
                  <a:lnTo>
                    <a:pt x="320914" y="86849"/>
                  </a:lnTo>
                  <a:lnTo>
                    <a:pt x="293989" y="51355"/>
                  </a:lnTo>
                  <a:lnTo>
                    <a:pt x="259136" y="23937"/>
                  </a:lnTo>
                  <a:lnTo>
                    <a:pt x="217997" y="626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719951" y="2724150"/>
              <a:ext cx="344805" cy="351155"/>
            </a:xfrm>
            <a:custGeom>
              <a:avLst/>
              <a:gdLst/>
              <a:ahLst/>
              <a:cxnLst/>
              <a:rect l="l" t="t" r="r" b="b"/>
              <a:pathLst>
                <a:path w="344804" h="351155">
                  <a:moveTo>
                    <a:pt x="0" y="175387"/>
                  </a:moveTo>
                  <a:lnTo>
                    <a:pt x="6150" y="128749"/>
                  </a:lnTo>
                  <a:lnTo>
                    <a:pt x="23509" y="86849"/>
                  </a:lnTo>
                  <a:lnTo>
                    <a:pt x="50434" y="51355"/>
                  </a:lnTo>
                  <a:lnTo>
                    <a:pt x="85287" y="23937"/>
                  </a:lnTo>
                  <a:lnTo>
                    <a:pt x="126426" y="6262"/>
                  </a:lnTo>
                  <a:lnTo>
                    <a:pt x="172212" y="0"/>
                  </a:lnTo>
                  <a:lnTo>
                    <a:pt x="217997" y="6262"/>
                  </a:lnTo>
                  <a:lnTo>
                    <a:pt x="259136" y="23937"/>
                  </a:lnTo>
                  <a:lnTo>
                    <a:pt x="293989" y="51355"/>
                  </a:lnTo>
                  <a:lnTo>
                    <a:pt x="320914" y="86849"/>
                  </a:lnTo>
                  <a:lnTo>
                    <a:pt x="338273" y="128749"/>
                  </a:lnTo>
                  <a:lnTo>
                    <a:pt x="344424" y="175387"/>
                  </a:lnTo>
                  <a:lnTo>
                    <a:pt x="338273" y="222024"/>
                  </a:lnTo>
                  <a:lnTo>
                    <a:pt x="320914" y="263924"/>
                  </a:lnTo>
                  <a:lnTo>
                    <a:pt x="293989" y="299418"/>
                  </a:lnTo>
                  <a:lnTo>
                    <a:pt x="259136" y="326836"/>
                  </a:lnTo>
                  <a:lnTo>
                    <a:pt x="217997" y="344511"/>
                  </a:lnTo>
                  <a:lnTo>
                    <a:pt x="172212" y="350774"/>
                  </a:lnTo>
                  <a:lnTo>
                    <a:pt x="126426" y="344511"/>
                  </a:lnTo>
                  <a:lnTo>
                    <a:pt x="85287" y="326836"/>
                  </a:lnTo>
                  <a:lnTo>
                    <a:pt x="50434" y="299418"/>
                  </a:lnTo>
                  <a:lnTo>
                    <a:pt x="23509" y="263924"/>
                  </a:lnTo>
                  <a:lnTo>
                    <a:pt x="6150" y="222024"/>
                  </a:lnTo>
                  <a:lnTo>
                    <a:pt x="0" y="1753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833361" y="2735071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8027987" y="3273488"/>
            <a:ext cx="355600" cy="360680"/>
            <a:chOff x="8027987" y="3273488"/>
            <a:chExt cx="355600" cy="360680"/>
          </a:xfrm>
        </p:grpSpPr>
        <p:sp>
          <p:nvSpPr>
            <p:cNvPr id="105" name="object 105"/>
            <p:cNvSpPr/>
            <p:nvPr/>
          </p:nvSpPr>
          <p:spPr>
            <a:xfrm>
              <a:off x="8032750" y="3278251"/>
              <a:ext cx="346075" cy="351155"/>
            </a:xfrm>
            <a:custGeom>
              <a:avLst/>
              <a:gdLst/>
              <a:ahLst/>
              <a:cxnLst/>
              <a:rect l="l" t="t" r="r" b="b"/>
              <a:pathLst>
                <a:path w="346075" h="351154">
                  <a:moveTo>
                    <a:pt x="173100" y="0"/>
                  </a:moveTo>
                  <a:lnTo>
                    <a:pt x="127073" y="6262"/>
                  </a:lnTo>
                  <a:lnTo>
                    <a:pt x="85720" y="23937"/>
                  </a:lnTo>
                  <a:lnTo>
                    <a:pt x="50688" y="51355"/>
                  </a:lnTo>
                  <a:lnTo>
                    <a:pt x="23626" y="86849"/>
                  </a:lnTo>
                  <a:lnTo>
                    <a:pt x="6181" y="128749"/>
                  </a:lnTo>
                  <a:lnTo>
                    <a:pt x="0" y="175387"/>
                  </a:lnTo>
                  <a:lnTo>
                    <a:pt x="6181" y="222024"/>
                  </a:lnTo>
                  <a:lnTo>
                    <a:pt x="23626" y="263924"/>
                  </a:lnTo>
                  <a:lnTo>
                    <a:pt x="50688" y="299418"/>
                  </a:lnTo>
                  <a:lnTo>
                    <a:pt x="85720" y="326836"/>
                  </a:lnTo>
                  <a:lnTo>
                    <a:pt x="127073" y="344511"/>
                  </a:lnTo>
                  <a:lnTo>
                    <a:pt x="173100" y="350774"/>
                  </a:lnTo>
                  <a:lnTo>
                    <a:pt x="219075" y="344511"/>
                  </a:lnTo>
                  <a:lnTo>
                    <a:pt x="260392" y="326836"/>
                  </a:lnTo>
                  <a:lnTo>
                    <a:pt x="295401" y="299418"/>
                  </a:lnTo>
                  <a:lnTo>
                    <a:pt x="322452" y="263924"/>
                  </a:lnTo>
                  <a:lnTo>
                    <a:pt x="339894" y="222024"/>
                  </a:lnTo>
                  <a:lnTo>
                    <a:pt x="346075" y="175387"/>
                  </a:lnTo>
                  <a:lnTo>
                    <a:pt x="339894" y="128749"/>
                  </a:lnTo>
                  <a:lnTo>
                    <a:pt x="322452" y="86849"/>
                  </a:lnTo>
                  <a:lnTo>
                    <a:pt x="295401" y="51355"/>
                  </a:lnTo>
                  <a:lnTo>
                    <a:pt x="260392" y="23937"/>
                  </a:lnTo>
                  <a:lnTo>
                    <a:pt x="219075" y="6262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032750" y="3278251"/>
              <a:ext cx="346075" cy="351155"/>
            </a:xfrm>
            <a:custGeom>
              <a:avLst/>
              <a:gdLst/>
              <a:ahLst/>
              <a:cxnLst/>
              <a:rect l="l" t="t" r="r" b="b"/>
              <a:pathLst>
                <a:path w="346075" h="351154">
                  <a:moveTo>
                    <a:pt x="0" y="175387"/>
                  </a:moveTo>
                  <a:lnTo>
                    <a:pt x="6181" y="128749"/>
                  </a:lnTo>
                  <a:lnTo>
                    <a:pt x="23626" y="86849"/>
                  </a:lnTo>
                  <a:lnTo>
                    <a:pt x="50688" y="51355"/>
                  </a:lnTo>
                  <a:lnTo>
                    <a:pt x="85720" y="23937"/>
                  </a:lnTo>
                  <a:lnTo>
                    <a:pt x="127073" y="6262"/>
                  </a:lnTo>
                  <a:lnTo>
                    <a:pt x="173100" y="0"/>
                  </a:lnTo>
                  <a:lnTo>
                    <a:pt x="219075" y="6262"/>
                  </a:lnTo>
                  <a:lnTo>
                    <a:pt x="260392" y="23937"/>
                  </a:lnTo>
                  <a:lnTo>
                    <a:pt x="295401" y="51355"/>
                  </a:lnTo>
                  <a:lnTo>
                    <a:pt x="322452" y="86849"/>
                  </a:lnTo>
                  <a:lnTo>
                    <a:pt x="339894" y="128749"/>
                  </a:lnTo>
                  <a:lnTo>
                    <a:pt x="346075" y="175387"/>
                  </a:lnTo>
                  <a:lnTo>
                    <a:pt x="339894" y="222024"/>
                  </a:lnTo>
                  <a:lnTo>
                    <a:pt x="322452" y="263924"/>
                  </a:lnTo>
                  <a:lnTo>
                    <a:pt x="295401" y="299418"/>
                  </a:lnTo>
                  <a:lnTo>
                    <a:pt x="260392" y="326836"/>
                  </a:lnTo>
                  <a:lnTo>
                    <a:pt x="219075" y="344511"/>
                  </a:lnTo>
                  <a:lnTo>
                    <a:pt x="173100" y="350774"/>
                  </a:lnTo>
                  <a:lnTo>
                    <a:pt x="127073" y="344511"/>
                  </a:lnTo>
                  <a:lnTo>
                    <a:pt x="85720" y="326836"/>
                  </a:lnTo>
                  <a:lnTo>
                    <a:pt x="50688" y="299418"/>
                  </a:lnTo>
                  <a:lnTo>
                    <a:pt x="23626" y="263924"/>
                  </a:lnTo>
                  <a:lnTo>
                    <a:pt x="6181" y="222024"/>
                  </a:lnTo>
                  <a:lnTo>
                    <a:pt x="0" y="1753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8133715" y="328917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997763" y="3009963"/>
            <a:ext cx="1476375" cy="989330"/>
            <a:chOff x="6997763" y="3009963"/>
            <a:chExt cx="1476375" cy="989330"/>
          </a:xfrm>
        </p:grpSpPr>
        <p:sp>
          <p:nvSpPr>
            <p:cNvPr id="109" name="object 109"/>
            <p:cNvSpPr/>
            <p:nvPr/>
          </p:nvSpPr>
          <p:spPr>
            <a:xfrm>
              <a:off x="7934325" y="3024251"/>
              <a:ext cx="525780" cy="827405"/>
            </a:xfrm>
            <a:custGeom>
              <a:avLst/>
              <a:gdLst/>
              <a:ahLst/>
              <a:cxnLst/>
              <a:rect l="l" t="t" r="r" b="b"/>
              <a:pathLst>
                <a:path w="525779" h="827403">
                  <a:moveTo>
                    <a:pt x="0" y="0"/>
                  </a:moveTo>
                  <a:lnTo>
                    <a:pt x="166750" y="273050"/>
                  </a:lnTo>
                </a:path>
                <a:path w="525779" h="827403">
                  <a:moveTo>
                    <a:pt x="382650" y="603250"/>
                  </a:moveTo>
                  <a:lnTo>
                    <a:pt x="525526" y="8270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02526" y="3260725"/>
              <a:ext cx="347980" cy="733425"/>
            </a:xfrm>
            <a:custGeom>
              <a:avLst/>
              <a:gdLst/>
              <a:ahLst/>
              <a:cxnLst/>
              <a:rect l="l" t="t" r="r" b="b"/>
              <a:pathLst>
                <a:path w="347979" h="733425">
                  <a:moveTo>
                    <a:pt x="173735" y="0"/>
                  </a:moveTo>
                  <a:lnTo>
                    <a:pt x="0" y="733425"/>
                  </a:lnTo>
                  <a:lnTo>
                    <a:pt x="347599" y="733425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02526" y="3260725"/>
              <a:ext cx="347980" cy="733425"/>
            </a:xfrm>
            <a:custGeom>
              <a:avLst/>
              <a:gdLst/>
              <a:ahLst/>
              <a:cxnLst/>
              <a:rect l="l" t="t" r="r" b="b"/>
              <a:pathLst>
                <a:path w="347979" h="733425">
                  <a:moveTo>
                    <a:pt x="0" y="733425"/>
                  </a:moveTo>
                  <a:lnTo>
                    <a:pt x="173735" y="0"/>
                  </a:lnTo>
                  <a:lnTo>
                    <a:pt x="347599" y="733425"/>
                  </a:lnTo>
                  <a:lnTo>
                    <a:pt x="0" y="733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7061707" y="3734816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7264844" y="1722437"/>
            <a:ext cx="887094" cy="2263775"/>
            <a:chOff x="7264844" y="1722437"/>
            <a:chExt cx="887094" cy="2263775"/>
          </a:xfrm>
        </p:grpSpPr>
        <p:sp>
          <p:nvSpPr>
            <p:cNvPr id="114" name="object 114"/>
            <p:cNvSpPr/>
            <p:nvPr/>
          </p:nvSpPr>
          <p:spPr>
            <a:xfrm>
              <a:off x="7279131" y="1736725"/>
              <a:ext cx="858519" cy="2127250"/>
            </a:xfrm>
            <a:custGeom>
              <a:avLst/>
              <a:gdLst/>
              <a:ahLst/>
              <a:cxnLst/>
              <a:rect l="l" t="t" r="r" b="b"/>
              <a:pathLst>
                <a:path w="858519" h="2127250">
                  <a:moveTo>
                    <a:pt x="122809" y="0"/>
                  </a:moveTo>
                  <a:lnTo>
                    <a:pt x="103483" y="1791"/>
                  </a:lnTo>
                  <a:lnTo>
                    <a:pt x="84026" y="3381"/>
                  </a:lnTo>
                  <a:lnTo>
                    <a:pt x="64783" y="5375"/>
                  </a:lnTo>
                  <a:lnTo>
                    <a:pt x="19145" y="14573"/>
                  </a:lnTo>
                  <a:lnTo>
                    <a:pt x="0" y="25146"/>
                  </a:lnTo>
                  <a:lnTo>
                    <a:pt x="2657" y="39627"/>
                  </a:lnTo>
                  <a:lnTo>
                    <a:pt x="22018" y="54514"/>
                  </a:lnTo>
                  <a:lnTo>
                    <a:pt x="45737" y="67258"/>
                  </a:lnTo>
                  <a:lnTo>
                    <a:pt x="61468" y="75311"/>
                  </a:lnTo>
                  <a:lnTo>
                    <a:pt x="80420" y="88794"/>
                  </a:lnTo>
                  <a:lnTo>
                    <a:pt x="91074" y="99171"/>
                  </a:lnTo>
                  <a:lnTo>
                    <a:pt x="98419" y="110190"/>
                  </a:lnTo>
                  <a:lnTo>
                    <a:pt x="107442" y="125602"/>
                  </a:lnTo>
                  <a:lnTo>
                    <a:pt x="103915" y="131960"/>
                  </a:lnTo>
                  <a:lnTo>
                    <a:pt x="100568" y="138366"/>
                  </a:lnTo>
                  <a:lnTo>
                    <a:pt x="96815" y="144676"/>
                  </a:lnTo>
                  <a:lnTo>
                    <a:pt x="92075" y="150749"/>
                  </a:lnTo>
                  <a:lnTo>
                    <a:pt x="73225" y="166899"/>
                  </a:lnTo>
                  <a:lnTo>
                    <a:pt x="60245" y="177180"/>
                  </a:lnTo>
                  <a:lnTo>
                    <a:pt x="59338" y="188914"/>
                  </a:lnTo>
                  <a:lnTo>
                    <a:pt x="76708" y="209423"/>
                  </a:lnTo>
                  <a:lnTo>
                    <a:pt x="86304" y="216493"/>
                  </a:lnTo>
                  <a:lnTo>
                    <a:pt x="98044" y="222646"/>
                  </a:lnTo>
                  <a:lnTo>
                    <a:pt x="110640" y="228443"/>
                  </a:lnTo>
                  <a:lnTo>
                    <a:pt x="122809" y="234441"/>
                  </a:lnTo>
                  <a:lnTo>
                    <a:pt x="127728" y="240692"/>
                  </a:lnTo>
                  <a:lnTo>
                    <a:pt x="133397" y="246919"/>
                  </a:lnTo>
                  <a:lnTo>
                    <a:pt x="137614" y="253194"/>
                  </a:lnTo>
                  <a:lnTo>
                    <a:pt x="138175" y="259587"/>
                  </a:lnTo>
                  <a:lnTo>
                    <a:pt x="132087" y="266285"/>
                  </a:lnTo>
                  <a:lnTo>
                    <a:pt x="121666" y="272113"/>
                  </a:lnTo>
                  <a:lnTo>
                    <a:pt x="111815" y="277965"/>
                  </a:lnTo>
                  <a:lnTo>
                    <a:pt x="107442" y="284734"/>
                  </a:lnTo>
                  <a:lnTo>
                    <a:pt x="110797" y="291717"/>
                  </a:lnTo>
                  <a:lnTo>
                    <a:pt x="118951" y="297926"/>
                  </a:lnTo>
                  <a:lnTo>
                    <a:pt x="129033" y="303825"/>
                  </a:lnTo>
                  <a:lnTo>
                    <a:pt x="138175" y="309879"/>
                  </a:lnTo>
                  <a:lnTo>
                    <a:pt x="134649" y="316237"/>
                  </a:lnTo>
                  <a:lnTo>
                    <a:pt x="131302" y="322643"/>
                  </a:lnTo>
                  <a:lnTo>
                    <a:pt x="127549" y="328953"/>
                  </a:lnTo>
                  <a:lnTo>
                    <a:pt x="122809" y="335025"/>
                  </a:lnTo>
                  <a:lnTo>
                    <a:pt x="115345" y="341401"/>
                  </a:lnTo>
                  <a:lnTo>
                    <a:pt x="106537" y="347360"/>
                  </a:lnTo>
                  <a:lnTo>
                    <a:pt x="98180" y="353439"/>
                  </a:lnTo>
                  <a:lnTo>
                    <a:pt x="92075" y="360172"/>
                  </a:lnTo>
                  <a:lnTo>
                    <a:pt x="86280" y="372403"/>
                  </a:lnTo>
                  <a:lnTo>
                    <a:pt x="82677" y="384968"/>
                  </a:lnTo>
                  <a:lnTo>
                    <a:pt x="79930" y="397676"/>
                  </a:lnTo>
                  <a:lnTo>
                    <a:pt x="76708" y="410337"/>
                  </a:lnTo>
                  <a:lnTo>
                    <a:pt x="104840" y="421368"/>
                  </a:lnTo>
                  <a:lnTo>
                    <a:pt x="117173" y="426196"/>
                  </a:lnTo>
                  <a:lnTo>
                    <a:pt x="128482" y="427285"/>
                  </a:lnTo>
                  <a:lnTo>
                    <a:pt x="153543" y="427100"/>
                  </a:lnTo>
                </a:path>
                <a:path w="858519" h="2127250">
                  <a:moveTo>
                    <a:pt x="858393" y="1890776"/>
                  </a:moveTo>
                  <a:lnTo>
                    <a:pt x="667893" y="2127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407274" y="3248025"/>
              <a:ext cx="347980" cy="733425"/>
            </a:xfrm>
            <a:custGeom>
              <a:avLst/>
              <a:gdLst/>
              <a:ahLst/>
              <a:cxnLst/>
              <a:rect l="l" t="t" r="r" b="b"/>
              <a:pathLst>
                <a:path w="347979" h="733425">
                  <a:moveTo>
                    <a:pt x="173863" y="0"/>
                  </a:moveTo>
                  <a:lnTo>
                    <a:pt x="0" y="733425"/>
                  </a:lnTo>
                  <a:lnTo>
                    <a:pt x="347725" y="733425"/>
                  </a:lnTo>
                  <a:lnTo>
                    <a:pt x="17386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407274" y="3248025"/>
              <a:ext cx="347980" cy="733425"/>
            </a:xfrm>
            <a:custGeom>
              <a:avLst/>
              <a:gdLst/>
              <a:ahLst/>
              <a:cxnLst/>
              <a:rect l="l" t="t" r="r" b="b"/>
              <a:pathLst>
                <a:path w="347979" h="733425">
                  <a:moveTo>
                    <a:pt x="0" y="733425"/>
                  </a:moveTo>
                  <a:lnTo>
                    <a:pt x="173863" y="0"/>
                  </a:lnTo>
                  <a:lnTo>
                    <a:pt x="347725" y="733425"/>
                  </a:lnTo>
                  <a:lnTo>
                    <a:pt x="0" y="733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7466456" y="3722065"/>
            <a:ext cx="267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7181913" y="2152713"/>
            <a:ext cx="354330" cy="360680"/>
            <a:chOff x="7181913" y="2152713"/>
            <a:chExt cx="354330" cy="360680"/>
          </a:xfrm>
        </p:grpSpPr>
        <p:sp>
          <p:nvSpPr>
            <p:cNvPr id="119" name="object 119"/>
            <p:cNvSpPr/>
            <p:nvPr/>
          </p:nvSpPr>
          <p:spPr>
            <a:xfrm>
              <a:off x="7186676" y="2157476"/>
              <a:ext cx="344805" cy="351155"/>
            </a:xfrm>
            <a:custGeom>
              <a:avLst/>
              <a:gdLst/>
              <a:ahLst/>
              <a:cxnLst/>
              <a:rect l="l" t="t" r="r" b="b"/>
              <a:pathLst>
                <a:path w="344804" h="351155">
                  <a:moveTo>
                    <a:pt x="172212" y="0"/>
                  </a:moveTo>
                  <a:lnTo>
                    <a:pt x="126426" y="6262"/>
                  </a:lnTo>
                  <a:lnTo>
                    <a:pt x="85287" y="23937"/>
                  </a:lnTo>
                  <a:lnTo>
                    <a:pt x="50434" y="51355"/>
                  </a:lnTo>
                  <a:lnTo>
                    <a:pt x="23509" y="86849"/>
                  </a:lnTo>
                  <a:lnTo>
                    <a:pt x="6150" y="128749"/>
                  </a:lnTo>
                  <a:lnTo>
                    <a:pt x="0" y="175387"/>
                  </a:lnTo>
                  <a:lnTo>
                    <a:pt x="6150" y="222024"/>
                  </a:lnTo>
                  <a:lnTo>
                    <a:pt x="23509" y="263924"/>
                  </a:lnTo>
                  <a:lnTo>
                    <a:pt x="50434" y="299418"/>
                  </a:lnTo>
                  <a:lnTo>
                    <a:pt x="85287" y="326836"/>
                  </a:lnTo>
                  <a:lnTo>
                    <a:pt x="126426" y="344511"/>
                  </a:lnTo>
                  <a:lnTo>
                    <a:pt x="172212" y="350774"/>
                  </a:lnTo>
                  <a:lnTo>
                    <a:pt x="217997" y="344511"/>
                  </a:lnTo>
                  <a:lnTo>
                    <a:pt x="259136" y="326836"/>
                  </a:lnTo>
                  <a:lnTo>
                    <a:pt x="293989" y="299418"/>
                  </a:lnTo>
                  <a:lnTo>
                    <a:pt x="320914" y="263924"/>
                  </a:lnTo>
                  <a:lnTo>
                    <a:pt x="338273" y="222024"/>
                  </a:lnTo>
                  <a:lnTo>
                    <a:pt x="344424" y="175387"/>
                  </a:lnTo>
                  <a:lnTo>
                    <a:pt x="338273" y="128749"/>
                  </a:lnTo>
                  <a:lnTo>
                    <a:pt x="320914" y="86849"/>
                  </a:lnTo>
                  <a:lnTo>
                    <a:pt x="293989" y="51355"/>
                  </a:lnTo>
                  <a:lnTo>
                    <a:pt x="259136" y="23937"/>
                  </a:lnTo>
                  <a:lnTo>
                    <a:pt x="217997" y="626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186676" y="2157476"/>
              <a:ext cx="344805" cy="351155"/>
            </a:xfrm>
            <a:custGeom>
              <a:avLst/>
              <a:gdLst/>
              <a:ahLst/>
              <a:cxnLst/>
              <a:rect l="l" t="t" r="r" b="b"/>
              <a:pathLst>
                <a:path w="344804" h="351155">
                  <a:moveTo>
                    <a:pt x="0" y="175387"/>
                  </a:moveTo>
                  <a:lnTo>
                    <a:pt x="6150" y="128749"/>
                  </a:lnTo>
                  <a:lnTo>
                    <a:pt x="23509" y="86849"/>
                  </a:lnTo>
                  <a:lnTo>
                    <a:pt x="50434" y="51355"/>
                  </a:lnTo>
                  <a:lnTo>
                    <a:pt x="85287" y="23937"/>
                  </a:lnTo>
                  <a:lnTo>
                    <a:pt x="126426" y="6262"/>
                  </a:lnTo>
                  <a:lnTo>
                    <a:pt x="172212" y="0"/>
                  </a:lnTo>
                  <a:lnTo>
                    <a:pt x="217997" y="6262"/>
                  </a:lnTo>
                  <a:lnTo>
                    <a:pt x="259136" y="23937"/>
                  </a:lnTo>
                  <a:lnTo>
                    <a:pt x="293989" y="51355"/>
                  </a:lnTo>
                  <a:lnTo>
                    <a:pt x="320914" y="86849"/>
                  </a:lnTo>
                  <a:lnTo>
                    <a:pt x="338273" y="128749"/>
                  </a:lnTo>
                  <a:lnTo>
                    <a:pt x="344424" y="175387"/>
                  </a:lnTo>
                  <a:lnTo>
                    <a:pt x="338273" y="222024"/>
                  </a:lnTo>
                  <a:lnTo>
                    <a:pt x="320914" y="263924"/>
                  </a:lnTo>
                  <a:lnTo>
                    <a:pt x="293989" y="299418"/>
                  </a:lnTo>
                  <a:lnTo>
                    <a:pt x="259136" y="326836"/>
                  </a:lnTo>
                  <a:lnTo>
                    <a:pt x="217997" y="344511"/>
                  </a:lnTo>
                  <a:lnTo>
                    <a:pt x="172212" y="350774"/>
                  </a:lnTo>
                  <a:lnTo>
                    <a:pt x="126426" y="344511"/>
                  </a:lnTo>
                  <a:lnTo>
                    <a:pt x="85287" y="326836"/>
                  </a:lnTo>
                  <a:lnTo>
                    <a:pt x="50434" y="299418"/>
                  </a:lnTo>
                  <a:lnTo>
                    <a:pt x="23509" y="263924"/>
                  </a:lnTo>
                  <a:lnTo>
                    <a:pt x="6150" y="222024"/>
                  </a:lnTo>
                  <a:lnTo>
                    <a:pt x="0" y="1753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237856" y="2168144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LR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6375463" y="2478087"/>
            <a:ext cx="1393825" cy="1590675"/>
            <a:chOff x="6375463" y="2478087"/>
            <a:chExt cx="1393825" cy="1590675"/>
          </a:xfrm>
        </p:grpSpPr>
        <p:sp>
          <p:nvSpPr>
            <p:cNvPr id="123" name="object 123"/>
            <p:cNvSpPr/>
            <p:nvPr/>
          </p:nvSpPr>
          <p:spPr>
            <a:xfrm>
              <a:off x="6990334" y="3023616"/>
              <a:ext cx="695325" cy="237490"/>
            </a:xfrm>
            <a:custGeom>
              <a:avLst/>
              <a:gdLst/>
              <a:ahLst/>
              <a:cxnLst/>
              <a:rect l="l" t="t" r="r" b="b"/>
              <a:pathLst>
                <a:path w="695325" h="237489">
                  <a:moveTo>
                    <a:pt x="695071" y="0"/>
                  </a:moveTo>
                  <a:lnTo>
                    <a:pt x="591312" y="225425"/>
                  </a:lnTo>
                </a:path>
                <a:path w="695325" h="237489">
                  <a:moveTo>
                    <a:pt x="0" y="12700"/>
                  </a:moveTo>
                  <a:lnTo>
                    <a:pt x="185039" y="23723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18351" y="2492375"/>
              <a:ext cx="1136650" cy="744855"/>
            </a:xfrm>
            <a:custGeom>
              <a:avLst/>
              <a:gdLst/>
              <a:ahLst/>
              <a:cxnLst/>
              <a:rect l="l" t="t" r="r" b="b"/>
              <a:pathLst>
                <a:path w="1136650" h="744855">
                  <a:moveTo>
                    <a:pt x="898525" y="0"/>
                  </a:moveTo>
                  <a:lnTo>
                    <a:pt x="1136650" y="247650"/>
                  </a:lnTo>
                </a:path>
                <a:path w="1136650" h="744855">
                  <a:moveTo>
                    <a:pt x="646049" y="0"/>
                  </a:moveTo>
                  <a:lnTo>
                    <a:pt x="360299" y="247650"/>
                  </a:lnTo>
                </a:path>
                <a:path w="1136650" h="744855">
                  <a:moveTo>
                    <a:pt x="168275" y="508000"/>
                  </a:moveTo>
                  <a:lnTo>
                    <a:pt x="0" y="7444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380226" y="3225800"/>
              <a:ext cx="454025" cy="838200"/>
            </a:xfrm>
            <a:custGeom>
              <a:avLst/>
              <a:gdLst/>
              <a:ahLst/>
              <a:cxnLst/>
              <a:rect l="l" t="t" r="r" b="b"/>
              <a:pathLst>
                <a:path w="454025" h="838200">
                  <a:moveTo>
                    <a:pt x="226949" y="0"/>
                  </a:moveTo>
                  <a:lnTo>
                    <a:pt x="0" y="838200"/>
                  </a:lnTo>
                  <a:lnTo>
                    <a:pt x="454025" y="838200"/>
                  </a:lnTo>
                  <a:lnTo>
                    <a:pt x="22694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380226" y="3225800"/>
              <a:ext cx="454025" cy="838200"/>
            </a:xfrm>
            <a:custGeom>
              <a:avLst/>
              <a:gdLst/>
              <a:ahLst/>
              <a:cxnLst/>
              <a:rect l="l" t="t" r="r" b="b"/>
              <a:pathLst>
                <a:path w="454025" h="838200">
                  <a:moveTo>
                    <a:pt x="0" y="838200"/>
                  </a:moveTo>
                  <a:lnTo>
                    <a:pt x="226949" y="0"/>
                  </a:lnTo>
                  <a:lnTo>
                    <a:pt x="454025" y="83820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532880" y="362534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7689913" y="3835463"/>
            <a:ext cx="500380" cy="847725"/>
            <a:chOff x="7689913" y="3835463"/>
            <a:chExt cx="500380" cy="847725"/>
          </a:xfrm>
        </p:grpSpPr>
        <p:sp>
          <p:nvSpPr>
            <p:cNvPr id="129" name="object 129"/>
            <p:cNvSpPr/>
            <p:nvPr/>
          </p:nvSpPr>
          <p:spPr>
            <a:xfrm>
              <a:off x="7694676" y="3840226"/>
              <a:ext cx="490855" cy="838200"/>
            </a:xfrm>
            <a:custGeom>
              <a:avLst/>
              <a:gdLst/>
              <a:ahLst/>
              <a:cxnLst/>
              <a:rect l="l" t="t" r="r" b="b"/>
              <a:pathLst>
                <a:path w="490854" h="838200">
                  <a:moveTo>
                    <a:pt x="245237" y="0"/>
                  </a:moveTo>
                  <a:lnTo>
                    <a:pt x="0" y="838200"/>
                  </a:lnTo>
                  <a:lnTo>
                    <a:pt x="490474" y="838200"/>
                  </a:lnTo>
                  <a:lnTo>
                    <a:pt x="245237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694676" y="3840226"/>
              <a:ext cx="490855" cy="838200"/>
            </a:xfrm>
            <a:custGeom>
              <a:avLst/>
              <a:gdLst/>
              <a:ahLst/>
              <a:cxnLst/>
              <a:rect l="l" t="t" r="r" b="b"/>
              <a:pathLst>
                <a:path w="490854" h="838200">
                  <a:moveTo>
                    <a:pt x="0" y="838200"/>
                  </a:moveTo>
                  <a:lnTo>
                    <a:pt x="245237" y="0"/>
                  </a:lnTo>
                  <a:lnTo>
                    <a:pt x="490474" y="83820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7887461" y="4282516"/>
            <a:ext cx="147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8264588" y="3835463"/>
            <a:ext cx="415925" cy="836930"/>
            <a:chOff x="8264588" y="3835463"/>
            <a:chExt cx="415925" cy="836930"/>
          </a:xfrm>
        </p:grpSpPr>
        <p:sp>
          <p:nvSpPr>
            <p:cNvPr id="133" name="object 133"/>
            <p:cNvSpPr/>
            <p:nvPr/>
          </p:nvSpPr>
          <p:spPr>
            <a:xfrm>
              <a:off x="8269351" y="3840226"/>
              <a:ext cx="406400" cy="827405"/>
            </a:xfrm>
            <a:custGeom>
              <a:avLst/>
              <a:gdLst/>
              <a:ahLst/>
              <a:cxnLst/>
              <a:rect l="l" t="t" r="r" b="b"/>
              <a:pathLst>
                <a:path w="406400" h="827403">
                  <a:moveTo>
                    <a:pt x="203200" y="0"/>
                  </a:moveTo>
                  <a:lnTo>
                    <a:pt x="0" y="827024"/>
                  </a:lnTo>
                  <a:lnTo>
                    <a:pt x="406400" y="82702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69351" y="3840226"/>
              <a:ext cx="406400" cy="827405"/>
            </a:xfrm>
            <a:custGeom>
              <a:avLst/>
              <a:gdLst/>
              <a:ahLst/>
              <a:cxnLst/>
              <a:rect l="l" t="t" r="r" b="b"/>
              <a:pathLst>
                <a:path w="406400" h="827403">
                  <a:moveTo>
                    <a:pt x="0" y="827024"/>
                  </a:moveTo>
                  <a:lnTo>
                    <a:pt x="203200" y="0"/>
                  </a:lnTo>
                  <a:lnTo>
                    <a:pt x="406400" y="827024"/>
                  </a:lnTo>
                  <a:lnTo>
                    <a:pt x="0" y="827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8404986" y="430809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073775" y="4714811"/>
            <a:ext cx="2562225" cy="3702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LR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Düzeltmesinden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438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>
                <a:solidFill>
                  <a:srgbClr val="C00000"/>
                </a:solidFill>
              </a:rPr>
              <a:t>LR</a:t>
            </a:r>
            <a:r>
              <a:rPr spc="-60">
                <a:solidFill>
                  <a:srgbClr val="C00000"/>
                </a:solidFill>
              </a:rPr>
              <a:t> </a:t>
            </a:r>
            <a:r>
              <a:rPr/>
              <a:t>Dengesizliği</a:t>
            </a:r>
            <a:r>
              <a:rPr spc="-60"/>
              <a:t> </a:t>
            </a:r>
            <a:r>
              <a:rPr/>
              <a:t>Düzeltme</a:t>
            </a:r>
            <a:r>
              <a:rPr spc="-80"/>
              <a:t> </a:t>
            </a:r>
            <a:r>
              <a:rPr spc="-10"/>
              <a:t>Örneği</a:t>
            </a:r>
          </a:p>
        </p:txBody>
      </p:sp>
      <p:sp>
        <p:nvSpPr>
          <p:cNvPr id="3" name="object 3"/>
          <p:cNvSpPr/>
          <p:nvPr/>
        </p:nvSpPr>
        <p:spPr>
          <a:xfrm>
            <a:off x="620712" y="4437062"/>
            <a:ext cx="2222500" cy="1078230"/>
          </a:xfrm>
          <a:custGeom>
            <a:avLst/>
            <a:gdLst/>
            <a:ahLst/>
            <a:cxnLst/>
            <a:rect l="l" t="t" r="r" b="b"/>
            <a:pathLst>
              <a:path w="2222500" h="1078229">
                <a:moveTo>
                  <a:pt x="2222500" y="0"/>
                </a:moveTo>
                <a:lnTo>
                  <a:pt x="0" y="0"/>
                </a:lnTo>
                <a:lnTo>
                  <a:pt x="0" y="1077912"/>
                </a:lnTo>
                <a:lnTo>
                  <a:pt x="2222500" y="1077912"/>
                </a:lnTo>
                <a:lnTo>
                  <a:pt x="22225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9995" y="4458715"/>
            <a:ext cx="120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alibri"/>
                <a:cs typeface="Calibri"/>
              </a:rPr>
              <a:t>Balans</a:t>
            </a:r>
            <a:r>
              <a:rPr sz="1600" spc="-10">
                <a:latin typeface="Calibri"/>
                <a:cs typeface="Calibri"/>
              </a:rPr>
              <a:t> faktörü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907" y="4702555"/>
            <a:ext cx="1851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>
                <a:latin typeface="Calibri"/>
                <a:cs typeface="Calibri"/>
              </a:rPr>
              <a:t>düzelterek</a:t>
            </a:r>
            <a:r>
              <a:rPr sz="1600" spc="-6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köke</a:t>
            </a:r>
            <a:r>
              <a:rPr sz="1600" spc="-5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doğru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307" y="4946650"/>
            <a:ext cx="1546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alibri"/>
                <a:cs typeface="Calibri"/>
              </a:rPr>
              <a:t>ilerle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ve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10’u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pivot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335" y="5190490"/>
            <a:ext cx="1098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alibri"/>
                <a:cs typeface="Calibri"/>
              </a:rPr>
              <a:t>olarak</a:t>
            </a:r>
            <a:r>
              <a:rPr sz="1600" spc="-7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belirle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3575" y="4776851"/>
            <a:ext cx="2564130" cy="708025"/>
          </a:xfrm>
          <a:custGeom>
            <a:avLst/>
            <a:gdLst/>
            <a:ahLst/>
            <a:cxnLst/>
            <a:rect l="l" t="t" r="r" b="b"/>
            <a:pathLst>
              <a:path w="2564129" h="708025">
                <a:moveTo>
                  <a:pt x="2563876" y="0"/>
                </a:moveTo>
                <a:lnTo>
                  <a:pt x="0" y="0"/>
                </a:lnTo>
                <a:lnTo>
                  <a:pt x="0" y="708025"/>
                </a:lnTo>
                <a:lnTo>
                  <a:pt x="2563876" y="708025"/>
                </a:lnTo>
                <a:lnTo>
                  <a:pt x="2563876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48990" y="4793996"/>
            <a:ext cx="2273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libri"/>
                <a:cs typeface="Calibri"/>
              </a:rPr>
              <a:t>Dengesizliğin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türünün belirlenmesi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1100" y="1825688"/>
            <a:ext cx="1144905" cy="938530"/>
            <a:chOff x="1181100" y="1825688"/>
            <a:chExt cx="1144905" cy="938530"/>
          </a:xfrm>
        </p:grpSpPr>
        <p:sp>
          <p:nvSpPr>
            <p:cNvPr id="11" name="object 11"/>
            <p:cNvSpPr/>
            <p:nvPr/>
          </p:nvSpPr>
          <p:spPr>
            <a:xfrm>
              <a:off x="1647825" y="1830451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30" h="342900">
                  <a:moveTo>
                    <a:pt x="170687" y="0"/>
                  </a:moveTo>
                  <a:lnTo>
                    <a:pt x="125324" y="6120"/>
                  </a:lnTo>
                  <a:lnTo>
                    <a:pt x="84553" y="23396"/>
                  </a:lnTo>
                  <a:lnTo>
                    <a:pt x="50006" y="50196"/>
                  </a:lnTo>
                  <a:lnTo>
                    <a:pt x="23311" y="84892"/>
                  </a:lnTo>
                  <a:lnTo>
                    <a:pt x="6099" y="125853"/>
                  </a:lnTo>
                  <a:lnTo>
                    <a:pt x="0" y="171450"/>
                  </a:lnTo>
                  <a:lnTo>
                    <a:pt x="6099" y="217002"/>
                  </a:lnTo>
                  <a:lnTo>
                    <a:pt x="23311" y="257951"/>
                  </a:lnTo>
                  <a:lnTo>
                    <a:pt x="50006" y="292655"/>
                  </a:lnTo>
                  <a:lnTo>
                    <a:pt x="84553" y="319475"/>
                  </a:lnTo>
                  <a:lnTo>
                    <a:pt x="125324" y="336770"/>
                  </a:lnTo>
                  <a:lnTo>
                    <a:pt x="170687" y="342900"/>
                  </a:lnTo>
                  <a:lnTo>
                    <a:pt x="216051" y="336770"/>
                  </a:lnTo>
                  <a:lnTo>
                    <a:pt x="256822" y="319475"/>
                  </a:lnTo>
                  <a:lnTo>
                    <a:pt x="291369" y="292655"/>
                  </a:lnTo>
                  <a:lnTo>
                    <a:pt x="318064" y="257951"/>
                  </a:lnTo>
                  <a:lnTo>
                    <a:pt x="335276" y="217002"/>
                  </a:lnTo>
                  <a:lnTo>
                    <a:pt x="341375" y="171450"/>
                  </a:lnTo>
                  <a:lnTo>
                    <a:pt x="335276" y="125853"/>
                  </a:lnTo>
                  <a:lnTo>
                    <a:pt x="318064" y="84892"/>
                  </a:lnTo>
                  <a:lnTo>
                    <a:pt x="291369" y="50196"/>
                  </a:lnTo>
                  <a:lnTo>
                    <a:pt x="256822" y="23396"/>
                  </a:lnTo>
                  <a:lnTo>
                    <a:pt x="216051" y="6120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7825" y="1830451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30" h="342900">
                  <a:moveTo>
                    <a:pt x="0" y="171450"/>
                  </a:moveTo>
                  <a:lnTo>
                    <a:pt x="6099" y="125853"/>
                  </a:lnTo>
                  <a:lnTo>
                    <a:pt x="23311" y="84892"/>
                  </a:lnTo>
                  <a:lnTo>
                    <a:pt x="50006" y="50196"/>
                  </a:lnTo>
                  <a:lnTo>
                    <a:pt x="84553" y="23396"/>
                  </a:lnTo>
                  <a:lnTo>
                    <a:pt x="125324" y="6120"/>
                  </a:lnTo>
                  <a:lnTo>
                    <a:pt x="170687" y="0"/>
                  </a:lnTo>
                  <a:lnTo>
                    <a:pt x="216051" y="6120"/>
                  </a:lnTo>
                  <a:lnTo>
                    <a:pt x="256822" y="23396"/>
                  </a:lnTo>
                  <a:lnTo>
                    <a:pt x="291369" y="50196"/>
                  </a:lnTo>
                  <a:lnTo>
                    <a:pt x="318064" y="84892"/>
                  </a:lnTo>
                  <a:lnTo>
                    <a:pt x="335276" y="125853"/>
                  </a:lnTo>
                  <a:lnTo>
                    <a:pt x="341375" y="171450"/>
                  </a:lnTo>
                  <a:lnTo>
                    <a:pt x="335276" y="217002"/>
                  </a:lnTo>
                  <a:lnTo>
                    <a:pt x="318064" y="257951"/>
                  </a:lnTo>
                  <a:lnTo>
                    <a:pt x="291369" y="292655"/>
                  </a:lnTo>
                  <a:lnTo>
                    <a:pt x="256822" y="319475"/>
                  </a:lnTo>
                  <a:lnTo>
                    <a:pt x="216051" y="336770"/>
                  </a:lnTo>
                  <a:lnTo>
                    <a:pt x="170687" y="342900"/>
                  </a:lnTo>
                  <a:lnTo>
                    <a:pt x="125324" y="336770"/>
                  </a:lnTo>
                  <a:lnTo>
                    <a:pt x="84553" y="319475"/>
                  </a:lnTo>
                  <a:lnTo>
                    <a:pt x="50006" y="292655"/>
                  </a:lnTo>
                  <a:lnTo>
                    <a:pt x="23311" y="257951"/>
                  </a:lnTo>
                  <a:lnTo>
                    <a:pt x="6099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35226" y="2122424"/>
              <a:ext cx="198755" cy="301625"/>
            </a:xfrm>
            <a:custGeom>
              <a:avLst/>
              <a:gdLst/>
              <a:ahLst/>
              <a:cxnLst/>
              <a:rect l="l" t="t" r="r" b="b"/>
              <a:pathLst>
                <a:path w="198755" h="301625">
                  <a:moveTo>
                    <a:pt x="0" y="0"/>
                  </a:moveTo>
                  <a:lnTo>
                    <a:pt x="198374" y="301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85862" y="2382901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30" h="342900">
                  <a:moveTo>
                    <a:pt x="170624" y="0"/>
                  </a:moveTo>
                  <a:lnTo>
                    <a:pt x="125269" y="6120"/>
                  </a:lnTo>
                  <a:lnTo>
                    <a:pt x="84512" y="23396"/>
                  </a:lnTo>
                  <a:lnTo>
                    <a:pt x="49979" y="50196"/>
                  </a:lnTo>
                  <a:lnTo>
                    <a:pt x="23297" y="84892"/>
                  </a:lnTo>
                  <a:lnTo>
                    <a:pt x="6095" y="125853"/>
                  </a:lnTo>
                  <a:lnTo>
                    <a:pt x="0" y="171450"/>
                  </a:lnTo>
                  <a:lnTo>
                    <a:pt x="6095" y="217002"/>
                  </a:lnTo>
                  <a:lnTo>
                    <a:pt x="23297" y="257951"/>
                  </a:lnTo>
                  <a:lnTo>
                    <a:pt x="49979" y="292655"/>
                  </a:lnTo>
                  <a:lnTo>
                    <a:pt x="84512" y="319475"/>
                  </a:lnTo>
                  <a:lnTo>
                    <a:pt x="125269" y="336770"/>
                  </a:lnTo>
                  <a:lnTo>
                    <a:pt x="170624" y="342900"/>
                  </a:lnTo>
                  <a:lnTo>
                    <a:pt x="215988" y="336770"/>
                  </a:lnTo>
                  <a:lnTo>
                    <a:pt x="256758" y="319475"/>
                  </a:lnTo>
                  <a:lnTo>
                    <a:pt x="291306" y="292655"/>
                  </a:lnTo>
                  <a:lnTo>
                    <a:pt x="318000" y="257951"/>
                  </a:lnTo>
                  <a:lnTo>
                    <a:pt x="335212" y="217002"/>
                  </a:lnTo>
                  <a:lnTo>
                    <a:pt x="341312" y="171450"/>
                  </a:lnTo>
                  <a:lnTo>
                    <a:pt x="335212" y="125853"/>
                  </a:lnTo>
                  <a:lnTo>
                    <a:pt x="318000" y="84892"/>
                  </a:lnTo>
                  <a:lnTo>
                    <a:pt x="291306" y="50196"/>
                  </a:lnTo>
                  <a:lnTo>
                    <a:pt x="256758" y="23396"/>
                  </a:lnTo>
                  <a:lnTo>
                    <a:pt x="215988" y="6120"/>
                  </a:lnTo>
                  <a:lnTo>
                    <a:pt x="1706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5862" y="2382901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30" h="342900">
                  <a:moveTo>
                    <a:pt x="0" y="171450"/>
                  </a:moveTo>
                  <a:lnTo>
                    <a:pt x="6095" y="125853"/>
                  </a:lnTo>
                  <a:lnTo>
                    <a:pt x="23297" y="84892"/>
                  </a:lnTo>
                  <a:lnTo>
                    <a:pt x="49979" y="50196"/>
                  </a:lnTo>
                  <a:lnTo>
                    <a:pt x="84512" y="23396"/>
                  </a:lnTo>
                  <a:lnTo>
                    <a:pt x="125269" y="6120"/>
                  </a:lnTo>
                  <a:lnTo>
                    <a:pt x="170624" y="0"/>
                  </a:lnTo>
                  <a:lnTo>
                    <a:pt x="215988" y="6120"/>
                  </a:lnTo>
                  <a:lnTo>
                    <a:pt x="256758" y="23396"/>
                  </a:lnTo>
                  <a:lnTo>
                    <a:pt x="291306" y="50196"/>
                  </a:lnTo>
                  <a:lnTo>
                    <a:pt x="318000" y="84892"/>
                  </a:lnTo>
                  <a:lnTo>
                    <a:pt x="335212" y="125853"/>
                  </a:lnTo>
                  <a:lnTo>
                    <a:pt x="341312" y="171450"/>
                  </a:lnTo>
                  <a:lnTo>
                    <a:pt x="335212" y="217002"/>
                  </a:lnTo>
                  <a:lnTo>
                    <a:pt x="318000" y="257951"/>
                  </a:lnTo>
                  <a:lnTo>
                    <a:pt x="291306" y="292655"/>
                  </a:lnTo>
                  <a:lnTo>
                    <a:pt x="256758" y="319475"/>
                  </a:lnTo>
                  <a:lnTo>
                    <a:pt x="215988" y="336770"/>
                  </a:lnTo>
                  <a:lnTo>
                    <a:pt x="170624" y="342900"/>
                  </a:lnTo>
                  <a:lnTo>
                    <a:pt x="125269" y="336770"/>
                  </a:lnTo>
                  <a:lnTo>
                    <a:pt x="84512" y="319475"/>
                  </a:lnTo>
                  <a:lnTo>
                    <a:pt x="49979" y="292655"/>
                  </a:lnTo>
                  <a:lnTo>
                    <a:pt x="23297" y="257951"/>
                  </a:lnTo>
                  <a:lnTo>
                    <a:pt x="6095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9676" y="2416175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30" h="342900">
                  <a:moveTo>
                    <a:pt x="170561" y="0"/>
                  </a:moveTo>
                  <a:lnTo>
                    <a:pt x="125206" y="6120"/>
                  </a:lnTo>
                  <a:lnTo>
                    <a:pt x="84459" y="23396"/>
                  </a:lnTo>
                  <a:lnTo>
                    <a:pt x="49942" y="50196"/>
                  </a:lnTo>
                  <a:lnTo>
                    <a:pt x="23278" y="84892"/>
                  </a:lnTo>
                  <a:lnTo>
                    <a:pt x="6090" y="125853"/>
                  </a:lnTo>
                  <a:lnTo>
                    <a:pt x="0" y="171450"/>
                  </a:lnTo>
                  <a:lnTo>
                    <a:pt x="6090" y="217046"/>
                  </a:lnTo>
                  <a:lnTo>
                    <a:pt x="23278" y="258007"/>
                  </a:lnTo>
                  <a:lnTo>
                    <a:pt x="49942" y="292703"/>
                  </a:lnTo>
                  <a:lnTo>
                    <a:pt x="84459" y="319503"/>
                  </a:lnTo>
                  <a:lnTo>
                    <a:pt x="125206" y="336779"/>
                  </a:lnTo>
                  <a:lnTo>
                    <a:pt x="170561" y="342900"/>
                  </a:lnTo>
                  <a:lnTo>
                    <a:pt x="215924" y="336779"/>
                  </a:lnTo>
                  <a:lnTo>
                    <a:pt x="256695" y="319503"/>
                  </a:lnTo>
                  <a:lnTo>
                    <a:pt x="291242" y="292703"/>
                  </a:lnTo>
                  <a:lnTo>
                    <a:pt x="317937" y="258007"/>
                  </a:lnTo>
                  <a:lnTo>
                    <a:pt x="335149" y="217046"/>
                  </a:lnTo>
                  <a:lnTo>
                    <a:pt x="341249" y="171450"/>
                  </a:lnTo>
                  <a:lnTo>
                    <a:pt x="335149" y="125853"/>
                  </a:lnTo>
                  <a:lnTo>
                    <a:pt x="317937" y="84892"/>
                  </a:lnTo>
                  <a:lnTo>
                    <a:pt x="291242" y="50196"/>
                  </a:lnTo>
                  <a:lnTo>
                    <a:pt x="256695" y="23396"/>
                  </a:lnTo>
                  <a:lnTo>
                    <a:pt x="215924" y="612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79676" y="2416175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30" h="342900">
                  <a:moveTo>
                    <a:pt x="0" y="171450"/>
                  </a:moveTo>
                  <a:lnTo>
                    <a:pt x="6090" y="125853"/>
                  </a:lnTo>
                  <a:lnTo>
                    <a:pt x="23278" y="84892"/>
                  </a:lnTo>
                  <a:lnTo>
                    <a:pt x="49942" y="50196"/>
                  </a:lnTo>
                  <a:lnTo>
                    <a:pt x="84459" y="23396"/>
                  </a:lnTo>
                  <a:lnTo>
                    <a:pt x="125206" y="6120"/>
                  </a:lnTo>
                  <a:lnTo>
                    <a:pt x="170561" y="0"/>
                  </a:lnTo>
                  <a:lnTo>
                    <a:pt x="215924" y="6120"/>
                  </a:lnTo>
                  <a:lnTo>
                    <a:pt x="256695" y="23396"/>
                  </a:lnTo>
                  <a:lnTo>
                    <a:pt x="291242" y="50196"/>
                  </a:lnTo>
                  <a:lnTo>
                    <a:pt x="317937" y="84892"/>
                  </a:lnTo>
                  <a:lnTo>
                    <a:pt x="335149" y="125853"/>
                  </a:lnTo>
                  <a:lnTo>
                    <a:pt x="341249" y="171450"/>
                  </a:lnTo>
                  <a:lnTo>
                    <a:pt x="335149" y="217046"/>
                  </a:lnTo>
                  <a:lnTo>
                    <a:pt x="317937" y="258007"/>
                  </a:lnTo>
                  <a:lnTo>
                    <a:pt x="291242" y="292703"/>
                  </a:lnTo>
                  <a:lnTo>
                    <a:pt x="256695" y="319503"/>
                  </a:lnTo>
                  <a:lnTo>
                    <a:pt x="215924" y="336779"/>
                  </a:lnTo>
                  <a:lnTo>
                    <a:pt x="170561" y="342900"/>
                  </a:lnTo>
                  <a:lnTo>
                    <a:pt x="125206" y="336779"/>
                  </a:lnTo>
                  <a:lnTo>
                    <a:pt x="84459" y="319503"/>
                  </a:lnTo>
                  <a:lnTo>
                    <a:pt x="49942" y="292703"/>
                  </a:lnTo>
                  <a:lnTo>
                    <a:pt x="23278" y="258007"/>
                  </a:lnTo>
                  <a:lnTo>
                    <a:pt x="6090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22475" y="242290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54213" y="2120963"/>
            <a:ext cx="351155" cy="1228725"/>
            <a:chOff x="1454213" y="2120963"/>
            <a:chExt cx="351155" cy="1228725"/>
          </a:xfrm>
        </p:grpSpPr>
        <p:sp>
          <p:nvSpPr>
            <p:cNvPr id="20" name="object 20"/>
            <p:cNvSpPr/>
            <p:nvPr/>
          </p:nvSpPr>
          <p:spPr>
            <a:xfrm>
              <a:off x="1458975" y="3002026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30" h="342900">
                  <a:moveTo>
                    <a:pt x="170561" y="0"/>
                  </a:moveTo>
                  <a:lnTo>
                    <a:pt x="125206" y="6120"/>
                  </a:lnTo>
                  <a:lnTo>
                    <a:pt x="84459" y="23396"/>
                  </a:lnTo>
                  <a:lnTo>
                    <a:pt x="49942" y="50196"/>
                  </a:lnTo>
                  <a:lnTo>
                    <a:pt x="23278" y="84892"/>
                  </a:lnTo>
                  <a:lnTo>
                    <a:pt x="6090" y="125853"/>
                  </a:lnTo>
                  <a:lnTo>
                    <a:pt x="0" y="171450"/>
                  </a:lnTo>
                  <a:lnTo>
                    <a:pt x="6090" y="217002"/>
                  </a:lnTo>
                  <a:lnTo>
                    <a:pt x="23278" y="257951"/>
                  </a:lnTo>
                  <a:lnTo>
                    <a:pt x="49942" y="292655"/>
                  </a:lnTo>
                  <a:lnTo>
                    <a:pt x="84459" y="319475"/>
                  </a:lnTo>
                  <a:lnTo>
                    <a:pt x="125206" y="336770"/>
                  </a:lnTo>
                  <a:lnTo>
                    <a:pt x="170561" y="342900"/>
                  </a:lnTo>
                  <a:lnTo>
                    <a:pt x="215924" y="336770"/>
                  </a:lnTo>
                  <a:lnTo>
                    <a:pt x="256695" y="319475"/>
                  </a:lnTo>
                  <a:lnTo>
                    <a:pt x="291242" y="292655"/>
                  </a:lnTo>
                  <a:lnTo>
                    <a:pt x="317937" y="257951"/>
                  </a:lnTo>
                  <a:lnTo>
                    <a:pt x="335149" y="217002"/>
                  </a:lnTo>
                  <a:lnTo>
                    <a:pt x="341249" y="171450"/>
                  </a:lnTo>
                  <a:lnTo>
                    <a:pt x="335149" y="125853"/>
                  </a:lnTo>
                  <a:lnTo>
                    <a:pt x="317937" y="84892"/>
                  </a:lnTo>
                  <a:lnTo>
                    <a:pt x="291242" y="50196"/>
                  </a:lnTo>
                  <a:lnTo>
                    <a:pt x="256695" y="23396"/>
                  </a:lnTo>
                  <a:lnTo>
                    <a:pt x="215924" y="612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58975" y="3002026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30" h="342900">
                  <a:moveTo>
                    <a:pt x="0" y="171450"/>
                  </a:moveTo>
                  <a:lnTo>
                    <a:pt x="6090" y="125853"/>
                  </a:lnTo>
                  <a:lnTo>
                    <a:pt x="23278" y="84892"/>
                  </a:lnTo>
                  <a:lnTo>
                    <a:pt x="49942" y="50196"/>
                  </a:lnTo>
                  <a:lnTo>
                    <a:pt x="84459" y="23396"/>
                  </a:lnTo>
                  <a:lnTo>
                    <a:pt x="125206" y="6120"/>
                  </a:lnTo>
                  <a:lnTo>
                    <a:pt x="170561" y="0"/>
                  </a:lnTo>
                  <a:lnTo>
                    <a:pt x="215924" y="6120"/>
                  </a:lnTo>
                  <a:lnTo>
                    <a:pt x="256695" y="23396"/>
                  </a:lnTo>
                  <a:lnTo>
                    <a:pt x="291242" y="50196"/>
                  </a:lnTo>
                  <a:lnTo>
                    <a:pt x="317937" y="84892"/>
                  </a:lnTo>
                  <a:lnTo>
                    <a:pt x="335149" y="125853"/>
                  </a:lnTo>
                  <a:lnTo>
                    <a:pt x="341249" y="171450"/>
                  </a:lnTo>
                  <a:lnTo>
                    <a:pt x="335149" y="217002"/>
                  </a:lnTo>
                  <a:lnTo>
                    <a:pt x="317937" y="257951"/>
                  </a:lnTo>
                  <a:lnTo>
                    <a:pt x="291242" y="292655"/>
                  </a:lnTo>
                  <a:lnTo>
                    <a:pt x="256695" y="319475"/>
                  </a:lnTo>
                  <a:lnTo>
                    <a:pt x="215924" y="336770"/>
                  </a:lnTo>
                  <a:lnTo>
                    <a:pt x="170561" y="342900"/>
                  </a:lnTo>
                  <a:lnTo>
                    <a:pt x="125206" y="336770"/>
                  </a:lnTo>
                  <a:lnTo>
                    <a:pt x="84459" y="319475"/>
                  </a:lnTo>
                  <a:lnTo>
                    <a:pt x="49942" y="292655"/>
                  </a:lnTo>
                  <a:lnTo>
                    <a:pt x="23278" y="257951"/>
                  </a:lnTo>
                  <a:lnTo>
                    <a:pt x="6090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1675" y="2135251"/>
              <a:ext cx="247650" cy="300355"/>
            </a:xfrm>
            <a:custGeom>
              <a:avLst/>
              <a:gdLst/>
              <a:ahLst/>
              <a:cxnLst/>
              <a:rect l="l" t="t" r="r" b="b"/>
              <a:pathLst>
                <a:path w="247650" h="300355">
                  <a:moveTo>
                    <a:pt x="247650" y="0"/>
                  </a:moveTo>
                  <a:lnTo>
                    <a:pt x="0" y="2999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88694" y="1837182"/>
            <a:ext cx="48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32986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307" baseline="32986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5941" y="2395854"/>
            <a:ext cx="422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735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4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45945" y="3064205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88870" y="246773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0400" y="3608451"/>
            <a:ext cx="1430655" cy="615950"/>
          </a:xfrm>
          <a:custGeom>
            <a:avLst/>
            <a:gdLst/>
            <a:ahLst/>
            <a:cxnLst/>
            <a:rect l="l" t="t" r="r" b="b"/>
            <a:pathLst>
              <a:path w="1430655" h="615950">
                <a:moveTo>
                  <a:pt x="1430401" y="0"/>
                </a:moveTo>
                <a:lnTo>
                  <a:pt x="0" y="0"/>
                </a:lnTo>
                <a:lnTo>
                  <a:pt x="0" y="615950"/>
                </a:lnTo>
                <a:lnTo>
                  <a:pt x="1430401" y="615950"/>
                </a:lnTo>
                <a:lnTo>
                  <a:pt x="143040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9241" y="3626866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Başlangıçtaki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6881" y="3901185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AVL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52751" y="1967738"/>
            <a:ext cx="1135380" cy="132715"/>
          </a:xfrm>
          <a:custGeom>
            <a:avLst/>
            <a:gdLst/>
            <a:ahLst/>
            <a:cxnLst/>
            <a:rect l="l" t="t" r="r" b="b"/>
            <a:pathLst>
              <a:path w="1135379" h="132714">
                <a:moveTo>
                  <a:pt x="1110860" y="51181"/>
                </a:moveTo>
                <a:lnTo>
                  <a:pt x="1106932" y="51181"/>
                </a:lnTo>
                <a:lnTo>
                  <a:pt x="1107186" y="79756"/>
                </a:lnTo>
                <a:lnTo>
                  <a:pt x="1054270" y="80290"/>
                </a:lnTo>
                <a:lnTo>
                  <a:pt x="1007745" y="108076"/>
                </a:lnTo>
                <a:lnTo>
                  <a:pt x="1005586" y="116839"/>
                </a:lnTo>
                <a:lnTo>
                  <a:pt x="1009523" y="123698"/>
                </a:lnTo>
                <a:lnTo>
                  <a:pt x="1013587" y="130428"/>
                </a:lnTo>
                <a:lnTo>
                  <a:pt x="1022350" y="132587"/>
                </a:lnTo>
                <a:lnTo>
                  <a:pt x="1135379" y="65150"/>
                </a:lnTo>
                <a:lnTo>
                  <a:pt x="1110860" y="51181"/>
                </a:lnTo>
                <a:close/>
              </a:path>
              <a:path w="1135379" h="132714">
                <a:moveTo>
                  <a:pt x="1054089" y="51714"/>
                </a:moveTo>
                <a:lnTo>
                  <a:pt x="0" y="62357"/>
                </a:lnTo>
                <a:lnTo>
                  <a:pt x="254" y="90932"/>
                </a:lnTo>
                <a:lnTo>
                  <a:pt x="1054270" y="80290"/>
                </a:lnTo>
                <a:lnTo>
                  <a:pt x="1078688" y="65734"/>
                </a:lnTo>
                <a:lnTo>
                  <a:pt x="1054089" y="51714"/>
                </a:lnTo>
                <a:close/>
              </a:path>
              <a:path w="1135379" h="132714">
                <a:moveTo>
                  <a:pt x="1078688" y="65734"/>
                </a:moveTo>
                <a:lnTo>
                  <a:pt x="1054270" y="80290"/>
                </a:lnTo>
                <a:lnTo>
                  <a:pt x="1107186" y="79756"/>
                </a:lnTo>
                <a:lnTo>
                  <a:pt x="1107169" y="77850"/>
                </a:lnTo>
                <a:lnTo>
                  <a:pt x="1099947" y="77850"/>
                </a:lnTo>
                <a:lnTo>
                  <a:pt x="1078688" y="65734"/>
                </a:lnTo>
                <a:close/>
              </a:path>
              <a:path w="1135379" h="132714">
                <a:moveTo>
                  <a:pt x="1099693" y="53212"/>
                </a:moveTo>
                <a:lnTo>
                  <a:pt x="1078688" y="65734"/>
                </a:lnTo>
                <a:lnTo>
                  <a:pt x="1099947" y="77850"/>
                </a:lnTo>
                <a:lnTo>
                  <a:pt x="1099693" y="53212"/>
                </a:lnTo>
                <a:close/>
              </a:path>
              <a:path w="1135379" h="132714">
                <a:moveTo>
                  <a:pt x="1106950" y="53212"/>
                </a:moveTo>
                <a:lnTo>
                  <a:pt x="1099693" y="53212"/>
                </a:lnTo>
                <a:lnTo>
                  <a:pt x="1099947" y="77850"/>
                </a:lnTo>
                <a:lnTo>
                  <a:pt x="1107169" y="77850"/>
                </a:lnTo>
                <a:lnTo>
                  <a:pt x="1106950" y="53212"/>
                </a:lnTo>
                <a:close/>
              </a:path>
              <a:path w="1135379" h="132714">
                <a:moveTo>
                  <a:pt x="1106932" y="51181"/>
                </a:moveTo>
                <a:lnTo>
                  <a:pt x="1054089" y="51714"/>
                </a:lnTo>
                <a:lnTo>
                  <a:pt x="1078688" y="65734"/>
                </a:lnTo>
                <a:lnTo>
                  <a:pt x="1099693" y="53212"/>
                </a:lnTo>
                <a:lnTo>
                  <a:pt x="1106950" y="53212"/>
                </a:lnTo>
                <a:lnTo>
                  <a:pt x="1106932" y="51181"/>
                </a:lnTo>
                <a:close/>
              </a:path>
              <a:path w="1135379" h="132714">
                <a:moveTo>
                  <a:pt x="1021079" y="0"/>
                </a:moveTo>
                <a:lnTo>
                  <a:pt x="1012316" y="2412"/>
                </a:lnTo>
                <a:lnTo>
                  <a:pt x="1004443" y="16128"/>
                </a:lnTo>
                <a:lnTo>
                  <a:pt x="1006856" y="24764"/>
                </a:lnTo>
                <a:lnTo>
                  <a:pt x="1054089" y="51714"/>
                </a:lnTo>
                <a:lnTo>
                  <a:pt x="1106932" y="51181"/>
                </a:lnTo>
                <a:lnTo>
                  <a:pt x="1110860" y="51181"/>
                </a:lnTo>
                <a:lnTo>
                  <a:pt x="1021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33801" y="1746884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Ekle(5)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94021" y="1968626"/>
            <a:ext cx="969644" cy="132715"/>
          </a:xfrm>
          <a:custGeom>
            <a:avLst/>
            <a:gdLst/>
            <a:ahLst/>
            <a:cxnLst/>
            <a:rect l="l" t="t" r="r" b="b"/>
            <a:pathLst>
              <a:path w="969644" h="132714">
                <a:moveTo>
                  <a:pt x="944855" y="49911"/>
                </a:moveTo>
                <a:lnTo>
                  <a:pt x="940815" y="49911"/>
                </a:lnTo>
                <a:lnTo>
                  <a:pt x="941451" y="78486"/>
                </a:lnTo>
                <a:lnTo>
                  <a:pt x="888760" y="79737"/>
                </a:lnTo>
                <a:lnTo>
                  <a:pt x="849121" y="104139"/>
                </a:lnTo>
                <a:lnTo>
                  <a:pt x="842390" y="108203"/>
                </a:lnTo>
                <a:lnTo>
                  <a:pt x="840358" y="116967"/>
                </a:lnTo>
                <a:lnTo>
                  <a:pt x="844423" y="123698"/>
                </a:lnTo>
                <a:lnTo>
                  <a:pt x="848613" y="130428"/>
                </a:lnTo>
                <a:lnTo>
                  <a:pt x="857376" y="132587"/>
                </a:lnTo>
                <a:lnTo>
                  <a:pt x="969517" y="63500"/>
                </a:lnTo>
                <a:lnTo>
                  <a:pt x="944855" y="49911"/>
                </a:lnTo>
                <a:close/>
              </a:path>
              <a:path w="969644" h="132714">
                <a:moveTo>
                  <a:pt x="887875" y="51168"/>
                </a:moveTo>
                <a:lnTo>
                  <a:pt x="0" y="72262"/>
                </a:lnTo>
                <a:lnTo>
                  <a:pt x="634" y="100837"/>
                </a:lnTo>
                <a:lnTo>
                  <a:pt x="888760" y="79737"/>
                </a:lnTo>
                <a:lnTo>
                  <a:pt x="912827" y="64921"/>
                </a:lnTo>
                <a:lnTo>
                  <a:pt x="887875" y="51168"/>
                </a:lnTo>
                <a:close/>
              </a:path>
              <a:path w="969644" h="132714">
                <a:moveTo>
                  <a:pt x="912827" y="64921"/>
                </a:moveTo>
                <a:lnTo>
                  <a:pt x="888760" y="79737"/>
                </a:lnTo>
                <a:lnTo>
                  <a:pt x="941451" y="78486"/>
                </a:lnTo>
                <a:lnTo>
                  <a:pt x="941411" y="76708"/>
                </a:lnTo>
                <a:lnTo>
                  <a:pt x="934212" y="76708"/>
                </a:lnTo>
                <a:lnTo>
                  <a:pt x="912827" y="64921"/>
                </a:lnTo>
                <a:close/>
              </a:path>
              <a:path w="969644" h="132714">
                <a:moveTo>
                  <a:pt x="933703" y="52070"/>
                </a:moveTo>
                <a:lnTo>
                  <a:pt x="912827" y="64921"/>
                </a:lnTo>
                <a:lnTo>
                  <a:pt x="934212" y="76708"/>
                </a:lnTo>
                <a:lnTo>
                  <a:pt x="933703" y="52070"/>
                </a:lnTo>
                <a:close/>
              </a:path>
              <a:path w="969644" h="132714">
                <a:moveTo>
                  <a:pt x="940863" y="52070"/>
                </a:moveTo>
                <a:lnTo>
                  <a:pt x="933703" y="52070"/>
                </a:lnTo>
                <a:lnTo>
                  <a:pt x="934212" y="76708"/>
                </a:lnTo>
                <a:lnTo>
                  <a:pt x="941411" y="76708"/>
                </a:lnTo>
                <a:lnTo>
                  <a:pt x="940863" y="52070"/>
                </a:lnTo>
                <a:close/>
              </a:path>
              <a:path w="969644" h="132714">
                <a:moveTo>
                  <a:pt x="940815" y="49911"/>
                </a:moveTo>
                <a:lnTo>
                  <a:pt x="887875" y="51168"/>
                </a:lnTo>
                <a:lnTo>
                  <a:pt x="912827" y="64921"/>
                </a:lnTo>
                <a:lnTo>
                  <a:pt x="933703" y="52070"/>
                </a:lnTo>
                <a:lnTo>
                  <a:pt x="940863" y="52070"/>
                </a:lnTo>
                <a:lnTo>
                  <a:pt x="940815" y="49911"/>
                </a:lnTo>
                <a:close/>
              </a:path>
              <a:path w="969644" h="132714">
                <a:moveTo>
                  <a:pt x="854201" y="0"/>
                </a:moveTo>
                <a:lnTo>
                  <a:pt x="845565" y="2412"/>
                </a:lnTo>
                <a:lnTo>
                  <a:pt x="841755" y="9398"/>
                </a:lnTo>
                <a:lnTo>
                  <a:pt x="837945" y="16256"/>
                </a:lnTo>
                <a:lnTo>
                  <a:pt x="840486" y="25019"/>
                </a:lnTo>
                <a:lnTo>
                  <a:pt x="887875" y="51168"/>
                </a:lnTo>
                <a:lnTo>
                  <a:pt x="940815" y="49911"/>
                </a:lnTo>
                <a:lnTo>
                  <a:pt x="944855" y="49911"/>
                </a:lnTo>
                <a:lnTo>
                  <a:pt x="854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49977" y="1719783"/>
            <a:ext cx="727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0975" y="2709926"/>
            <a:ext cx="127000" cy="276225"/>
          </a:xfrm>
          <a:custGeom>
            <a:avLst/>
            <a:gdLst/>
            <a:ahLst/>
            <a:cxnLst/>
            <a:rect l="l" t="t" r="r" b="b"/>
            <a:pathLst>
              <a:path w="127000" h="276225">
                <a:moveTo>
                  <a:pt x="0" y="0"/>
                </a:moveTo>
                <a:lnTo>
                  <a:pt x="127000" y="2762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1868" y="3042361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62012" y="2986087"/>
            <a:ext cx="351155" cy="352425"/>
            <a:chOff x="862012" y="2986087"/>
            <a:chExt cx="351155" cy="352425"/>
          </a:xfrm>
        </p:grpSpPr>
        <p:sp>
          <p:nvSpPr>
            <p:cNvPr id="37" name="object 37"/>
            <p:cNvSpPr/>
            <p:nvPr/>
          </p:nvSpPr>
          <p:spPr>
            <a:xfrm>
              <a:off x="866775" y="2990850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30" h="342900">
                  <a:moveTo>
                    <a:pt x="170662" y="0"/>
                  </a:moveTo>
                  <a:lnTo>
                    <a:pt x="125291" y="6120"/>
                  </a:lnTo>
                  <a:lnTo>
                    <a:pt x="84523" y="23396"/>
                  </a:lnTo>
                  <a:lnTo>
                    <a:pt x="49984" y="50196"/>
                  </a:lnTo>
                  <a:lnTo>
                    <a:pt x="23299" y="84892"/>
                  </a:lnTo>
                  <a:lnTo>
                    <a:pt x="6095" y="125853"/>
                  </a:lnTo>
                  <a:lnTo>
                    <a:pt x="0" y="171450"/>
                  </a:lnTo>
                  <a:lnTo>
                    <a:pt x="6095" y="217046"/>
                  </a:lnTo>
                  <a:lnTo>
                    <a:pt x="23299" y="258007"/>
                  </a:lnTo>
                  <a:lnTo>
                    <a:pt x="49984" y="292703"/>
                  </a:lnTo>
                  <a:lnTo>
                    <a:pt x="84523" y="319503"/>
                  </a:lnTo>
                  <a:lnTo>
                    <a:pt x="125291" y="336779"/>
                  </a:lnTo>
                  <a:lnTo>
                    <a:pt x="170662" y="342900"/>
                  </a:lnTo>
                  <a:lnTo>
                    <a:pt x="216027" y="336779"/>
                  </a:lnTo>
                  <a:lnTo>
                    <a:pt x="256792" y="319503"/>
                  </a:lnTo>
                  <a:lnTo>
                    <a:pt x="291330" y="292703"/>
                  </a:lnTo>
                  <a:lnTo>
                    <a:pt x="318013" y="258007"/>
                  </a:lnTo>
                  <a:lnTo>
                    <a:pt x="335216" y="217046"/>
                  </a:lnTo>
                  <a:lnTo>
                    <a:pt x="341312" y="171450"/>
                  </a:lnTo>
                  <a:lnTo>
                    <a:pt x="335216" y="125853"/>
                  </a:lnTo>
                  <a:lnTo>
                    <a:pt x="318013" y="84892"/>
                  </a:lnTo>
                  <a:lnTo>
                    <a:pt x="291330" y="50196"/>
                  </a:lnTo>
                  <a:lnTo>
                    <a:pt x="256792" y="23396"/>
                  </a:lnTo>
                  <a:lnTo>
                    <a:pt x="216027" y="6120"/>
                  </a:lnTo>
                  <a:lnTo>
                    <a:pt x="1706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6775" y="2990850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30" h="342900">
                  <a:moveTo>
                    <a:pt x="0" y="171450"/>
                  </a:moveTo>
                  <a:lnTo>
                    <a:pt x="6095" y="125853"/>
                  </a:lnTo>
                  <a:lnTo>
                    <a:pt x="23299" y="84892"/>
                  </a:lnTo>
                  <a:lnTo>
                    <a:pt x="49984" y="50196"/>
                  </a:lnTo>
                  <a:lnTo>
                    <a:pt x="84523" y="23396"/>
                  </a:lnTo>
                  <a:lnTo>
                    <a:pt x="125291" y="6120"/>
                  </a:lnTo>
                  <a:lnTo>
                    <a:pt x="170662" y="0"/>
                  </a:lnTo>
                  <a:lnTo>
                    <a:pt x="216027" y="6120"/>
                  </a:lnTo>
                  <a:lnTo>
                    <a:pt x="256792" y="23396"/>
                  </a:lnTo>
                  <a:lnTo>
                    <a:pt x="291330" y="50196"/>
                  </a:lnTo>
                  <a:lnTo>
                    <a:pt x="318013" y="84892"/>
                  </a:lnTo>
                  <a:lnTo>
                    <a:pt x="335216" y="125853"/>
                  </a:lnTo>
                  <a:lnTo>
                    <a:pt x="341312" y="171450"/>
                  </a:lnTo>
                  <a:lnTo>
                    <a:pt x="335216" y="217046"/>
                  </a:lnTo>
                  <a:lnTo>
                    <a:pt x="318013" y="258007"/>
                  </a:lnTo>
                  <a:lnTo>
                    <a:pt x="291330" y="292703"/>
                  </a:lnTo>
                  <a:lnTo>
                    <a:pt x="256792" y="319503"/>
                  </a:lnTo>
                  <a:lnTo>
                    <a:pt x="216027" y="336779"/>
                  </a:lnTo>
                  <a:lnTo>
                    <a:pt x="170662" y="342900"/>
                  </a:lnTo>
                  <a:lnTo>
                    <a:pt x="125291" y="336779"/>
                  </a:lnTo>
                  <a:lnTo>
                    <a:pt x="84523" y="319503"/>
                  </a:lnTo>
                  <a:lnTo>
                    <a:pt x="49984" y="292703"/>
                  </a:lnTo>
                  <a:lnTo>
                    <a:pt x="23299" y="258007"/>
                  </a:lnTo>
                  <a:lnTo>
                    <a:pt x="6095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67232" y="3008833"/>
            <a:ext cx="734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4520" algn="l"/>
              </a:tabLst>
            </a:pPr>
            <a:r>
              <a:rPr sz="2700" spc="-75" baseline="3086">
                <a:latin typeface="Calibri"/>
                <a:cs typeface="Calibri"/>
              </a:rPr>
              <a:t>3</a:t>
            </a:r>
            <a:r>
              <a:rPr sz="2700" baseline="3086"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55687" y="1803463"/>
            <a:ext cx="6069330" cy="1219200"/>
            <a:chOff x="1055687" y="1803463"/>
            <a:chExt cx="6069330" cy="1219200"/>
          </a:xfrm>
        </p:grpSpPr>
        <p:sp>
          <p:nvSpPr>
            <p:cNvPr id="41" name="object 41"/>
            <p:cNvSpPr/>
            <p:nvPr/>
          </p:nvSpPr>
          <p:spPr>
            <a:xfrm>
              <a:off x="1069975" y="2722499"/>
              <a:ext cx="212725" cy="285750"/>
            </a:xfrm>
            <a:custGeom>
              <a:avLst/>
              <a:gdLst/>
              <a:ahLst/>
              <a:cxnLst/>
              <a:rect l="l" t="t" r="r" b="b"/>
              <a:pathLst>
                <a:path w="212725" h="285750">
                  <a:moveTo>
                    <a:pt x="212725" y="0"/>
                  </a:moveTo>
                  <a:lnTo>
                    <a:pt x="0" y="28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80276" y="1808226"/>
              <a:ext cx="339725" cy="342900"/>
            </a:xfrm>
            <a:custGeom>
              <a:avLst/>
              <a:gdLst/>
              <a:ahLst/>
              <a:cxnLst/>
              <a:rect l="l" t="t" r="r" b="b"/>
              <a:pathLst>
                <a:path w="339725" h="342900">
                  <a:moveTo>
                    <a:pt x="169799" y="0"/>
                  </a:moveTo>
                  <a:lnTo>
                    <a:pt x="124633" y="6120"/>
                  </a:lnTo>
                  <a:lnTo>
                    <a:pt x="84064" y="23396"/>
                  </a:lnTo>
                  <a:lnTo>
                    <a:pt x="49704" y="50196"/>
                  </a:lnTo>
                  <a:lnTo>
                    <a:pt x="23165" y="84892"/>
                  </a:lnTo>
                  <a:lnTo>
                    <a:pt x="6060" y="125853"/>
                  </a:lnTo>
                  <a:lnTo>
                    <a:pt x="0" y="171450"/>
                  </a:lnTo>
                  <a:lnTo>
                    <a:pt x="6060" y="217002"/>
                  </a:lnTo>
                  <a:lnTo>
                    <a:pt x="23165" y="257951"/>
                  </a:lnTo>
                  <a:lnTo>
                    <a:pt x="49704" y="292655"/>
                  </a:lnTo>
                  <a:lnTo>
                    <a:pt x="84064" y="319475"/>
                  </a:lnTo>
                  <a:lnTo>
                    <a:pt x="124633" y="336770"/>
                  </a:lnTo>
                  <a:lnTo>
                    <a:pt x="169799" y="342900"/>
                  </a:lnTo>
                  <a:lnTo>
                    <a:pt x="214973" y="336770"/>
                  </a:lnTo>
                  <a:lnTo>
                    <a:pt x="255566" y="319475"/>
                  </a:lnTo>
                  <a:lnTo>
                    <a:pt x="289956" y="292655"/>
                  </a:lnTo>
                  <a:lnTo>
                    <a:pt x="316526" y="257951"/>
                  </a:lnTo>
                  <a:lnTo>
                    <a:pt x="333655" y="217002"/>
                  </a:lnTo>
                  <a:lnTo>
                    <a:pt x="339725" y="171450"/>
                  </a:lnTo>
                  <a:lnTo>
                    <a:pt x="333655" y="125853"/>
                  </a:lnTo>
                  <a:lnTo>
                    <a:pt x="316526" y="84892"/>
                  </a:lnTo>
                  <a:lnTo>
                    <a:pt x="289956" y="50196"/>
                  </a:lnTo>
                  <a:lnTo>
                    <a:pt x="255566" y="23396"/>
                  </a:lnTo>
                  <a:lnTo>
                    <a:pt x="214973" y="6120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80276" y="1808226"/>
              <a:ext cx="339725" cy="342900"/>
            </a:xfrm>
            <a:custGeom>
              <a:avLst/>
              <a:gdLst/>
              <a:ahLst/>
              <a:cxnLst/>
              <a:rect l="l" t="t" r="r" b="b"/>
              <a:pathLst>
                <a:path w="339725" h="342900">
                  <a:moveTo>
                    <a:pt x="0" y="171450"/>
                  </a:moveTo>
                  <a:lnTo>
                    <a:pt x="6060" y="125853"/>
                  </a:lnTo>
                  <a:lnTo>
                    <a:pt x="23165" y="84892"/>
                  </a:lnTo>
                  <a:lnTo>
                    <a:pt x="49704" y="50196"/>
                  </a:lnTo>
                  <a:lnTo>
                    <a:pt x="84064" y="23396"/>
                  </a:lnTo>
                  <a:lnTo>
                    <a:pt x="124633" y="6120"/>
                  </a:lnTo>
                  <a:lnTo>
                    <a:pt x="169799" y="0"/>
                  </a:lnTo>
                  <a:lnTo>
                    <a:pt x="214973" y="6120"/>
                  </a:lnTo>
                  <a:lnTo>
                    <a:pt x="255566" y="23396"/>
                  </a:lnTo>
                  <a:lnTo>
                    <a:pt x="289956" y="50196"/>
                  </a:lnTo>
                  <a:lnTo>
                    <a:pt x="316526" y="84892"/>
                  </a:lnTo>
                  <a:lnTo>
                    <a:pt x="333655" y="125853"/>
                  </a:lnTo>
                  <a:lnTo>
                    <a:pt x="339725" y="171450"/>
                  </a:lnTo>
                  <a:lnTo>
                    <a:pt x="333655" y="217002"/>
                  </a:lnTo>
                  <a:lnTo>
                    <a:pt x="316526" y="257951"/>
                  </a:lnTo>
                  <a:lnTo>
                    <a:pt x="289956" y="292655"/>
                  </a:lnTo>
                  <a:lnTo>
                    <a:pt x="255566" y="319475"/>
                  </a:lnTo>
                  <a:lnTo>
                    <a:pt x="214973" y="336770"/>
                  </a:lnTo>
                  <a:lnTo>
                    <a:pt x="169799" y="342900"/>
                  </a:lnTo>
                  <a:lnTo>
                    <a:pt x="124633" y="336770"/>
                  </a:lnTo>
                  <a:lnTo>
                    <a:pt x="84064" y="319475"/>
                  </a:lnTo>
                  <a:lnTo>
                    <a:pt x="49704" y="292655"/>
                  </a:lnTo>
                  <a:lnTo>
                    <a:pt x="23165" y="257951"/>
                  </a:lnTo>
                  <a:lnTo>
                    <a:pt x="6060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89651" y="3597275"/>
            <a:ext cx="2522855" cy="61595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LR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Düzeltmesinden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  <a:p>
            <a:pPr marL="50800" algn="ctr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ağacın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durumu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0986" y="18148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886513" y="2389187"/>
            <a:ext cx="741680" cy="904875"/>
            <a:chOff x="5886513" y="2389187"/>
            <a:chExt cx="741680" cy="904875"/>
          </a:xfrm>
        </p:grpSpPr>
        <p:sp>
          <p:nvSpPr>
            <p:cNvPr id="47" name="object 47"/>
            <p:cNvSpPr/>
            <p:nvPr/>
          </p:nvSpPr>
          <p:spPr>
            <a:xfrm>
              <a:off x="6281801" y="2393950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170561" y="0"/>
                  </a:moveTo>
                  <a:lnTo>
                    <a:pt x="125206" y="6120"/>
                  </a:lnTo>
                  <a:lnTo>
                    <a:pt x="84459" y="23396"/>
                  </a:lnTo>
                  <a:lnTo>
                    <a:pt x="49942" y="50196"/>
                  </a:lnTo>
                  <a:lnTo>
                    <a:pt x="23278" y="84892"/>
                  </a:lnTo>
                  <a:lnTo>
                    <a:pt x="6090" y="125853"/>
                  </a:lnTo>
                  <a:lnTo>
                    <a:pt x="0" y="171450"/>
                  </a:lnTo>
                  <a:lnTo>
                    <a:pt x="6090" y="217046"/>
                  </a:lnTo>
                  <a:lnTo>
                    <a:pt x="23278" y="258007"/>
                  </a:lnTo>
                  <a:lnTo>
                    <a:pt x="49942" y="292703"/>
                  </a:lnTo>
                  <a:lnTo>
                    <a:pt x="84459" y="319503"/>
                  </a:lnTo>
                  <a:lnTo>
                    <a:pt x="125206" y="336779"/>
                  </a:lnTo>
                  <a:lnTo>
                    <a:pt x="170561" y="342900"/>
                  </a:lnTo>
                  <a:lnTo>
                    <a:pt x="215924" y="336779"/>
                  </a:lnTo>
                  <a:lnTo>
                    <a:pt x="256695" y="319503"/>
                  </a:lnTo>
                  <a:lnTo>
                    <a:pt x="291242" y="292703"/>
                  </a:lnTo>
                  <a:lnTo>
                    <a:pt x="317937" y="258007"/>
                  </a:lnTo>
                  <a:lnTo>
                    <a:pt x="335149" y="217046"/>
                  </a:lnTo>
                  <a:lnTo>
                    <a:pt x="341249" y="171450"/>
                  </a:lnTo>
                  <a:lnTo>
                    <a:pt x="335149" y="125853"/>
                  </a:lnTo>
                  <a:lnTo>
                    <a:pt x="317937" y="84892"/>
                  </a:lnTo>
                  <a:lnTo>
                    <a:pt x="291242" y="50196"/>
                  </a:lnTo>
                  <a:lnTo>
                    <a:pt x="256695" y="23396"/>
                  </a:lnTo>
                  <a:lnTo>
                    <a:pt x="215924" y="612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81801" y="2393950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0" y="171450"/>
                  </a:moveTo>
                  <a:lnTo>
                    <a:pt x="6090" y="125853"/>
                  </a:lnTo>
                  <a:lnTo>
                    <a:pt x="23278" y="84892"/>
                  </a:lnTo>
                  <a:lnTo>
                    <a:pt x="49942" y="50196"/>
                  </a:lnTo>
                  <a:lnTo>
                    <a:pt x="84459" y="23396"/>
                  </a:lnTo>
                  <a:lnTo>
                    <a:pt x="125206" y="6120"/>
                  </a:lnTo>
                  <a:lnTo>
                    <a:pt x="170561" y="0"/>
                  </a:lnTo>
                  <a:lnTo>
                    <a:pt x="215924" y="6120"/>
                  </a:lnTo>
                  <a:lnTo>
                    <a:pt x="256695" y="23396"/>
                  </a:lnTo>
                  <a:lnTo>
                    <a:pt x="291242" y="50196"/>
                  </a:lnTo>
                  <a:lnTo>
                    <a:pt x="317937" y="84892"/>
                  </a:lnTo>
                  <a:lnTo>
                    <a:pt x="335149" y="125853"/>
                  </a:lnTo>
                  <a:lnTo>
                    <a:pt x="341249" y="171450"/>
                  </a:lnTo>
                  <a:lnTo>
                    <a:pt x="335149" y="217046"/>
                  </a:lnTo>
                  <a:lnTo>
                    <a:pt x="317937" y="258007"/>
                  </a:lnTo>
                  <a:lnTo>
                    <a:pt x="291242" y="292703"/>
                  </a:lnTo>
                  <a:lnTo>
                    <a:pt x="256695" y="319503"/>
                  </a:lnTo>
                  <a:lnTo>
                    <a:pt x="215924" y="336779"/>
                  </a:lnTo>
                  <a:lnTo>
                    <a:pt x="170561" y="342900"/>
                  </a:lnTo>
                  <a:lnTo>
                    <a:pt x="125206" y="336779"/>
                  </a:lnTo>
                  <a:lnTo>
                    <a:pt x="84459" y="319503"/>
                  </a:lnTo>
                  <a:lnTo>
                    <a:pt x="49942" y="292703"/>
                  </a:lnTo>
                  <a:lnTo>
                    <a:pt x="23278" y="258007"/>
                  </a:lnTo>
                  <a:lnTo>
                    <a:pt x="6090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91276" y="2946400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170561" y="0"/>
                  </a:moveTo>
                  <a:lnTo>
                    <a:pt x="125206" y="6120"/>
                  </a:lnTo>
                  <a:lnTo>
                    <a:pt x="84459" y="23396"/>
                  </a:lnTo>
                  <a:lnTo>
                    <a:pt x="49942" y="50196"/>
                  </a:lnTo>
                  <a:lnTo>
                    <a:pt x="23278" y="84892"/>
                  </a:lnTo>
                  <a:lnTo>
                    <a:pt x="6090" y="125853"/>
                  </a:lnTo>
                  <a:lnTo>
                    <a:pt x="0" y="171450"/>
                  </a:lnTo>
                  <a:lnTo>
                    <a:pt x="6090" y="217046"/>
                  </a:lnTo>
                  <a:lnTo>
                    <a:pt x="23278" y="258007"/>
                  </a:lnTo>
                  <a:lnTo>
                    <a:pt x="49942" y="292703"/>
                  </a:lnTo>
                  <a:lnTo>
                    <a:pt x="84459" y="319503"/>
                  </a:lnTo>
                  <a:lnTo>
                    <a:pt x="125206" y="336779"/>
                  </a:lnTo>
                  <a:lnTo>
                    <a:pt x="170561" y="342900"/>
                  </a:lnTo>
                  <a:lnTo>
                    <a:pt x="215924" y="336779"/>
                  </a:lnTo>
                  <a:lnTo>
                    <a:pt x="256695" y="319503"/>
                  </a:lnTo>
                  <a:lnTo>
                    <a:pt x="291242" y="292703"/>
                  </a:lnTo>
                  <a:lnTo>
                    <a:pt x="317937" y="258007"/>
                  </a:lnTo>
                  <a:lnTo>
                    <a:pt x="335149" y="217046"/>
                  </a:lnTo>
                  <a:lnTo>
                    <a:pt x="341249" y="171450"/>
                  </a:lnTo>
                  <a:lnTo>
                    <a:pt x="335149" y="125853"/>
                  </a:lnTo>
                  <a:lnTo>
                    <a:pt x="317937" y="84892"/>
                  </a:lnTo>
                  <a:lnTo>
                    <a:pt x="291242" y="50196"/>
                  </a:lnTo>
                  <a:lnTo>
                    <a:pt x="256695" y="23396"/>
                  </a:lnTo>
                  <a:lnTo>
                    <a:pt x="215924" y="612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1276" y="2946400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0" y="171450"/>
                  </a:moveTo>
                  <a:lnTo>
                    <a:pt x="6090" y="125853"/>
                  </a:lnTo>
                  <a:lnTo>
                    <a:pt x="23278" y="84892"/>
                  </a:lnTo>
                  <a:lnTo>
                    <a:pt x="49942" y="50196"/>
                  </a:lnTo>
                  <a:lnTo>
                    <a:pt x="84459" y="23396"/>
                  </a:lnTo>
                  <a:lnTo>
                    <a:pt x="125206" y="6120"/>
                  </a:lnTo>
                  <a:lnTo>
                    <a:pt x="170561" y="0"/>
                  </a:lnTo>
                  <a:lnTo>
                    <a:pt x="215924" y="6120"/>
                  </a:lnTo>
                  <a:lnTo>
                    <a:pt x="256695" y="23396"/>
                  </a:lnTo>
                  <a:lnTo>
                    <a:pt x="291242" y="50196"/>
                  </a:lnTo>
                  <a:lnTo>
                    <a:pt x="317937" y="84892"/>
                  </a:lnTo>
                  <a:lnTo>
                    <a:pt x="335149" y="125853"/>
                  </a:lnTo>
                  <a:lnTo>
                    <a:pt x="341249" y="171450"/>
                  </a:lnTo>
                  <a:lnTo>
                    <a:pt x="335149" y="217046"/>
                  </a:lnTo>
                  <a:lnTo>
                    <a:pt x="317937" y="258007"/>
                  </a:lnTo>
                  <a:lnTo>
                    <a:pt x="291242" y="292703"/>
                  </a:lnTo>
                  <a:lnTo>
                    <a:pt x="256695" y="319503"/>
                  </a:lnTo>
                  <a:lnTo>
                    <a:pt x="215924" y="336779"/>
                  </a:lnTo>
                  <a:lnTo>
                    <a:pt x="170561" y="342900"/>
                  </a:lnTo>
                  <a:lnTo>
                    <a:pt x="125206" y="336779"/>
                  </a:lnTo>
                  <a:lnTo>
                    <a:pt x="84459" y="319503"/>
                  </a:lnTo>
                  <a:lnTo>
                    <a:pt x="49942" y="292703"/>
                  </a:lnTo>
                  <a:lnTo>
                    <a:pt x="23278" y="258007"/>
                  </a:lnTo>
                  <a:lnTo>
                    <a:pt x="6090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992495" y="29532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513512" y="2974911"/>
            <a:ext cx="351155" cy="352425"/>
            <a:chOff x="6513512" y="2974911"/>
            <a:chExt cx="351155" cy="352425"/>
          </a:xfrm>
        </p:grpSpPr>
        <p:sp>
          <p:nvSpPr>
            <p:cNvPr id="53" name="object 53"/>
            <p:cNvSpPr/>
            <p:nvPr/>
          </p:nvSpPr>
          <p:spPr>
            <a:xfrm>
              <a:off x="6518275" y="2979673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170688" y="0"/>
                  </a:moveTo>
                  <a:lnTo>
                    <a:pt x="125324" y="6129"/>
                  </a:lnTo>
                  <a:lnTo>
                    <a:pt x="84553" y="23424"/>
                  </a:lnTo>
                  <a:lnTo>
                    <a:pt x="50006" y="50244"/>
                  </a:lnTo>
                  <a:lnTo>
                    <a:pt x="23311" y="84948"/>
                  </a:lnTo>
                  <a:lnTo>
                    <a:pt x="6099" y="125897"/>
                  </a:lnTo>
                  <a:lnTo>
                    <a:pt x="0" y="171450"/>
                  </a:lnTo>
                  <a:lnTo>
                    <a:pt x="6099" y="217046"/>
                  </a:lnTo>
                  <a:lnTo>
                    <a:pt x="23311" y="258007"/>
                  </a:lnTo>
                  <a:lnTo>
                    <a:pt x="50006" y="292703"/>
                  </a:lnTo>
                  <a:lnTo>
                    <a:pt x="84553" y="319503"/>
                  </a:lnTo>
                  <a:lnTo>
                    <a:pt x="125324" y="336779"/>
                  </a:lnTo>
                  <a:lnTo>
                    <a:pt x="170688" y="342900"/>
                  </a:lnTo>
                  <a:lnTo>
                    <a:pt x="216051" y="336779"/>
                  </a:lnTo>
                  <a:lnTo>
                    <a:pt x="256822" y="319503"/>
                  </a:lnTo>
                  <a:lnTo>
                    <a:pt x="291369" y="292703"/>
                  </a:lnTo>
                  <a:lnTo>
                    <a:pt x="318064" y="258007"/>
                  </a:lnTo>
                  <a:lnTo>
                    <a:pt x="335276" y="217046"/>
                  </a:lnTo>
                  <a:lnTo>
                    <a:pt x="341375" y="171450"/>
                  </a:lnTo>
                  <a:lnTo>
                    <a:pt x="335276" y="125897"/>
                  </a:lnTo>
                  <a:lnTo>
                    <a:pt x="318064" y="84948"/>
                  </a:lnTo>
                  <a:lnTo>
                    <a:pt x="291369" y="50244"/>
                  </a:lnTo>
                  <a:lnTo>
                    <a:pt x="256822" y="23424"/>
                  </a:lnTo>
                  <a:lnTo>
                    <a:pt x="216051" y="6129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18275" y="2979673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0" y="171450"/>
                  </a:moveTo>
                  <a:lnTo>
                    <a:pt x="6099" y="125897"/>
                  </a:lnTo>
                  <a:lnTo>
                    <a:pt x="23311" y="84948"/>
                  </a:lnTo>
                  <a:lnTo>
                    <a:pt x="50006" y="50244"/>
                  </a:lnTo>
                  <a:lnTo>
                    <a:pt x="84553" y="23424"/>
                  </a:lnTo>
                  <a:lnTo>
                    <a:pt x="125324" y="6129"/>
                  </a:lnTo>
                  <a:lnTo>
                    <a:pt x="170688" y="0"/>
                  </a:lnTo>
                  <a:lnTo>
                    <a:pt x="216051" y="6129"/>
                  </a:lnTo>
                  <a:lnTo>
                    <a:pt x="256822" y="23424"/>
                  </a:lnTo>
                  <a:lnTo>
                    <a:pt x="291369" y="50244"/>
                  </a:lnTo>
                  <a:lnTo>
                    <a:pt x="318064" y="84948"/>
                  </a:lnTo>
                  <a:lnTo>
                    <a:pt x="335276" y="125897"/>
                  </a:lnTo>
                  <a:lnTo>
                    <a:pt x="341375" y="171450"/>
                  </a:lnTo>
                  <a:lnTo>
                    <a:pt x="335276" y="217046"/>
                  </a:lnTo>
                  <a:lnTo>
                    <a:pt x="318064" y="258007"/>
                  </a:lnTo>
                  <a:lnTo>
                    <a:pt x="291369" y="292703"/>
                  </a:lnTo>
                  <a:lnTo>
                    <a:pt x="256822" y="319503"/>
                  </a:lnTo>
                  <a:lnTo>
                    <a:pt x="216051" y="336779"/>
                  </a:lnTo>
                  <a:lnTo>
                    <a:pt x="170688" y="342900"/>
                  </a:lnTo>
                  <a:lnTo>
                    <a:pt x="125324" y="336779"/>
                  </a:lnTo>
                  <a:lnTo>
                    <a:pt x="84553" y="319503"/>
                  </a:lnTo>
                  <a:lnTo>
                    <a:pt x="50006" y="292703"/>
                  </a:lnTo>
                  <a:lnTo>
                    <a:pt x="23311" y="258007"/>
                  </a:lnTo>
                  <a:lnTo>
                    <a:pt x="6099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619747" y="2994405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" algn="l"/>
              </a:tabLst>
            </a:pPr>
            <a:r>
              <a:rPr sz="2700" spc="-75" baseline="1543">
                <a:latin typeface="Calibri"/>
                <a:cs typeface="Calibri"/>
              </a:rPr>
              <a:t>5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116762" y="2400363"/>
            <a:ext cx="646430" cy="949325"/>
            <a:chOff x="7116762" y="2400363"/>
            <a:chExt cx="646430" cy="949325"/>
          </a:xfrm>
        </p:grpSpPr>
        <p:sp>
          <p:nvSpPr>
            <p:cNvPr id="57" name="object 57"/>
            <p:cNvSpPr/>
            <p:nvPr/>
          </p:nvSpPr>
          <p:spPr>
            <a:xfrm>
              <a:off x="7121525" y="2405126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170688" y="0"/>
                  </a:moveTo>
                  <a:lnTo>
                    <a:pt x="125324" y="6120"/>
                  </a:lnTo>
                  <a:lnTo>
                    <a:pt x="84553" y="23396"/>
                  </a:lnTo>
                  <a:lnTo>
                    <a:pt x="50006" y="50196"/>
                  </a:lnTo>
                  <a:lnTo>
                    <a:pt x="23311" y="84892"/>
                  </a:lnTo>
                  <a:lnTo>
                    <a:pt x="6099" y="125853"/>
                  </a:lnTo>
                  <a:lnTo>
                    <a:pt x="0" y="171450"/>
                  </a:lnTo>
                  <a:lnTo>
                    <a:pt x="6099" y="217002"/>
                  </a:lnTo>
                  <a:lnTo>
                    <a:pt x="23311" y="257951"/>
                  </a:lnTo>
                  <a:lnTo>
                    <a:pt x="50006" y="292655"/>
                  </a:lnTo>
                  <a:lnTo>
                    <a:pt x="84553" y="319475"/>
                  </a:lnTo>
                  <a:lnTo>
                    <a:pt x="125324" y="336770"/>
                  </a:lnTo>
                  <a:lnTo>
                    <a:pt x="170688" y="342900"/>
                  </a:lnTo>
                  <a:lnTo>
                    <a:pt x="216051" y="336770"/>
                  </a:lnTo>
                  <a:lnTo>
                    <a:pt x="256822" y="319475"/>
                  </a:lnTo>
                  <a:lnTo>
                    <a:pt x="291369" y="292655"/>
                  </a:lnTo>
                  <a:lnTo>
                    <a:pt x="318064" y="257951"/>
                  </a:lnTo>
                  <a:lnTo>
                    <a:pt x="335276" y="217002"/>
                  </a:lnTo>
                  <a:lnTo>
                    <a:pt x="341375" y="171450"/>
                  </a:lnTo>
                  <a:lnTo>
                    <a:pt x="335276" y="125853"/>
                  </a:lnTo>
                  <a:lnTo>
                    <a:pt x="318064" y="84892"/>
                  </a:lnTo>
                  <a:lnTo>
                    <a:pt x="291369" y="50196"/>
                  </a:lnTo>
                  <a:lnTo>
                    <a:pt x="256822" y="23396"/>
                  </a:lnTo>
                  <a:lnTo>
                    <a:pt x="216051" y="6120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21525" y="2405126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0" y="171450"/>
                  </a:moveTo>
                  <a:lnTo>
                    <a:pt x="6099" y="125853"/>
                  </a:lnTo>
                  <a:lnTo>
                    <a:pt x="23311" y="84892"/>
                  </a:lnTo>
                  <a:lnTo>
                    <a:pt x="50006" y="50196"/>
                  </a:lnTo>
                  <a:lnTo>
                    <a:pt x="84553" y="23396"/>
                  </a:lnTo>
                  <a:lnTo>
                    <a:pt x="125324" y="6120"/>
                  </a:lnTo>
                  <a:lnTo>
                    <a:pt x="170688" y="0"/>
                  </a:lnTo>
                  <a:lnTo>
                    <a:pt x="216051" y="6120"/>
                  </a:lnTo>
                  <a:lnTo>
                    <a:pt x="256822" y="23396"/>
                  </a:lnTo>
                  <a:lnTo>
                    <a:pt x="291369" y="50196"/>
                  </a:lnTo>
                  <a:lnTo>
                    <a:pt x="318064" y="84892"/>
                  </a:lnTo>
                  <a:lnTo>
                    <a:pt x="335276" y="125853"/>
                  </a:lnTo>
                  <a:lnTo>
                    <a:pt x="341375" y="171450"/>
                  </a:lnTo>
                  <a:lnTo>
                    <a:pt x="335276" y="217002"/>
                  </a:lnTo>
                  <a:lnTo>
                    <a:pt x="318064" y="257951"/>
                  </a:lnTo>
                  <a:lnTo>
                    <a:pt x="291369" y="292655"/>
                  </a:lnTo>
                  <a:lnTo>
                    <a:pt x="256822" y="319475"/>
                  </a:lnTo>
                  <a:lnTo>
                    <a:pt x="216051" y="336770"/>
                  </a:lnTo>
                  <a:lnTo>
                    <a:pt x="170688" y="342900"/>
                  </a:lnTo>
                  <a:lnTo>
                    <a:pt x="125324" y="336770"/>
                  </a:lnTo>
                  <a:lnTo>
                    <a:pt x="84553" y="319475"/>
                  </a:lnTo>
                  <a:lnTo>
                    <a:pt x="50006" y="292655"/>
                  </a:lnTo>
                  <a:lnTo>
                    <a:pt x="23311" y="257951"/>
                  </a:lnTo>
                  <a:lnTo>
                    <a:pt x="6099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18450" y="3003550"/>
              <a:ext cx="339725" cy="341630"/>
            </a:xfrm>
            <a:custGeom>
              <a:avLst/>
              <a:gdLst/>
              <a:ahLst/>
              <a:cxnLst/>
              <a:rect l="l" t="t" r="r" b="b"/>
              <a:pathLst>
                <a:path w="339725" h="341629">
                  <a:moveTo>
                    <a:pt x="169799" y="0"/>
                  </a:moveTo>
                  <a:lnTo>
                    <a:pt x="124633" y="6099"/>
                  </a:lnTo>
                  <a:lnTo>
                    <a:pt x="84064" y="23311"/>
                  </a:lnTo>
                  <a:lnTo>
                    <a:pt x="49704" y="50006"/>
                  </a:lnTo>
                  <a:lnTo>
                    <a:pt x="23165" y="84553"/>
                  </a:lnTo>
                  <a:lnTo>
                    <a:pt x="6060" y="125324"/>
                  </a:lnTo>
                  <a:lnTo>
                    <a:pt x="0" y="170687"/>
                  </a:lnTo>
                  <a:lnTo>
                    <a:pt x="6060" y="216051"/>
                  </a:lnTo>
                  <a:lnTo>
                    <a:pt x="23165" y="256822"/>
                  </a:lnTo>
                  <a:lnTo>
                    <a:pt x="49704" y="291369"/>
                  </a:lnTo>
                  <a:lnTo>
                    <a:pt x="84064" y="318064"/>
                  </a:lnTo>
                  <a:lnTo>
                    <a:pt x="124633" y="335276"/>
                  </a:lnTo>
                  <a:lnTo>
                    <a:pt x="169799" y="341375"/>
                  </a:lnTo>
                  <a:lnTo>
                    <a:pt x="214973" y="335276"/>
                  </a:lnTo>
                  <a:lnTo>
                    <a:pt x="255566" y="318064"/>
                  </a:lnTo>
                  <a:lnTo>
                    <a:pt x="289956" y="291369"/>
                  </a:lnTo>
                  <a:lnTo>
                    <a:pt x="316526" y="256822"/>
                  </a:lnTo>
                  <a:lnTo>
                    <a:pt x="333655" y="216051"/>
                  </a:lnTo>
                  <a:lnTo>
                    <a:pt x="339725" y="170687"/>
                  </a:lnTo>
                  <a:lnTo>
                    <a:pt x="333655" y="125324"/>
                  </a:lnTo>
                  <a:lnTo>
                    <a:pt x="316526" y="84553"/>
                  </a:lnTo>
                  <a:lnTo>
                    <a:pt x="289956" y="50006"/>
                  </a:lnTo>
                  <a:lnTo>
                    <a:pt x="255566" y="23311"/>
                  </a:lnTo>
                  <a:lnTo>
                    <a:pt x="214973" y="6099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18450" y="3003550"/>
              <a:ext cx="339725" cy="341630"/>
            </a:xfrm>
            <a:custGeom>
              <a:avLst/>
              <a:gdLst/>
              <a:ahLst/>
              <a:cxnLst/>
              <a:rect l="l" t="t" r="r" b="b"/>
              <a:pathLst>
                <a:path w="339725" h="341629">
                  <a:moveTo>
                    <a:pt x="0" y="170687"/>
                  </a:moveTo>
                  <a:lnTo>
                    <a:pt x="6060" y="125324"/>
                  </a:lnTo>
                  <a:lnTo>
                    <a:pt x="23165" y="84553"/>
                  </a:lnTo>
                  <a:lnTo>
                    <a:pt x="49704" y="50006"/>
                  </a:lnTo>
                  <a:lnTo>
                    <a:pt x="84064" y="23311"/>
                  </a:lnTo>
                  <a:lnTo>
                    <a:pt x="124633" y="6099"/>
                  </a:lnTo>
                  <a:lnTo>
                    <a:pt x="169799" y="0"/>
                  </a:lnTo>
                  <a:lnTo>
                    <a:pt x="214973" y="6099"/>
                  </a:lnTo>
                  <a:lnTo>
                    <a:pt x="255566" y="23311"/>
                  </a:lnTo>
                  <a:lnTo>
                    <a:pt x="289956" y="50006"/>
                  </a:lnTo>
                  <a:lnTo>
                    <a:pt x="316526" y="84553"/>
                  </a:lnTo>
                  <a:lnTo>
                    <a:pt x="333655" y="125324"/>
                  </a:lnTo>
                  <a:lnTo>
                    <a:pt x="339725" y="170687"/>
                  </a:lnTo>
                  <a:lnTo>
                    <a:pt x="333655" y="216051"/>
                  </a:lnTo>
                  <a:lnTo>
                    <a:pt x="316526" y="256822"/>
                  </a:lnTo>
                  <a:lnTo>
                    <a:pt x="289956" y="291369"/>
                  </a:lnTo>
                  <a:lnTo>
                    <a:pt x="255566" y="318064"/>
                  </a:lnTo>
                  <a:lnTo>
                    <a:pt x="214973" y="335276"/>
                  </a:lnTo>
                  <a:lnTo>
                    <a:pt x="169799" y="341375"/>
                  </a:lnTo>
                  <a:lnTo>
                    <a:pt x="124633" y="335276"/>
                  </a:lnTo>
                  <a:lnTo>
                    <a:pt x="84064" y="318064"/>
                  </a:lnTo>
                  <a:lnTo>
                    <a:pt x="49704" y="291369"/>
                  </a:lnTo>
                  <a:lnTo>
                    <a:pt x="23165" y="256822"/>
                  </a:lnTo>
                  <a:lnTo>
                    <a:pt x="6060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461250" y="3016758"/>
            <a:ext cx="45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1543">
                <a:latin typeface="Calibri"/>
                <a:cs typeface="Calibri"/>
              </a:rPr>
              <a:t>20</a:t>
            </a:r>
            <a:r>
              <a:rPr sz="2700" spc="525" baseline="1543">
                <a:latin typeface="Calibri"/>
                <a:cs typeface="Calibri"/>
              </a:rPr>
              <a:t> 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53150" y="2101850"/>
            <a:ext cx="1383030" cy="919480"/>
          </a:xfrm>
          <a:custGeom>
            <a:avLst/>
            <a:gdLst/>
            <a:ahLst/>
            <a:cxnLst/>
            <a:rect l="l" t="t" r="r" b="b"/>
            <a:pathLst>
              <a:path w="1383029" h="919480">
                <a:moveTo>
                  <a:pt x="709676" y="0"/>
                </a:moveTo>
                <a:lnTo>
                  <a:pt x="377825" y="322199"/>
                </a:lnTo>
              </a:path>
              <a:path w="1383029" h="919480">
                <a:moveTo>
                  <a:pt x="200025" y="643001"/>
                </a:moveTo>
                <a:lnTo>
                  <a:pt x="0" y="895350"/>
                </a:lnTo>
              </a:path>
              <a:path w="1383029" h="919480">
                <a:moveTo>
                  <a:pt x="354075" y="596900"/>
                </a:moveTo>
                <a:lnTo>
                  <a:pt x="484250" y="895350"/>
                </a:lnTo>
              </a:path>
              <a:path w="1383029" h="919480">
                <a:moveTo>
                  <a:pt x="911225" y="11049"/>
                </a:moveTo>
                <a:lnTo>
                  <a:pt x="1063625" y="285750"/>
                </a:lnTo>
              </a:path>
              <a:path w="1383029" h="919480">
                <a:moveTo>
                  <a:pt x="1252601" y="620649"/>
                </a:moveTo>
                <a:lnTo>
                  <a:pt x="1382776" y="9190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586855" y="182460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72580" y="2408301"/>
            <a:ext cx="35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 spc="47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75" baseline="1543">
                <a:latin typeface="Calibri"/>
                <a:cs typeface="Calibri"/>
              </a:rPr>
              <a:t>4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35828" y="300761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65085" y="2411984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10</a:t>
            </a:r>
            <a:r>
              <a:rPr sz="1800" spc="60">
                <a:latin typeface="Calibri"/>
                <a:cs typeface="Calibri"/>
              </a:rPr>
              <a:t>  </a:t>
            </a: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2400" b="1" spc="-75" baseline="1736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2400" baseline="1736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187700" y="4108450"/>
            <a:ext cx="2054225" cy="615950"/>
          </a:xfrm>
          <a:custGeom>
            <a:avLst/>
            <a:gdLst/>
            <a:ahLst/>
            <a:cxnLst/>
            <a:rect l="l" t="t" r="r" b="b"/>
            <a:pathLst>
              <a:path w="2054225" h="615950">
                <a:moveTo>
                  <a:pt x="2054225" y="0"/>
                </a:moveTo>
                <a:lnTo>
                  <a:pt x="0" y="0"/>
                </a:lnTo>
                <a:lnTo>
                  <a:pt x="0" y="615950"/>
                </a:lnTo>
                <a:lnTo>
                  <a:pt x="2054225" y="615950"/>
                </a:lnTo>
                <a:lnTo>
                  <a:pt x="20542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187700" y="4127119"/>
            <a:ext cx="2054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128905" indent="-24384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eklendikten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sonra </a:t>
            </a:r>
            <a:r>
              <a:rPr sz="1800">
                <a:latin typeface="Calibri"/>
                <a:cs typeface="Calibri"/>
              </a:rPr>
              <a:t>ağacın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durumu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11245" y="3042361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606863" y="1858962"/>
            <a:ext cx="1141730" cy="1222375"/>
            <a:chOff x="3606863" y="1858962"/>
            <a:chExt cx="1141730" cy="1222375"/>
          </a:xfrm>
        </p:grpSpPr>
        <p:sp>
          <p:nvSpPr>
            <p:cNvPr id="71" name="object 71"/>
            <p:cNvSpPr/>
            <p:nvPr/>
          </p:nvSpPr>
          <p:spPr>
            <a:xfrm>
              <a:off x="4072001" y="1863725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170561" y="0"/>
                  </a:moveTo>
                  <a:lnTo>
                    <a:pt x="125206" y="6120"/>
                  </a:lnTo>
                  <a:lnTo>
                    <a:pt x="84459" y="23396"/>
                  </a:lnTo>
                  <a:lnTo>
                    <a:pt x="49942" y="50196"/>
                  </a:lnTo>
                  <a:lnTo>
                    <a:pt x="23278" y="84892"/>
                  </a:lnTo>
                  <a:lnTo>
                    <a:pt x="6090" y="125853"/>
                  </a:lnTo>
                  <a:lnTo>
                    <a:pt x="0" y="171450"/>
                  </a:lnTo>
                  <a:lnTo>
                    <a:pt x="6090" y="217046"/>
                  </a:lnTo>
                  <a:lnTo>
                    <a:pt x="23278" y="258007"/>
                  </a:lnTo>
                  <a:lnTo>
                    <a:pt x="49942" y="292703"/>
                  </a:lnTo>
                  <a:lnTo>
                    <a:pt x="84459" y="319503"/>
                  </a:lnTo>
                  <a:lnTo>
                    <a:pt x="125206" y="336779"/>
                  </a:lnTo>
                  <a:lnTo>
                    <a:pt x="170561" y="342900"/>
                  </a:lnTo>
                  <a:lnTo>
                    <a:pt x="215924" y="336779"/>
                  </a:lnTo>
                  <a:lnTo>
                    <a:pt x="256695" y="319503"/>
                  </a:lnTo>
                  <a:lnTo>
                    <a:pt x="291242" y="292703"/>
                  </a:lnTo>
                  <a:lnTo>
                    <a:pt x="317937" y="258007"/>
                  </a:lnTo>
                  <a:lnTo>
                    <a:pt x="335149" y="217046"/>
                  </a:lnTo>
                  <a:lnTo>
                    <a:pt x="341249" y="171450"/>
                  </a:lnTo>
                  <a:lnTo>
                    <a:pt x="335149" y="125853"/>
                  </a:lnTo>
                  <a:lnTo>
                    <a:pt x="317937" y="84892"/>
                  </a:lnTo>
                  <a:lnTo>
                    <a:pt x="291242" y="50196"/>
                  </a:lnTo>
                  <a:lnTo>
                    <a:pt x="256695" y="23396"/>
                  </a:lnTo>
                  <a:lnTo>
                    <a:pt x="215924" y="612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72001" y="1863725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0" y="171450"/>
                  </a:moveTo>
                  <a:lnTo>
                    <a:pt x="6090" y="125853"/>
                  </a:lnTo>
                  <a:lnTo>
                    <a:pt x="23278" y="84892"/>
                  </a:lnTo>
                  <a:lnTo>
                    <a:pt x="49942" y="50196"/>
                  </a:lnTo>
                  <a:lnTo>
                    <a:pt x="84459" y="23396"/>
                  </a:lnTo>
                  <a:lnTo>
                    <a:pt x="125206" y="6120"/>
                  </a:lnTo>
                  <a:lnTo>
                    <a:pt x="170561" y="0"/>
                  </a:lnTo>
                  <a:lnTo>
                    <a:pt x="215924" y="6120"/>
                  </a:lnTo>
                  <a:lnTo>
                    <a:pt x="256695" y="23396"/>
                  </a:lnTo>
                  <a:lnTo>
                    <a:pt x="291242" y="50196"/>
                  </a:lnTo>
                  <a:lnTo>
                    <a:pt x="317937" y="84892"/>
                  </a:lnTo>
                  <a:lnTo>
                    <a:pt x="335149" y="125853"/>
                  </a:lnTo>
                  <a:lnTo>
                    <a:pt x="341249" y="171450"/>
                  </a:lnTo>
                  <a:lnTo>
                    <a:pt x="335149" y="217046"/>
                  </a:lnTo>
                  <a:lnTo>
                    <a:pt x="317937" y="258007"/>
                  </a:lnTo>
                  <a:lnTo>
                    <a:pt x="291242" y="292703"/>
                  </a:lnTo>
                  <a:lnTo>
                    <a:pt x="256695" y="319503"/>
                  </a:lnTo>
                  <a:lnTo>
                    <a:pt x="215924" y="336779"/>
                  </a:lnTo>
                  <a:lnTo>
                    <a:pt x="170561" y="342900"/>
                  </a:lnTo>
                  <a:lnTo>
                    <a:pt x="125206" y="336779"/>
                  </a:lnTo>
                  <a:lnTo>
                    <a:pt x="84459" y="319503"/>
                  </a:lnTo>
                  <a:lnTo>
                    <a:pt x="49942" y="292703"/>
                  </a:lnTo>
                  <a:lnTo>
                    <a:pt x="23278" y="258007"/>
                  </a:lnTo>
                  <a:lnTo>
                    <a:pt x="6090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60926" y="2157475"/>
              <a:ext cx="149225" cy="311150"/>
            </a:xfrm>
            <a:custGeom>
              <a:avLst/>
              <a:gdLst/>
              <a:ahLst/>
              <a:cxnLst/>
              <a:rect l="l" t="t" r="r" b="b"/>
              <a:pathLst>
                <a:path w="149225" h="311150">
                  <a:moveTo>
                    <a:pt x="0" y="0"/>
                  </a:moveTo>
                  <a:lnTo>
                    <a:pt x="149225" y="311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611626" y="2416175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170561" y="0"/>
                  </a:moveTo>
                  <a:lnTo>
                    <a:pt x="125206" y="6120"/>
                  </a:lnTo>
                  <a:lnTo>
                    <a:pt x="84459" y="23396"/>
                  </a:lnTo>
                  <a:lnTo>
                    <a:pt x="49942" y="50196"/>
                  </a:lnTo>
                  <a:lnTo>
                    <a:pt x="23278" y="84892"/>
                  </a:lnTo>
                  <a:lnTo>
                    <a:pt x="6090" y="125853"/>
                  </a:lnTo>
                  <a:lnTo>
                    <a:pt x="0" y="171450"/>
                  </a:lnTo>
                  <a:lnTo>
                    <a:pt x="6090" y="217046"/>
                  </a:lnTo>
                  <a:lnTo>
                    <a:pt x="23278" y="258007"/>
                  </a:lnTo>
                  <a:lnTo>
                    <a:pt x="49942" y="292703"/>
                  </a:lnTo>
                  <a:lnTo>
                    <a:pt x="84459" y="319503"/>
                  </a:lnTo>
                  <a:lnTo>
                    <a:pt x="125206" y="336779"/>
                  </a:lnTo>
                  <a:lnTo>
                    <a:pt x="170561" y="342900"/>
                  </a:lnTo>
                  <a:lnTo>
                    <a:pt x="215924" y="336779"/>
                  </a:lnTo>
                  <a:lnTo>
                    <a:pt x="256695" y="319503"/>
                  </a:lnTo>
                  <a:lnTo>
                    <a:pt x="291242" y="292703"/>
                  </a:lnTo>
                  <a:lnTo>
                    <a:pt x="317937" y="258007"/>
                  </a:lnTo>
                  <a:lnTo>
                    <a:pt x="335149" y="217046"/>
                  </a:lnTo>
                  <a:lnTo>
                    <a:pt x="341249" y="171450"/>
                  </a:lnTo>
                  <a:lnTo>
                    <a:pt x="335149" y="125853"/>
                  </a:lnTo>
                  <a:lnTo>
                    <a:pt x="317937" y="84892"/>
                  </a:lnTo>
                  <a:lnTo>
                    <a:pt x="291242" y="50196"/>
                  </a:lnTo>
                  <a:lnTo>
                    <a:pt x="256695" y="23396"/>
                  </a:lnTo>
                  <a:lnTo>
                    <a:pt x="215924" y="612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11626" y="2416175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0" y="171450"/>
                  </a:moveTo>
                  <a:lnTo>
                    <a:pt x="6090" y="125853"/>
                  </a:lnTo>
                  <a:lnTo>
                    <a:pt x="23278" y="84892"/>
                  </a:lnTo>
                  <a:lnTo>
                    <a:pt x="49942" y="50196"/>
                  </a:lnTo>
                  <a:lnTo>
                    <a:pt x="84459" y="23396"/>
                  </a:lnTo>
                  <a:lnTo>
                    <a:pt x="125206" y="6120"/>
                  </a:lnTo>
                  <a:lnTo>
                    <a:pt x="170561" y="0"/>
                  </a:lnTo>
                  <a:lnTo>
                    <a:pt x="215924" y="6120"/>
                  </a:lnTo>
                  <a:lnTo>
                    <a:pt x="256695" y="23396"/>
                  </a:lnTo>
                  <a:lnTo>
                    <a:pt x="291242" y="50196"/>
                  </a:lnTo>
                  <a:lnTo>
                    <a:pt x="317937" y="84892"/>
                  </a:lnTo>
                  <a:lnTo>
                    <a:pt x="335149" y="125853"/>
                  </a:lnTo>
                  <a:lnTo>
                    <a:pt x="341249" y="171450"/>
                  </a:lnTo>
                  <a:lnTo>
                    <a:pt x="335149" y="217046"/>
                  </a:lnTo>
                  <a:lnTo>
                    <a:pt x="317937" y="258007"/>
                  </a:lnTo>
                  <a:lnTo>
                    <a:pt x="291242" y="292703"/>
                  </a:lnTo>
                  <a:lnTo>
                    <a:pt x="256695" y="319503"/>
                  </a:lnTo>
                  <a:lnTo>
                    <a:pt x="215924" y="336779"/>
                  </a:lnTo>
                  <a:lnTo>
                    <a:pt x="170561" y="342900"/>
                  </a:lnTo>
                  <a:lnTo>
                    <a:pt x="125206" y="336779"/>
                  </a:lnTo>
                  <a:lnTo>
                    <a:pt x="84459" y="319503"/>
                  </a:lnTo>
                  <a:lnTo>
                    <a:pt x="49942" y="292703"/>
                  </a:lnTo>
                  <a:lnTo>
                    <a:pt x="23278" y="258007"/>
                  </a:lnTo>
                  <a:lnTo>
                    <a:pt x="6090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02201" y="2451100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170561" y="0"/>
                  </a:moveTo>
                  <a:lnTo>
                    <a:pt x="125206" y="6120"/>
                  </a:lnTo>
                  <a:lnTo>
                    <a:pt x="84459" y="23396"/>
                  </a:lnTo>
                  <a:lnTo>
                    <a:pt x="49942" y="50196"/>
                  </a:lnTo>
                  <a:lnTo>
                    <a:pt x="23278" y="84892"/>
                  </a:lnTo>
                  <a:lnTo>
                    <a:pt x="6090" y="125853"/>
                  </a:lnTo>
                  <a:lnTo>
                    <a:pt x="0" y="171450"/>
                  </a:lnTo>
                  <a:lnTo>
                    <a:pt x="6090" y="217046"/>
                  </a:lnTo>
                  <a:lnTo>
                    <a:pt x="23278" y="258007"/>
                  </a:lnTo>
                  <a:lnTo>
                    <a:pt x="49942" y="292703"/>
                  </a:lnTo>
                  <a:lnTo>
                    <a:pt x="84459" y="319503"/>
                  </a:lnTo>
                  <a:lnTo>
                    <a:pt x="125206" y="336779"/>
                  </a:lnTo>
                  <a:lnTo>
                    <a:pt x="170561" y="342900"/>
                  </a:lnTo>
                  <a:lnTo>
                    <a:pt x="215924" y="336779"/>
                  </a:lnTo>
                  <a:lnTo>
                    <a:pt x="256695" y="319503"/>
                  </a:lnTo>
                  <a:lnTo>
                    <a:pt x="291242" y="292703"/>
                  </a:lnTo>
                  <a:lnTo>
                    <a:pt x="317937" y="258007"/>
                  </a:lnTo>
                  <a:lnTo>
                    <a:pt x="335149" y="217046"/>
                  </a:lnTo>
                  <a:lnTo>
                    <a:pt x="341249" y="171450"/>
                  </a:lnTo>
                  <a:lnTo>
                    <a:pt x="335149" y="125853"/>
                  </a:lnTo>
                  <a:lnTo>
                    <a:pt x="317937" y="84892"/>
                  </a:lnTo>
                  <a:lnTo>
                    <a:pt x="291242" y="50196"/>
                  </a:lnTo>
                  <a:lnTo>
                    <a:pt x="256695" y="23396"/>
                  </a:lnTo>
                  <a:lnTo>
                    <a:pt x="215924" y="612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02201" y="2451100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0" y="171450"/>
                  </a:moveTo>
                  <a:lnTo>
                    <a:pt x="6090" y="125853"/>
                  </a:lnTo>
                  <a:lnTo>
                    <a:pt x="23278" y="84892"/>
                  </a:lnTo>
                  <a:lnTo>
                    <a:pt x="49942" y="50196"/>
                  </a:lnTo>
                  <a:lnTo>
                    <a:pt x="84459" y="23396"/>
                  </a:lnTo>
                  <a:lnTo>
                    <a:pt x="125206" y="6120"/>
                  </a:lnTo>
                  <a:lnTo>
                    <a:pt x="170561" y="0"/>
                  </a:lnTo>
                  <a:lnTo>
                    <a:pt x="215924" y="6120"/>
                  </a:lnTo>
                  <a:lnTo>
                    <a:pt x="256695" y="23396"/>
                  </a:lnTo>
                  <a:lnTo>
                    <a:pt x="291242" y="50196"/>
                  </a:lnTo>
                  <a:lnTo>
                    <a:pt x="317937" y="84892"/>
                  </a:lnTo>
                  <a:lnTo>
                    <a:pt x="335149" y="125853"/>
                  </a:lnTo>
                  <a:lnTo>
                    <a:pt x="341249" y="171450"/>
                  </a:lnTo>
                  <a:lnTo>
                    <a:pt x="335149" y="217046"/>
                  </a:lnTo>
                  <a:lnTo>
                    <a:pt x="317937" y="258007"/>
                  </a:lnTo>
                  <a:lnTo>
                    <a:pt x="291242" y="292703"/>
                  </a:lnTo>
                  <a:lnTo>
                    <a:pt x="256695" y="319503"/>
                  </a:lnTo>
                  <a:lnTo>
                    <a:pt x="215924" y="336779"/>
                  </a:lnTo>
                  <a:lnTo>
                    <a:pt x="170561" y="342900"/>
                  </a:lnTo>
                  <a:lnTo>
                    <a:pt x="125206" y="336779"/>
                  </a:lnTo>
                  <a:lnTo>
                    <a:pt x="84459" y="319503"/>
                  </a:lnTo>
                  <a:lnTo>
                    <a:pt x="49942" y="292703"/>
                  </a:lnTo>
                  <a:lnTo>
                    <a:pt x="23278" y="258007"/>
                  </a:lnTo>
                  <a:lnTo>
                    <a:pt x="6090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60800" y="2170049"/>
              <a:ext cx="282575" cy="897255"/>
            </a:xfrm>
            <a:custGeom>
              <a:avLst/>
              <a:gdLst/>
              <a:ahLst/>
              <a:cxnLst/>
              <a:rect l="l" t="t" r="r" b="b"/>
              <a:pathLst>
                <a:path w="282575" h="897255">
                  <a:moveTo>
                    <a:pt x="282575" y="0"/>
                  </a:moveTo>
                  <a:lnTo>
                    <a:pt x="34925" y="298450"/>
                  </a:lnTo>
                </a:path>
                <a:path w="282575" h="897255">
                  <a:moveTo>
                    <a:pt x="0" y="597026"/>
                  </a:moveTo>
                  <a:lnTo>
                    <a:pt x="130175" y="89700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115180" y="1399963"/>
            <a:ext cx="257175" cy="7702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570"/>
              </a:spcBef>
            </a:pPr>
            <a:r>
              <a:rPr sz="2400" b="1" spc="-5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445253" y="2457958"/>
            <a:ext cx="44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20</a:t>
            </a:r>
            <a:r>
              <a:rPr sz="1800" spc="265">
                <a:latin typeface="Calibri"/>
                <a:cs typeface="Calibri"/>
              </a:rPr>
              <a:t> </a:t>
            </a:r>
            <a:r>
              <a:rPr sz="2400" b="1" spc="-75" baseline="-5208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-5208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489388" y="3652837"/>
            <a:ext cx="349250" cy="352425"/>
            <a:chOff x="3489388" y="3652837"/>
            <a:chExt cx="349250" cy="352425"/>
          </a:xfrm>
        </p:grpSpPr>
        <p:sp>
          <p:nvSpPr>
            <p:cNvPr id="82" name="object 82"/>
            <p:cNvSpPr/>
            <p:nvPr/>
          </p:nvSpPr>
          <p:spPr>
            <a:xfrm>
              <a:off x="3494151" y="3657600"/>
              <a:ext cx="339725" cy="342900"/>
            </a:xfrm>
            <a:custGeom>
              <a:avLst/>
              <a:gdLst/>
              <a:ahLst/>
              <a:cxnLst/>
              <a:rect l="l" t="t" r="r" b="b"/>
              <a:pathLst>
                <a:path w="339725" h="342900">
                  <a:moveTo>
                    <a:pt x="169799" y="0"/>
                  </a:moveTo>
                  <a:lnTo>
                    <a:pt x="124633" y="6120"/>
                  </a:lnTo>
                  <a:lnTo>
                    <a:pt x="84064" y="23396"/>
                  </a:lnTo>
                  <a:lnTo>
                    <a:pt x="49704" y="50196"/>
                  </a:lnTo>
                  <a:lnTo>
                    <a:pt x="23165" y="84892"/>
                  </a:lnTo>
                  <a:lnTo>
                    <a:pt x="6060" y="125853"/>
                  </a:lnTo>
                  <a:lnTo>
                    <a:pt x="0" y="171450"/>
                  </a:lnTo>
                  <a:lnTo>
                    <a:pt x="6060" y="217046"/>
                  </a:lnTo>
                  <a:lnTo>
                    <a:pt x="23165" y="258007"/>
                  </a:lnTo>
                  <a:lnTo>
                    <a:pt x="49704" y="292703"/>
                  </a:lnTo>
                  <a:lnTo>
                    <a:pt x="84064" y="319503"/>
                  </a:lnTo>
                  <a:lnTo>
                    <a:pt x="124633" y="336779"/>
                  </a:lnTo>
                  <a:lnTo>
                    <a:pt x="169799" y="342900"/>
                  </a:lnTo>
                  <a:lnTo>
                    <a:pt x="214973" y="336779"/>
                  </a:lnTo>
                  <a:lnTo>
                    <a:pt x="255566" y="319503"/>
                  </a:lnTo>
                  <a:lnTo>
                    <a:pt x="289956" y="292703"/>
                  </a:lnTo>
                  <a:lnTo>
                    <a:pt x="316526" y="258007"/>
                  </a:lnTo>
                  <a:lnTo>
                    <a:pt x="333655" y="217046"/>
                  </a:lnTo>
                  <a:lnTo>
                    <a:pt x="339725" y="171450"/>
                  </a:lnTo>
                  <a:lnTo>
                    <a:pt x="333655" y="125853"/>
                  </a:lnTo>
                  <a:lnTo>
                    <a:pt x="316526" y="84892"/>
                  </a:lnTo>
                  <a:lnTo>
                    <a:pt x="289956" y="50196"/>
                  </a:lnTo>
                  <a:lnTo>
                    <a:pt x="255566" y="23396"/>
                  </a:lnTo>
                  <a:lnTo>
                    <a:pt x="214973" y="6120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94151" y="3657600"/>
              <a:ext cx="339725" cy="342900"/>
            </a:xfrm>
            <a:custGeom>
              <a:avLst/>
              <a:gdLst/>
              <a:ahLst/>
              <a:cxnLst/>
              <a:rect l="l" t="t" r="r" b="b"/>
              <a:pathLst>
                <a:path w="339725" h="342900">
                  <a:moveTo>
                    <a:pt x="0" y="171450"/>
                  </a:moveTo>
                  <a:lnTo>
                    <a:pt x="6060" y="125853"/>
                  </a:lnTo>
                  <a:lnTo>
                    <a:pt x="23165" y="84892"/>
                  </a:lnTo>
                  <a:lnTo>
                    <a:pt x="49704" y="50196"/>
                  </a:lnTo>
                  <a:lnTo>
                    <a:pt x="84064" y="23396"/>
                  </a:lnTo>
                  <a:lnTo>
                    <a:pt x="124633" y="6120"/>
                  </a:lnTo>
                  <a:lnTo>
                    <a:pt x="169799" y="0"/>
                  </a:lnTo>
                  <a:lnTo>
                    <a:pt x="214973" y="6120"/>
                  </a:lnTo>
                  <a:lnTo>
                    <a:pt x="255566" y="23396"/>
                  </a:lnTo>
                  <a:lnTo>
                    <a:pt x="289956" y="50196"/>
                  </a:lnTo>
                  <a:lnTo>
                    <a:pt x="316526" y="84892"/>
                  </a:lnTo>
                  <a:lnTo>
                    <a:pt x="333655" y="125853"/>
                  </a:lnTo>
                  <a:lnTo>
                    <a:pt x="339725" y="171450"/>
                  </a:lnTo>
                  <a:lnTo>
                    <a:pt x="333655" y="217046"/>
                  </a:lnTo>
                  <a:lnTo>
                    <a:pt x="316526" y="258007"/>
                  </a:lnTo>
                  <a:lnTo>
                    <a:pt x="289956" y="292703"/>
                  </a:lnTo>
                  <a:lnTo>
                    <a:pt x="255566" y="319503"/>
                  </a:lnTo>
                  <a:lnTo>
                    <a:pt x="214973" y="336779"/>
                  </a:lnTo>
                  <a:lnTo>
                    <a:pt x="169799" y="342900"/>
                  </a:lnTo>
                  <a:lnTo>
                    <a:pt x="124633" y="336779"/>
                  </a:lnTo>
                  <a:lnTo>
                    <a:pt x="84064" y="319503"/>
                  </a:lnTo>
                  <a:lnTo>
                    <a:pt x="49704" y="292703"/>
                  </a:lnTo>
                  <a:lnTo>
                    <a:pt x="23165" y="258007"/>
                  </a:lnTo>
                  <a:lnTo>
                    <a:pt x="6060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3594353" y="366471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854513" y="3054413"/>
            <a:ext cx="351155" cy="352425"/>
            <a:chOff x="3854513" y="3054413"/>
            <a:chExt cx="351155" cy="352425"/>
          </a:xfrm>
        </p:grpSpPr>
        <p:sp>
          <p:nvSpPr>
            <p:cNvPr id="86" name="object 86"/>
            <p:cNvSpPr/>
            <p:nvPr/>
          </p:nvSpPr>
          <p:spPr>
            <a:xfrm>
              <a:off x="3859276" y="3059176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170561" y="0"/>
                  </a:moveTo>
                  <a:lnTo>
                    <a:pt x="125206" y="6120"/>
                  </a:lnTo>
                  <a:lnTo>
                    <a:pt x="84459" y="23396"/>
                  </a:lnTo>
                  <a:lnTo>
                    <a:pt x="49942" y="50196"/>
                  </a:lnTo>
                  <a:lnTo>
                    <a:pt x="23278" y="84892"/>
                  </a:lnTo>
                  <a:lnTo>
                    <a:pt x="6090" y="125853"/>
                  </a:lnTo>
                  <a:lnTo>
                    <a:pt x="0" y="171450"/>
                  </a:lnTo>
                  <a:lnTo>
                    <a:pt x="6090" y="217002"/>
                  </a:lnTo>
                  <a:lnTo>
                    <a:pt x="23278" y="257951"/>
                  </a:lnTo>
                  <a:lnTo>
                    <a:pt x="49942" y="292655"/>
                  </a:lnTo>
                  <a:lnTo>
                    <a:pt x="84459" y="319475"/>
                  </a:lnTo>
                  <a:lnTo>
                    <a:pt x="125206" y="336770"/>
                  </a:lnTo>
                  <a:lnTo>
                    <a:pt x="170561" y="342900"/>
                  </a:lnTo>
                  <a:lnTo>
                    <a:pt x="215924" y="336770"/>
                  </a:lnTo>
                  <a:lnTo>
                    <a:pt x="256695" y="319475"/>
                  </a:lnTo>
                  <a:lnTo>
                    <a:pt x="291242" y="292655"/>
                  </a:lnTo>
                  <a:lnTo>
                    <a:pt x="317937" y="257951"/>
                  </a:lnTo>
                  <a:lnTo>
                    <a:pt x="335149" y="217002"/>
                  </a:lnTo>
                  <a:lnTo>
                    <a:pt x="341249" y="171450"/>
                  </a:lnTo>
                  <a:lnTo>
                    <a:pt x="335149" y="125853"/>
                  </a:lnTo>
                  <a:lnTo>
                    <a:pt x="317937" y="84892"/>
                  </a:lnTo>
                  <a:lnTo>
                    <a:pt x="291242" y="50196"/>
                  </a:lnTo>
                  <a:lnTo>
                    <a:pt x="256695" y="23396"/>
                  </a:lnTo>
                  <a:lnTo>
                    <a:pt x="215924" y="612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59276" y="3059176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0" y="171450"/>
                  </a:moveTo>
                  <a:lnTo>
                    <a:pt x="6090" y="125853"/>
                  </a:lnTo>
                  <a:lnTo>
                    <a:pt x="23278" y="84892"/>
                  </a:lnTo>
                  <a:lnTo>
                    <a:pt x="49942" y="50196"/>
                  </a:lnTo>
                  <a:lnTo>
                    <a:pt x="84459" y="23396"/>
                  </a:lnTo>
                  <a:lnTo>
                    <a:pt x="125206" y="6120"/>
                  </a:lnTo>
                  <a:lnTo>
                    <a:pt x="170561" y="0"/>
                  </a:lnTo>
                  <a:lnTo>
                    <a:pt x="215924" y="6120"/>
                  </a:lnTo>
                  <a:lnTo>
                    <a:pt x="256695" y="23396"/>
                  </a:lnTo>
                  <a:lnTo>
                    <a:pt x="291242" y="50196"/>
                  </a:lnTo>
                  <a:lnTo>
                    <a:pt x="317937" y="84892"/>
                  </a:lnTo>
                  <a:lnTo>
                    <a:pt x="335149" y="125853"/>
                  </a:lnTo>
                  <a:lnTo>
                    <a:pt x="341249" y="171450"/>
                  </a:lnTo>
                  <a:lnTo>
                    <a:pt x="335149" y="217002"/>
                  </a:lnTo>
                  <a:lnTo>
                    <a:pt x="317937" y="257951"/>
                  </a:lnTo>
                  <a:lnTo>
                    <a:pt x="291242" y="292655"/>
                  </a:lnTo>
                  <a:lnTo>
                    <a:pt x="256695" y="319475"/>
                  </a:lnTo>
                  <a:lnTo>
                    <a:pt x="215924" y="336770"/>
                  </a:lnTo>
                  <a:lnTo>
                    <a:pt x="170561" y="342900"/>
                  </a:lnTo>
                  <a:lnTo>
                    <a:pt x="125206" y="336770"/>
                  </a:lnTo>
                  <a:lnTo>
                    <a:pt x="84459" y="319475"/>
                  </a:lnTo>
                  <a:lnTo>
                    <a:pt x="49942" y="292655"/>
                  </a:lnTo>
                  <a:lnTo>
                    <a:pt x="23278" y="257951"/>
                  </a:lnTo>
                  <a:lnTo>
                    <a:pt x="6090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960367" y="30660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251263" y="2986087"/>
            <a:ext cx="730250" cy="703580"/>
            <a:chOff x="3251263" y="2986087"/>
            <a:chExt cx="730250" cy="703580"/>
          </a:xfrm>
        </p:grpSpPr>
        <p:sp>
          <p:nvSpPr>
            <p:cNvPr id="90" name="object 90"/>
            <p:cNvSpPr/>
            <p:nvPr/>
          </p:nvSpPr>
          <p:spPr>
            <a:xfrm>
              <a:off x="3729101" y="3387725"/>
              <a:ext cx="238125" cy="287655"/>
            </a:xfrm>
            <a:custGeom>
              <a:avLst/>
              <a:gdLst/>
              <a:ahLst/>
              <a:cxnLst/>
              <a:rect l="l" t="t" r="r" b="b"/>
              <a:pathLst>
                <a:path w="238125" h="287654">
                  <a:moveTo>
                    <a:pt x="238125" y="0"/>
                  </a:moveTo>
                  <a:lnTo>
                    <a:pt x="0" y="2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256026" y="2990850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170561" y="0"/>
                  </a:moveTo>
                  <a:lnTo>
                    <a:pt x="125206" y="6120"/>
                  </a:lnTo>
                  <a:lnTo>
                    <a:pt x="84459" y="23396"/>
                  </a:lnTo>
                  <a:lnTo>
                    <a:pt x="49942" y="50196"/>
                  </a:lnTo>
                  <a:lnTo>
                    <a:pt x="23278" y="84892"/>
                  </a:lnTo>
                  <a:lnTo>
                    <a:pt x="6090" y="125853"/>
                  </a:lnTo>
                  <a:lnTo>
                    <a:pt x="0" y="171450"/>
                  </a:lnTo>
                  <a:lnTo>
                    <a:pt x="6090" y="217046"/>
                  </a:lnTo>
                  <a:lnTo>
                    <a:pt x="23278" y="258007"/>
                  </a:lnTo>
                  <a:lnTo>
                    <a:pt x="49942" y="292703"/>
                  </a:lnTo>
                  <a:lnTo>
                    <a:pt x="84459" y="319503"/>
                  </a:lnTo>
                  <a:lnTo>
                    <a:pt x="125206" y="336779"/>
                  </a:lnTo>
                  <a:lnTo>
                    <a:pt x="170561" y="342900"/>
                  </a:lnTo>
                  <a:lnTo>
                    <a:pt x="215924" y="336779"/>
                  </a:lnTo>
                  <a:lnTo>
                    <a:pt x="256695" y="319503"/>
                  </a:lnTo>
                  <a:lnTo>
                    <a:pt x="291242" y="292703"/>
                  </a:lnTo>
                  <a:lnTo>
                    <a:pt x="317937" y="258007"/>
                  </a:lnTo>
                  <a:lnTo>
                    <a:pt x="335149" y="217046"/>
                  </a:lnTo>
                  <a:lnTo>
                    <a:pt x="341249" y="171450"/>
                  </a:lnTo>
                  <a:lnTo>
                    <a:pt x="335149" y="125853"/>
                  </a:lnTo>
                  <a:lnTo>
                    <a:pt x="317937" y="84892"/>
                  </a:lnTo>
                  <a:lnTo>
                    <a:pt x="291242" y="50196"/>
                  </a:lnTo>
                  <a:lnTo>
                    <a:pt x="256695" y="23396"/>
                  </a:lnTo>
                  <a:lnTo>
                    <a:pt x="215924" y="612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256026" y="2990850"/>
              <a:ext cx="341630" cy="34290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0" y="171450"/>
                  </a:moveTo>
                  <a:lnTo>
                    <a:pt x="6090" y="125853"/>
                  </a:lnTo>
                  <a:lnTo>
                    <a:pt x="23278" y="84892"/>
                  </a:lnTo>
                  <a:lnTo>
                    <a:pt x="49942" y="50196"/>
                  </a:lnTo>
                  <a:lnTo>
                    <a:pt x="84459" y="23396"/>
                  </a:lnTo>
                  <a:lnTo>
                    <a:pt x="125206" y="6120"/>
                  </a:lnTo>
                  <a:lnTo>
                    <a:pt x="170561" y="0"/>
                  </a:lnTo>
                  <a:lnTo>
                    <a:pt x="215924" y="6120"/>
                  </a:lnTo>
                  <a:lnTo>
                    <a:pt x="256695" y="23396"/>
                  </a:lnTo>
                  <a:lnTo>
                    <a:pt x="291242" y="50196"/>
                  </a:lnTo>
                  <a:lnTo>
                    <a:pt x="317937" y="84892"/>
                  </a:lnTo>
                  <a:lnTo>
                    <a:pt x="335149" y="125853"/>
                  </a:lnTo>
                  <a:lnTo>
                    <a:pt x="341249" y="171450"/>
                  </a:lnTo>
                  <a:lnTo>
                    <a:pt x="335149" y="217046"/>
                  </a:lnTo>
                  <a:lnTo>
                    <a:pt x="317937" y="258007"/>
                  </a:lnTo>
                  <a:lnTo>
                    <a:pt x="291242" y="292703"/>
                  </a:lnTo>
                  <a:lnTo>
                    <a:pt x="256695" y="319503"/>
                  </a:lnTo>
                  <a:lnTo>
                    <a:pt x="215924" y="336779"/>
                  </a:lnTo>
                  <a:lnTo>
                    <a:pt x="170561" y="342900"/>
                  </a:lnTo>
                  <a:lnTo>
                    <a:pt x="125206" y="336779"/>
                  </a:lnTo>
                  <a:lnTo>
                    <a:pt x="84459" y="319503"/>
                  </a:lnTo>
                  <a:lnTo>
                    <a:pt x="49942" y="292703"/>
                  </a:lnTo>
                  <a:lnTo>
                    <a:pt x="23278" y="258007"/>
                  </a:lnTo>
                  <a:lnTo>
                    <a:pt x="6090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356864" y="29978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444938" y="2706687"/>
            <a:ext cx="429259" cy="481330"/>
            <a:chOff x="3444938" y="2706687"/>
            <a:chExt cx="429259" cy="481330"/>
          </a:xfrm>
        </p:grpSpPr>
        <p:sp>
          <p:nvSpPr>
            <p:cNvPr id="95" name="object 95"/>
            <p:cNvSpPr/>
            <p:nvPr/>
          </p:nvSpPr>
          <p:spPr>
            <a:xfrm>
              <a:off x="3459226" y="2720975"/>
              <a:ext cx="212725" cy="287655"/>
            </a:xfrm>
            <a:custGeom>
              <a:avLst/>
              <a:gdLst/>
              <a:ahLst/>
              <a:cxnLst/>
              <a:rect l="l" t="t" r="r" b="b"/>
              <a:pathLst>
                <a:path w="212725" h="287655">
                  <a:moveTo>
                    <a:pt x="212725" y="0"/>
                  </a:moveTo>
                  <a:lnTo>
                    <a:pt x="0" y="2872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91179" y="2811145"/>
              <a:ext cx="282575" cy="377190"/>
            </a:xfrm>
            <a:custGeom>
              <a:avLst/>
              <a:gdLst/>
              <a:ahLst/>
              <a:cxnLst/>
              <a:rect l="l" t="t" r="r" b="b"/>
              <a:pathLst>
                <a:path w="282575" h="377189">
                  <a:moveTo>
                    <a:pt x="166124" y="32923"/>
                  </a:moveTo>
                  <a:lnTo>
                    <a:pt x="194437" y="62864"/>
                  </a:lnTo>
                  <a:lnTo>
                    <a:pt x="217297" y="99059"/>
                  </a:lnTo>
                  <a:lnTo>
                    <a:pt x="236728" y="139826"/>
                  </a:lnTo>
                  <a:lnTo>
                    <a:pt x="249809" y="178815"/>
                  </a:lnTo>
                  <a:lnTo>
                    <a:pt x="254126" y="210184"/>
                  </a:lnTo>
                  <a:lnTo>
                    <a:pt x="253746" y="219709"/>
                  </a:lnTo>
                  <a:lnTo>
                    <a:pt x="244221" y="258952"/>
                  </a:lnTo>
                  <a:lnTo>
                    <a:pt x="224662" y="298957"/>
                  </a:lnTo>
                  <a:lnTo>
                    <a:pt x="198120" y="339851"/>
                  </a:lnTo>
                  <a:lnTo>
                    <a:pt x="183769" y="360552"/>
                  </a:lnTo>
                  <a:lnTo>
                    <a:pt x="207263" y="376808"/>
                  </a:lnTo>
                  <a:lnTo>
                    <a:pt x="235585" y="335152"/>
                  </a:lnTo>
                  <a:lnTo>
                    <a:pt x="260604" y="292353"/>
                  </a:lnTo>
                  <a:lnTo>
                    <a:pt x="277875" y="247014"/>
                  </a:lnTo>
                  <a:lnTo>
                    <a:pt x="282564" y="211581"/>
                  </a:lnTo>
                  <a:lnTo>
                    <a:pt x="282538" y="210184"/>
                  </a:lnTo>
                  <a:lnTo>
                    <a:pt x="273938" y="158750"/>
                  </a:lnTo>
                  <a:lnTo>
                    <a:pt x="256987" y="114680"/>
                  </a:lnTo>
                  <a:lnTo>
                    <a:pt x="234569" y="72008"/>
                  </a:lnTo>
                  <a:lnTo>
                    <a:pt x="209296" y="35305"/>
                  </a:lnTo>
                  <a:lnTo>
                    <a:pt x="207632" y="33400"/>
                  </a:lnTo>
                  <a:lnTo>
                    <a:pt x="167005" y="33400"/>
                  </a:lnTo>
                  <a:lnTo>
                    <a:pt x="166124" y="32923"/>
                  </a:lnTo>
                  <a:close/>
                </a:path>
                <a:path w="282575" h="377189">
                  <a:moveTo>
                    <a:pt x="27599" y="247995"/>
                  </a:moveTo>
                  <a:lnTo>
                    <a:pt x="0" y="255904"/>
                  </a:lnTo>
                  <a:lnTo>
                    <a:pt x="64897" y="326516"/>
                  </a:lnTo>
                  <a:lnTo>
                    <a:pt x="76943" y="261746"/>
                  </a:lnTo>
                  <a:lnTo>
                    <a:pt x="31369" y="261746"/>
                  </a:lnTo>
                  <a:lnTo>
                    <a:pt x="27599" y="247995"/>
                  </a:lnTo>
                  <a:close/>
                </a:path>
                <a:path w="282575" h="377189">
                  <a:moveTo>
                    <a:pt x="54955" y="240155"/>
                  </a:moveTo>
                  <a:lnTo>
                    <a:pt x="27599" y="247995"/>
                  </a:lnTo>
                  <a:lnTo>
                    <a:pt x="31369" y="261746"/>
                  </a:lnTo>
                  <a:lnTo>
                    <a:pt x="58928" y="254000"/>
                  </a:lnTo>
                  <a:lnTo>
                    <a:pt x="54955" y="240155"/>
                  </a:lnTo>
                  <a:close/>
                </a:path>
                <a:path w="282575" h="377189">
                  <a:moveTo>
                    <a:pt x="82423" y="232282"/>
                  </a:moveTo>
                  <a:lnTo>
                    <a:pt x="54955" y="240155"/>
                  </a:lnTo>
                  <a:lnTo>
                    <a:pt x="58928" y="254000"/>
                  </a:lnTo>
                  <a:lnTo>
                    <a:pt x="31369" y="261746"/>
                  </a:lnTo>
                  <a:lnTo>
                    <a:pt x="76943" y="261746"/>
                  </a:lnTo>
                  <a:lnTo>
                    <a:pt x="82423" y="232282"/>
                  </a:lnTo>
                  <a:close/>
                </a:path>
                <a:path w="282575" h="377189">
                  <a:moveTo>
                    <a:pt x="150368" y="0"/>
                  </a:moveTo>
                  <a:lnTo>
                    <a:pt x="149351" y="126"/>
                  </a:lnTo>
                  <a:lnTo>
                    <a:pt x="139700" y="1524"/>
                  </a:lnTo>
                  <a:lnTo>
                    <a:pt x="138303" y="1777"/>
                  </a:lnTo>
                  <a:lnTo>
                    <a:pt x="137668" y="2031"/>
                  </a:lnTo>
                  <a:lnTo>
                    <a:pt x="128650" y="4825"/>
                  </a:lnTo>
                  <a:lnTo>
                    <a:pt x="86360" y="28955"/>
                  </a:lnTo>
                  <a:lnTo>
                    <a:pt x="49784" y="61849"/>
                  </a:lnTo>
                  <a:lnTo>
                    <a:pt x="24257" y="92963"/>
                  </a:lnTo>
                  <a:lnTo>
                    <a:pt x="10922" y="132841"/>
                  </a:lnTo>
                  <a:lnTo>
                    <a:pt x="10718" y="141858"/>
                  </a:lnTo>
                  <a:lnTo>
                    <a:pt x="11557" y="156590"/>
                  </a:lnTo>
                  <a:lnTo>
                    <a:pt x="13843" y="172465"/>
                  </a:lnTo>
                  <a:lnTo>
                    <a:pt x="16637" y="187705"/>
                  </a:lnTo>
                  <a:lnTo>
                    <a:pt x="19558" y="202310"/>
                  </a:lnTo>
                  <a:lnTo>
                    <a:pt x="21717" y="216026"/>
                  </a:lnTo>
                  <a:lnTo>
                    <a:pt x="23875" y="230124"/>
                  </a:lnTo>
                  <a:lnTo>
                    <a:pt x="26670" y="244601"/>
                  </a:lnTo>
                  <a:lnTo>
                    <a:pt x="27599" y="247995"/>
                  </a:lnTo>
                  <a:lnTo>
                    <a:pt x="54955" y="240155"/>
                  </a:lnTo>
                  <a:lnTo>
                    <a:pt x="54713" y="239267"/>
                  </a:lnTo>
                  <a:lnTo>
                    <a:pt x="52197" y="225678"/>
                  </a:lnTo>
                  <a:lnTo>
                    <a:pt x="49871" y="211327"/>
                  </a:lnTo>
                  <a:lnTo>
                    <a:pt x="47625" y="196722"/>
                  </a:lnTo>
                  <a:lnTo>
                    <a:pt x="44704" y="182371"/>
                  </a:lnTo>
                  <a:lnTo>
                    <a:pt x="42037" y="168275"/>
                  </a:lnTo>
                  <a:lnTo>
                    <a:pt x="40132" y="154939"/>
                  </a:lnTo>
                  <a:lnTo>
                    <a:pt x="39243" y="141858"/>
                  </a:lnTo>
                  <a:lnTo>
                    <a:pt x="39370" y="135889"/>
                  </a:lnTo>
                  <a:lnTo>
                    <a:pt x="57023" y="96646"/>
                  </a:lnTo>
                  <a:lnTo>
                    <a:pt x="85851" y="66420"/>
                  </a:lnTo>
                  <a:lnTo>
                    <a:pt x="120650" y="40131"/>
                  </a:lnTo>
                  <a:lnTo>
                    <a:pt x="144410" y="29844"/>
                  </a:lnTo>
                  <a:lnTo>
                    <a:pt x="144018" y="29844"/>
                  </a:lnTo>
                  <a:lnTo>
                    <a:pt x="146050" y="29337"/>
                  </a:lnTo>
                  <a:lnTo>
                    <a:pt x="147204" y="29337"/>
                  </a:lnTo>
                  <a:lnTo>
                    <a:pt x="151530" y="28647"/>
                  </a:lnTo>
                  <a:lnTo>
                    <a:pt x="149987" y="28575"/>
                  </a:lnTo>
                  <a:lnTo>
                    <a:pt x="152781" y="28447"/>
                  </a:lnTo>
                  <a:lnTo>
                    <a:pt x="203306" y="28447"/>
                  </a:lnTo>
                  <a:lnTo>
                    <a:pt x="200533" y="25272"/>
                  </a:lnTo>
                  <a:lnTo>
                    <a:pt x="191516" y="16637"/>
                  </a:lnTo>
                  <a:lnTo>
                    <a:pt x="182625" y="9651"/>
                  </a:lnTo>
                  <a:lnTo>
                    <a:pt x="182118" y="9143"/>
                  </a:lnTo>
                  <a:lnTo>
                    <a:pt x="181483" y="8762"/>
                  </a:lnTo>
                  <a:lnTo>
                    <a:pt x="180721" y="8381"/>
                  </a:lnTo>
                  <a:lnTo>
                    <a:pt x="173355" y="4317"/>
                  </a:lnTo>
                  <a:lnTo>
                    <a:pt x="171323" y="3301"/>
                  </a:lnTo>
                  <a:lnTo>
                    <a:pt x="170180" y="3047"/>
                  </a:lnTo>
                  <a:lnTo>
                    <a:pt x="162560" y="1015"/>
                  </a:lnTo>
                  <a:lnTo>
                    <a:pt x="161544" y="634"/>
                  </a:lnTo>
                  <a:lnTo>
                    <a:pt x="160528" y="507"/>
                  </a:lnTo>
                  <a:lnTo>
                    <a:pt x="159512" y="507"/>
                  </a:lnTo>
                  <a:lnTo>
                    <a:pt x="151257" y="126"/>
                  </a:lnTo>
                  <a:lnTo>
                    <a:pt x="150368" y="0"/>
                  </a:lnTo>
                  <a:close/>
                </a:path>
                <a:path w="282575" h="377189">
                  <a:moveTo>
                    <a:pt x="165100" y="32130"/>
                  </a:moveTo>
                  <a:lnTo>
                    <a:pt x="166124" y="32923"/>
                  </a:lnTo>
                  <a:lnTo>
                    <a:pt x="167005" y="33400"/>
                  </a:lnTo>
                  <a:lnTo>
                    <a:pt x="165100" y="32130"/>
                  </a:lnTo>
                  <a:close/>
                </a:path>
                <a:path w="282575" h="377189">
                  <a:moveTo>
                    <a:pt x="206522" y="32130"/>
                  </a:moveTo>
                  <a:lnTo>
                    <a:pt x="165100" y="32130"/>
                  </a:lnTo>
                  <a:lnTo>
                    <a:pt x="167005" y="33400"/>
                  </a:lnTo>
                  <a:lnTo>
                    <a:pt x="207632" y="33400"/>
                  </a:lnTo>
                  <a:lnTo>
                    <a:pt x="206522" y="32130"/>
                  </a:lnTo>
                  <a:close/>
                </a:path>
                <a:path w="282575" h="377189">
                  <a:moveTo>
                    <a:pt x="160941" y="30112"/>
                  </a:moveTo>
                  <a:lnTo>
                    <a:pt x="166124" y="32923"/>
                  </a:lnTo>
                  <a:lnTo>
                    <a:pt x="165100" y="32130"/>
                  </a:lnTo>
                  <a:lnTo>
                    <a:pt x="206522" y="32130"/>
                  </a:lnTo>
                  <a:lnTo>
                    <a:pt x="205191" y="30606"/>
                  </a:lnTo>
                  <a:lnTo>
                    <a:pt x="162687" y="30606"/>
                  </a:lnTo>
                  <a:lnTo>
                    <a:pt x="160941" y="30112"/>
                  </a:lnTo>
                  <a:close/>
                </a:path>
                <a:path w="282575" h="377189">
                  <a:moveTo>
                    <a:pt x="159512" y="29337"/>
                  </a:moveTo>
                  <a:lnTo>
                    <a:pt x="160941" y="30112"/>
                  </a:lnTo>
                  <a:lnTo>
                    <a:pt x="162687" y="30606"/>
                  </a:lnTo>
                  <a:lnTo>
                    <a:pt x="159512" y="29337"/>
                  </a:lnTo>
                  <a:close/>
                </a:path>
                <a:path w="282575" h="377189">
                  <a:moveTo>
                    <a:pt x="204082" y="29337"/>
                  </a:moveTo>
                  <a:lnTo>
                    <a:pt x="159512" y="29337"/>
                  </a:lnTo>
                  <a:lnTo>
                    <a:pt x="162687" y="30606"/>
                  </a:lnTo>
                  <a:lnTo>
                    <a:pt x="205191" y="30606"/>
                  </a:lnTo>
                  <a:lnTo>
                    <a:pt x="204082" y="29337"/>
                  </a:lnTo>
                  <a:close/>
                </a:path>
                <a:path w="282575" h="377189">
                  <a:moveTo>
                    <a:pt x="156611" y="28885"/>
                  </a:moveTo>
                  <a:lnTo>
                    <a:pt x="160941" y="30112"/>
                  </a:lnTo>
                  <a:lnTo>
                    <a:pt x="159512" y="29337"/>
                  </a:lnTo>
                  <a:lnTo>
                    <a:pt x="204082" y="29337"/>
                  </a:lnTo>
                  <a:lnTo>
                    <a:pt x="203749" y="28955"/>
                  </a:lnTo>
                  <a:lnTo>
                    <a:pt x="158115" y="28955"/>
                  </a:lnTo>
                  <a:lnTo>
                    <a:pt x="156611" y="28885"/>
                  </a:lnTo>
                  <a:close/>
                </a:path>
                <a:path w="282575" h="377189">
                  <a:moveTo>
                    <a:pt x="146050" y="29337"/>
                  </a:moveTo>
                  <a:lnTo>
                    <a:pt x="144018" y="29844"/>
                  </a:lnTo>
                  <a:lnTo>
                    <a:pt x="144826" y="29716"/>
                  </a:lnTo>
                  <a:lnTo>
                    <a:pt x="146050" y="29337"/>
                  </a:lnTo>
                  <a:close/>
                </a:path>
                <a:path w="282575" h="377189">
                  <a:moveTo>
                    <a:pt x="144826" y="29716"/>
                  </a:moveTo>
                  <a:lnTo>
                    <a:pt x="144018" y="29844"/>
                  </a:lnTo>
                  <a:lnTo>
                    <a:pt x="144410" y="29844"/>
                  </a:lnTo>
                  <a:lnTo>
                    <a:pt x="144826" y="29716"/>
                  </a:lnTo>
                  <a:close/>
                </a:path>
                <a:path w="282575" h="377189">
                  <a:moveTo>
                    <a:pt x="147204" y="29337"/>
                  </a:moveTo>
                  <a:lnTo>
                    <a:pt x="146050" y="29337"/>
                  </a:lnTo>
                  <a:lnTo>
                    <a:pt x="144826" y="29716"/>
                  </a:lnTo>
                  <a:lnTo>
                    <a:pt x="147204" y="29337"/>
                  </a:lnTo>
                  <a:close/>
                </a:path>
                <a:path w="282575" h="377189">
                  <a:moveTo>
                    <a:pt x="155067" y="28447"/>
                  </a:moveTo>
                  <a:lnTo>
                    <a:pt x="156611" y="28885"/>
                  </a:lnTo>
                  <a:lnTo>
                    <a:pt x="158115" y="28955"/>
                  </a:lnTo>
                  <a:lnTo>
                    <a:pt x="155067" y="28447"/>
                  </a:lnTo>
                  <a:close/>
                </a:path>
                <a:path w="282575" h="377189">
                  <a:moveTo>
                    <a:pt x="203306" y="28447"/>
                  </a:moveTo>
                  <a:lnTo>
                    <a:pt x="155067" y="28447"/>
                  </a:lnTo>
                  <a:lnTo>
                    <a:pt x="158115" y="28955"/>
                  </a:lnTo>
                  <a:lnTo>
                    <a:pt x="203749" y="28955"/>
                  </a:lnTo>
                  <a:lnTo>
                    <a:pt x="203306" y="28447"/>
                  </a:lnTo>
                  <a:close/>
                </a:path>
                <a:path w="282575" h="377189">
                  <a:moveTo>
                    <a:pt x="155067" y="28447"/>
                  </a:moveTo>
                  <a:lnTo>
                    <a:pt x="152781" y="28447"/>
                  </a:lnTo>
                  <a:lnTo>
                    <a:pt x="151530" y="28647"/>
                  </a:lnTo>
                  <a:lnTo>
                    <a:pt x="156611" y="28885"/>
                  </a:lnTo>
                  <a:lnTo>
                    <a:pt x="155067" y="28447"/>
                  </a:lnTo>
                  <a:close/>
                </a:path>
                <a:path w="282575" h="377189">
                  <a:moveTo>
                    <a:pt x="152781" y="28447"/>
                  </a:moveTo>
                  <a:lnTo>
                    <a:pt x="149987" y="28575"/>
                  </a:lnTo>
                  <a:lnTo>
                    <a:pt x="151530" y="28647"/>
                  </a:lnTo>
                  <a:lnTo>
                    <a:pt x="152781" y="28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233798" y="309956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890898" y="372046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406521" y="2262628"/>
            <a:ext cx="447675" cy="845819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60"/>
              </a:spcBef>
              <a:tabLst>
                <a:tab pos="305435" algn="l"/>
              </a:tabLst>
            </a:pP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2400" b="1" spc="-75" baseline="1736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R="31750" algn="r">
              <a:lnSpc>
                <a:spcPct val="100000"/>
              </a:lnSpc>
              <a:spcBef>
                <a:spcPts val="1115"/>
              </a:spcBef>
            </a:pPr>
            <a:r>
              <a:rPr sz="1600" spc="-50">
                <a:solidFill>
                  <a:srgbClr val="2C2CB8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028440" y="2255139"/>
            <a:ext cx="349885" cy="397510"/>
          </a:xfrm>
          <a:custGeom>
            <a:avLst/>
            <a:gdLst/>
            <a:ahLst/>
            <a:cxnLst/>
            <a:rect l="l" t="t" r="r" b="b"/>
            <a:pathLst>
              <a:path w="349885" h="397510">
                <a:moveTo>
                  <a:pt x="212471" y="0"/>
                </a:moveTo>
                <a:lnTo>
                  <a:pt x="166624" y="7238"/>
                </a:lnTo>
                <a:lnTo>
                  <a:pt x="124333" y="32385"/>
                </a:lnTo>
                <a:lnTo>
                  <a:pt x="90677" y="62102"/>
                </a:lnTo>
                <a:lnTo>
                  <a:pt x="57912" y="98044"/>
                </a:lnTo>
                <a:lnTo>
                  <a:pt x="29590" y="137413"/>
                </a:lnTo>
                <a:lnTo>
                  <a:pt x="9398" y="177419"/>
                </a:lnTo>
                <a:lnTo>
                  <a:pt x="508" y="216153"/>
                </a:lnTo>
                <a:lnTo>
                  <a:pt x="0" y="228981"/>
                </a:lnTo>
                <a:lnTo>
                  <a:pt x="254" y="242062"/>
                </a:lnTo>
                <a:lnTo>
                  <a:pt x="6096" y="280797"/>
                </a:lnTo>
                <a:lnTo>
                  <a:pt x="17652" y="319913"/>
                </a:lnTo>
                <a:lnTo>
                  <a:pt x="37973" y="371475"/>
                </a:lnTo>
                <a:lnTo>
                  <a:pt x="49149" y="397001"/>
                </a:lnTo>
                <a:lnTo>
                  <a:pt x="75311" y="385572"/>
                </a:lnTo>
                <a:lnTo>
                  <a:pt x="64262" y="360045"/>
                </a:lnTo>
                <a:lnTo>
                  <a:pt x="53594" y="334772"/>
                </a:lnTo>
                <a:lnTo>
                  <a:pt x="36702" y="285496"/>
                </a:lnTo>
                <a:lnTo>
                  <a:pt x="28701" y="239395"/>
                </a:lnTo>
                <a:lnTo>
                  <a:pt x="28575" y="228600"/>
                </a:lnTo>
                <a:lnTo>
                  <a:pt x="29083" y="217550"/>
                </a:lnTo>
                <a:lnTo>
                  <a:pt x="41275" y="175260"/>
                </a:lnTo>
                <a:lnTo>
                  <a:pt x="62230" y="139953"/>
                </a:lnTo>
                <a:lnTo>
                  <a:pt x="90297" y="104012"/>
                </a:lnTo>
                <a:lnTo>
                  <a:pt x="121538" y="72009"/>
                </a:lnTo>
                <a:lnTo>
                  <a:pt x="152146" y="47371"/>
                </a:lnTo>
                <a:lnTo>
                  <a:pt x="194818" y="29590"/>
                </a:lnTo>
                <a:lnTo>
                  <a:pt x="212979" y="28575"/>
                </a:lnTo>
                <a:lnTo>
                  <a:pt x="302221" y="28575"/>
                </a:lnTo>
                <a:lnTo>
                  <a:pt x="296037" y="24130"/>
                </a:lnTo>
                <a:lnTo>
                  <a:pt x="257556" y="6985"/>
                </a:lnTo>
                <a:lnTo>
                  <a:pt x="223900" y="508"/>
                </a:lnTo>
                <a:lnTo>
                  <a:pt x="212471" y="0"/>
                </a:lnTo>
                <a:close/>
              </a:path>
              <a:path w="349885" h="397510">
                <a:moveTo>
                  <a:pt x="292608" y="277240"/>
                </a:moveTo>
                <a:lnTo>
                  <a:pt x="264033" y="277240"/>
                </a:lnTo>
                <a:lnTo>
                  <a:pt x="306832" y="362965"/>
                </a:lnTo>
                <a:lnTo>
                  <a:pt x="342571" y="291591"/>
                </a:lnTo>
                <a:lnTo>
                  <a:pt x="292608" y="291591"/>
                </a:lnTo>
                <a:lnTo>
                  <a:pt x="292608" y="277240"/>
                </a:lnTo>
                <a:close/>
              </a:path>
              <a:path w="349885" h="397510">
                <a:moveTo>
                  <a:pt x="297788" y="65241"/>
                </a:moveTo>
                <a:lnTo>
                  <a:pt x="303189" y="110998"/>
                </a:lnTo>
                <a:lnTo>
                  <a:pt x="303096" y="115824"/>
                </a:lnTo>
                <a:lnTo>
                  <a:pt x="298958" y="164973"/>
                </a:lnTo>
                <a:lnTo>
                  <a:pt x="296037" y="185547"/>
                </a:lnTo>
                <a:lnTo>
                  <a:pt x="294767" y="193928"/>
                </a:lnTo>
                <a:lnTo>
                  <a:pt x="293750" y="199771"/>
                </a:lnTo>
                <a:lnTo>
                  <a:pt x="293115" y="203962"/>
                </a:lnTo>
                <a:lnTo>
                  <a:pt x="292735" y="205359"/>
                </a:lnTo>
                <a:lnTo>
                  <a:pt x="292608" y="291591"/>
                </a:lnTo>
                <a:lnTo>
                  <a:pt x="321183" y="291591"/>
                </a:lnTo>
                <a:lnTo>
                  <a:pt x="321183" y="211200"/>
                </a:lnTo>
                <a:lnTo>
                  <a:pt x="320675" y="211200"/>
                </a:lnTo>
                <a:lnTo>
                  <a:pt x="321183" y="207772"/>
                </a:lnTo>
                <a:lnTo>
                  <a:pt x="321373" y="207772"/>
                </a:lnTo>
                <a:lnTo>
                  <a:pt x="321595" y="206628"/>
                </a:lnTo>
                <a:lnTo>
                  <a:pt x="321818" y="204850"/>
                </a:lnTo>
                <a:lnTo>
                  <a:pt x="323088" y="198120"/>
                </a:lnTo>
                <a:lnTo>
                  <a:pt x="328802" y="155956"/>
                </a:lnTo>
                <a:lnTo>
                  <a:pt x="331688" y="115824"/>
                </a:lnTo>
                <a:lnTo>
                  <a:pt x="331850" y="101346"/>
                </a:lnTo>
                <a:lnTo>
                  <a:pt x="331215" y="88264"/>
                </a:lnTo>
                <a:lnTo>
                  <a:pt x="329819" y="75311"/>
                </a:lnTo>
                <a:lnTo>
                  <a:pt x="327934" y="66548"/>
                </a:lnTo>
                <a:lnTo>
                  <a:pt x="298576" y="66548"/>
                </a:lnTo>
                <a:lnTo>
                  <a:pt x="297788" y="65241"/>
                </a:lnTo>
                <a:close/>
              </a:path>
              <a:path w="349885" h="397510">
                <a:moveTo>
                  <a:pt x="349758" y="277240"/>
                </a:moveTo>
                <a:lnTo>
                  <a:pt x="321183" y="277240"/>
                </a:lnTo>
                <a:lnTo>
                  <a:pt x="321183" y="291591"/>
                </a:lnTo>
                <a:lnTo>
                  <a:pt x="342571" y="291591"/>
                </a:lnTo>
                <a:lnTo>
                  <a:pt x="349758" y="277240"/>
                </a:lnTo>
                <a:close/>
              </a:path>
              <a:path w="349885" h="397510">
                <a:moveTo>
                  <a:pt x="321183" y="207772"/>
                </a:moveTo>
                <a:lnTo>
                  <a:pt x="320675" y="211200"/>
                </a:lnTo>
                <a:lnTo>
                  <a:pt x="321056" y="209931"/>
                </a:lnTo>
                <a:lnTo>
                  <a:pt x="321183" y="207772"/>
                </a:lnTo>
                <a:close/>
              </a:path>
              <a:path w="349885" h="397510">
                <a:moveTo>
                  <a:pt x="321183" y="208661"/>
                </a:moveTo>
                <a:lnTo>
                  <a:pt x="321056" y="209931"/>
                </a:lnTo>
                <a:lnTo>
                  <a:pt x="320675" y="211200"/>
                </a:lnTo>
                <a:lnTo>
                  <a:pt x="321183" y="211200"/>
                </a:lnTo>
                <a:lnTo>
                  <a:pt x="321183" y="208661"/>
                </a:lnTo>
                <a:close/>
              </a:path>
              <a:path w="349885" h="397510">
                <a:moveTo>
                  <a:pt x="321373" y="207772"/>
                </a:moveTo>
                <a:lnTo>
                  <a:pt x="321183" y="207772"/>
                </a:lnTo>
                <a:lnTo>
                  <a:pt x="321183" y="208661"/>
                </a:lnTo>
                <a:lnTo>
                  <a:pt x="321373" y="207772"/>
                </a:lnTo>
                <a:close/>
              </a:path>
              <a:path w="349885" h="397510">
                <a:moveTo>
                  <a:pt x="292988" y="204215"/>
                </a:moveTo>
                <a:lnTo>
                  <a:pt x="292847" y="204850"/>
                </a:lnTo>
                <a:lnTo>
                  <a:pt x="292988" y="204215"/>
                </a:lnTo>
                <a:close/>
              </a:path>
              <a:path w="349885" h="397510">
                <a:moveTo>
                  <a:pt x="297307" y="63753"/>
                </a:moveTo>
                <a:lnTo>
                  <a:pt x="297788" y="65241"/>
                </a:lnTo>
                <a:lnTo>
                  <a:pt x="298576" y="66548"/>
                </a:lnTo>
                <a:lnTo>
                  <a:pt x="297307" y="63753"/>
                </a:lnTo>
                <a:close/>
              </a:path>
              <a:path w="349885" h="397510">
                <a:moveTo>
                  <a:pt x="327333" y="63753"/>
                </a:moveTo>
                <a:lnTo>
                  <a:pt x="297307" y="63753"/>
                </a:lnTo>
                <a:lnTo>
                  <a:pt x="298576" y="66548"/>
                </a:lnTo>
                <a:lnTo>
                  <a:pt x="327934" y="66548"/>
                </a:lnTo>
                <a:lnTo>
                  <a:pt x="327333" y="63753"/>
                </a:lnTo>
                <a:close/>
              </a:path>
              <a:path w="349885" h="397510">
                <a:moveTo>
                  <a:pt x="326104" y="59816"/>
                </a:moveTo>
                <a:lnTo>
                  <a:pt x="294513" y="59816"/>
                </a:lnTo>
                <a:lnTo>
                  <a:pt x="296290" y="61975"/>
                </a:lnTo>
                <a:lnTo>
                  <a:pt x="295816" y="61975"/>
                </a:lnTo>
                <a:lnTo>
                  <a:pt x="297788" y="65241"/>
                </a:lnTo>
                <a:lnTo>
                  <a:pt x="297307" y="63753"/>
                </a:lnTo>
                <a:lnTo>
                  <a:pt x="327333" y="63753"/>
                </a:lnTo>
                <a:lnTo>
                  <a:pt x="327279" y="63500"/>
                </a:lnTo>
                <a:lnTo>
                  <a:pt x="326793" y="61975"/>
                </a:lnTo>
                <a:lnTo>
                  <a:pt x="296290" y="61975"/>
                </a:lnTo>
                <a:lnTo>
                  <a:pt x="294886" y="60435"/>
                </a:lnTo>
                <a:lnTo>
                  <a:pt x="326301" y="60435"/>
                </a:lnTo>
                <a:lnTo>
                  <a:pt x="326104" y="59816"/>
                </a:lnTo>
                <a:close/>
              </a:path>
              <a:path w="349885" h="397510">
                <a:moveTo>
                  <a:pt x="294513" y="59816"/>
                </a:moveTo>
                <a:lnTo>
                  <a:pt x="294886" y="60435"/>
                </a:lnTo>
                <a:lnTo>
                  <a:pt x="296290" y="61975"/>
                </a:lnTo>
                <a:lnTo>
                  <a:pt x="294513" y="59816"/>
                </a:lnTo>
                <a:close/>
              </a:path>
              <a:path w="349885" h="397510">
                <a:moveTo>
                  <a:pt x="302221" y="28575"/>
                </a:moveTo>
                <a:lnTo>
                  <a:pt x="212979" y="28575"/>
                </a:lnTo>
                <a:lnTo>
                  <a:pt x="222631" y="29083"/>
                </a:lnTo>
                <a:lnTo>
                  <a:pt x="231775" y="30225"/>
                </a:lnTo>
                <a:lnTo>
                  <a:pt x="274447" y="44703"/>
                </a:lnTo>
                <a:lnTo>
                  <a:pt x="294886" y="60435"/>
                </a:lnTo>
                <a:lnTo>
                  <a:pt x="294513" y="59816"/>
                </a:lnTo>
                <a:lnTo>
                  <a:pt x="326104" y="59816"/>
                </a:lnTo>
                <a:lnTo>
                  <a:pt x="324485" y="54737"/>
                </a:lnTo>
                <a:lnTo>
                  <a:pt x="324104" y="53848"/>
                </a:lnTo>
                <a:lnTo>
                  <a:pt x="323723" y="52832"/>
                </a:lnTo>
                <a:lnTo>
                  <a:pt x="304164" y="29972"/>
                </a:lnTo>
                <a:lnTo>
                  <a:pt x="30222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4162425" y="2291283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>
                <a:solidFill>
                  <a:srgbClr val="2C2CB8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796026" y="4581588"/>
            <a:ext cx="2795905" cy="941705"/>
          </a:xfrm>
          <a:custGeom>
            <a:avLst/>
            <a:gdLst/>
            <a:ahLst/>
            <a:cxnLst/>
            <a:rect l="l" t="t" r="r" b="b"/>
            <a:pathLst>
              <a:path w="2795904" h="941703">
                <a:moveTo>
                  <a:pt x="2795524" y="0"/>
                </a:moveTo>
                <a:lnTo>
                  <a:pt x="0" y="0"/>
                </a:lnTo>
                <a:lnTo>
                  <a:pt x="0" y="941387"/>
                </a:lnTo>
                <a:lnTo>
                  <a:pt x="2795524" y="941387"/>
                </a:lnTo>
                <a:lnTo>
                  <a:pt x="279552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875782" y="4568190"/>
            <a:ext cx="2145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45465" algn="l"/>
              </a:tabLst>
            </a:pP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LR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 Dengesizliği: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332982" y="4877535"/>
            <a:ext cx="1826260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–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	P(10)</a:t>
            </a:r>
            <a:r>
              <a:rPr sz="1800" spc="-1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-65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1800" spc="-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469265" algn="l"/>
              </a:tabLst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–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	L(4)</a:t>
            </a:r>
            <a:r>
              <a:rPr sz="1800" spc="1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-65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1800" spc="-1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585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>
                <a:solidFill>
                  <a:srgbClr val="C00000"/>
                </a:solidFill>
              </a:rPr>
              <a:t>RL</a:t>
            </a:r>
            <a:r>
              <a:rPr spc="-30">
                <a:solidFill>
                  <a:srgbClr val="C00000"/>
                </a:solidFill>
              </a:rPr>
              <a:t> </a:t>
            </a:r>
            <a:r>
              <a:rPr/>
              <a:t>Dengesizliği</a:t>
            </a:r>
            <a:r>
              <a:rPr spc="-45"/>
              <a:t> </a:t>
            </a:r>
            <a:r>
              <a:rPr/>
              <a:t>&amp;</a:t>
            </a:r>
            <a:r>
              <a:rPr spc="-50"/>
              <a:t> </a:t>
            </a:r>
            <a:r>
              <a:rPr spc="-10"/>
              <a:t>Düzeltme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9138" y="2140013"/>
            <a:ext cx="367030" cy="323850"/>
            <a:chOff x="1489138" y="2140013"/>
            <a:chExt cx="367030" cy="323850"/>
          </a:xfrm>
        </p:grpSpPr>
        <p:sp>
          <p:nvSpPr>
            <p:cNvPr id="4" name="object 4"/>
            <p:cNvSpPr/>
            <p:nvPr/>
          </p:nvSpPr>
          <p:spPr>
            <a:xfrm>
              <a:off x="1493900" y="2144776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5" h="314325">
                  <a:moveTo>
                    <a:pt x="178562" y="0"/>
                  </a:moveTo>
                  <a:lnTo>
                    <a:pt x="131071" y="5613"/>
                  </a:lnTo>
                  <a:lnTo>
                    <a:pt x="88410" y="21453"/>
                  </a:lnTo>
                  <a:lnTo>
                    <a:pt x="52276" y="46021"/>
                  </a:lnTo>
                  <a:lnTo>
                    <a:pt x="24365" y="77818"/>
                  </a:lnTo>
                  <a:lnTo>
                    <a:pt x="6374" y="115343"/>
                  </a:lnTo>
                  <a:lnTo>
                    <a:pt x="0" y="157099"/>
                  </a:lnTo>
                  <a:lnTo>
                    <a:pt x="6374" y="198863"/>
                  </a:lnTo>
                  <a:lnTo>
                    <a:pt x="24365" y="236412"/>
                  </a:lnTo>
                  <a:lnTo>
                    <a:pt x="52276" y="268239"/>
                  </a:lnTo>
                  <a:lnTo>
                    <a:pt x="88410" y="292838"/>
                  </a:lnTo>
                  <a:lnTo>
                    <a:pt x="131071" y="308702"/>
                  </a:lnTo>
                  <a:lnTo>
                    <a:pt x="178562" y="314325"/>
                  </a:lnTo>
                  <a:lnTo>
                    <a:pt x="226008" y="308702"/>
                  </a:lnTo>
                  <a:lnTo>
                    <a:pt x="268656" y="292838"/>
                  </a:lnTo>
                  <a:lnTo>
                    <a:pt x="304799" y="268239"/>
                  </a:lnTo>
                  <a:lnTo>
                    <a:pt x="332730" y="236412"/>
                  </a:lnTo>
                  <a:lnTo>
                    <a:pt x="350741" y="198863"/>
                  </a:lnTo>
                  <a:lnTo>
                    <a:pt x="357124" y="157099"/>
                  </a:lnTo>
                  <a:lnTo>
                    <a:pt x="350741" y="115343"/>
                  </a:lnTo>
                  <a:lnTo>
                    <a:pt x="332730" y="77818"/>
                  </a:lnTo>
                  <a:lnTo>
                    <a:pt x="304800" y="46021"/>
                  </a:lnTo>
                  <a:lnTo>
                    <a:pt x="268656" y="21453"/>
                  </a:lnTo>
                  <a:lnTo>
                    <a:pt x="226008" y="561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900" y="2144776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5" h="314325">
                  <a:moveTo>
                    <a:pt x="0" y="157099"/>
                  </a:moveTo>
                  <a:lnTo>
                    <a:pt x="6374" y="115343"/>
                  </a:lnTo>
                  <a:lnTo>
                    <a:pt x="24365" y="77818"/>
                  </a:lnTo>
                  <a:lnTo>
                    <a:pt x="52276" y="46021"/>
                  </a:lnTo>
                  <a:lnTo>
                    <a:pt x="88410" y="21453"/>
                  </a:lnTo>
                  <a:lnTo>
                    <a:pt x="131071" y="5613"/>
                  </a:lnTo>
                  <a:lnTo>
                    <a:pt x="178562" y="0"/>
                  </a:lnTo>
                  <a:lnTo>
                    <a:pt x="226008" y="5613"/>
                  </a:lnTo>
                  <a:lnTo>
                    <a:pt x="268656" y="21453"/>
                  </a:lnTo>
                  <a:lnTo>
                    <a:pt x="304800" y="46021"/>
                  </a:lnTo>
                  <a:lnTo>
                    <a:pt x="332730" y="77818"/>
                  </a:lnTo>
                  <a:lnTo>
                    <a:pt x="350741" y="115343"/>
                  </a:lnTo>
                  <a:lnTo>
                    <a:pt x="357124" y="157099"/>
                  </a:lnTo>
                  <a:lnTo>
                    <a:pt x="350741" y="198863"/>
                  </a:lnTo>
                  <a:lnTo>
                    <a:pt x="332730" y="236412"/>
                  </a:lnTo>
                  <a:lnTo>
                    <a:pt x="304799" y="268239"/>
                  </a:lnTo>
                  <a:lnTo>
                    <a:pt x="268656" y="292838"/>
                  </a:lnTo>
                  <a:lnTo>
                    <a:pt x="226008" y="308702"/>
                  </a:lnTo>
                  <a:lnTo>
                    <a:pt x="178562" y="314325"/>
                  </a:lnTo>
                  <a:lnTo>
                    <a:pt x="131071" y="308702"/>
                  </a:lnTo>
                  <a:lnTo>
                    <a:pt x="88410" y="292838"/>
                  </a:lnTo>
                  <a:lnTo>
                    <a:pt x="52276" y="268239"/>
                  </a:lnTo>
                  <a:lnTo>
                    <a:pt x="24365" y="236412"/>
                  </a:lnTo>
                  <a:lnTo>
                    <a:pt x="6374" y="198863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01216" y="2137409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8200" y="2690812"/>
            <a:ext cx="367030" cy="322580"/>
            <a:chOff x="838200" y="2690812"/>
            <a:chExt cx="367030" cy="322580"/>
          </a:xfrm>
        </p:grpSpPr>
        <p:sp>
          <p:nvSpPr>
            <p:cNvPr id="8" name="object 8"/>
            <p:cNvSpPr/>
            <p:nvPr/>
          </p:nvSpPr>
          <p:spPr>
            <a:xfrm>
              <a:off x="842962" y="2695575"/>
              <a:ext cx="357505" cy="313055"/>
            </a:xfrm>
            <a:custGeom>
              <a:avLst/>
              <a:gdLst/>
              <a:ahLst/>
              <a:cxnLst/>
              <a:rect l="l" t="t" r="r" b="b"/>
              <a:pathLst>
                <a:path w="357505" h="313055">
                  <a:moveTo>
                    <a:pt x="178600" y="0"/>
                  </a:moveTo>
                  <a:lnTo>
                    <a:pt x="131120" y="5583"/>
                  </a:lnTo>
                  <a:lnTo>
                    <a:pt x="88455" y="21340"/>
                  </a:lnTo>
                  <a:lnTo>
                    <a:pt x="52309" y="45783"/>
                  </a:lnTo>
                  <a:lnTo>
                    <a:pt x="24383" y="77422"/>
                  </a:lnTo>
                  <a:lnTo>
                    <a:pt x="6379" y="114770"/>
                  </a:lnTo>
                  <a:lnTo>
                    <a:pt x="0" y="156337"/>
                  </a:lnTo>
                  <a:lnTo>
                    <a:pt x="6379" y="197903"/>
                  </a:lnTo>
                  <a:lnTo>
                    <a:pt x="24383" y="235251"/>
                  </a:lnTo>
                  <a:lnTo>
                    <a:pt x="52309" y="266890"/>
                  </a:lnTo>
                  <a:lnTo>
                    <a:pt x="88455" y="291333"/>
                  </a:lnTo>
                  <a:lnTo>
                    <a:pt x="131120" y="307090"/>
                  </a:lnTo>
                  <a:lnTo>
                    <a:pt x="178600" y="312674"/>
                  </a:lnTo>
                  <a:lnTo>
                    <a:pt x="226074" y="307090"/>
                  </a:lnTo>
                  <a:lnTo>
                    <a:pt x="268735" y="291333"/>
                  </a:lnTo>
                  <a:lnTo>
                    <a:pt x="304879" y="266890"/>
                  </a:lnTo>
                  <a:lnTo>
                    <a:pt x="332804" y="235251"/>
                  </a:lnTo>
                  <a:lnTo>
                    <a:pt x="350807" y="197903"/>
                  </a:lnTo>
                  <a:lnTo>
                    <a:pt x="357187" y="156337"/>
                  </a:lnTo>
                  <a:lnTo>
                    <a:pt x="350807" y="114770"/>
                  </a:lnTo>
                  <a:lnTo>
                    <a:pt x="332804" y="77422"/>
                  </a:lnTo>
                  <a:lnTo>
                    <a:pt x="304879" y="45783"/>
                  </a:lnTo>
                  <a:lnTo>
                    <a:pt x="268735" y="21340"/>
                  </a:lnTo>
                  <a:lnTo>
                    <a:pt x="226074" y="5583"/>
                  </a:lnTo>
                  <a:lnTo>
                    <a:pt x="17860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2962" y="2695575"/>
              <a:ext cx="357505" cy="313055"/>
            </a:xfrm>
            <a:custGeom>
              <a:avLst/>
              <a:gdLst/>
              <a:ahLst/>
              <a:cxnLst/>
              <a:rect l="l" t="t" r="r" b="b"/>
              <a:pathLst>
                <a:path w="357505" h="313055">
                  <a:moveTo>
                    <a:pt x="0" y="156337"/>
                  </a:moveTo>
                  <a:lnTo>
                    <a:pt x="6379" y="114770"/>
                  </a:lnTo>
                  <a:lnTo>
                    <a:pt x="24383" y="77422"/>
                  </a:lnTo>
                  <a:lnTo>
                    <a:pt x="52309" y="45783"/>
                  </a:lnTo>
                  <a:lnTo>
                    <a:pt x="88455" y="21340"/>
                  </a:lnTo>
                  <a:lnTo>
                    <a:pt x="131120" y="5583"/>
                  </a:lnTo>
                  <a:lnTo>
                    <a:pt x="178600" y="0"/>
                  </a:lnTo>
                  <a:lnTo>
                    <a:pt x="226074" y="5583"/>
                  </a:lnTo>
                  <a:lnTo>
                    <a:pt x="268735" y="21340"/>
                  </a:lnTo>
                  <a:lnTo>
                    <a:pt x="304879" y="45783"/>
                  </a:lnTo>
                  <a:lnTo>
                    <a:pt x="332804" y="77422"/>
                  </a:lnTo>
                  <a:lnTo>
                    <a:pt x="350807" y="114770"/>
                  </a:lnTo>
                  <a:lnTo>
                    <a:pt x="357187" y="156337"/>
                  </a:lnTo>
                  <a:lnTo>
                    <a:pt x="350807" y="197903"/>
                  </a:lnTo>
                  <a:lnTo>
                    <a:pt x="332804" y="235251"/>
                  </a:lnTo>
                  <a:lnTo>
                    <a:pt x="304879" y="266890"/>
                  </a:lnTo>
                  <a:lnTo>
                    <a:pt x="268735" y="291333"/>
                  </a:lnTo>
                  <a:lnTo>
                    <a:pt x="226074" y="307090"/>
                  </a:lnTo>
                  <a:lnTo>
                    <a:pt x="178600" y="312674"/>
                  </a:lnTo>
                  <a:lnTo>
                    <a:pt x="131120" y="307090"/>
                  </a:lnTo>
                  <a:lnTo>
                    <a:pt x="88455" y="291333"/>
                  </a:lnTo>
                  <a:lnTo>
                    <a:pt x="52309" y="266890"/>
                  </a:lnTo>
                  <a:lnTo>
                    <a:pt x="24383" y="235251"/>
                  </a:lnTo>
                  <a:lnTo>
                    <a:pt x="6379" y="197903"/>
                  </a:lnTo>
                  <a:lnTo>
                    <a:pt x="0" y="156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60831" y="2687573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76437" y="2646362"/>
            <a:ext cx="367030" cy="323850"/>
            <a:chOff x="1976437" y="2646362"/>
            <a:chExt cx="367030" cy="323850"/>
          </a:xfrm>
        </p:grpSpPr>
        <p:sp>
          <p:nvSpPr>
            <p:cNvPr id="12" name="object 12"/>
            <p:cNvSpPr/>
            <p:nvPr/>
          </p:nvSpPr>
          <p:spPr>
            <a:xfrm>
              <a:off x="1981200" y="2651125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5" h="314325">
                  <a:moveTo>
                    <a:pt x="178562" y="0"/>
                  </a:moveTo>
                  <a:lnTo>
                    <a:pt x="131115" y="5613"/>
                  </a:lnTo>
                  <a:lnTo>
                    <a:pt x="88467" y="21458"/>
                  </a:lnTo>
                  <a:lnTo>
                    <a:pt x="52324" y="46037"/>
                  </a:lnTo>
                  <a:lnTo>
                    <a:pt x="24393" y="77855"/>
                  </a:lnTo>
                  <a:lnTo>
                    <a:pt x="6382" y="115417"/>
                  </a:lnTo>
                  <a:lnTo>
                    <a:pt x="0" y="157225"/>
                  </a:lnTo>
                  <a:lnTo>
                    <a:pt x="6382" y="198981"/>
                  </a:lnTo>
                  <a:lnTo>
                    <a:pt x="24393" y="236506"/>
                  </a:lnTo>
                  <a:lnTo>
                    <a:pt x="52323" y="268303"/>
                  </a:lnTo>
                  <a:lnTo>
                    <a:pt x="88467" y="292871"/>
                  </a:lnTo>
                  <a:lnTo>
                    <a:pt x="131115" y="308711"/>
                  </a:lnTo>
                  <a:lnTo>
                    <a:pt x="178562" y="314325"/>
                  </a:lnTo>
                  <a:lnTo>
                    <a:pt x="226061" y="308711"/>
                  </a:lnTo>
                  <a:lnTo>
                    <a:pt x="268746" y="292871"/>
                  </a:lnTo>
                  <a:lnTo>
                    <a:pt x="304911" y="268303"/>
                  </a:lnTo>
                  <a:lnTo>
                    <a:pt x="332852" y="236506"/>
                  </a:lnTo>
                  <a:lnTo>
                    <a:pt x="350867" y="198981"/>
                  </a:lnTo>
                  <a:lnTo>
                    <a:pt x="357250" y="157225"/>
                  </a:lnTo>
                  <a:lnTo>
                    <a:pt x="350867" y="115417"/>
                  </a:lnTo>
                  <a:lnTo>
                    <a:pt x="332852" y="77855"/>
                  </a:lnTo>
                  <a:lnTo>
                    <a:pt x="304911" y="46037"/>
                  </a:lnTo>
                  <a:lnTo>
                    <a:pt x="268746" y="21458"/>
                  </a:lnTo>
                  <a:lnTo>
                    <a:pt x="226061" y="561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1200" y="2651125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5" h="314325">
                  <a:moveTo>
                    <a:pt x="0" y="157225"/>
                  </a:moveTo>
                  <a:lnTo>
                    <a:pt x="6382" y="115417"/>
                  </a:lnTo>
                  <a:lnTo>
                    <a:pt x="24393" y="77855"/>
                  </a:lnTo>
                  <a:lnTo>
                    <a:pt x="52324" y="46037"/>
                  </a:lnTo>
                  <a:lnTo>
                    <a:pt x="88467" y="21458"/>
                  </a:lnTo>
                  <a:lnTo>
                    <a:pt x="131115" y="5613"/>
                  </a:lnTo>
                  <a:lnTo>
                    <a:pt x="178562" y="0"/>
                  </a:lnTo>
                  <a:lnTo>
                    <a:pt x="226061" y="5613"/>
                  </a:lnTo>
                  <a:lnTo>
                    <a:pt x="268746" y="21458"/>
                  </a:lnTo>
                  <a:lnTo>
                    <a:pt x="304911" y="46037"/>
                  </a:lnTo>
                  <a:lnTo>
                    <a:pt x="332852" y="77855"/>
                  </a:lnTo>
                  <a:lnTo>
                    <a:pt x="350867" y="115417"/>
                  </a:lnTo>
                  <a:lnTo>
                    <a:pt x="357250" y="157225"/>
                  </a:lnTo>
                  <a:lnTo>
                    <a:pt x="350867" y="198981"/>
                  </a:lnTo>
                  <a:lnTo>
                    <a:pt x="332852" y="236506"/>
                  </a:lnTo>
                  <a:lnTo>
                    <a:pt x="304911" y="268303"/>
                  </a:lnTo>
                  <a:lnTo>
                    <a:pt x="268746" y="292871"/>
                  </a:lnTo>
                  <a:lnTo>
                    <a:pt x="226061" y="308711"/>
                  </a:lnTo>
                  <a:lnTo>
                    <a:pt x="178562" y="314325"/>
                  </a:lnTo>
                  <a:lnTo>
                    <a:pt x="131115" y="308711"/>
                  </a:lnTo>
                  <a:lnTo>
                    <a:pt x="88467" y="292871"/>
                  </a:lnTo>
                  <a:lnTo>
                    <a:pt x="52323" y="268303"/>
                  </a:lnTo>
                  <a:lnTo>
                    <a:pt x="24393" y="236506"/>
                  </a:lnTo>
                  <a:lnTo>
                    <a:pt x="6382" y="198981"/>
                  </a:lnTo>
                  <a:lnTo>
                    <a:pt x="0" y="157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85848" y="264363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287" y="1851088"/>
            <a:ext cx="1789430" cy="2468880"/>
            <a:chOff x="649287" y="1851088"/>
            <a:chExt cx="1789430" cy="2468880"/>
          </a:xfrm>
        </p:grpSpPr>
        <p:sp>
          <p:nvSpPr>
            <p:cNvPr id="16" name="object 16"/>
            <p:cNvSpPr/>
            <p:nvPr/>
          </p:nvSpPr>
          <p:spPr>
            <a:xfrm>
              <a:off x="663575" y="2393950"/>
              <a:ext cx="1760855" cy="844550"/>
            </a:xfrm>
            <a:custGeom>
              <a:avLst/>
              <a:gdLst/>
              <a:ahLst/>
              <a:cxnLst/>
              <a:rect l="l" t="t" r="r" b="b"/>
              <a:pathLst>
                <a:path w="1760855" h="844550">
                  <a:moveTo>
                    <a:pt x="868426" y="0"/>
                  </a:moveTo>
                  <a:lnTo>
                    <a:pt x="482600" y="346075"/>
                  </a:lnTo>
                </a:path>
                <a:path w="1760855" h="844550">
                  <a:moveTo>
                    <a:pt x="1163701" y="9525"/>
                  </a:moveTo>
                  <a:lnTo>
                    <a:pt x="1401826" y="274700"/>
                  </a:lnTo>
                </a:path>
                <a:path w="1760855" h="844550">
                  <a:moveTo>
                    <a:pt x="1585976" y="538099"/>
                  </a:moveTo>
                  <a:lnTo>
                    <a:pt x="1760601" y="844550"/>
                  </a:lnTo>
                </a:path>
                <a:path w="1760855" h="844550">
                  <a:moveTo>
                    <a:pt x="247650" y="569976"/>
                  </a:moveTo>
                  <a:lnTo>
                    <a:pt x="0" y="8112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1925" y="3659251"/>
              <a:ext cx="360680" cy="655955"/>
            </a:xfrm>
            <a:custGeom>
              <a:avLst/>
              <a:gdLst/>
              <a:ahLst/>
              <a:cxnLst/>
              <a:rect l="l" t="t" r="r" b="b"/>
              <a:pathLst>
                <a:path w="360680" h="655954">
                  <a:moveTo>
                    <a:pt x="180212" y="0"/>
                  </a:moveTo>
                  <a:lnTo>
                    <a:pt x="0" y="655574"/>
                  </a:lnTo>
                  <a:lnTo>
                    <a:pt x="360425" y="655574"/>
                  </a:lnTo>
                  <a:lnTo>
                    <a:pt x="180212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1925" y="3659251"/>
              <a:ext cx="360680" cy="655955"/>
            </a:xfrm>
            <a:custGeom>
              <a:avLst/>
              <a:gdLst/>
              <a:ahLst/>
              <a:cxnLst/>
              <a:rect l="l" t="t" r="r" b="b"/>
              <a:pathLst>
                <a:path w="360680" h="655954">
                  <a:moveTo>
                    <a:pt x="0" y="655574"/>
                  </a:moveTo>
                  <a:lnTo>
                    <a:pt x="180212" y="0"/>
                  </a:lnTo>
                  <a:lnTo>
                    <a:pt x="360425" y="655574"/>
                  </a:lnTo>
                  <a:lnTo>
                    <a:pt x="0" y="6555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3150" y="1865376"/>
              <a:ext cx="1016000" cy="1403350"/>
            </a:xfrm>
            <a:custGeom>
              <a:avLst/>
              <a:gdLst/>
              <a:ahLst/>
              <a:cxnLst/>
              <a:rect l="l" t="t" r="r" b="b"/>
              <a:pathLst>
                <a:path w="1016000" h="1403350">
                  <a:moveTo>
                    <a:pt x="0" y="1139825"/>
                  </a:moveTo>
                  <a:lnTo>
                    <a:pt x="142875" y="1362075"/>
                  </a:lnTo>
                </a:path>
                <a:path w="1016000" h="1403350">
                  <a:moveTo>
                    <a:pt x="577976" y="0"/>
                  </a:moveTo>
                  <a:lnTo>
                    <a:pt x="568001" y="1137"/>
                  </a:lnTo>
                  <a:lnTo>
                    <a:pt x="557990" y="2143"/>
                  </a:lnTo>
                  <a:lnTo>
                    <a:pt x="548098" y="3411"/>
                  </a:lnTo>
                  <a:lnTo>
                    <a:pt x="514731" y="16128"/>
                  </a:lnTo>
                  <a:lnTo>
                    <a:pt x="516100" y="25477"/>
                  </a:lnTo>
                  <a:lnTo>
                    <a:pt x="526065" y="35099"/>
                  </a:lnTo>
                  <a:lnTo>
                    <a:pt x="538269" y="43364"/>
                  </a:lnTo>
                  <a:lnTo>
                    <a:pt x="546354" y="48640"/>
                  </a:lnTo>
                  <a:lnTo>
                    <a:pt x="556117" y="57308"/>
                  </a:lnTo>
                  <a:lnTo>
                    <a:pt x="561593" y="63976"/>
                  </a:lnTo>
                  <a:lnTo>
                    <a:pt x="565356" y="71072"/>
                  </a:lnTo>
                  <a:lnTo>
                    <a:pt x="569976" y="81025"/>
                  </a:lnTo>
                  <a:lnTo>
                    <a:pt x="567436" y="86487"/>
                  </a:lnTo>
                  <a:lnTo>
                    <a:pt x="565912" y="92201"/>
                  </a:lnTo>
                  <a:lnTo>
                    <a:pt x="562101" y="97282"/>
                  </a:lnTo>
                  <a:lnTo>
                    <a:pt x="552424" y="107713"/>
                  </a:lnTo>
                  <a:lnTo>
                    <a:pt x="545734" y="114347"/>
                  </a:lnTo>
                  <a:lnTo>
                    <a:pt x="545260" y="121910"/>
                  </a:lnTo>
                  <a:lnTo>
                    <a:pt x="554227" y="135127"/>
                  </a:lnTo>
                  <a:lnTo>
                    <a:pt x="559171" y="139686"/>
                  </a:lnTo>
                  <a:lnTo>
                    <a:pt x="565197" y="143684"/>
                  </a:lnTo>
                  <a:lnTo>
                    <a:pt x="571676" y="147468"/>
                  </a:lnTo>
                  <a:lnTo>
                    <a:pt x="577976" y="151384"/>
                  </a:lnTo>
                  <a:lnTo>
                    <a:pt x="580517" y="156718"/>
                  </a:lnTo>
                  <a:lnTo>
                    <a:pt x="587248" y="161925"/>
                  </a:lnTo>
                  <a:lnTo>
                    <a:pt x="585851" y="167639"/>
                  </a:lnTo>
                  <a:lnTo>
                    <a:pt x="584326" y="173989"/>
                  </a:lnTo>
                  <a:lnTo>
                    <a:pt x="569976" y="177291"/>
                  </a:lnTo>
                  <a:lnTo>
                    <a:pt x="569976" y="183769"/>
                  </a:lnTo>
                  <a:lnTo>
                    <a:pt x="569976" y="190373"/>
                  </a:lnTo>
                  <a:lnTo>
                    <a:pt x="580517" y="194690"/>
                  </a:lnTo>
                  <a:lnTo>
                    <a:pt x="585851" y="200025"/>
                  </a:lnTo>
                  <a:lnTo>
                    <a:pt x="583183" y="205486"/>
                  </a:lnTo>
                  <a:lnTo>
                    <a:pt x="581660" y="211200"/>
                  </a:lnTo>
                  <a:lnTo>
                    <a:pt x="577976" y="216281"/>
                  </a:lnTo>
                  <a:lnTo>
                    <a:pt x="573658" y="222123"/>
                  </a:lnTo>
                  <a:lnTo>
                    <a:pt x="565150" y="226313"/>
                  </a:lnTo>
                  <a:lnTo>
                    <a:pt x="562101" y="232537"/>
                  </a:lnTo>
                  <a:lnTo>
                    <a:pt x="559103" y="240418"/>
                  </a:lnTo>
                  <a:lnTo>
                    <a:pt x="557260" y="248538"/>
                  </a:lnTo>
                  <a:lnTo>
                    <a:pt x="555869" y="256754"/>
                  </a:lnTo>
                  <a:lnTo>
                    <a:pt x="554227" y="264922"/>
                  </a:lnTo>
                  <a:lnTo>
                    <a:pt x="568686" y="272020"/>
                  </a:lnTo>
                  <a:lnTo>
                    <a:pt x="575024" y="275129"/>
                  </a:lnTo>
                  <a:lnTo>
                    <a:pt x="580838" y="275834"/>
                  </a:lnTo>
                  <a:lnTo>
                    <a:pt x="593725" y="275716"/>
                  </a:lnTo>
                </a:path>
                <a:path w="1016000" h="1403350">
                  <a:moveTo>
                    <a:pt x="1016000" y="1087374"/>
                  </a:moveTo>
                  <a:lnTo>
                    <a:pt x="804926" y="1403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06270" y="2100783"/>
            <a:ext cx="273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2400" b="1" spc="-6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26007" y="2521076"/>
            <a:ext cx="590550" cy="340995"/>
            <a:chOff x="1326007" y="2521076"/>
            <a:chExt cx="590550" cy="340995"/>
          </a:xfrm>
        </p:grpSpPr>
        <p:sp>
          <p:nvSpPr>
            <p:cNvPr id="22" name="object 22"/>
            <p:cNvSpPr/>
            <p:nvPr/>
          </p:nvSpPr>
          <p:spPr>
            <a:xfrm>
              <a:off x="1326007" y="2521076"/>
              <a:ext cx="590550" cy="340995"/>
            </a:xfrm>
            <a:custGeom>
              <a:avLst/>
              <a:gdLst/>
              <a:ahLst/>
              <a:cxnLst/>
              <a:rect l="l" t="t" r="r" b="b"/>
              <a:pathLst>
                <a:path w="590550" h="340994">
                  <a:moveTo>
                    <a:pt x="471585" y="38100"/>
                  </a:moveTo>
                  <a:lnTo>
                    <a:pt x="337438" y="38100"/>
                  </a:lnTo>
                  <a:lnTo>
                    <a:pt x="352044" y="38481"/>
                  </a:lnTo>
                  <a:lnTo>
                    <a:pt x="365887" y="39877"/>
                  </a:lnTo>
                  <a:lnTo>
                    <a:pt x="407416" y="50292"/>
                  </a:lnTo>
                  <a:lnTo>
                    <a:pt x="447929" y="68452"/>
                  </a:lnTo>
                  <a:lnTo>
                    <a:pt x="484505" y="92075"/>
                  </a:lnTo>
                  <a:lnTo>
                    <a:pt x="514604" y="118618"/>
                  </a:lnTo>
                  <a:lnTo>
                    <a:pt x="540385" y="153288"/>
                  </a:lnTo>
                  <a:lnTo>
                    <a:pt x="551307" y="192150"/>
                  </a:lnTo>
                  <a:lnTo>
                    <a:pt x="552205" y="218312"/>
                  </a:lnTo>
                  <a:lnTo>
                    <a:pt x="551942" y="226568"/>
                  </a:lnTo>
                  <a:lnTo>
                    <a:pt x="545211" y="277495"/>
                  </a:lnTo>
                  <a:lnTo>
                    <a:pt x="533654" y="332359"/>
                  </a:lnTo>
                  <a:lnTo>
                    <a:pt x="570865" y="340487"/>
                  </a:lnTo>
                  <a:lnTo>
                    <a:pt x="582676" y="284988"/>
                  </a:lnTo>
                  <a:lnTo>
                    <a:pt x="588772" y="243332"/>
                  </a:lnTo>
                  <a:lnTo>
                    <a:pt x="590350" y="212217"/>
                  </a:lnTo>
                  <a:lnTo>
                    <a:pt x="590181" y="203326"/>
                  </a:lnTo>
                  <a:lnTo>
                    <a:pt x="584581" y="163322"/>
                  </a:lnTo>
                  <a:lnTo>
                    <a:pt x="568960" y="126492"/>
                  </a:lnTo>
                  <a:lnTo>
                    <a:pt x="542798" y="93090"/>
                  </a:lnTo>
                  <a:lnTo>
                    <a:pt x="508126" y="62230"/>
                  </a:lnTo>
                  <a:lnTo>
                    <a:pt x="481456" y="43814"/>
                  </a:lnTo>
                  <a:lnTo>
                    <a:pt x="471585" y="38100"/>
                  </a:lnTo>
                  <a:close/>
                </a:path>
                <a:path w="590550" h="340994">
                  <a:moveTo>
                    <a:pt x="37415" y="229168"/>
                  </a:moveTo>
                  <a:lnTo>
                    <a:pt x="0" y="237744"/>
                  </a:lnTo>
                  <a:lnTo>
                    <a:pt x="81153" y="336423"/>
                  </a:lnTo>
                  <a:lnTo>
                    <a:pt x="102787" y="247523"/>
                  </a:lnTo>
                  <a:lnTo>
                    <a:pt x="41275" y="247523"/>
                  </a:lnTo>
                  <a:lnTo>
                    <a:pt x="37415" y="229168"/>
                  </a:lnTo>
                  <a:close/>
                </a:path>
                <a:path w="590550" h="340994">
                  <a:moveTo>
                    <a:pt x="74436" y="220683"/>
                  </a:moveTo>
                  <a:lnTo>
                    <a:pt x="37415" y="229168"/>
                  </a:lnTo>
                  <a:lnTo>
                    <a:pt x="41275" y="247523"/>
                  </a:lnTo>
                  <a:lnTo>
                    <a:pt x="78612" y="239649"/>
                  </a:lnTo>
                  <a:lnTo>
                    <a:pt x="74436" y="220683"/>
                  </a:lnTo>
                  <a:close/>
                </a:path>
                <a:path w="590550" h="340994">
                  <a:moveTo>
                    <a:pt x="111379" y="212217"/>
                  </a:moveTo>
                  <a:lnTo>
                    <a:pt x="74436" y="220683"/>
                  </a:lnTo>
                  <a:lnTo>
                    <a:pt x="78612" y="239649"/>
                  </a:lnTo>
                  <a:lnTo>
                    <a:pt x="41275" y="247523"/>
                  </a:lnTo>
                  <a:lnTo>
                    <a:pt x="102787" y="247523"/>
                  </a:lnTo>
                  <a:lnTo>
                    <a:pt x="111379" y="212217"/>
                  </a:lnTo>
                  <a:close/>
                </a:path>
                <a:path w="590550" h="340994">
                  <a:moveTo>
                    <a:pt x="338581" y="0"/>
                  </a:moveTo>
                  <a:lnTo>
                    <a:pt x="300228" y="1905"/>
                  </a:lnTo>
                  <a:lnTo>
                    <a:pt x="258572" y="7238"/>
                  </a:lnTo>
                  <a:lnTo>
                    <a:pt x="215265" y="16001"/>
                  </a:lnTo>
                  <a:lnTo>
                    <a:pt x="172339" y="27686"/>
                  </a:lnTo>
                  <a:lnTo>
                    <a:pt x="132080" y="42163"/>
                  </a:lnTo>
                  <a:lnTo>
                    <a:pt x="96393" y="59182"/>
                  </a:lnTo>
                  <a:lnTo>
                    <a:pt x="60579" y="84962"/>
                  </a:lnTo>
                  <a:lnTo>
                    <a:pt x="38227" y="123317"/>
                  </a:lnTo>
                  <a:lnTo>
                    <a:pt x="32535" y="181737"/>
                  </a:lnTo>
                  <a:lnTo>
                    <a:pt x="33781" y="201930"/>
                  </a:lnTo>
                  <a:lnTo>
                    <a:pt x="36068" y="222758"/>
                  </a:lnTo>
                  <a:lnTo>
                    <a:pt x="37415" y="229168"/>
                  </a:lnTo>
                  <a:lnTo>
                    <a:pt x="74436" y="220683"/>
                  </a:lnTo>
                  <a:lnTo>
                    <a:pt x="73914" y="218312"/>
                  </a:lnTo>
                  <a:lnTo>
                    <a:pt x="71755" y="199644"/>
                  </a:lnTo>
                  <a:lnTo>
                    <a:pt x="70635" y="181737"/>
                  </a:lnTo>
                  <a:lnTo>
                    <a:pt x="70753" y="162306"/>
                  </a:lnTo>
                  <a:lnTo>
                    <a:pt x="71755" y="148844"/>
                  </a:lnTo>
                  <a:lnTo>
                    <a:pt x="86233" y="113157"/>
                  </a:lnTo>
                  <a:lnTo>
                    <a:pt x="129031" y="85089"/>
                  </a:lnTo>
                  <a:lnTo>
                    <a:pt x="183134" y="64262"/>
                  </a:lnTo>
                  <a:lnTo>
                    <a:pt x="223265" y="53212"/>
                  </a:lnTo>
                  <a:lnTo>
                    <a:pt x="264159" y="44958"/>
                  </a:lnTo>
                  <a:lnTo>
                    <a:pt x="303149" y="39877"/>
                  </a:lnTo>
                  <a:lnTo>
                    <a:pt x="337438" y="38100"/>
                  </a:lnTo>
                  <a:lnTo>
                    <a:pt x="471585" y="38100"/>
                  </a:lnTo>
                  <a:lnTo>
                    <a:pt x="466979" y="35433"/>
                  </a:lnTo>
                  <a:lnTo>
                    <a:pt x="421131" y="14732"/>
                  </a:lnTo>
                  <a:lnTo>
                    <a:pt x="372491" y="2412"/>
                  </a:lnTo>
                  <a:lnTo>
                    <a:pt x="355981" y="635"/>
                  </a:lnTo>
                  <a:lnTo>
                    <a:pt x="338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17650" y="2532062"/>
              <a:ext cx="288925" cy="300355"/>
            </a:xfrm>
            <a:custGeom>
              <a:avLst/>
              <a:gdLst/>
              <a:ahLst/>
              <a:cxnLst/>
              <a:rect l="l" t="t" r="r" b="b"/>
              <a:pathLst>
                <a:path w="288925" h="300355">
                  <a:moveTo>
                    <a:pt x="288925" y="0"/>
                  </a:moveTo>
                  <a:lnTo>
                    <a:pt x="0" y="0"/>
                  </a:lnTo>
                  <a:lnTo>
                    <a:pt x="0" y="300037"/>
                  </a:lnTo>
                  <a:lnTo>
                    <a:pt x="288925" y="300037"/>
                  </a:lnTo>
                  <a:lnTo>
                    <a:pt x="2889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96644" y="25504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92338" y="3260788"/>
            <a:ext cx="574675" cy="1068705"/>
            <a:chOff x="1692338" y="3260788"/>
            <a:chExt cx="574675" cy="1068705"/>
          </a:xfrm>
        </p:grpSpPr>
        <p:sp>
          <p:nvSpPr>
            <p:cNvPr id="26" name="object 26"/>
            <p:cNvSpPr/>
            <p:nvPr/>
          </p:nvSpPr>
          <p:spPr>
            <a:xfrm>
              <a:off x="1901825" y="3670300"/>
              <a:ext cx="360680" cy="654050"/>
            </a:xfrm>
            <a:custGeom>
              <a:avLst/>
              <a:gdLst/>
              <a:ahLst/>
              <a:cxnLst/>
              <a:rect l="l" t="t" r="r" b="b"/>
              <a:pathLst>
                <a:path w="360680" h="654050">
                  <a:moveTo>
                    <a:pt x="180212" y="0"/>
                  </a:moveTo>
                  <a:lnTo>
                    <a:pt x="0" y="654050"/>
                  </a:lnTo>
                  <a:lnTo>
                    <a:pt x="360425" y="654050"/>
                  </a:lnTo>
                  <a:lnTo>
                    <a:pt x="180212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01825" y="3670300"/>
              <a:ext cx="360680" cy="654050"/>
            </a:xfrm>
            <a:custGeom>
              <a:avLst/>
              <a:gdLst/>
              <a:ahLst/>
              <a:cxnLst/>
              <a:rect l="l" t="t" r="r" b="b"/>
              <a:pathLst>
                <a:path w="360680" h="654050">
                  <a:moveTo>
                    <a:pt x="0" y="654050"/>
                  </a:moveTo>
                  <a:lnTo>
                    <a:pt x="180212" y="0"/>
                  </a:lnTo>
                  <a:lnTo>
                    <a:pt x="360425" y="654050"/>
                  </a:lnTo>
                  <a:lnTo>
                    <a:pt x="0" y="654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7101" y="3265551"/>
              <a:ext cx="357505" cy="313055"/>
            </a:xfrm>
            <a:custGeom>
              <a:avLst/>
              <a:gdLst/>
              <a:ahLst/>
              <a:cxnLst/>
              <a:rect l="l" t="t" r="r" b="b"/>
              <a:pathLst>
                <a:path w="357505" h="313054">
                  <a:moveTo>
                    <a:pt x="178562" y="0"/>
                  </a:moveTo>
                  <a:lnTo>
                    <a:pt x="131071" y="5583"/>
                  </a:lnTo>
                  <a:lnTo>
                    <a:pt x="88410" y="21340"/>
                  </a:lnTo>
                  <a:lnTo>
                    <a:pt x="52276" y="45783"/>
                  </a:lnTo>
                  <a:lnTo>
                    <a:pt x="24365" y="77422"/>
                  </a:lnTo>
                  <a:lnTo>
                    <a:pt x="6374" y="114770"/>
                  </a:lnTo>
                  <a:lnTo>
                    <a:pt x="0" y="156337"/>
                  </a:lnTo>
                  <a:lnTo>
                    <a:pt x="6374" y="197903"/>
                  </a:lnTo>
                  <a:lnTo>
                    <a:pt x="24365" y="235251"/>
                  </a:lnTo>
                  <a:lnTo>
                    <a:pt x="52276" y="266890"/>
                  </a:lnTo>
                  <a:lnTo>
                    <a:pt x="88410" y="291333"/>
                  </a:lnTo>
                  <a:lnTo>
                    <a:pt x="131071" y="307090"/>
                  </a:lnTo>
                  <a:lnTo>
                    <a:pt x="178562" y="312674"/>
                  </a:lnTo>
                  <a:lnTo>
                    <a:pt x="226008" y="307090"/>
                  </a:lnTo>
                  <a:lnTo>
                    <a:pt x="268656" y="291333"/>
                  </a:lnTo>
                  <a:lnTo>
                    <a:pt x="304799" y="266890"/>
                  </a:lnTo>
                  <a:lnTo>
                    <a:pt x="332730" y="235251"/>
                  </a:lnTo>
                  <a:lnTo>
                    <a:pt x="350741" y="197903"/>
                  </a:lnTo>
                  <a:lnTo>
                    <a:pt x="357124" y="156337"/>
                  </a:lnTo>
                  <a:lnTo>
                    <a:pt x="350741" y="114770"/>
                  </a:lnTo>
                  <a:lnTo>
                    <a:pt x="332730" y="77422"/>
                  </a:lnTo>
                  <a:lnTo>
                    <a:pt x="304800" y="45783"/>
                  </a:lnTo>
                  <a:lnTo>
                    <a:pt x="268656" y="21340"/>
                  </a:lnTo>
                  <a:lnTo>
                    <a:pt x="226008" y="558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7101" y="3265551"/>
              <a:ext cx="357505" cy="313055"/>
            </a:xfrm>
            <a:custGeom>
              <a:avLst/>
              <a:gdLst/>
              <a:ahLst/>
              <a:cxnLst/>
              <a:rect l="l" t="t" r="r" b="b"/>
              <a:pathLst>
                <a:path w="357505" h="313054">
                  <a:moveTo>
                    <a:pt x="0" y="156337"/>
                  </a:moveTo>
                  <a:lnTo>
                    <a:pt x="6374" y="114770"/>
                  </a:lnTo>
                  <a:lnTo>
                    <a:pt x="24365" y="77422"/>
                  </a:lnTo>
                  <a:lnTo>
                    <a:pt x="52276" y="45783"/>
                  </a:lnTo>
                  <a:lnTo>
                    <a:pt x="88410" y="21340"/>
                  </a:lnTo>
                  <a:lnTo>
                    <a:pt x="131071" y="5583"/>
                  </a:lnTo>
                  <a:lnTo>
                    <a:pt x="178562" y="0"/>
                  </a:lnTo>
                  <a:lnTo>
                    <a:pt x="226008" y="5583"/>
                  </a:lnTo>
                  <a:lnTo>
                    <a:pt x="268656" y="21340"/>
                  </a:lnTo>
                  <a:lnTo>
                    <a:pt x="304800" y="45783"/>
                  </a:lnTo>
                  <a:lnTo>
                    <a:pt x="332730" y="77422"/>
                  </a:lnTo>
                  <a:lnTo>
                    <a:pt x="350741" y="114770"/>
                  </a:lnTo>
                  <a:lnTo>
                    <a:pt x="357124" y="156337"/>
                  </a:lnTo>
                  <a:lnTo>
                    <a:pt x="350741" y="197903"/>
                  </a:lnTo>
                  <a:lnTo>
                    <a:pt x="332730" y="235251"/>
                  </a:lnTo>
                  <a:lnTo>
                    <a:pt x="304799" y="266890"/>
                  </a:lnTo>
                  <a:lnTo>
                    <a:pt x="268656" y="291333"/>
                  </a:lnTo>
                  <a:lnTo>
                    <a:pt x="226008" y="307090"/>
                  </a:lnTo>
                  <a:lnTo>
                    <a:pt x="178562" y="312674"/>
                  </a:lnTo>
                  <a:lnTo>
                    <a:pt x="131071" y="307090"/>
                  </a:lnTo>
                  <a:lnTo>
                    <a:pt x="88410" y="291333"/>
                  </a:lnTo>
                  <a:lnTo>
                    <a:pt x="52276" y="266890"/>
                  </a:lnTo>
                  <a:lnTo>
                    <a:pt x="24365" y="235251"/>
                  </a:lnTo>
                  <a:lnTo>
                    <a:pt x="6374" y="197903"/>
                  </a:lnTo>
                  <a:lnTo>
                    <a:pt x="0" y="156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754251" y="3257550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RL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3862" y="3200336"/>
            <a:ext cx="1673860" cy="758825"/>
            <a:chOff x="423862" y="3200336"/>
            <a:chExt cx="1673860" cy="758825"/>
          </a:xfrm>
        </p:grpSpPr>
        <p:sp>
          <p:nvSpPr>
            <p:cNvPr id="32" name="object 32"/>
            <p:cNvSpPr/>
            <p:nvPr/>
          </p:nvSpPr>
          <p:spPr>
            <a:xfrm>
              <a:off x="1624583" y="3533139"/>
              <a:ext cx="458470" cy="137160"/>
            </a:xfrm>
            <a:custGeom>
              <a:avLst/>
              <a:gdLst/>
              <a:ahLst/>
              <a:cxnLst/>
              <a:rect l="l" t="t" r="r" b="b"/>
              <a:pathLst>
                <a:path w="458469" h="137160">
                  <a:moveTo>
                    <a:pt x="125348" y="0"/>
                  </a:moveTo>
                  <a:lnTo>
                    <a:pt x="0" y="115824"/>
                  </a:lnTo>
                </a:path>
                <a:path w="458469" h="137160">
                  <a:moveTo>
                    <a:pt x="377316" y="0"/>
                  </a:moveTo>
                  <a:lnTo>
                    <a:pt x="458342" y="13665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8625" y="3205098"/>
              <a:ext cx="469900" cy="749300"/>
            </a:xfrm>
            <a:custGeom>
              <a:avLst/>
              <a:gdLst/>
              <a:ahLst/>
              <a:cxnLst/>
              <a:rect l="l" t="t" r="r" b="b"/>
              <a:pathLst>
                <a:path w="469900" h="749300">
                  <a:moveTo>
                    <a:pt x="234950" y="0"/>
                  </a:moveTo>
                  <a:lnTo>
                    <a:pt x="0" y="749300"/>
                  </a:lnTo>
                  <a:lnTo>
                    <a:pt x="469900" y="7493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8625" y="3205098"/>
              <a:ext cx="469900" cy="749300"/>
            </a:xfrm>
            <a:custGeom>
              <a:avLst/>
              <a:gdLst/>
              <a:ahLst/>
              <a:cxnLst/>
              <a:rect l="l" t="t" r="r" b="b"/>
              <a:pathLst>
                <a:path w="469900" h="749300">
                  <a:moveTo>
                    <a:pt x="0" y="749300"/>
                  </a:moveTo>
                  <a:lnTo>
                    <a:pt x="234950" y="0"/>
                  </a:lnTo>
                  <a:lnTo>
                    <a:pt x="469900" y="749300"/>
                  </a:lnTo>
                  <a:lnTo>
                    <a:pt x="0" y="749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3793" y="356501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208212" y="3211512"/>
            <a:ext cx="430530" cy="748030"/>
            <a:chOff x="2208212" y="3211512"/>
            <a:chExt cx="430530" cy="748030"/>
          </a:xfrm>
        </p:grpSpPr>
        <p:sp>
          <p:nvSpPr>
            <p:cNvPr id="37" name="object 37"/>
            <p:cNvSpPr/>
            <p:nvPr/>
          </p:nvSpPr>
          <p:spPr>
            <a:xfrm>
              <a:off x="2212975" y="3216275"/>
              <a:ext cx="421005" cy="738505"/>
            </a:xfrm>
            <a:custGeom>
              <a:avLst/>
              <a:gdLst/>
              <a:ahLst/>
              <a:cxnLst/>
              <a:rect l="l" t="t" r="r" b="b"/>
              <a:pathLst>
                <a:path w="421005" h="738504">
                  <a:moveTo>
                    <a:pt x="210312" y="0"/>
                  </a:moveTo>
                  <a:lnTo>
                    <a:pt x="0" y="738251"/>
                  </a:lnTo>
                  <a:lnTo>
                    <a:pt x="420750" y="738251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12975" y="3216275"/>
              <a:ext cx="421005" cy="738505"/>
            </a:xfrm>
            <a:custGeom>
              <a:avLst/>
              <a:gdLst/>
              <a:ahLst/>
              <a:cxnLst/>
              <a:rect l="l" t="t" r="r" b="b"/>
              <a:pathLst>
                <a:path w="421005" h="738504">
                  <a:moveTo>
                    <a:pt x="0" y="738251"/>
                  </a:moveTo>
                  <a:lnTo>
                    <a:pt x="210312" y="0"/>
                  </a:lnTo>
                  <a:lnTo>
                    <a:pt x="420750" y="738251"/>
                  </a:lnTo>
                  <a:lnTo>
                    <a:pt x="0" y="7382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49245" y="36348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57262" y="3211512"/>
            <a:ext cx="479425" cy="758825"/>
            <a:chOff x="957262" y="3211512"/>
            <a:chExt cx="479425" cy="758825"/>
          </a:xfrm>
        </p:grpSpPr>
        <p:sp>
          <p:nvSpPr>
            <p:cNvPr id="41" name="object 41"/>
            <p:cNvSpPr/>
            <p:nvPr/>
          </p:nvSpPr>
          <p:spPr>
            <a:xfrm>
              <a:off x="962025" y="3216275"/>
              <a:ext cx="469900" cy="749300"/>
            </a:xfrm>
            <a:custGeom>
              <a:avLst/>
              <a:gdLst/>
              <a:ahLst/>
              <a:cxnLst/>
              <a:rect l="l" t="t" r="r" b="b"/>
              <a:pathLst>
                <a:path w="469900" h="749300">
                  <a:moveTo>
                    <a:pt x="234950" y="0"/>
                  </a:moveTo>
                  <a:lnTo>
                    <a:pt x="0" y="749300"/>
                  </a:lnTo>
                  <a:lnTo>
                    <a:pt x="469900" y="7493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62025" y="3216275"/>
              <a:ext cx="469900" cy="749300"/>
            </a:xfrm>
            <a:custGeom>
              <a:avLst/>
              <a:gdLst/>
              <a:ahLst/>
              <a:cxnLst/>
              <a:rect l="l" t="t" r="r" b="b"/>
              <a:pathLst>
                <a:path w="469900" h="749300">
                  <a:moveTo>
                    <a:pt x="0" y="749300"/>
                  </a:moveTo>
                  <a:lnTo>
                    <a:pt x="234950" y="0"/>
                  </a:lnTo>
                  <a:lnTo>
                    <a:pt x="469900" y="749300"/>
                  </a:lnTo>
                  <a:lnTo>
                    <a:pt x="0" y="749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17193" y="357606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24126" y="2995548"/>
            <a:ext cx="326390" cy="316230"/>
          </a:xfrm>
          <a:custGeom>
            <a:avLst/>
            <a:gdLst/>
            <a:ahLst/>
            <a:cxnLst/>
            <a:rect l="l" t="t" r="r" b="b"/>
            <a:pathLst>
              <a:path w="326389" h="316229">
                <a:moveTo>
                  <a:pt x="211962" y="198374"/>
                </a:moveTo>
                <a:lnTo>
                  <a:pt x="262000" y="315975"/>
                </a:lnTo>
                <a:lnTo>
                  <a:pt x="316003" y="222758"/>
                </a:lnTo>
                <a:lnTo>
                  <a:pt x="248793" y="222758"/>
                </a:lnTo>
                <a:lnTo>
                  <a:pt x="246773" y="200544"/>
                </a:lnTo>
                <a:lnTo>
                  <a:pt x="211962" y="198374"/>
                </a:lnTo>
                <a:close/>
              </a:path>
              <a:path w="326389" h="316229">
                <a:moveTo>
                  <a:pt x="118999" y="0"/>
                </a:moveTo>
                <a:lnTo>
                  <a:pt x="100584" y="4825"/>
                </a:lnTo>
                <a:lnTo>
                  <a:pt x="99568" y="5206"/>
                </a:lnTo>
                <a:lnTo>
                  <a:pt x="98551" y="5714"/>
                </a:lnTo>
                <a:lnTo>
                  <a:pt x="97662" y="6350"/>
                </a:lnTo>
                <a:lnTo>
                  <a:pt x="89916" y="11302"/>
                </a:lnTo>
                <a:lnTo>
                  <a:pt x="61120" y="41275"/>
                </a:lnTo>
                <a:lnTo>
                  <a:pt x="35813" y="80899"/>
                </a:lnTo>
                <a:lnTo>
                  <a:pt x="15875" y="122300"/>
                </a:lnTo>
                <a:lnTo>
                  <a:pt x="3937" y="160527"/>
                </a:lnTo>
                <a:lnTo>
                  <a:pt x="0" y="215773"/>
                </a:lnTo>
                <a:lnTo>
                  <a:pt x="1143" y="233934"/>
                </a:lnTo>
                <a:lnTo>
                  <a:pt x="3175" y="252095"/>
                </a:lnTo>
                <a:lnTo>
                  <a:pt x="8255" y="287020"/>
                </a:lnTo>
                <a:lnTo>
                  <a:pt x="45974" y="281559"/>
                </a:lnTo>
                <a:lnTo>
                  <a:pt x="40893" y="246634"/>
                </a:lnTo>
                <a:lnTo>
                  <a:pt x="39116" y="229870"/>
                </a:lnTo>
                <a:lnTo>
                  <a:pt x="37973" y="213360"/>
                </a:lnTo>
                <a:lnTo>
                  <a:pt x="37981" y="197230"/>
                </a:lnTo>
                <a:lnTo>
                  <a:pt x="38988" y="181610"/>
                </a:lnTo>
                <a:lnTo>
                  <a:pt x="51435" y="136016"/>
                </a:lnTo>
                <a:lnTo>
                  <a:pt x="69596" y="98425"/>
                </a:lnTo>
                <a:lnTo>
                  <a:pt x="91821" y="63753"/>
                </a:lnTo>
                <a:lnTo>
                  <a:pt x="115316" y="40131"/>
                </a:lnTo>
                <a:lnTo>
                  <a:pt x="114935" y="40131"/>
                </a:lnTo>
                <a:lnTo>
                  <a:pt x="117369" y="38862"/>
                </a:lnTo>
                <a:lnTo>
                  <a:pt x="116712" y="38862"/>
                </a:lnTo>
                <a:lnTo>
                  <a:pt x="119367" y="38115"/>
                </a:lnTo>
                <a:lnTo>
                  <a:pt x="118999" y="38100"/>
                </a:lnTo>
                <a:lnTo>
                  <a:pt x="119541" y="38066"/>
                </a:lnTo>
                <a:lnTo>
                  <a:pt x="120776" y="37718"/>
                </a:lnTo>
                <a:lnTo>
                  <a:pt x="188620" y="37718"/>
                </a:lnTo>
                <a:lnTo>
                  <a:pt x="176784" y="26415"/>
                </a:lnTo>
                <a:lnTo>
                  <a:pt x="138811" y="2921"/>
                </a:lnTo>
                <a:lnTo>
                  <a:pt x="128650" y="508"/>
                </a:lnTo>
                <a:lnTo>
                  <a:pt x="127507" y="253"/>
                </a:lnTo>
                <a:lnTo>
                  <a:pt x="126237" y="253"/>
                </a:lnTo>
                <a:lnTo>
                  <a:pt x="120142" y="126"/>
                </a:lnTo>
                <a:lnTo>
                  <a:pt x="118999" y="0"/>
                </a:lnTo>
                <a:close/>
              </a:path>
              <a:path w="326389" h="316229">
                <a:moveTo>
                  <a:pt x="246773" y="200544"/>
                </a:moveTo>
                <a:lnTo>
                  <a:pt x="248793" y="222758"/>
                </a:lnTo>
                <a:lnTo>
                  <a:pt x="286766" y="219201"/>
                </a:lnTo>
                <a:lnTo>
                  <a:pt x="285227" y="202942"/>
                </a:lnTo>
                <a:lnTo>
                  <a:pt x="246773" y="200544"/>
                </a:lnTo>
                <a:close/>
              </a:path>
              <a:path w="326389" h="316229">
                <a:moveTo>
                  <a:pt x="285227" y="202942"/>
                </a:moveTo>
                <a:lnTo>
                  <a:pt x="286766" y="219201"/>
                </a:lnTo>
                <a:lnTo>
                  <a:pt x="248793" y="222758"/>
                </a:lnTo>
                <a:lnTo>
                  <a:pt x="316003" y="222758"/>
                </a:lnTo>
                <a:lnTo>
                  <a:pt x="326009" y="205486"/>
                </a:lnTo>
                <a:lnTo>
                  <a:pt x="285227" y="202942"/>
                </a:lnTo>
                <a:close/>
              </a:path>
              <a:path w="326389" h="316229">
                <a:moveTo>
                  <a:pt x="284193" y="192024"/>
                </a:moveTo>
                <a:lnTo>
                  <a:pt x="245999" y="192024"/>
                </a:lnTo>
                <a:lnTo>
                  <a:pt x="247269" y="197230"/>
                </a:lnTo>
                <a:lnTo>
                  <a:pt x="246472" y="197230"/>
                </a:lnTo>
                <a:lnTo>
                  <a:pt x="246773" y="200544"/>
                </a:lnTo>
                <a:lnTo>
                  <a:pt x="285227" y="202942"/>
                </a:lnTo>
                <a:lnTo>
                  <a:pt x="284686" y="197230"/>
                </a:lnTo>
                <a:lnTo>
                  <a:pt x="247269" y="197230"/>
                </a:lnTo>
                <a:lnTo>
                  <a:pt x="246238" y="194653"/>
                </a:lnTo>
                <a:lnTo>
                  <a:pt x="284442" y="194653"/>
                </a:lnTo>
                <a:lnTo>
                  <a:pt x="284193" y="192024"/>
                </a:lnTo>
                <a:close/>
              </a:path>
              <a:path w="326389" h="316229">
                <a:moveTo>
                  <a:pt x="245999" y="192024"/>
                </a:moveTo>
                <a:lnTo>
                  <a:pt x="246238" y="194653"/>
                </a:lnTo>
                <a:lnTo>
                  <a:pt x="247269" y="197230"/>
                </a:lnTo>
                <a:lnTo>
                  <a:pt x="245999" y="192024"/>
                </a:lnTo>
                <a:close/>
              </a:path>
              <a:path w="326389" h="316229">
                <a:moveTo>
                  <a:pt x="126650" y="39103"/>
                </a:moveTo>
                <a:lnTo>
                  <a:pt x="164465" y="67310"/>
                </a:lnTo>
                <a:lnTo>
                  <a:pt x="197738" y="106045"/>
                </a:lnTo>
                <a:lnTo>
                  <a:pt x="225171" y="148589"/>
                </a:lnTo>
                <a:lnTo>
                  <a:pt x="246238" y="194653"/>
                </a:lnTo>
                <a:lnTo>
                  <a:pt x="245999" y="192024"/>
                </a:lnTo>
                <a:lnTo>
                  <a:pt x="284193" y="192024"/>
                </a:lnTo>
                <a:lnTo>
                  <a:pt x="283844" y="188340"/>
                </a:lnTo>
                <a:lnTo>
                  <a:pt x="283718" y="186562"/>
                </a:lnTo>
                <a:lnTo>
                  <a:pt x="283337" y="184912"/>
                </a:lnTo>
                <a:lnTo>
                  <a:pt x="282575" y="183134"/>
                </a:lnTo>
                <a:lnTo>
                  <a:pt x="275590" y="165353"/>
                </a:lnTo>
                <a:lnTo>
                  <a:pt x="258191" y="129666"/>
                </a:lnTo>
                <a:lnTo>
                  <a:pt x="237871" y="96138"/>
                </a:lnTo>
                <a:lnTo>
                  <a:pt x="204088" y="54228"/>
                </a:lnTo>
                <a:lnTo>
                  <a:pt x="190349" y="39370"/>
                </a:lnTo>
                <a:lnTo>
                  <a:pt x="127762" y="39370"/>
                </a:lnTo>
                <a:lnTo>
                  <a:pt x="126650" y="39103"/>
                </a:lnTo>
                <a:close/>
              </a:path>
              <a:path w="326389" h="316229">
                <a:moveTo>
                  <a:pt x="117677" y="38715"/>
                </a:moveTo>
                <a:lnTo>
                  <a:pt x="114935" y="40131"/>
                </a:lnTo>
                <a:lnTo>
                  <a:pt x="116157" y="39626"/>
                </a:lnTo>
                <a:lnTo>
                  <a:pt x="117677" y="38715"/>
                </a:lnTo>
                <a:close/>
              </a:path>
              <a:path w="326389" h="316229">
                <a:moveTo>
                  <a:pt x="116157" y="39626"/>
                </a:moveTo>
                <a:lnTo>
                  <a:pt x="114935" y="40131"/>
                </a:lnTo>
                <a:lnTo>
                  <a:pt x="115316" y="40131"/>
                </a:lnTo>
                <a:lnTo>
                  <a:pt x="116157" y="39626"/>
                </a:lnTo>
                <a:close/>
              </a:path>
              <a:path w="326389" h="316229">
                <a:moveTo>
                  <a:pt x="118766" y="38549"/>
                </a:moveTo>
                <a:lnTo>
                  <a:pt x="117667" y="38721"/>
                </a:lnTo>
                <a:lnTo>
                  <a:pt x="116157" y="39626"/>
                </a:lnTo>
                <a:lnTo>
                  <a:pt x="118766" y="38549"/>
                </a:lnTo>
                <a:close/>
              </a:path>
              <a:path w="326389" h="316229">
                <a:moveTo>
                  <a:pt x="125094" y="38480"/>
                </a:moveTo>
                <a:lnTo>
                  <a:pt x="126650" y="39103"/>
                </a:lnTo>
                <a:lnTo>
                  <a:pt x="127762" y="39370"/>
                </a:lnTo>
                <a:lnTo>
                  <a:pt x="125094" y="38480"/>
                </a:lnTo>
                <a:close/>
              </a:path>
              <a:path w="326389" h="316229">
                <a:moveTo>
                  <a:pt x="189418" y="38480"/>
                </a:moveTo>
                <a:lnTo>
                  <a:pt x="125094" y="38480"/>
                </a:lnTo>
                <a:lnTo>
                  <a:pt x="127762" y="39370"/>
                </a:lnTo>
                <a:lnTo>
                  <a:pt x="190349" y="39370"/>
                </a:lnTo>
                <a:lnTo>
                  <a:pt x="189418" y="38480"/>
                </a:lnTo>
                <a:close/>
              </a:path>
              <a:path w="326389" h="316229">
                <a:moveTo>
                  <a:pt x="123199" y="38275"/>
                </a:moveTo>
                <a:lnTo>
                  <a:pt x="126650" y="39103"/>
                </a:lnTo>
                <a:lnTo>
                  <a:pt x="125094" y="38480"/>
                </a:lnTo>
                <a:lnTo>
                  <a:pt x="189418" y="38480"/>
                </a:lnTo>
                <a:lnTo>
                  <a:pt x="189285" y="38353"/>
                </a:lnTo>
                <a:lnTo>
                  <a:pt x="125094" y="38353"/>
                </a:lnTo>
                <a:lnTo>
                  <a:pt x="123199" y="38275"/>
                </a:lnTo>
                <a:close/>
              </a:path>
              <a:path w="326389" h="316229">
                <a:moveTo>
                  <a:pt x="119367" y="38115"/>
                </a:moveTo>
                <a:lnTo>
                  <a:pt x="116712" y="38862"/>
                </a:lnTo>
                <a:lnTo>
                  <a:pt x="117650" y="38715"/>
                </a:lnTo>
                <a:lnTo>
                  <a:pt x="117856" y="38608"/>
                </a:lnTo>
                <a:lnTo>
                  <a:pt x="118382" y="38608"/>
                </a:lnTo>
                <a:lnTo>
                  <a:pt x="118766" y="38549"/>
                </a:lnTo>
                <a:lnTo>
                  <a:pt x="119776" y="38132"/>
                </a:lnTo>
                <a:lnTo>
                  <a:pt x="119367" y="38115"/>
                </a:lnTo>
                <a:close/>
              </a:path>
              <a:path w="326389" h="316229">
                <a:moveTo>
                  <a:pt x="117639" y="38721"/>
                </a:moveTo>
                <a:lnTo>
                  <a:pt x="116712" y="38862"/>
                </a:lnTo>
                <a:lnTo>
                  <a:pt x="117369" y="38862"/>
                </a:lnTo>
                <a:lnTo>
                  <a:pt x="117639" y="38721"/>
                </a:lnTo>
                <a:close/>
              </a:path>
              <a:path w="326389" h="316229">
                <a:moveTo>
                  <a:pt x="118382" y="38608"/>
                </a:moveTo>
                <a:lnTo>
                  <a:pt x="117856" y="38608"/>
                </a:lnTo>
                <a:lnTo>
                  <a:pt x="117677" y="38715"/>
                </a:lnTo>
                <a:lnTo>
                  <a:pt x="118382" y="38608"/>
                </a:lnTo>
                <a:close/>
              </a:path>
              <a:path w="326389" h="316229">
                <a:moveTo>
                  <a:pt x="119776" y="38132"/>
                </a:moveTo>
                <a:lnTo>
                  <a:pt x="118766" y="38549"/>
                </a:lnTo>
                <a:lnTo>
                  <a:pt x="121135" y="38189"/>
                </a:lnTo>
                <a:lnTo>
                  <a:pt x="119776" y="38132"/>
                </a:lnTo>
                <a:close/>
              </a:path>
              <a:path w="326389" h="316229">
                <a:moveTo>
                  <a:pt x="122449" y="37989"/>
                </a:moveTo>
                <a:lnTo>
                  <a:pt x="122179" y="38030"/>
                </a:lnTo>
                <a:lnTo>
                  <a:pt x="123199" y="38275"/>
                </a:lnTo>
                <a:lnTo>
                  <a:pt x="125094" y="38353"/>
                </a:lnTo>
                <a:lnTo>
                  <a:pt x="122449" y="37989"/>
                </a:lnTo>
                <a:close/>
              </a:path>
              <a:path w="326389" h="316229">
                <a:moveTo>
                  <a:pt x="188886" y="37973"/>
                </a:moveTo>
                <a:lnTo>
                  <a:pt x="122555" y="37973"/>
                </a:lnTo>
                <a:lnTo>
                  <a:pt x="125094" y="38353"/>
                </a:lnTo>
                <a:lnTo>
                  <a:pt x="189285" y="38353"/>
                </a:lnTo>
                <a:lnTo>
                  <a:pt x="188886" y="37973"/>
                </a:lnTo>
                <a:close/>
              </a:path>
              <a:path w="326389" h="316229">
                <a:moveTo>
                  <a:pt x="122179" y="38030"/>
                </a:moveTo>
                <a:lnTo>
                  <a:pt x="121135" y="38189"/>
                </a:lnTo>
                <a:lnTo>
                  <a:pt x="123199" y="38275"/>
                </a:lnTo>
                <a:lnTo>
                  <a:pt x="122179" y="38030"/>
                </a:lnTo>
                <a:close/>
              </a:path>
              <a:path w="326389" h="316229">
                <a:moveTo>
                  <a:pt x="122020" y="37992"/>
                </a:moveTo>
                <a:lnTo>
                  <a:pt x="119935" y="38066"/>
                </a:lnTo>
                <a:lnTo>
                  <a:pt x="119776" y="38132"/>
                </a:lnTo>
                <a:lnTo>
                  <a:pt x="121135" y="38189"/>
                </a:lnTo>
                <a:lnTo>
                  <a:pt x="122179" y="38030"/>
                </a:lnTo>
                <a:lnTo>
                  <a:pt x="122020" y="37992"/>
                </a:lnTo>
                <a:close/>
              </a:path>
              <a:path w="326389" h="316229">
                <a:moveTo>
                  <a:pt x="119935" y="38066"/>
                </a:moveTo>
                <a:lnTo>
                  <a:pt x="119483" y="38082"/>
                </a:lnTo>
                <a:lnTo>
                  <a:pt x="119776" y="38132"/>
                </a:lnTo>
                <a:lnTo>
                  <a:pt x="119935" y="38066"/>
                </a:lnTo>
                <a:close/>
              </a:path>
              <a:path w="326389" h="316229">
                <a:moveTo>
                  <a:pt x="119483" y="38082"/>
                </a:moveTo>
                <a:lnTo>
                  <a:pt x="118999" y="38100"/>
                </a:lnTo>
                <a:lnTo>
                  <a:pt x="119367" y="38115"/>
                </a:lnTo>
                <a:close/>
              </a:path>
              <a:path w="326389" h="316229">
                <a:moveTo>
                  <a:pt x="120776" y="37718"/>
                </a:moveTo>
                <a:lnTo>
                  <a:pt x="119483" y="38082"/>
                </a:lnTo>
                <a:lnTo>
                  <a:pt x="119935" y="38066"/>
                </a:lnTo>
                <a:lnTo>
                  <a:pt x="120776" y="37718"/>
                </a:lnTo>
                <a:close/>
              </a:path>
              <a:path w="326389" h="316229">
                <a:moveTo>
                  <a:pt x="188620" y="37718"/>
                </a:moveTo>
                <a:lnTo>
                  <a:pt x="120776" y="37718"/>
                </a:lnTo>
                <a:lnTo>
                  <a:pt x="119935" y="38066"/>
                </a:lnTo>
                <a:lnTo>
                  <a:pt x="122020" y="37992"/>
                </a:lnTo>
                <a:lnTo>
                  <a:pt x="121412" y="37846"/>
                </a:lnTo>
                <a:lnTo>
                  <a:pt x="188753" y="37846"/>
                </a:lnTo>
                <a:lnTo>
                  <a:pt x="188620" y="37718"/>
                </a:lnTo>
                <a:close/>
              </a:path>
              <a:path w="326389" h="316229">
                <a:moveTo>
                  <a:pt x="122378" y="37979"/>
                </a:moveTo>
                <a:lnTo>
                  <a:pt x="122020" y="37992"/>
                </a:lnTo>
                <a:lnTo>
                  <a:pt x="122179" y="38030"/>
                </a:lnTo>
                <a:lnTo>
                  <a:pt x="122429" y="37992"/>
                </a:lnTo>
                <a:close/>
              </a:path>
              <a:path w="326389" h="316229">
                <a:moveTo>
                  <a:pt x="121412" y="37846"/>
                </a:moveTo>
                <a:lnTo>
                  <a:pt x="122020" y="37992"/>
                </a:lnTo>
                <a:lnTo>
                  <a:pt x="122378" y="37979"/>
                </a:lnTo>
                <a:lnTo>
                  <a:pt x="121412" y="37846"/>
                </a:lnTo>
                <a:close/>
              </a:path>
              <a:path w="326389" h="316229">
                <a:moveTo>
                  <a:pt x="188753" y="37846"/>
                </a:moveTo>
                <a:lnTo>
                  <a:pt x="121412" y="37846"/>
                </a:lnTo>
                <a:lnTo>
                  <a:pt x="122378" y="37979"/>
                </a:lnTo>
                <a:lnTo>
                  <a:pt x="122555" y="37973"/>
                </a:lnTo>
                <a:lnTo>
                  <a:pt x="188886" y="37973"/>
                </a:lnTo>
                <a:lnTo>
                  <a:pt x="188753" y="37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14601" y="3121088"/>
            <a:ext cx="287655" cy="3035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ts val="2140"/>
              </a:lnSpc>
              <a:spcBef>
                <a:spcPts val="245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2937" y="4391025"/>
            <a:ext cx="2200275" cy="301625"/>
          </a:xfrm>
          <a:custGeom>
            <a:avLst/>
            <a:gdLst/>
            <a:ahLst/>
            <a:cxnLst/>
            <a:rect l="l" t="t" r="r" b="b"/>
            <a:pathLst>
              <a:path w="2200275" h="301625">
                <a:moveTo>
                  <a:pt x="2200275" y="0"/>
                </a:moveTo>
                <a:lnTo>
                  <a:pt x="0" y="0"/>
                </a:lnTo>
                <a:lnTo>
                  <a:pt x="0" y="301625"/>
                </a:lnTo>
                <a:lnTo>
                  <a:pt x="2200275" y="301625"/>
                </a:lnTo>
                <a:lnTo>
                  <a:pt x="22002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21868" y="4055066"/>
            <a:ext cx="2108200" cy="6546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781050">
              <a:lnSpc>
                <a:spcPct val="100000"/>
              </a:lnSpc>
              <a:spcBef>
                <a:spcPts val="415"/>
              </a:spcBef>
              <a:tabLst>
                <a:tab pos="1250950" algn="l"/>
              </a:tabLst>
            </a:pPr>
            <a:r>
              <a:rPr sz="2700" spc="-37" baseline="1543">
                <a:latin typeface="Calibri"/>
                <a:cs typeface="Calibri"/>
              </a:rPr>
              <a:t>C1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1800" spc="-25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>
                <a:latin typeface="Calibri"/>
                <a:cs typeface="Calibri"/>
              </a:rPr>
              <a:t>Eklemeden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sonra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ağaç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426013" y="2140013"/>
            <a:ext cx="367030" cy="323850"/>
            <a:chOff x="4426013" y="2140013"/>
            <a:chExt cx="367030" cy="323850"/>
          </a:xfrm>
        </p:grpSpPr>
        <p:sp>
          <p:nvSpPr>
            <p:cNvPr id="49" name="object 49"/>
            <p:cNvSpPr/>
            <p:nvPr/>
          </p:nvSpPr>
          <p:spPr>
            <a:xfrm>
              <a:off x="4430776" y="2144776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4" h="314325">
                  <a:moveTo>
                    <a:pt x="178562" y="0"/>
                  </a:moveTo>
                  <a:lnTo>
                    <a:pt x="131071" y="5613"/>
                  </a:lnTo>
                  <a:lnTo>
                    <a:pt x="88410" y="21453"/>
                  </a:lnTo>
                  <a:lnTo>
                    <a:pt x="52276" y="46021"/>
                  </a:lnTo>
                  <a:lnTo>
                    <a:pt x="24365" y="77818"/>
                  </a:lnTo>
                  <a:lnTo>
                    <a:pt x="6374" y="115343"/>
                  </a:lnTo>
                  <a:lnTo>
                    <a:pt x="0" y="157099"/>
                  </a:lnTo>
                  <a:lnTo>
                    <a:pt x="6374" y="198863"/>
                  </a:lnTo>
                  <a:lnTo>
                    <a:pt x="24365" y="236412"/>
                  </a:lnTo>
                  <a:lnTo>
                    <a:pt x="52276" y="268239"/>
                  </a:lnTo>
                  <a:lnTo>
                    <a:pt x="88410" y="292838"/>
                  </a:lnTo>
                  <a:lnTo>
                    <a:pt x="131071" y="308702"/>
                  </a:lnTo>
                  <a:lnTo>
                    <a:pt x="178562" y="314325"/>
                  </a:lnTo>
                  <a:lnTo>
                    <a:pt x="226008" y="308702"/>
                  </a:lnTo>
                  <a:lnTo>
                    <a:pt x="268656" y="292838"/>
                  </a:lnTo>
                  <a:lnTo>
                    <a:pt x="304800" y="268239"/>
                  </a:lnTo>
                  <a:lnTo>
                    <a:pt x="332730" y="236412"/>
                  </a:lnTo>
                  <a:lnTo>
                    <a:pt x="350741" y="198863"/>
                  </a:lnTo>
                  <a:lnTo>
                    <a:pt x="357124" y="157099"/>
                  </a:lnTo>
                  <a:lnTo>
                    <a:pt x="350741" y="115343"/>
                  </a:lnTo>
                  <a:lnTo>
                    <a:pt x="332730" y="77818"/>
                  </a:lnTo>
                  <a:lnTo>
                    <a:pt x="304800" y="46021"/>
                  </a:lnTo>
                  <a:lnTo>
                    <a:pt x="268656" y="21453"/>
                  </a:lnTo>
                  <a:lnTo>
                    <a:pt x="226008" y="561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30776" y="2144776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4" h="314325">
                  <a:moveTo>
                    <a:pt x="0" y="157099"/>
                  </a:moveTo>
                  <a:lnTo>
                    <a:pt x="6374" y="115343"/>
                  </a:lnTo>
                  <a:lnTo>
                    <a:pt x="24365" y="77818"/>
                  </a:lnTo>
                  <a:lnTo>
                    <a:pt x="52276" y="46021"/>
                  </a:lnTo>
                  <a:lnTo>
                    <a:pt x="88410" y="21453"/>
                  </a:lnTo>
                  <a:lnTo>
                    <a:pt x="131071" y="5613"/>
                  </a:lnTo>
                  <a:lnTo>
                    <a:pt x="178562" y="0"/>
                  </a:lnTo>
                  <a:lnTo>
                    <a:pt x="226008" y="5613"/>
                  </a:lnTo>
                  <a:lnTo>
                    <a:pt x="268656" y="21453"/>
                  </a:lnTo>
                  <a:lnTo>
                    <a:pt x="304800" y="46021"/>
                  </a:lnTo>
                  <a:lnTo>
                    <a:pt x="332730" y="77818"/>
                  </a:lnTo>
                  <a:lnTo>
                    <a:pt x="350741" y="115343"/>
                  </a:lnTo>
                  <a:lnTo>
                    <a:pt x="357124" y="157099"/>
                  </a:lnTo>
                  <a:lnTo>
                    <a:pt x="350741" y="198863"/>
                  </a:lnTo>
                  <a:lnTo>
                    <a:pt x="332730" y="236412"/>
                  </a:lnTo>
                  <a:lnTo>
                    <a:pt x="304800" y="268239"/>
                  </a:lnTo>
                  <a:lnTo>
                    <a:pt x="268656" y="292838"/>
                  </a:lnTo>
                  <a:lnTo>
                    <a:pt x="226008" y="308702"/>
                  </a:lnTo>
                  <a:lnTo>
                    <a:pt x="178562" y="314325"/>
                  </a:lnTo>
                  <a:lnTo>
                    <a:pt x="131071" y="308702"/>
                  </a:lnTo>
                  <a:lnTo>
                    <a:pt x="88410" y="292838"/>
                  </a:lnTo>
                  <a:lnTo>
                    <a:pt x="52276" y="268239"/>
                  </a:lnTo>
                  <a:lnTo>
                    <a:pt x="24365" y="236412"/>
                  </a:lnTo>
                  <a:lnTo>
                    <a:pt x="6374" y="198863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538598" y="2137409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773487" y="2689161"/>
            <a:ext cx="367030" cy="324485"/>
            <a:chOff x="3773487" y="2689161"/>
            <a:chExt cx="367030" cy="324485"/>
          </a:xfrm>
        </p:grpSpPr>
        <p:sp>
          <p:nvSpPr>
            <p:cNvPr id="53" name="object 53"/>
            <p:cNvSpPr/>
            <p:nvPr/>
          </p:nvSpPr>
          <p:spPr>
            <a:xfrm>
              <a:off x="3778250" y="2693923"/>
              <a:ext cx="357505" cy="314960"/>
            </a:xfrm>
            <a:custGeom>
              <a:avLst/>
              <a:gdLst/>
              <a:ahLst/>
              <a:cxnLst/>
              <a:rect l="l" t="t" r="r" b="b"/>
              <a:pathLst>
                <a:path w="357504" h="314960">
                  <a:moveTo>
                    <a:pt x="178562" y="0"/>
                  </a:moveTo>
                  <a:lnTo>
                    <a:pt x="131115" y="5622"/>
                  </a:lnTo>
                  <a:lnTo>
                    <a:pt x="88467" y="21486"/>
                  </a:lnTo>
                  <a:lnTo>
                    <a:pt x="52323" y="46085"/>
                  </a:lnTo>
                  <a:lnTo>
                    <a:pt x="24393" y="77912"/>
                  </a:lnTo>
                  <a:lnTo>
                    <a:pt x="6382" y="115461"/>
                  </a:lnTo>
                  <a:lnTo>
                    <a:pt x="0" y="157225"/>
                  </a:lnTo>
                  <a:lnTo>
                    <a:pt x="6382" y="198990"/>
                  </a:lnTo>
                  <a:lnTo>
                    <a:pt x="24393" y="236539"/>
                  </a:lnTo>
                  <a:lnTo>
                    <a:pt x="52324" y="268366"/>
                  </a:lnTo>
                  <a:lnTo>
                    <a:pt x="88467" y="292965"/>
                  </a:lnTo>
                  <a:lnTo>
                    <a:pt x="131115" y="308829"/>
                  </a:lnTo>
                  <a:lnTo>
                    <a:pt x="178562" y="314451"/>
                  </a:lnTo>
                  <a:lnTo>
                    <a:pt x="226061" y="308829"/>
                  </a:lnTo>
                  <a:lnTo>
                    <a:pt x="268746" y="292965"/>
                  </a:lnTo>
                  <a:lnTo>
                    <a:pt x="304911" y="268366"/>
                  </a:lnTo>
                  <a:lnTo>
                    <a:pt x="332852" y="236539"/>
                  </a:lnTo>
                  <a:lnTo>
                    <a:pt x="350867" y="198990"/>
                  </a:lnTo>
                  <a:lnTo>
                    <a:pt x="357250" y="157225"/>
                  </a:lnTo>
                  <a:lnTo>
                    <a:pt x="350867" y="115461"/>
                  </a:lnTo>
                  <a:lnTo>
                    <a:pt x="332852" y="77912"/>
                  </a:lnTo>
                  <a:lnTo>
                    <a:pt x="304911" y="46085"/>
                  </a:lnTo>
                  <a:lnTo>
                    <a:pt x="268746" y="21486"/>
                  </a:lnTo>
                  <a:lnTo>
                    <a:pt x="226061" y="5622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78250" y="2693923"/>
              <a:ext cx="357505" cy="314960"/>
            </a:xfrm>
            <a:custGeom>
              <a:avLst/>
              <a:gdLst/>
              <a:ahLst/>
              <a:cxnLst/>
              <a:rect l="l" t="t" r="r" b="b"/>
              <a:pathLst>
                <a:path w="357504" h="314960">
                  <a:moveTo>
                    <a:pt x="0" y="157225"/>
                  </a:moveTo>
                  <a:lnTo>
                    <a:pt x="6382" y="115461"/>
                  </a:lnTo>
                  <a:lnTo>
                    <a:pt x="24393" y="77912"/>
                  </a:lnTo>
                  <a:lnTo>
                    <a:pt x="52323" y="46085"/>
                  </a:lnTo>
                  <a:lnTo>
                    <a:pt x="88467" y="21486"/>
                  </a:lnTo>
                  <a:lnTo>
                    <a:pt x="131115" y="5622"/>
                  </a:lnTo>
                  <a:lnTo>
                    <a:pt x="178562" y="0"/>
                  </a:lnTo>
                  <a:lnTo>
                    <a:pt x="226061" y="5622"/>
                  </a:lnTo>
                  <a:lnTo>
                    <a:pt x="268746" y="21486"/>
                  </a:lnTo>
                  <a:lnTo>
                    <a:pt x="304911" y="46085"/>
                  </a:lnTo>
                  <a:lnTo>
                    <a:pt x="332852" y="77912"/>
                  </a:lnTo>
                  <a:lnTo>
                    <a:pt x="350867" y="115461"/>
                  </a:lnTo>
                  <a:lnTo>
                    <a:pt x="357250" y="157225"/>
                  </a:lnTo>
                  <a:lnTo>
                    <a:pt x="350867" y="198990"/>
                  </a:lnTo>
                  <a:lnTo>
                    <a:pt x="332852" y="236539"/>
                  </a:lnTo>
                  <a:lnTo>
                    <a:pt x="304911" y="268366"/>
                  </a:lnTo>
                  <a:lnTo>
                    <a:pt x="268746" y="292965"/>
                  </a:lnTo>
                  <a:lnTo>
                    <a:pt x="226061" y="308829"/>
                  </a:lnTo>
                  <a:lnTo>
                    <a:pt x="178562" y="314451"/>
                  </a:lnTo>
                  <a:lnTo>
                    <a:pt x="131115" y="308829"/>
                  </a:lnTo>
                  <a:lnTo>
                    <a:pt x="88467" y="292965"/>
                  </a:lnTo>
                  <a:lnTo>
                    <a:pt x="52324" y="268366"/>
                  </a:lnTo>
                  <a:lnTo>
                    <a:pt x="24393" y="236539"/>
                  </a:lnTo>
                  <a:lnTo>
                    <a:pt x="6382" y="19899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896614" y="2686558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172138" y="3046412"/>
            <a:ext cx="367030" cy="323850"/>
            <a:chOff x="5172138" y="3046412"/>
            <a:chExt cx="367030" cy="323850"/>
          </a:xfrm>
        </p:grpSpPr>
        <p:sp>
          <p:nvSpPr>
            <p:cNvPr id="57" name="object 57"/>
            <p:cNvSpPr/>
            <p:nvPr/>
          </p:nvSpPr>
          <p:spPr>
            <a:xfrm>
              <a:off x="5176901" y="3051175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4" h="314325">
                  <a:moveTo>
                    <a:pt x="178562" y="0"/>
                  </a:moveTo>
                  <a:lnTo>
                    <a:pt x="131071" y="5613"/>
                  </a:lnTo>
                  <a:lnTo>
                    <a:pt x="88410" y="21458"/>
                  </a:lnTo>
                  <a:lnTo>
                    <a:pt x="52276" y="46037"/>
                  </a:lnTo>
                  <a:lnTo>
                    <a:pt x="24365" y="77855"/>
                  </a:lnTo>
                  <a:lnTo>
                    <a:pt x="6374" y="115417"/>
                  </a:lnTo>
                  <a:lnTo>
                    <a:pt x="0" y="157225"/>
                  </a:lnTo>
                  <a:lnTo>
                    <a:pt x="6374" y="198981"/>
                  </a:lnTo>
                  <a:lnTo>
                    <a:pt x="24365" y="236506"/>
                  </a:lnTo>
                  <a:lnTo>
                    <a:pt x="52276" y="268303"/>
                  </a:lnTo>
                  <a:lnTo>
                    <a:pt x="88410" y="292871"/>
                  </a:lnTo>
                  <a:lnTo>
                    <a:pt x="131071" y="308711"/>
                  </a:lnTo>
                  <a:lnTo>
                    <a:pt x="178562" y="314325"/>
                  </a:lnTo>
                  <a:lnTo>
                    <a:pt x="226008" y="308711"/>
                  </a:lnTo>
                  <a:lnTo>
                    <a:pt x="268656" y="292871"/>
                  </a:lnTo>
                  <a:lnTo>
                    <a:pt x="304800" y="268303"/>
                  </a:lnTo>
                  <a:lnTo>
                    <a:pt x="332730" y="236506"/>
                  </a:lnTo>
                  <a:lnTo>
                    <a:pt x="350741" y="198981"/>
                  </a:lnTo>
                  <a:lnTo>
                    <a:pt x="357124" y="157225"/>
                  </a:lnTo>
                  <a:lnTo>
                    <a:pt x="350741" y="115417"/>
                  </a:lnTo>
                  <a:lnTo>
                    <a:pt x="332730" y="77855"/>
                  </a:lnTo>
                  <a:lnTo>
                    <a:pt x="304800" y="46037"/>
                  </a:lnTo>
                  <a:lnTo>
                    <a:pt x="268656" y="21458"/>
                  </a:lnTo>
                  <a:lnTo>
                    <a:pt x="226008" y="561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76901" y="3051175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4" h="314325">
                  <a:moveTo>
                    <a:pt x="0" y="157225"/>
                  </a:moveTo>
                  <a:lnTo>
                    <a:pt x="6374" y="115417"/>
                  </a:lnTo>
                  <a:lnTo>
                    <a:pt x="24365" y="77855"/>
                  </a:lnTo>
                  <a:lnTo>
                    <a:pt x="52276" y="46037"/>
                  </a:lnTo>
                  <a:lnTo>
                    <a:pt x="88410" y="21458"/>
                  </a:lnTo>
                  <a:lnTo>
                    <a:pt x="131071" y="5613"/>
                  </a:lnTo>
                  <a:lnTo>
                    <a:pt x="178562" y="0"/>
                  </a:lnTo>
                  <a:lnTo>
                    <a:pt x="226008" y="5613"/>
                  </a:lnTo>
                  <a:lnTo>
                    <a:pt x="268656" y="21458"/>
                  </a:lnTo>
                  <a:lnTo>
                    <a:pt x="304800" y="46037"/>
                  </a:lnTo>
                  <a:lnTo>
                    <a:pt x="332730" y="77855"/>
                  </a:lnTo>
                  <a:lnTo>
                    <a:pt x="350741" y="115417"/>
                  </a:lnTo>
                  <a:lnTo>
                    <a:pt x="357124" y="157225"/>
                  </a:lnTo>
                  <a:lnTo>
                    <a:pt x="350741" y="198981"/>
                  </a:lnTo>
                  <a:lnTo>
                    <a:pt x="332730" y="236506"/>
                  </a:lnTo>
                  <a:lnTo>
                    <a:pt x="304800" y="268303"/>
                  </a:lnTo>
                  <a:lnTo>
                    <a:pt x="268656" y="292871"/>
                  </a:lnTo>
                  <a:lnTo>
                    <a:pt x="226008" y="308711"/>
                  </a:lnTo>
                  <a:lnTo>
                    <a:pt x="178562" y="314325"/>
                  </a:lnTo>
                  <a:lnTo>
                    <a:pt x="131071" y="308711"/>
                  </a:lnTo>
                  <a:lnTo>
                    <a:pt x="88410" y="292871"/>
                  </a:lnTo>
                  <a:lnTo>
                    <a:pt x="52276" y="268303"/>
                  </a:lnTo>
                  <a:lnTo>
                    <a:pt x="24365" y="236506"/>
                  </a:lnTo>
                  <a:lnTo>
                    <a:pt x="6374" y="198981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281676" y="304380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586162" y="2376487"/>
            <a:ext cx="2047875" cy="1308100"/>
            <a:chOff x="3586162" y="2376487"/>
            <a:chExt cx="2047875" cy="1308100"/>
          </a:xfrm>
        </p:grpSpPr>
        <p:sp>
          <p:nvSpPr>
            <p:cNvPr id="61" name="object 61"/>
            <p:cNvSpPr/>
            <p:nvPr/>
          </p:nvSpPr>
          <p:spPr>
            <a:xfrm>
              <a:off x="3600450" y="2390775"/>
              <a:ext cx="2019300" cy="1247775"/>
            </a:xfrm>
            <a:custGeom>
              <a:avLst/>
              <a:gdLst/>
              <a:ahLst/>
              <a:cxnLst/>
              <a:rect l="l" t="t" r="r" b="b"/>
              <a:pathLst>
                <a:path w="2019300" h="1247775">
                  <a:moveTo>
                    <a:pt x="866775" y="0"/>
                  </a:moveTo>
                  <a:lnTo>
                    <a:pt x="482600" y="349250"/>
                  </a:lnTo>
                </a:path>
                <a:path w="2019300" h="1247775">
                  <a:moveTo>
                    <a:pt x="1163701" y="12700"/>
                  </a:moveTo>
                  <a:lnTo>
                    <a:pt x="1400175" y="274700"/>
                  </a:lnTo>
                </a:path>
                <a:path w="2019300" h="1247775">
                  <a:moveTo>
                    <a:pt x="1846326" y="941451"/>
                  </a:moveTo>
                  <a:lnTo>
                    <a:pt x="2019300" y="1247775"/>
                  </a:lnTo>
                </a:path>
                <a:path w="2019300" h="1247775">
                  <a:moveTo>
                    <a:pt x="247650" y="571500"/>
                  </a:moveTo>
                  <a:lnTo>
                    <a:pt x="0" y="8143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41850" y="3025775"/>
              <a:ext cx="360680" cy="654050"/>
            </a:xfrm>
            <a:custGeom>
              <a:avLst/>
              <a:gdLst/>
              <a:ahLst/>
              <a:cxnLst/>
              <a:rect l="l" t="t" r="r" b="b"/>
              <a:pathLst>
                <a:path w="360679" h="654050">
                  <a:moveTo>
                    <a:pt x="180212" y="0"/>
                  </a:moveTo>
                  <a:lnTo>
                    <a:pt x="0" y="654050"/>
                  </a:lnTo>
                  <a:lnTo>
                    <a:pt x="360425" y="654050"/>
                  </a:lnTo>
                  <a:lnTo>
                    <a:pt x="180212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41850" y="3025775"/>
              <a:ext cx="360680" cy="654050"/>
            </a:xfrm>
            <a:custGeom>
              <a:avLst/>
              <a:gdLst/>
              <a:ahLst/>
              <a:cxnLst/>
              <a:rect l="l" t="t" r="r" b="b"/>
              <a:pathLst>
                <a:path w="360679" h="654050">
                  <a:moveTo>
                    <a:pt x="0" y="654050"/>
                  </a:moveTo>
                  <a:lnTo>
                    <a:pt x="180212" y="0"/>
                  </a:lnTo>
                  <a:lnTo>
                    <a:pt x="360425" y="654050"/>
                  </a:lnTo>
                  <a:lnTo>
                    <a:pt x="0" y="654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699253" y="3450717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994213" y="1860613"/>
            <a:ext cx="1306830" cy="1802130"/>
            <a:chOff x="3994213" y="1860613"/>
            <a:chExt cx="1306830" cy="1802130"/>
          </a:xfrm>
        </p:grpSpPr>
        <p:sp>
          <p:nvSpPr>
            <p:cNvPr id="66" name="object 66"/>
            <p:cNvSpPr/>
            <p:nvPr/>
          </p:nvSpPr>
          <p:spPr>
            <a:xfrm>
              <a:off x="4008501" y="1874901"/>
              <a:ext cx="1278255" cy="1773555"/>
            </a:xfrm>
            <a:custGeom>
              <a:avLst/>
              <a:gdLst/>
              <a:ahLst/>
              <a:cxnLst/>
              <a:rect l="l" t="t" r="r" b="b"/>
              <a:pathLst>
                <a:path w="1278254" h="1773554">
                  <a:moveTo>
                    <a:pt x="0" y="1130300"/>
                  </a:moveTo>
                  <a:lnTo>
                    <a:pt x="144399" y="1350899"/>
                  </a:lnTo>
                </a:path>
                <a:path w="1278254" h="1773554">
                  <a:moveTo>
                    <a:pt x="619887" y="0"/>
                  </a:moveTo>
                  <a:lnTo>
                    <a:pt x="604406" y="1063"/>
                  </a:lnTo>
                  <a:lnTo>
                    <a:pt x="588819" y="2032"/>
                  </a:lnTo>
                  <a:lnTo>
                    <a:pt x="573399" y="3286"/>
                  </a:lnTo>
                  <a:lnTo>
                    <a:pt x="527718" y="11832"/>
                  </a:lnTo>
                  <a:lnTo>
                    <a:pt x="521588" y="15621"/>
                  </a:lnTo>
                  <a:lnTo>
                    <a:pt x="523749" y="24647"/>
                  </a:lnTo>
                  <a:lnTo>
                    <a:pt x="539257" y="33924"/>
                  </a:lnTo>
                  <a:lnTo>
                    <a:pt x="558218" y="41892"/>
                  </a:lnTo>
                  <a:lnTo>
                    <a:pt x="570738" y="46989"/>
                  </a:lnTo>
                  <a:lnTo>
                    <a:pt x="585904" y="55354"/>
                  </a:lnTo>
                  <a:lnTo>
                    <a:pt x="594439" y="61801"/>
                  </a:lnTo>
                  <a:lnTo>
                    <a:pt x="600330" y="68653"/>
                  </a:lnTo>
                  <a:lnTo>
                    <a:pt x="607568" y="78232"/>
                  </a:lnTo>
                  <a:lnTo>
                    <a:pt x="603503" y="83438"/>
                  </a:lnTo>
                  <a:lnTo>
                    <a:pt x="601090" y="89026"/>
                  </a:lnTo>
                  <a:lnTo>
                    <a:pt x="595376" y="93979"/>
                  </a:lnTo>
                  <a:lnTo>
                    <a:pt x="580253" y="104052"/>
                  </a:lnTo>
                  <a:lnTo>
                    <a:pt x="569833" y="110458"/>
                  </a:lnTo>
                  <a:lnTo>
                    <a:pt x="569104" y="117768"/>
                  </a:lnTo>
                  <a:lnTo>
                    <a:pt x="583057" y="130556"/>
                  </a:lnTo>
                  <a:lnTo>
                    <a:pt x="590722" y="134943"/>
                  </a:lnTo>
                  <a:lnTo>
                    <a:pt x="600090" y="138795"/>
                  </a:lnTo>
                  <a:lnTo>
                    <a:pt x="610149" y="142432"/>
                  </a:lnTo>
                  <a:lnTo>
                    <a:pt x="619887" y="146176"/>
                  </a:lnTo>
                  <a:lnTo>
                    <a:pt x="623951" y="151384"/>
                  </a:lnTo>
                  <a:lnTo>
                    <a:pt x="634364" y="156463"/>
                  </a:lnTo>
                  <a:lnTo>
                    <a:pt x="632206" y="161798"/>
                  </a:lnTo>
                  <a:lnTo>
                    <a:pt x="627338" y="165990"/>
                  </a:lnTo>
                  <a:lnTo>
                    <a:pt x="618982" y="169624"/>
                  </a:lnTo>
                  <a:lnTo>
                    <a:pt x="611078" y="173281"/>
                  </a:lnTo>
                  <a:lnTo>
                    <a:pt x="607568" y="177546"/>
                  </a:lnTo>
                  <a:lnTo>
                    <a:pt x="610256" y="181879"/>
                  </a:lnTo>
                  <a:lnTo>
                    <a:pt x="616791" y="185737"/>
                  </a:lnTo>
                  <a:lnTo>
                    <a:pt x="624873" y="189404"/>
                  </a:lnTo>
                  <a:lnTo>
                    <a:pt x="632206" y="193166"/>
                  </a:lnTo>
                  <a:lnTo>
                    <a:pt x="628141" y="198374"/>
                  </a:lnTo>
                  <a:lnTo>
                    <a:pt x="625728" y="203962"/>
                  </a:lnTo>
                  <a:lnTo>
                    <a:pt x="619887" y="208787"/>
                  </a:lnTo>
                  <a:lnTo>
                    <a:pt x="613914" y="212820"/>
                  </a:lnTo>
                  <a:lnTo>
                    <a:pt x="606869" y="216566"/>
                  </a:lnTo>
                  <a:lnTo>
                    <a:pt x="600205" y="220360"/>
                  </a:lnTo>
                  <a:lnTo>
                    <a:pt x="595376" y="224536"/>
                  </a:lnTo>
                  <a:lnTo>
                    <a:pt x="590700" y="232187"/>
                  </a:lnTo>
                  <a:lnTo>
                    <a:pt x="587787" y="240030"/>
                  </a:lnTo>
                  <a:lnTo>
                    <a:pt x="585589" y="247967"/>
                  </a:lnTo>
                  <a:lnTo>
                    <a:pt x="583057" y="255904"/>
                  </a:lnTo>
                  <a:lnTo>
                    <a:pt x="605555" y="262729"/>
                  </a:lnTo>
                  <a:lnTo>
                    <a:pt x="615410" y="265731"/>
                  </a:lnTo>
                  <a:lnTo>
                    <a:pt x="624455" y="266424"/>
                  </a:lnTo>
                  <a:lnTo>
                    <a:pt x="644525" y="266319"/>
                  </a:lnTo>
                </a:path>
                <a:path w="1278254" h="1773554">
                  <a:moveTo>
                    <a:pt x="1277874" y="1477899"/>
                  </a:moveTo>
                  <a:lnTo>
                    <a:pt x="1165225" y="17731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50182" y="2541651"/>
              <a:ext cx="590550" cy="340995"/>
            </a:xfrm>
            <a:custGeom>
              <a:avLst/>
              <a:gdLst/>
              <a:ahLst/>
              <a:cxnLst/>
              <a:rect l="l" t="t" r="r" b="b"/>
              <a:pathLst>
                <a:path w="590550" h="340994">
                  <a:moveTo>
                    <a:pt x="471433" y="38100"/>
                  </a:moveTo>
                  <a:lnTo>
                    <a:pt x="337438" y="38100"/>
                  </a:lnTo>
                  <a:lnTo>
                    <a:pt x="352043" y="38481"/>
                  </a:lnTo>
                  <a:lnTo>
                    <a:pt x="365759" y="39877"/>
                  </a:lnTo>
                  <a:lnTo>
                    <a:pt x="407415" y="50291"/>
                  </a:lnTo>
                  <a:lnTo>
                    <a:pt x="447928" y="68452"/>
                  </a:lnTo>
                  <a:lnTo>
                    <a:pt x="484377" y="91948"/>
                  </a:lnTo>
                  <a:lnTo>
                    <a:pt x="514476" y="118490"/>
                  </a:lnTo>
                  <a:lnTo>
                    <a:pt x="540512" y="153543"/>
                  </a:lnTo>
                  <a:lnTo>
                    <a:pt x="551306" y="192277"/>
                  </a:lnTo>
                  <a:lnTo>
                    <a:pt x="552205" y="218439"/>
                  </a:lnTo>
                  <a:lnTo>
                    <a:pt x="551941" y="226695"/>
                  </a:lnTo>
                  <a:lnTo>
                    <a:pt x="545210" y="277622"/>
                  </a:lnTo>
                  <a:lnTo>
                    <a:pt x="533653" y="332486"/>
                  </a:lnTo>
                  <a:lnTo>
                    <a:pt x="570864" y="340613"/>
                  </a:lnTo>
                  <a:lnTo>
                    <a:pt x="582676" y="285114"/>
                  </a:lnTo>
                  <a:lnTo>
                    <a:pt x="588771" y="243459"/>
                  </a:lnTo>
                  <a:lnTo>
                    <a:pt x="590351" y="212344"/>
                  </a:lnTo>
                  <a:lnTo>
                    <a:pt x="590180" y="203326"/>
                  </a:lnTo>
                  <a:lnTo>
                    <a:pt x="584580" y="163322"/>
                  </a:lnTo>
                  <a:lnTo>
                    <a:pt x="568959" y="126491"/>
                  </a:lnTo>
                  <a:lnTo>
                    <a:pt x="542925" y="93090"/>
                  </a:lnTo>
                  <a:lnTo>
                    <a:pt x="508253" y="62357"/>
                  </a:lnTo>
                  <a:lnTo>
                    <a:pt x="481456" y="43814"/>
                  </a:lnTo>
                  <a:lnTo>
                    <a:pt x="471433" y="38100"/>
                  </a:lnTo>
                  <a:close/>
                </a:path>
                <a:path w="590550" h="340994">
                  <a:moveTo>
                    <a:pt x="37434" y="229291"/>
                  </a:moveTo>
                  <a:lnTo>
                    <a:pt x="0" y="237871"/>
                  </a:lnTo>
                  <a:lnTo>
                    <a:pt x="81152" y="336550"/>
                  </a:lnTo>
                  <a:lnTo>
                    <a:pt x="102787" y="247650"/>
                  </a:lnTo>
                  <a:lnTo>
                    <a:pt x="41275" y="247650"/>
                  </a:lnTo>
                  <a:lnTo>
                    <a:pt x="37434" y="229291"/>
                  </a:lnTo>
                  <a:close/>
                </a:path>
                <a:path w="590550" h="340994">
                  <a:moveTo>
                    <a:pt x="74439" y="220810"/>
                  </a:moveTo>
                  <a:lnTo>
                    <a:pt x="37434" y="229291"/>
                  </a:lnTo>
                  <a:lnTo>
                    <a:pt x="41275" y="247650"/>
                  </a:lnTo>
                  <a:lnTo>
                    <a:pt x="78612" y="239649"/>
                  </a:lnTo>
                  <a:lnTo>
                    <a:pt x="74439" y="220810"/>
                  </a:lnTo>
                  <a:close/>
                </a:path>
                <a:path w="590550" h="340994">
                  <a:moveTo>
                    <a:pt x="111378" y="212344"/>
                  </a:moveTo>
                  <a:lnTo>
                    <a:pt x="74439" y="220810"/>
                  </a:lnTo>
                  <a:lnTo>
                    <a:pt x="78612" y="239649"/>
                  </a:lnTo>
                  <a:lnTo>
                    <a:pt x="41275" y="247650"/>
                  </a:lnTo>
                  <a:lnTo>
                    <a:pt x="102787" y="247650"/>
                  </a:lnTo>
                  <a:lnTo>
                    <a:pt x="111378" y="212344"/>
                  </a:lnTo>
                  <a:close/>
                </a:path>
                <a:path w="590550" h="340994">
                  <a:moveTo>
                    <a:pt x="338581" y="0"/>
                  </a:moveTo>
                  <a:lnTo>
                    <a:pt x="300354" y="1904"/>
                  </a:lnTo>
                  <a:lnTo>
                    <a:pt x="258571" y="7365"/>
                  </a:lnTo>
                  <a:lnTo>
                    <a:pt x="215137" y="16128"/>
                  </a:lnTo>
                  <a:lnTo>
                    <a:pt x="172338" y="27812"/>
                  </a:lnTo>
                  <a:lnTo>
                    <a:pt x="132079" y="42163"/>
                  </a:lnTo>
                  <a:lnTo>
                    <a:pt x="96392" y="59309"/>
                  </a:lnTo>
                  <a:lnTo>
                    <a:pt x="60578" y="85089"/>
                  </a:lnTo>
                  <a:lnTo>
                    <a:pt x="38226" y="123571"/>
                  </a:lnTo>
                  <a:lnTo>
                    <a:pt x="32535" y="181737"/>
                  </a:lnTo>
                  <a:lnTo>
                    <a:pt x="33781" y="201929"/>
                  </a:lnTo>
                  <a:lnTo>
                    <a:pt x="36067" y="222758"/>
                  </a:lnTo>
                  <a:lnTo>
                    <a:pt x="37434" y="229291"/>
                  </a:lnTo>
                  <a:lnTo>
                    <a:pt x="74439" y="220810"/>
                  </a:lnTo>
                  <a:lnTo>
                    <a:pt x="73913" y="218439"/>
                  </a:lnTo>
                  <a:lnTo>
                    <a:pt x="71754" y="199644"/>
                  </a:lnTo>
                  <a:lnTo>
                    <a:pt x="70635" y="181737"/>
                  </a:lnTo>
                  <a:lnTo>
                    <a:pt x="70687" y="163322"/>
                  </a:lnTo>
                  <a:lnTo>
                    <a:pt x="71754" y="148971"/>
                  </a:lnTo>
                  <a:lnTo>
                    <a:pt x="86232" y="113284"/>
                  </a:lnTo>
                  <a:lnTo>
                    <a:pt x="129031" y="85216"/>
                  </a:lnTo>
                  <a:lnTo>
                    <a:pt x="183133" y="64388"/>
                  </a:lnTo>
                  <a:lnTo>
                    <a:pt x="223392" y="53212"/>
                  </a:lnTo>
                  <a:lnTo>
                    <a:pt x="264159" y="45085"/>
                  </a:lnTo>
                  <a:lnTo>
                    <a:pt x="303021" y="39877"/>
                  </a:lnTo>
                  <a:lnTo>
                    <a:pt x="337438" y="38100"/>
                  </a:lnTo>
                  <a:lnTo>
                    <a:pt x="471433" y="38100"/>
                  </a:lnTo>
                  <a:lnTo>
                    <a:pt x="466978" y="35560"/>
                  </a:lnTo>
                  <a:lnTo>
                    <a:pt x="421131" y="14732"/>
                  </a:lnTo>
                  <a:lnTo>
                    <a:pt x="372617" y="2412"/>
                  </a:lnTo>
                  <a:lnTo>
                    <a:pt x="355980" y="635"/>
                  </a:lnTo>
                  <a:lnTo>
                    <a:pt x="338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441825" y="2549588"/>
            <a:ext cx="288925" cy="3035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ts val="2145"/>
              </a:lnSpc>
              <a:spcBef>
                <a:spcPts val="240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978463" y="3622738"/>
            <a:ext cx="373380" cy="660400"/>
            <a:chOff x="4978463" y="3622738"/>
            <a:chExt cx="373380" cy="660400"/>
          </a:xfrm>
        </p:grpSpPr>
        <p:sp>
          <p:nvSpPr>
            <p:cNvPr id="70" name="object 70"/>
            <p:cNvSpPr/>
            <p:nvPr/>
          </p:nvSpPr>
          <p:spPr>
            <a:xfrm>
              <a:off x="4983226" y="3627501"/>
              <a:ext cx="363855" cy="650875"/>
            </a:xfrm>
            <a:custGeom>
              <a:avLst/>
              <a:gdLst/>
              <a:ahLst/>
              <a:cxnLst/>
              <a:rect l="l" t="t" r="r" b="b"/>
              <a:pathLst>
                <a:path w="363854" h="650875">
                  <a:moveTo>
                    <a:pt x="181737" y="0"/>
                  </a:moveTo>
                  <a:lnTo>
                    <a:pt x="0" y="650875"/>
                  </a:lnTo>
                  <a:lnTo>
                    <a:pt x="363474" y="650875"/>
                  </a:lnTo>
                  <a:lnTo>
                    <a:pt x="181737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83226" y="3627501"/>
              <a:ext cx="363855" cy="650875"/>
            </a:xfrm>
            <a:custGeom>
              <a:avLst/>
              <a:gdLst/>
              <a:ahLst/>
              <a:cxnLst/>
              <a:rect l="l" t="t" r="r" b="b"/>
              <a:pathLst>
                <a:path w="363854" h="650875">
                  <a:moveTo>
                    <a:pt x="0" y="650875"/>
                  </a:moveTo>
                  <a:lnTo>
                    <a:pt x="181737" y="0"/>
                  </a:lnTo>
                  <a:lnTo>
                    <a:pt x="363474" y="650875"/>
                  </a:lnTo>
                  <a:lnTo>
                    <a:pt x="0" y="6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042153" y="4049395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914963" y="2636837"/>
            <a:ext cx="367030" cy="322580"/>
            <a:chOff x="4914963" y="2636837"/>
            <a:chExt cx="367030" cy="322580"/>
          </a:xfrm>
        </p:grpSpPr>
        <p:sp>
          <p:nvSpPr>
            <p:cNvPr id="74" name="object 74"/>
            <p:cNvSpPr/>
            <p:nvPr/>
          </p:nvSpPr>
          <p:spPr>
            <a:xfrm>
              <a:off x="4919726" y="2641600"/>
              <a:ext cx="357505" cy="313055"/>
            </a:xfrm>
            <a:custGeom>
              <a:avLst/>
              <a:gdLst/>
              <a:ahLst/>
              <a:cxnLst/>
              <a:rect l="l" t="t" r="r" b="b"/>
              <a:pathLst>
                <a:path w="357504" h="313055">
                  <a:moveTo>
                    <a:pt x="178562" y="0"/>
                  </a:moveTo>
                  <a:lnTo>
                    <a:pt x="131071" y="5583"/>
                  </a:lnTo>
                  <a:lnTo>
                    <a:pt x="88410" y="21340"/>
                  </a:lnTo>
                  <a:lnTo>
                    <a:pt x="52276" y="45783"/>
                  </a:lnTo>
                  <a:lnTo>
                    <a:pt x="24365" y="77422"/>
                  </a:lnTo>
                  <a:lnTo>
                    <a:pt x="6374" y="114770"/>
                  </a:lnTo>
                  <a:lnTo>
                    <a:pt x="0" y="156337"/>
                  </a:lnTo>
                  <a:lnTo>
                    <a:pt x="6374" y="197913"/>
                  </a:lnTo>
                  <a:lnTo>
                    <a:pt x="24365" y="235283"/>
                  </a:lnTo>
                  <a:lnTo>
                    <a:pt x="52276" y="266953"/>
                  </a:lnTo>
                  <a:lnTo>
                    <a:pt x="88410" y="291427"/>
                  </a:lnTo>
                  <a:lnTo>
                    <a:pt x="131071" y="307208"/>
                  </a:lnTo>
                  <a:lnTo>
                    <a:pt x="178562" y="312800"/>
                  </a:lnTo>
                  <a:lnTo>
                    <a:pt x="226008" y="307208"/>
                  </a:lnTo>
                  <a:lnTo>
                    <a:pt x="268656" y="291427"/>
                  </a:lnTo>
                  <a:lnTo>
                    <a:pt x="304800" y="266953"/>
                  </a:lnTo>
                  <a:lnTo>
                    <a:pt x="332730" y="235283"/>
                  </a:lnTo>
                  <a:lnTo>
                    <a:pt x="350741" y="197913"/>
                  </a:lnTo>
                  <a:lnTo>
                    <a:pt x="357124" y="156337"/>
                  </a:lnTo>
                  <a:lnTo>
                    <a:pt x="350741" y="114770"/>
                  </a:lnTo>
                  <a:lnTo>
                    <a:pt x="332730" y="77422"/>
                  </a:lnTo>
                  <a:lnTo>
                    <a:pt x="304800" y="45783"/>
                  </a:lnTo>
                  <a:lnTo>
                    <a:pt x="268656" y="21340"/>
                  </a:lnTo>
                  <a:lnTo>
                    <a:pt x="226008" y="558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19726" y="2641600"/>
              <a:ext cx="357505" cy="313055"/>
            </a:xfrm>
            <a:custGeom>
              <a:avLst/>
              <a:gdLst/>
              <a:ahLst/>
              <a:cxnLst/>
              <a:rect l="l" t="t" r="r" b="b"/>
              <a:pathLst>
                <a:path w="357504" h="313055">
                  <a:moveTo>
                    <a:pt x="0" y="156337"/>
                  </a:moveTo>
                  <a:lnTo>
                    <a:pt x="6374" y="114770"/>
                  </a:lnTo>
                  <a:lnTo>
                    <a:pt x="24365" y="77422"/>
                  </a:lnTo>
                  <a:lnTo>
                    <a:pt x="52276" y="45783"/>
                  </a:lnTo>
                  <a:lnTo>
                    <a:pt x="88410" y="21340"/>
                  </a:lnTo>
                  <a:lnTo>
                    <a:pt x="131071" y="5583"/>
                  </a:lnTo>
                  <a:lnTo>
                    <a:pt x="178562" y="0"/>
                  </a:lnTo>
                  <a:lnTo>
                    <a:pt x="226008" y="5583"/>
                  </a:lnTo>
                  <a:lnTo>
                    <a:pt x="268656" y="21340"/>
                  </a:lnTo>
                  <a:lnTo>
                    <a:pt x="304800" y="45783"/>
                  </a:lnTo>
                  <a:lnTo>
                    <a:pt x="332730" y="77422"/>
                  </a:lnTo>
                  <a:lnTo>
                    <a:pt x="350741" y="114770"/>
                  </a:lnTo>
                  <a:lnTo>
                    <a:pt x="357124" y="156337"/>
                  </a:lnTo>
                  <a:lnTo>
                    <a:pt x="350741" y="197913"/>
                  </a:lnTo>
                  <a:lnTo>
                    <a:pt x="332730" y="235283"/>
                  </a:lnTo>
                  <a:lnTo>
                    <a:pt x="304800" y="266953"/>
                  </a:lnTo>
                  <a:lnTo>
                    <a:pt x="268656" y="291427"/>
                  </a:lnTo>
                  <a:lnTo>
                    <a:pt x="226008" y="307208"/>
                  </a:lnTo>
                  <a:lnTo>
                    <a:pt x="178562" y="312800"/>
                  </a:lnTo>
                  <a:lnTo>
                    <a:pt x="131071" y="307208"/>
                  </a:lnTo>
                  <a:lnTo>
                    <a:pt x="88410" y="291427"/>
                  </a:lnTo>
                  <a:lnTo>
                    <a:pt x="52276" y="266953"/>
                  </a:lnTo>
                  <a:lnTo>
                    <a:pt x="24365" y="235283"/>
                  </a:lnTo>
                  <a:lnTo>
                    <a:pt x="6374" y="197913"/>
                  </a:lnTo>
                  <a:lnTo>
                    <a:pt x="0" y="156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843653" y="2099564"/>
            <a:ext cx="378460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2400" b="1" spc="-6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  <a:spcBef>
                <a:spcPts val="1325"/>
              </a:spcBef>
            </a:pPr>
            <a:r>
              <a:rPr sz="1800" spc="-25">
                <a:latin typeface="Calibri"/>
                <a:cs typeface="Calibri"/>
              </a:rPr>
              <a:t>RL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359213" y="2895790"/>
            <a:ext cx="1959610" cy="1063625"/>
            <a:chOff x="3359213" y="2895790"/>
            <a:chExt cx="1959610" cy="1063625"/>
          </a:xfrm>
        </p:grpSpPr>
        <p:sp>
          <p:nvSpPr>
            <p:cNvPr id="78" name="object 78"/>
            <p:cNvSpPr/>
            <p:nvPr/>
          </p:nvSpPr>
          <p:spPr>
            <a:xfrm>
              <a:off x="4845939" y="2910077"/>
              <a:ext cx="125730" cy="116205"/>
            </a:xfrm>
            <a:custGeom>
              <a:avLst/>
              <a:gdLst/>
              <a:ahLst/>
              <a:cxnLst/>
              <a:rect l="l" t="t" r="r" b="b"/>
              <a:pathLst>
                <a:path w="125729" h="116205">
                  <a:moveTo>
                    <a:pt x="125475" y="0"/>
                  </a:moveTo>
                  <a:lnTo>
                    <a:pt x="0" y="1160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24272" y="2910077"/>
              <a:ext cx="80645" cy="137160"/>
            </a:xfrm>
            <a:custGeom>
              <a:avLst/>
              <a:gdLst/>
              <a:ahLst/>
              <a:cxnLst/>
              <a:rect l="l" t="t" r="r" b="b"/>
              <a:pathLst>
                <a:path w="80645" h="137160">
                  <a:moveTo>
                    <a:pt x="0" y="0"/>
                  </a:moveTo>
                  <a:lnTo>
                    <a:pt x="80263" y="1371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63976" y="3205098"/>
              <a:ext cx="468630" cy="749300"/>
            </a:xfrm>
            <a:custGeom>
              <a:avLst/>
              <a:gdLst/>
              <a:ahLst/>
              <a:cxnLst/>
              <a:rect l="l" t="t" r="r" b="b"/>
              <a:pathLst>
                <a:path w="468629" h="749300">
                  <a:moveTo>
                    <a:pt x="234061" y="0"/>
                  </a:moveTo>
                  <a:lnTo>
                    <a:pt x="0" y="749300"/>
                  </a:lnTo>
                  <a:lnTo>
                    <a:pt x="468249" y="749300"/>
                  </a:lnTo>
                  <a:lnTo>
                    <a:pt x="23406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63976" y="3205098"/>
              <a:ext cx="468630" cy="749300"/>
            </a:xfrm>
            <a:custGeom>
              <a:avLst/>
              <a:gdLst/>
              <a:ahLst/>
              <a:cxnLst/>
              <a:rect l="l" t="t" r="r" b="b"/>
              <a:pathLst>
                <a:path w="468629" h="749300">
                  <a:moveTo>
                    <a:pt x="0" y="749300"/>
                  </a:moveTo>
                  <a:lnTo>
                    <a:pt x="234061" y="0"/>
                  </a:lnTo>
                  <a:lnTo>
                    <a:pt x="468249" y="749300"/>
                  </a:lnTo>
                  <a:lnTo>
                    <a:pt x="0" y="749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519296" y="356501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400738" y="3613213"/>
            <a:ext cx="434975" cy="748030"/>
            <a:chOff x="5400738" y="3613213"/>
            <a:chExt cx="434975" cy="748030"/>
          </a:xfrm>
        </p:grpSpPr>
        <p:sp>
          <p:nvSpPr>
            <p:cNvPr id="84" name="object 84"/>
            <p:cNvSpPr/>
            <p:nvPr/>
          </p:nvSpPr>
          <p:spPr>
            <a:xfrm>
              <a:off x="5405501" y="3617976"/>
              <a:ext cx="425450" cy="738505"/>
            </a:xfrm>
            <a:custGeom>
              <a:avLst/>
              <a:gdLst/>
              <a:ahLst/>
              <a:cxnLst/>
              <a:rect l="l" t="t" r="r" b="b"/>
              <a:pathLst>
                <a:path w="425450" h="738504">
                  <a:moveTo>
                    <a:pt x="212725" y="0"/>
                  </a:moveTo>
                  <a:lnTo>
                    <a:pt x="0" y="738124"/>
                  </a:lnTo>
                  <a:lnTo>
                    <a:pt x="425450" y="738124"/>
                  </a:lnTo>
                  <a:lnTo>
                    <a:pt x="2127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05501" y="3617976"/>
              <a:ext cx="425450" cy="738505"/>
            </a:xfrm>
            <a:custGeom>
              <a:avLst/>
              <a:gdLst/>
              <a:ahLst/>
              <a:cxnLst/>
              <a:rect l="l" t="t" r="r" b="b"/>
              <a:pathLst>
                <a:path w="425450" h="738504">
                  <a:moveTo>
                    <a:pt x="0" y="738124"/>
                  </a:moveTo>
                  <a:lnTo>
                    <a:pt x="212725" y="0"/>
                  </a:lnTo>
                  <a:lnTo>
                    <a:pt x="425450" y="738124"/>
                  </a:lnTo>
                  <a:lnTo>
                    <a:pt x="0" y="7381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543803" y="403504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892613" y="3206813"/>
            <a:ext cx="481330" cy="758825"/>
            <a:chOff x="3892613" y="3206813"/>
            <a:chExt cx="481330" cy="758825"/>
          </a:xfrm>
        </p:grpSpPr>
        <p:sp>
          <p:nvSpPr>
            <p:cNvPr id="88" name="object 88"/>
            <p:cNvSpPr/>
            <p:nvPr/>
          </p:nvSpPr>
          <p:spPr>
            <a:xfrm>
              <a:off x="3897376" y="3211576"/>
              <a:ext cx="471805" cy="749300"/>
            </a:xfrm>
            <a:custGeom>
              <a:avLst/>
              <a:gdLst/>
              <a:ahLst/>
              <a:cxnLst/>
              <a:rect l="l" t="t" r="r" b="b"/>
              <a:pathLst>
                <a:path w="471804" h="749300">
                  <a:moveTo>
                    <a:pt x="235712" y="0"/>
                  </a:moveTo>
                  <a:lnTo>
                    <a:pt x="0" y="749300"/>
                  </a:lnTo>
                  <a:lnTo>
                    <a:pt x="471424" y="749300"/>
                  </a:lnTo>
                  <a:lnTo>
                    <a:pt x="2357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97376" y="3211576"/>
              <a:ext cx="471805" cy="749300"/>
            </a:xfrm>
            <a:custGeom>
              <a:avLst/>
              <a:gdLst/>
              <a:ahLst/>
              <a:cxnLst/>
              <a:rect l="l" t="t" r="r" b="b"/>
              <a:pathLst>
                <a:path w="471804" h="749300">
                  <a:moveTo>
                    <a:pt x="0" y="749300"/>
                  </a:moveTo>
                  <a:lnTo>
                    <a:pt x="235712" y="0"/>
                  </a:lnTo>
                  <a:lnTo>
                    <a:pt x="471424" y="749300"/>
                  </a:lnTo>
                  <a:lnTo>
                    <a:pt x="0" y="749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4053078" y="357149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332226" y="4398962"/>
            <a:ext cx="2268855" cy="3035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ts val="214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1.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Döndürmeden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696082" y="2233041"/>
            <a:ext cx="1189355" cy="132715"/>
          </a:xfrm>
          <a:custGeom>
            <a:avLst/>
            <a:gdLst/>
            <a:ahLst/>
            <a:cxnLst/>
            <a:rect l="l" t="t" r="r" b="b"/>
            <a:pathLst>
              <a:path w="1189354" h="132714">
                <a:moveTo>
                  <a:pt x="1164206" y="51181"/>
                </a:moveTo>
                <a:lnTo>
                  <a:pt x="1160399" y="51181"/>
                </a:lnTo>
                <a:lnTo>
                  <a:pt x="1160653" y="79756"/>
                </a:lnTo>
                <a:lnTo>
                  <a:pt x="1107839" y="80229"/>
                </a:lnTo>
                <a:lnTo>
                  <a:pt x="1061084" y="108076"/>
                </a:lnTo>
                <a:lnTo>
                  <a:pt x="1058926" y="116839"/>
                </a:lnTo>
                <a:lnTo>
                  <a:pt x="1062990" y="123571"/>
                </a:lnTo>
                <a:lnTo>
                  <a:pt x="1066927" y="130301"/>
                </a:lnTo>
                <a:lnTo>
                  <a:pt x="1075690" y="132587"/>
                </a:lnTo>
                <a:lnTo>
                  <a:pt x="1188846" y="65278"/>
                </a:lnTo>
                <a:lnTo>
                  <a:pt x="1164206" y="51181"/>
                </a:lnTo>
                <a:close/>
              </a:path>
              <a:path w="1189354" h="132714">
                <a:moveTo>
                  <a:pt x="1107454" y="51656"/>
                </a:moveTo>
                <a:lnTo>
                  <a:pt x="0" y="61595"/>
                </a:lnTo>
                <a:lnTo>
                  <a:pt x="254" y="90170"/>
                </a:lnTo>
                <a:lnTo>
                  <a:pt x="1107839" y="80229"/>
                </a:lnTo>
                <a:lnTo>
                  <a:pt x="1132155" y="65734"/>
                </a:lnTo>
                <a:lnTo>
                  <a:pt x="1107454" y="51656"/>
                </a:lnTo>
                <a:close/>
              </a:path>
              <a:path w="1189354" h="132714">
                <a:moveTo>
                  <a:pt x="1132155" y="65734"/>
                </a:moveTo>
                <a:lnTo>
                  <a:pt x="1107839" y="80229"/>
                </a:lnTo>
                <a:lnTo>
                  <a:pt x="1160653" y="79756"/>
                </a:lnTo>
                <a:lnTo>
                  <a:pt x="1160636" y="77850"/>
                </a:lnTo>
                <a:lnTo>
                  <a:pt x="1153414" y="77850"/>
                </a:lnTo>
                <a:lnTo>
                  <a:pt x="1132155" y="65734"/>
                </a:lnTo>
                <a:close/>
              </a:path>
              <a:path w="1189354" h="132714">
                <a:moveTo>
                  <a:pt x="1153159" y="53212"/>
                </a:moveTo>
                <a:lnTo>
                  <a:pt x="1132155" y="65734"/>
                </a:lnTo>
                <a:lnTo>
                  <a:pt x="1153414" y="77850"/>
                </a:lnTo>
                <a:lnTo>
                  <a:pt x="1153159" y="53212"/>
                </a:lnTo>
                <a:close/>
              </a:path>
              <a:path w="1189354" h="132714">
                <a:moveTo>
                  <a:pt x="1160417" y="53212"/>
                </a:moveTo>
                <a:lnTo>
                  <a:pt x="1153159" y="53212"/>
                </a:lnTo>
                <a:lnTo>
                  <a:pt x="1153414" y="77850"/>
                </a:lnTo>
                <a:lnTo>
                  <a:pt x="1160636" y="77850"/>
                </a:lnTo>
                <a:lnTo>
                  <a:pt x="1160417" y="53212"/>
                </a:lnTo>
                <a:close/>
              </a:path>
              <a:path w="1189354" h="132714">
                <a:moveTo>
                  <a:pt x="1160399" y="51181"/>
                </a:moveTo>
                <a:lnTo>
                  <a:pt x="1107454" y="51656"/>
                </a:lnTo>
                <a:lnTo>
                  <a:pt x="1132155" y="65734"/>
                </a:lnTo>
                <a:lnTo>
                  <a:pt x="1153159" y="53212"/>
                </a:lnTo>
                <a:lnTo>
                  <a:pt x="1160417" y="53212"/>
                </a:lnTo>
                <a:lnTo>
                  <a:pt x="1160399" y="51181"/>
                </a:lnTo>
                <a:close/>
              </a:path>
              <a:path w="1189354" h="132714">
                <a:moveTo>
                  <a:pt x="1074546" y="0"/>
                </a:moveTo>
                <a:lnTo>
                  <a:pt x="1065783" y="2286"/>
                </a:lnTo>
                <a:lnTo>
                  <a:pt x="1061974" y="9144"/>
                </a:lnTo>
                <a:lnTo>
                  <a:pt x="1058037" y="16001"/>
                </a:lnTo>
                <a:lnTo>
                  <a:pt x="1060450" y="24764"/>
                </a:lnTo>
                <a:lnTo>
                  <a:pt x="1067181" y="28701"/>
                </a:lnTo>
                <a:lnTo>
                  <a:pt x="1107454" y="51656"/>
                </a:lnTo>
                <a:lnTo>
                  <a:pt x="1164206" y="51181"/>
                </a:lnTo>
                <a:lnTo>
                  <a:pt x="1081405" y="3810"/>
                </a:lnTo>
                <a:lnTo>
                  <a:pt x="1074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717673" y="2012060"/>
            <a:ext cx="124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1.</a:t>
            </a:r>
            <a:r>
              <a:rPr sz="1800" spc="-10">
                <a:latin typeface="Calibri"/>
                <a:cs typeface="Calibri"/>
              </a:rPr>
              <a:t> Döndürme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213663" y="2446337"/>
            <a:ext cx="367030" cy="323850"/>
            <a:chOff x="7213663" y="2446337"/>
            <a:chExt cx="367030" cy="323850"/>
          </a:xfrm>
        </p:grpSpPr>
        <p:sp>
          <p:nvSpPr>
            <p:cNvPr id="95" name="object 95"/>
            <p:cNvSpPr/>
            <p:nvPr/>
          </p:nvSpPr>
          <p:spPr>
            <a:xfrm>
              <a:off x="7218426" y="2451100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4" h="314325">
                  <a:moveTo>
                    <a:pt x="178562" y="0"/>
                  </a:moveTo>
                  <a:lnTo>
                    <a:pt x="131071" y="5613"/>
                  </a:lnTo>
                  <a:lnTo>
                    <a:pt x="88410" y="21458"/>
                  </a:lnTo>
                  <a:lnTo>
                    <a:pt x="52276" y="46037"/>
                  </a:lnTo>
                  <a:lnTo>
                    <a:pt x="24365" y="77855"/>
                  </a:lnTo>
                  <a:lnTo>
                    <a:pt x="6374" y="115417"/>
                  </a:lnTo>
                  <a:lnTo>
                    <a:pt x="0" y="157225"/>
                  </a:lnTo>
                  <a:lnTo>
                    <a:pt x="6374" y="198981"/>
                  </a:lnTo>
                  <a:lnTo>
                    <a:pt x="24365" y="236506"/>
                  </a:lnTo>
                  <a:lnTo>
                    <a:pt x="52276" y="268303"/>
                  </a:lnTo>
                  <a:lnTo>
                    <a:pt x="88410" y="292871"/>
                  </a:lnTo>
                  <a:lnTo>
                    <a:pt x="131071" y="308711"/>
                  </a:lnTo>
                  <a:lnTo>
                    <a:pt x="178562" y="314325"/>
                  </a:lnTo>
                  <a:lnTo>
                    <a:pt x="226008" y="308711"/>
                  </a:lnTo>
                  <a:lnTo>
                    <a:pt x="268656" y="292871"/>
                  </a:lnTo>
                  <a:lnTo>
                    <a:pt x="304800" y="268303"/>
                  </a:lnTo>
                  <a:lnTo>
                    <a:pt x="332730" y="236506"/>
                  </a:lnTo>
                  <a:lnTo>
                    <a:pt x="350741" y="198981"/>
                  </a:lnTo>
                  <a:lnTo>
                    <a:pt x="357124" y="157225"/>
                  </a:lnTo>
                  <a:lnTo>
                    <a:pt x="350741" y="115417"/>
                  </a:lnTo>
                  <a:lnTo>
                    <a:pt x="332730" y="77855"/>
                  </a:lnTo>
                  <a:lnTo>
                    <a:pt x="304800" y="46037"/>
                  </a:lnTo>
                  <a:lnTo>
                    <a:pt x="268656" y="21458"/>
                  </a:lnTo>
                  <a:lnTo>
                    <a:pt x="226008" y="561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218426" y="2451100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4" h="314325">
                  <a:moveTo>
                    <a:pt x="0" y="157225"/>
                  </a:moveTo>
                  <a:lnTo>
                    <a:pt x="6374" y="115417"/>
                  </a:lnTo>
                  <a:lnTo>
                    <a:pt x="24365" y="77855"/>
                  </a:lnTo>
                  <a:lnTo>
                    <a:pt x="52276" y="46037"/>
                  </a:lnTo>
                  <a:lnTo>
                    <a:pt x="88410" y="21458"/>
                  </a:lnTo>
                  <a:lnTo>
                    <a:pt x="131071" y="5613"/>
                  </a:lnTo>
                  <a:lnTo>
                    <a:pt x="178562" y="0"/>
                  </a:lnTo>
                  <a:lnTo>
                    <a:pt x="226008" y="5613"/>
                  </a:lnTo>
                  <a:lnTo>
                    <a:pt x="268656" y="21458"/>
                  </a:lnTo>
                  <a:lnTo>
                    <a:pt x="304800" y="46037"/>
                  </a:lnTo>
                  <a:lnTo>
                    <a:pt x="332730" y="77855"/>
                  </a:lnTo>
                  <a:lnTo>
                    <a:pt x="350741" y="115417"/>
                  </a:lnTo>
                  <a:lnTo>
                    <a:pt x="357124" y="157225"/>
                  </a:lnTo>
                  <a:lnTo>
                    <a:pt x="350741" y="198981"/>
                  </a:lnTo>
                  <a:lnTo>
                    <a:pt x="332730" y="236506"/>
                  </a:lnTo>
                  <a:lnTo>
                    <a:pt x="304800" y="268303"/>
                  </a:lnTo>
                  <a:lnTo>
                    <a:pt x="268656" y="292871"/>
                  </a:lnTo>
                  <a:lnTo>
                    <a:pt x="226008" y="308711"/>
                  </a:lnTo>
                  <a:lnTo>
                    <a:pt x="178562" y="314325"/>
                  </a:lnTo>
                  <a:lnTo>
                    <a:pt x="131071" y="308711"/>
                  </a:lnTo>
                  <a:lnTo>
                    <a:pt x="88410" y="292871"/>
                  </a:lnTo>
                  <a:lnTo>
                    <a:pt x="52276" y="268303"/>
                  </a:lnTo>
                  <a:lnTo>
                    <a:pt x="24365" y="236506"/>
                  </a:lnTo>
                  <a:lnTo>
                    <a:pt x="6374" y="198981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326630" y="2443734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6823138" y="2965386"/>
            <a:ext cx="367030" cy="322580"/>
            <a:chOff x="6823138" y="2965386"/>
            <a:chExt cx="367030" cy="322580"/>
          </a:xfrm>
        </p:grpSpPr>
        <p:sp>
          <p:nvSpPr>
            <p:cNvPr id="99" name="object 99"/>
            <p:cNvSpPr/>
            <p:nvPr/>
          </p:nvSpPr>
          <p:spPr>
            <a:xfrm>
              <a:off x="6827901" y="2970148"/>
              <a:ext cx="357505" cy="313055"/>
            </a:xfrm>
            <a:custGeom>
              <a:avLst/>
              <a:gdLst/>
              <a:ahLst/>
              <a:cxnLst/>
              <a:rect l="l" t="t" r="r" b="b"/>
              <a:pathLst>
                <a:path w="357504" h="313054">
                  <a:moveTo>
                    <a:pt x="178562" y="0"/>
                  </a:moveTo>
                  <a:lnTo>
                    <a:pt x="131071" y="5592"/>
                  </a:lnTo>
                  <a:lnTo>
                    <a:pt x="88410" y="21373"/>
                  </a:lnTo>
                  <a:lnTo>
                    <a:pt x="52276" y="45847"/>
                  </a:lnTo>
                  <a:lnTo>
                    <a:pt x="24365" y="77517"/>
                  </a:lnTo>
                  <a:lnTo>
                    <a:pt x="6374" y="114887"/>
                  </a:lnTo>
                  <a:lnTo>
                    <a:pt x="0" y="156463"/>
                  </a:lnTo>
                  <a:lnTo>
                    <a:pt x="6374" y="198030"/>
                  </a:lnTo>
                  <a:lnTo>
                    <a:pt x="24365" y="235378"/>
                  </a:lnTo>
                  <a:lnTo>
                    <a:pt x="52276" y="267017"/>
                  </a:lnTo>
                  <a:lnTo>
                    <a:pt x="88410" y="291460"/>
                  </a:lnTo>
                  <a:lnTo>
                    <a:pt x="131071" y="307217"/>
                  </a:lnTo>
                  <a:lnTo>
                    <a:pt x="178562" y="312800"/>
                  </a:lnTo>
                  <a:lnTo>
                    <a:pt x="226008" y="307217"/>
                  </a:lnTo>
                  <a:lnTo>
                    <a:pt x="268656" y="291460"/>
                  </a:lnTo>
                  <a:lnTo>
                    <a:pt x="304800" y="267017"/>
                  </a:lnTo>
                  <a:lnTo>
                    <a:pt x="332730" y="235378"/>
                  </a:lnTo>
                  <a:lnTo>
                    <a:pt x="350741" y="198030"/>
                  </a:lnTo>
                  <a:lnTo>
                    <a:pt x="357124" y="156463"/>
                  </a:lnTo>
                  <a:lnTo>
                    <a:pt x="350741" y="114887"/>
                  </a:lnTo>
                  <a:lnTo>
                    <a:pt x="332730" y="77517"/>
                  </a:lnTo>
                  <a:lnTo>
                    <a:pt x="304800" y="45847"/>
                  </a:lnTo>
                  <a:lnTo>
                    <a:pt x="268656" y="21373"/>
                  </a:lnTo>
                  <a:lnTo>
                    <a:pt x="226008" y="5592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827901" y="2970148"/>
              <a:ext cx="357505" cy="313055"/>
            </a:xfrm>
            <a:custGeom>
              <a:avLst/>
              <a:gdLst/>
              <a:ahLst/>
              <a:cxnLst/>
              <a:rect l="l" t="t" r="r" b="b"/>
              <a:pathLst>
                <a:path w="357504" h="313054">
                  <a:moveTo>
                    <a:pt x="0" y="156463"/>
                  </a:moveTo>
                  <a:lnTo>
                    <a:pt x="6374" y="114887"/>
                  </a:lnTo>
                  <a:lnTo>
                    <a:pt x="24365" y="77517"/>
                  </a:lnTo>
                  <a:lnTo>
                    <a:pt x="52276" y="45847"/>
                  </a:lnTo>
                  <a:lnTo>
                    <a:pt x="88410" y="21373"/>
                  </a:lnTo>
                  <a:lnTo>
                    <a:pt x="131071" y="5592"/>
                  </a:lnTo>
                  <a:lnTo>
                    <a:pt x="178562" y="0"/>
                  </a:lnTo>
                  <a:lnTo>
                    <a:pt x="226008" y="5592"/>
                  </a:lnTo>
                  <a:lnTo>
                    <a:pt x="268656" y="21373"/>
                  </a:lnTo>
                  <a:lnTo>
                    <a:pt x="304800" y="45847"/>
                  </a:lnTo>
                  <a:lnTo>
                    <a:pt x="332730" y="77517"/>
                  </a:lnTo>
                  <a:lnTo>
                    <a:pt x="350741" y="114887"/>
                  </a:lnTo>
                  <a:lnTo>
                    <a:pt x="357124" y="156463"/>
                  </a:lnTo>
                  <a:lnTo>
                    <a:pt x="350741" y="198030"/>
                  </a:lnTo>
                  <a:lnTo>
                    <a:pt x="332730" y="235378"/>
                  </a:lnTo>
                  <a:lnTo>
                    <a:pt x="304800" y="267017"/>
                  </a:lnTo>
                  <a:lnTo>
                    <a:pt x="268656" y="291460"/>
                  </a:lnTo>
                  <a:lnTo>
                    <a:pt x="226008" y="307217"/>
                  </a:lnTo>
                  <a:lnTo>
                    <a:pt x="178562" y="312800"/>
                  </a:lnTo>
                  <a:lnTo>
                    <a:pt x="131071" y="307217"/>
                  </a:lnTo>
                  <a:lnTo>
                    <a:pt x="88410" y="291460"/>
                  </a:lnTo>
                  <a:lnTo>
                    <a:pt x="52276" y="267017"/>
                  </a:lnTo>
                  <a:lnTo>
                    <a:pt x="24365" y="235378"/>
                  </a:lnTo>
                  <a:lnTo>
                    <a:pt x="6374" y="198030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6946772" y="2962147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999412" y="2455862"/>
            <a:ext cx="367030" cy="325755"/>
            <a:chOff x="7999412" y="2455862"/>
            <a:chExt cx="367030" cy="325755"/>
          </a:xfrm>
        </p:grpSpPr>
        <p:sp>
          <p:nvSpPr>
            <p:cNvPr id="103" name="object 103"/>
            <p:cNvSpPr/>
            <p:nvPr/>
          </p:nvSpPr>
          <p:spPr>
            <a:xfrm>
              <a:off x="8004175" y="2460625"/>
              <a:ext cx="357505" cy="316230"/>
            </a:xfrm>
            <a:custGeom>
              <a:avLst/>
              <a:gdLst/>
              <a:ahLst/>
              <a:cxnLst/>
              <a:rect l="l" t="t" r="r" b="b"/>
              <a:pathLst>
                <a:path w="357504" h="316230">
                  <a:moveTo>
                    <a:pt x="178561" y="0"/>
                  </a:moveTo>
                  <a:lnTo>
                    <a:pt x="131115" y="5643"/>
                  </a:lnTo>
                  <a:lnTo>
                    <a:pt x="88467" y="21571"/>
                  </a:lnTo>
                  <a:lnTo>
                    <a:pt x="52324" y="46275"/>
                  </a:lnTo>
                  <a:lnTo>
                    <a:pt x="24393" y="78250"/>
                  </a:lnTo>
                  <a:lnTo>
                    <a:pt x="6382" y="115990"/>
                  </a:lnTo>
                  <a:lnTo>
                    <a:pt x="0" y="157987"/>
                  </a:lnTo>
                  <a:lnTo>
                    <a:pt x="6382" y="199985"/>
                  </a:lnTo>
                  <a:lnTo>
                    <a:pt x="24393" y="237725"/>
                  </a:lnTo>
                  <a:lnTo>
                    <a:pt x="52323" y="269700"/>
                  </a:lnTo>
                  <a:lnTo>
                    <a:pt x="88467" y="294404"/>
                  </a:lnTo>
                  <a:lnTo>
                    <a:pt x="131115" y="310332"/>
                  </a:lnTo>
                  <a:lnTo>
                    <a:pt x="178561" y="315975"/>
                  </a:lnTo>
                  <a:lnTo>
                    <a:pt x="226061" y="310332"/>
                  </a:lnTo>
                  <a:lnTo>
                    <a:pt x="268746" y="294404"/>
                  </a:lnTo>
                  <a:lnTo>
                    <a:pt x="304911" y="269700"/>
                  </a:lnTo>
                  <a:lnTo>
                    <a:pt x="332852" y="237725"/>
                  </a:lnTo>
                  <a:lnTo>
                    <a:pt x="350867" y="199985"/>
                  </a:lnTo>
                  <a:lnTo>
                    <a:pt x="357250" y="157987"/>
                  </a:lnTo>
                  <a:lnTo>
                    <a:pt x="350867" y="115990"/>
                  </a:lnTo>
                  <a:lnTo>
                    <a:pt x="332852" y="78250"/>
                  </a:lnTo>
                  <a:lnTo>
                    <a:pt x="304911" y="46275"/>
                  </a:lnTo>
                  <a:lnTo>
                    <a:pt x="268746" y="21571"/>
                  </a:lnTo>
                  <a:lnTo>
                    <a:pt x="226061" y="5643"/>
                  </a:lnTo>
                  <a:lnTo>
                    <a:pt x="178561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04175" y="2460625"/>
              <a:ext cx="357505" cy="316230"/>
            </a:xfrm>
            <a:custGeom>
              <a:avLst/>
              <a:gdLst/>
              <a:ahLst/>
              <a:cxnLst/>
              <a:rect l="l" t="t" r="r" b="b"/>
              <a:pathLst>
                <a:path w="357504" h="316230">
                  <a:moveTo>
                    <a:pt x="0" y="157987"/>
                  </a:moveTo>
                  <a:lnTo>
                    <a:pt x="6382" y="115990"/>
                  </a:lnTo>
                  <a:lnTo>
                    <a:pt x="24393" y="78250"/>
                  </a:lnTo>
                  <a:lnTo>
                    <a:pt x="52324" y="46275"/>
                  </a:lnTo>
                  <a:lnTo>
                    <a:pt x="88467" y="21571"/>
                  </a:lnTo>
                  <a:lnTo>
                    <a:pt x="131115" y="5643"/>
                  </a:lnTo>
                  <a:lnTo>
                    <a:pt x="178561" y="0"/>
                  </a:lnTo>
                  <a:lnTo>
                    <a:pt x="226061" y="5643"/>
                  </a:lnTo>
                  <a:lnTo>
                    <a:pt x="268746" y="21571"/>
                  </a:lnTo>
                  <a:lnTo>
                    <a:pt x="304911" y="46275"/>
                  </a:lnTo>
                  <a:lnTo>
                    <a:pt x="332852" y="78250"/>
                  </a:lnTo>
                  <a:lnTo>
                    <a:pt x="350867" y="115990"/>
                  </a:lnTo>
                  <a:lnTo>
                    <a:pt x="357250" y="157987"/>
                  </a:lnTo>
                  <a:lnTo>
                    <a:pt x="350867" y="199985"/>
                  </a:lnTo>
                  <a:lnTo>
                    <a:pt x="332852" y="237725"/>
                  </a:lnTo>
                  <a:lnTo>
                    <a:pt x="304911" y="269700"/>
                  </a:lnTo>
                  <a:lnTo>
                    <a:pt x="268746" y="294404"/>
                  </a:lnTo>
                  <a:lnTo>
                    <a:pt x="226061" y="310332"/>
                  </a:lnTo>
                  <a:lnTo>
                    <a:pt x="178561" y="315975"/>
                  </a:lnTo>
                  <a:lnTo>
                    <a:pt x="131115" y="310332"/>
                  </a:lnTo>
                  <a:lnTo>
                    <a:pt x="88467" y="294404"/>
                  </a:lnTo>
                  <a:lnTo>
                    <a:pt x="52323" y="269700"/>
                  </a:lnTo>
                  <a:lnTo>
                    <a:pt x="24393" y="237725"/>
                  </a:lnTo>
                  <a:lnTo>
                    <a:pt x="6382" y="199985"/>
                  </a:lnTo>
                  <a:lnTo>
                    <a:pt x="0" y="157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8109584" y="2454021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635813" y="2728912"/>
            <a:ext cx="1837055" cy="957580"/>
            <a:chOff x="6635813" y="2728912"/>
            <a:chExt cx="1837055" cy="957580"/>
          </a:xfrm>
        </p:grpSpPr>
        <p:sp>
          <p:nvSpPr>
            <p:cNvPr id="107" name="object 107"/>
            <p:cNvSpPr/>
            <p:nvPr/>
          </p:nvSpPr>
          <p:spPr>
            <a:xfrm>
              <a:off x="6650101" y="2743200"/>
              <a:ext cx="1808480" cy="738505"/>
            </a:xfrm>
            <a:custGeom>
              <a:avLst/>
              <a:gdLst/>
              <a:ahLst/>
              <a:cxnLst/>
              <a:rect l="l" t="t" r="r" b="b"/>
              <a:pathLst>
                <a:path w="1808479" h="738504">
                  <a:moveTo>
                    <a:pt x="642874" y="9525"/>
                  </a:moveTo>
                  <a:lnTo>
                    <a:pt x="431800" y="263525"/>
                  </a:lnTo>
                </a:path>
                <a:path w="1808479" h="738504">
                  <a:moveTo>
                    <a:pt x="1635125" y="0"/>
                  </a:moveTo>
                  <a:lnTo>
                    <a:pt x="1808099" y="304800"/>
                  </a:lnTo>
                </a:path>
                <a:path w="1808479" h="738504">
                  <a:moveTo>
                    <a:pt x="247650" y="495300"/>
                  </a:moveTo>
                  <a:lnTo>
                    <a:pt x="0" y="7382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56475" y="3027299"/>
              <a:ext cx="358775" cy="654050"/>
            </a:xfrm>
            <a:custGeom>
              <a:avLst/>
              <a:gdLst/>
              <a:ahLst/>
              <a:cxnLst/>
              <a:rect l="l" t="t" r="r" b="b"/>
              <a:pathLst>
                <a:path w="358775" h="654050">
                  <a:moveTo>
                    <a:pt x="179450" y="0"/>
                  </a:moveTo>
                  <a:lnTo>
                    <a:pt x="0" y="654050"/>
                  </a:lnTo>
                  <a:lnTo>
                    <a:pt x="358775" y="654050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56475" y="3027299"/>
              <a:ext cx="358775" cy="654050"/>
            </a:xfrm>
            <a:custGeom>
              <a:avLst/>
              <a:gdLst/>
              <a:ahLst/>
              <a:cxnLst/>
              <a:rect l="l" t="t" r="r" b="b"/>
              <a:pathLst>
                <a:path w="358775" h="654050">
                  <a:moveTo>
                    <a:pt x="0" y="654050"/>
                  </a:moveTo>
                  <a:lnTo>
                    <a:pt x="179450" y="0"/>
                  </a:lnTo>
                  <a:lnTo>
                    <a:pt x="358775" y="654050"/>
                  </a:lnTo>
                  <a:lnTo>
                    <a:pt x="0" y="654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7414006" y="3452241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7043737" y="1735137"/>
            <a:ext cx="1146175" cy="1962150"/>
            <a:chOff x="7043737" y="1735137"/>
            <a:chExt cx="1146175" cy="1962150"/>
          </a:xfrm>
        </p:grpSpPr>
        <p:sp>
          <p:nvSpPr>
            <p:cNvPr id="112" name="object 112"/>
            <p:cNvSpPr/>
            <p:nvPr/>
          </p:nvSpPr>
          <p:spPr>
            <a:xfrm>
              <a:off x="7058025" y="1749425"/>
              <a:ext cx="1066800" cy="1752600"/>
            </a:xfrm>
            <a:custGeom>
              <a:avLst/>
              <a:gdLst/>
              <a:ahLst/>
              <a:cxnLst/>
              <a:rect l="l" t="t" r="r" b="b"/>
              <a:pathLst>
                <a:path w="1066800" h="1752600">
                  <a:moveTo>
                    <a:pt x="0" y="1530350"/>
                  </a:moveTo>
                  <a:lnTo>
                    <a:pt x="142875" y="1752600"/>
                  </a:lnTo>
                </a:path>
                <a:path w="1066800" h="1752600">
                  <a:moveTo>
                    <a:pt x="843533" y="0"/>
                  </a:moveTo>
                  <a:lnTo>
                    <a:pt x="827863" y="1135"/>
                  </a:lnTo>
                  <a:lnTo>
                    <a:pt x="812085" y="2127"/>
                  </a:lnTo>
                  <a:lnTo>
                    <a:pt x="796474" y="3357"/>
                  </a:lnTo>
                  <a:lnTo>
                    <a:pt x="750246" y="11832"/>
                  </a:lnTo>
                  <a:lnTo>
                    <a:pt x="744093" y="15621"/>
                  </a:lnTo>
                  <a:lnTo>
                    <a:pt x="746208" y="24665"/>
                  </a:lnTo>
                  <a:lnTo>
                    <a:pt x="761873" y="33972"/>
                  </a:lnTo>
                  <a:lnTo>
                    <a:pt x="781061" y="41945"/>
                  </a:lnTo>
                  <a:lnTo>
                    <a:pt x="793750" y="46989"/>
                  </a:lnTo>
                  <a:lnTo>
                    <a:pt x="809138" y="55356"/>
                  </a:lnTo>
                  <a:lnTo>
                    <a:pt x="817800" y="61817"/>
                  </a:lnTo>
                  <a:lnTo>
                    <a:pt x="823771" y="68707"/>
                  </a:lnTo>
                  <a:lnTo>
                    <a:pt x="831088" y="78359"/>
                  </a:lnTo>
                  <a:lnTo>
                    <a:pt x="826897" y="83565"/>
                  </a:lnTo>
                  <a:lnTo>
                    <a:pt x="824483" y="89026"/>
                  </a:lnTo>
                  <a:lnTo>
                    <a:pt x="818642" y="93979"/>
                  </a:lnTo>
                  <a:lnTo>
                    <a:pt x="803356" y="104052"/>
                  </a:lnTo>
                  <a:lnTo>
                    <a:pt x="792845" y="110458"/>
                  </a:lnTo>
                  <a:lnTo>
                    <a:pt x="792120" y="117768"/>
                  </a:lnTo>
                  <a:lnTo>
                    <a:pt x="806196" y="130555"/>
                  </a:lnTo>
                  <a:lnTo>
                    <a:pt x="813976" y="134997"/>
                  </a:lnTo>
                  <a:lnTo>
                    <a:pt x="823483" y="138842"/>
                  </a:lnTo>
                  <a:lnTo>
                    <a:pt x="833681" y="142450"/>
                  </a:lnTo>
                  <a:lnTo>
                    <a:pt x="843533" y="146176"/>
                  </a:lnTo>
                  <a:lnTo>
                    <a:pt x="847598" y="151511"/>
                  </a:lnTo>
                  <a:lnTo>
                    <a:pt x="858139" y="156463"/>
                  </a:lnTo>
                  <a:lnTo>
                    <a:pt x="855979" y="161925"/>
                  </a:lnTo>
                  <a:lnTo>
                    <a:pt x="851019" y="166115"/>
                  </a:lnTo>
                  <a:lnTo>
                    <a:pt x="842581" y="169735"/>
                  </a:lnTo>
                  <a:lnTo>
                    <a:pt x="834620" y="173355"/>
                  </a:lnTo>
                  <a:lnTo>
                    <a:pt x="831088" y="177546"/>
                  </a:lnTo>
                  <a:lnTo>
                    <a:pt x="833798" y="181935"/>
                  </a:lnTo>
                  <a:lnTo>
                    <a:pt x="840390" y="185800"/>
                  </a:lnTo>
                  <a:lnTo>
                    <a:pt x="848554" y="189476"/>
                  </a:lnTo>
                  <a:lnTo>
                    <a:pt x="855979" y="193294"/>
                  </a:lnTo>
                  <a:lnTo>
                    <a:pt x="851789" y="198500"/>
                  </a:lnTo>
                  <a:lnTo>
                    <a:pt x="849376" y="203962"/>
                  </a:lnTo>
                  <a:lnTo>
                    <a:pt x="843533" y="208914"/>
                  </a:lnTo>
                  <a:lnTo>
                    <a:pt x="837465" y="212873"/>
                  </a:lnTo>
                  <a:lnTo>
                    <a:pt x="830326" y="216582"/>
                  </a:lnTo>
                  <a:lnTo>
                    <a:pt x="823567" y="220362"/>
                  </a:lnTo>
                  <a:lnTo>
                    <a:pt x="818642" y="224536"/>
                  </a:lnTo>
                  <a:lnTo>
                    <a:pt x="813911" y="232205"/>
                  </a:lnTo>
                  <a:lnTo>
                    <a:pt x="810990" y="240077"/>
                  </a:lnTo>
                  <a:lnTo>
                    <a:pt x="808783" y="248021"/>
                  </a:lnTo>
                  <a:lnTo>
                    <a:pt x="806196" y="255904"/>
                  </a:lnTo>
                  <a:lnTo>
                    <a:pt x="828956" y="262729"/>
                  </a:lnTo>
                  <a:lnTo>
                    <a:pt x="838930" y="265731"/>
                  </a:lnTo>
                  <a:lnTo>
                    <a:pt x="848094" y="266424"/>
                  </a:lnTo>
                  <a:lnTo>
                    <a:pt x="868426" y="266319"/>
                  </a:lnTo>
                </a:path>
                <a:path w="1066800" h="1752600">
                  <a:moveTo>
                    <a:pt x="1066800" y="1012825"/>
                  </a:moveTo>
                  <a:lnTo>
                    <a:pt x="954151" y="13081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824851" y="3036824"/>
              <a:ext cx="360680" cy="655955"/>
            </a:xfrm>
            <a:custGeom>
              <a:avLst/>
              <a:gdLst/>
              <a:ahLst/>
              <a:cxnLst/>
              <a:rect l="l" t="t" r="r" b="b"/>
              <a:pathLst>
                <a:path w="360679" h="655954">
                  <a:moveTo>
                    <a:pt x="180085" y="0"/>
                  </a:moveTo>
                  <a:lnTo>
                    <a:pt x="0" y="655701"/>
                  </a:lnTo>
                  <a:lnTo>
                    <a:pt x="360299" y="655701"/>
                  </a:lnTo>
                  <a:lnTo>
                    <a:pt x="180085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824851" y="3036824"/>
              <a:ext cx="360680" cy="655955"/>
            </a:xfrm>
            <a:custGeom>
              <a:avLst/>
              <a:gdLst/>
              <a:ahLst/>
              <a:cxnLst/>
              <a:rect l="l" t="t" r="r" b="b"/>
              <a:pathLst>
                <a:path w="360679" h="655954">
                  <a:moveTo>
                    <a:pt x="0" y="655701"/>
                  </a:moveTo>
                  <a:lnTo>
                    <a:pt x="180085" y="0"/>
                  </a:lnTo>
                  <a:lnTo>
                    <a:pt x="360299" y="655701"/>
                  </a:lnTo>
                  <a:lnTo>
                    <a:pt x="0" y="655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884032" y="3463290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7653337" y="1993963"/>
            <a:ext cx="367030" cy="323850"/>
            <a:chOff x="7653337" y="1993963"/>
            <a:chExt cx="367030" cy="323850"/>
          </a:xfrm>
        </p:grpSpPr>
        <p:sp>
          <p:nvSpPr>
            <p:cNvPr id="117" name="object 117"/>
            <p:cNvSpPr/>
            <p:nvPr/>
          </p:nvSpPr>
          <p:spPr>
            <a:xfrm>
              <a:off x="7658100" y="1998726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4" h="314325">
                  <a:moveTo>
                    <a:pt x="178561" y="0"/>
                  </a:moveTo>
                  <a:lnTo>
                    <a:pt x="131115" y="5613"/>
                  </a:lnTo>
                  <a:lnTo>
                    <a:pt x="88467" y="21453"/>
                  </a:lnTo>
                  <a:lnTo>
                    <a:pt x="52324" y="46021"/>
                  </a:lnTo>
                  <a:lnTo>
                    <a:pt x="24393" y="77818"/>
                  </a:lnTo>
                  <a:lnTo>
                    <a:pt x="6382" y="115343"/>
                  </a:lnTo>
                  <a:lnTo>
                    <a:pt x="0" y="157099"/>
                  </a:lnTo>
                  <a:lnTo>
                    <a:pt x="6382" y="198863"/>
                  </a:lnTo>
                  <a:lnTo>
                    <a:pt x="24393" y="236412"/>
                  </a:lnTo>
                  <a:lnTo>
                    <a:pt x="52323" y="268239"/>
                  </a:lnTo>
                  <a:lnTo>
                    <a:pt x="88467" y="292838"/>
                  </a:lnTo>
                  <a:lnTo>
                    <a:pt x="131115" y="308702"/>
                  </a:lnTo>
                  <a:lnTo>
                    <a:pt x="178561" y="314325"/>
                  </a:lnTo>
                  <a:lnTo>
                    <a:pt x="226061" y="308702"/>
                  </a:lnTo>
                  <a:lnTo>
                    <a:pt x="268746" y="292838"/>
                  </a:lnTo>
                  <a:lnTo>
                    <a:pt x="304911" y="268239"/>
                  </a:lnTo>
                  <a:lnTo>
                    <a:pt x="332852" y="236412"/>
                  </a:lnTo>
                  <a:lnTo>
                    <a:pt x="350867" y="198863"/>
                  </a:lnTo>
                  <a:lnTo>
                    <a:pt x="357250" y="157099"/>
                  </a:lnTo>
                  <a:lnTo>
                    <a:pt x="350867" y="115343"/>
                  </a:lnTo>
                  <a:lnTo>
                    <a:pt x="332852" y="77818"/>
                  </a:lnTo>
                  <a:lnTo>
                    <a:pt x="304911" y="46021"/>
                  </a:lnTo>
                  <a:lnTo>
                    <a:pt x="268746" y="21453"/>
                  </a:lnTo>
                  <a:lnTo>
                    <a:pt x="226061" y="5613"/>
                  </a:lnTo>
                  <a:lnTo>
                    <a:pt x="178561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658100" y="1998726"/>
              <a:ext cx="357505" cy="314325"/>
            </a:xfrm>
            <a:custGeom>
              <a:avLst/>
              <a:gdLst/>
              <a:ahLst/>
              <a:cxnLst/>
              <a:rect l="l" t="t" r="r" b="b"/>
              <a:pathLst>
                <a:path w="357504" h="314325">
                  <a:moveTo>
                    <a:pt x="0" y="157099"/>
                  </a:moveTo>
                  <a:lnTo>
                    <a:pt x="6382" y="115343"/>
                  </a:lnTo>
                  <a:lnTo>
                    <a:pt x="24393" y="77818"/>
                  </a:lnTo>
                  <a:lnTo>
                    <a:pt x="52324" y="46021"/>
                  </a:lnTo>
                  <a:lnTo>
                    <a:pt x="88467" y="21453"/>
                  </a:lnTo>
                  <a:lnTo>
                    <a:pt x="131115" y="5613"/>
                  </a:lnTo>
                  <a:lnTo>
                    <a:pt x="178561" y="0"/>
                  </a:lnTo>
                  <a:lnTo>
                    <a:pt x="226061" y="5613"/>
                  </a:lnTo>
                  <a:lnTo>
                    <a:pt x="268746" y="21453"/>
                  </a:lnTo>
                  <a:lnTo>
                    <a:pt x="304911" y="46021"/>
                  </a:lnTo>
                  <a:lnTo>
                    <a:pt x="332852" y="77818"/>
                  </a:lnTo>
                  <a:lnTo>
                    <a:pt x="350867" y="115343"/>
                  </a:lnTo>
                  <a:lnTo>
                    <a:pt x="357250" y="157099"/>
                  </a:lnTo>
                  <a:lnTo>
                    <a:pt x="350867" y="198863"/>
                  </a:lnTo>
                  <a:lnTo>
                    <a:pt x="332852" y="236412"/>
                  </a:lnTo>
                  <a:lnTo>
                    <a:pt x="304911" y="268239"/>
                  </a:lnTo>
                  <a:lnTo>
                    <a:pt x="268746" y="292838"/>
                  </a:lnTo>
                  <a:lnTo>
                    <a:pt x="226061" y="308702"/>
                  </a:lnTo>
                  <a:lnTo>
                    <a:pt x="178561" y="314325"/>
                  </a:lnTo>
                  <a:lnTo>
                    <a:pt x="131115" y="308702"/>
                  </a:lnTo>
                  <a:lnTo>
                    <a:pt x="88467" y="292838"/>
                  </a:lnTo>
                  <a:lnTo>
                    <a:pt x="52323" y="268239"/>
                  </a:lnTo>
                  <a:lnTo>
                    <a:pt x="24393" y="236412"/>
                  </a:lnTo>
                  <a:lnTo>
                    <a:pt x="6382" y="198863"/>
                  </a:lnTo>
                  <a:lnTo>
                    <a:pt x="0" y="157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716139" y="1991105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RL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410388" y="3022536"/>
            <a:ext cx="2263775" cy="1212850"/>
            <a:chOff x="6410388" y="3022536"/>
            <a:chExt cx="2263775" cy="1212850"/>
          </a:xfrm>
        </p:grpSpPr>
        <p:sp>
          <p:nvSpPr>
            <p:cNvPr id="121" name="object 121"/>
            <p:cNvSpPr/>
            <p:nvPr/>
          </p:nvSpPr>
          <p:spPr>
            <a:xfrm>
              <a:off x="6415151" y="3481323"/>
              <a:ext cx="469900" cy="749300"/>
            </a:xfrm>
            <a:custGeom>
              <a:avLst/>
              <a:gdLst/>
              <a:ahLst/>
              <a:cxnLst/>
              <a:rect l="l" t="t" r="r" b="b"/>
              <a:pathLst>
                <a:path w="469900" h="749300">
                  <a:moveTo>
                    <a:pt x="234950" y="0"/>
                  </a:moveTo>
                  <a:lnTo>
                    <a:pt x="0" y="749300"/>
                  </a:lnTo>
                  <a:lnTo>
                    <a:pt x="469900" y="7493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415151" y="3481323"/>
              <a:ext cx="469900" cy="749300"/>
            </a:xfrm>
            <a:custGeom>
              <a:avLst/>
              <a:gdLst/>
              <a:ahLst/>
              <a:cxnLst/>
              <a:rect l="l" t="t" r="r" b="b"/>
              <a:pathLst>
                <a:path w="469900" h="749300">
                  <a:moveTo>
                    <a:pt x="0" y="749300"/>
                  </a:moveTo>
                  <a:lnTo>
                    <a:pt x="234950" y="0"/>
                  </a:lnTo>
                  <a:lnTo>
                    <a:pt x="469900" y="749300"/>
                  </a:lnTo>
                  <a:lnTo>
                    <a:pt x="0" y="749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247126" y="3027298"/>
              <a:ext cx="422275" cy="738505"/>
            </a:xfrm>
            <a:custGeom>
              <a:avLst/>
              <a:gdLst/>
              <a:ahLst/>
              <a:cxnLst/>
              <a:rect l="l" t="t" r="r" b="b"/>
              <a:pathLst>
                <a:path w="422275" h="738504">
                  <a:moveTo>
                    <a:pt x="211074" y="0"/>
                  </a:moveTo>
                  <a:lnTo>
                    <a:pt x="0" y="738251"/>
                  </a:lnTo>
                  <a:lnTo>
                    <a:pt x="422275" y="738251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247126" y="3027298"/>
              <a:ext cx="422275" cy="738505"/>
            </a:xfrm>
            <a:custGeom>
              <a:avLst/>
              <a:gdLst/>
              <a:ahLst/>
              <a:cxnLst/>
              <a:rect l="l" t="t" r="r" b="b"/>
              <a:pathLst>
                <a:path w="422275" h="738504">
                  <a:moveTo>
                    <a:pt x="0" y="738251"/>
                  </a:moveTo>
                  <a:lnTo>
                    <a:pt x="211074" y="0"/>
                  </a:lnTo>
                  <a:lnTo>
                    <a:pt x="422275" y="738251"/>
                  </a:lnTo>
                  <a:lnTo>
                    <a:pt x="0" y="7382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8385809" y="34443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6942137" y="3486086"/>
            <a:ext cx="481330" cy="758825"/>
            <a:chOff x="6942137" y="3486086"/>
            <a:chExt cx="481330" cy="758825"/>
          </a:xfrm>
        </p:grpSpPr>
        <p:sp>
          <p:nvSpPr>
            <p:cNvPr id="127" name="object 127"/>
            <p:cNvSpPr/>
            <p:nvPr/>
          </p:nvSpPr>
          <p:spPr>
            <a:xfrm>
              <a:off x="6946900" y="3490848"/>
              <a:ext cx="471805" cy="749300"/>
            </a:xfrm>
            <a:custGeom>
              <a:avLst/>
              <a:gdLst/>
              <a:ahLst/>
              <a:cxnLst/>
              <a:rect l="l" t="t" r="r" b="b"/>
              <a:pathLst>
                <a:path w="471804" h="749300">
                  <a:moveTo>
                    <a:pt x="235711" y="0"/>
                  </a:moveTo>
                  <a:lnTo>
                    <a:pt x="0" y="749300"/>
                  </a:lnTo>
                  <a:lnTo>
                    <a:pt x="471550" y="749300"/>
                  </a:lnTo>
                  <a:lnTo>
                    <a:pt x="23571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946900" y="3490848"/>
              <a:ext cx="471805" cy="749300"/>
            </a:xfrm>
            <a:custGeom>
              <a:avLst/>
              <a:gdLst/>
              <a:ahLst/>
              <a:cxnLst/>
              <a:rect l="l" t="t" r="r" b="b"/>
              <a:pathLst>
                <a:path w="471804" h="749300">
                  <a:moveTo>
                    <a:pt x="0" y="749300"/>
                  </a:moveTo>
                  <a:lnTo>
                    <a:pt x="235711" y="0"/>
                  </a:lnTo>
                  <a:lnTo>
                    <a:pt x="471550" y="749300"/>
                  </a:lnTo>
                  <a:lnTo>
                    <a:pt x="0" y="749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6570980" y="3850589"/>
            <a:ext cx="681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</a:tabLst>
            </a:pPr>
            <a:r>
              <a:rPr sz="2700" spc="-75" baseline="3086">
                <a:latin typeface="Calibri"/>
                <a:cs typeface="Calibri"/>
              </a:rPr>
              <a:t>A</a:t>
            </a:r>
            <a:r>
              <a:rPr sz="2700" baseline="3086"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134100" y="4421187"/>
            <a:ext cx="2465705" cy="3035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ts val="214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RL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Düzeltmesinden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5694553" y="2212213"/>
            <a:ext cx="2430780" cy="839469"/>
            <a:chOff x="5694553" y="2212213"/>
            <a:chExt cx="2430780" cy="839469"/>
          </a:xfrm>
        </p:grpSpPr>
        <p:sp>
          <p:nvSpPr>
            <p:cNvPr id="132" name="object 132"/>
            <p:cNvSpPr/>
            <p:nvPr/>
          </p:nvSpPr>
          <p:spPr>
            <a:xfrm>
              <a:off x="7480300" y="2266950"/>
              <a:ext cx="630555" cy="770255"/>
            </a:xfrm>
            <a:custGeom>
              <a:avLst/>
              <a:gdLst/>
              <a:ahLst/>
              <a:cxnLst/>
              <a:rect l="l" t="t" r="r" b="b"/>
              <a:pathLst>
                <a:path w="630554" h="770255">
                  <a:moveTo>
                    <a:pt x="222250" y="11175"/>
                  </a:moveTo>
                  <a:lnTo>
                    <a:pt x="47625" y="220725"/>
                  </a:lnTo>
                </a:path>
                <a:path w="630554" h="770255">
                  <a:moveTo>
                    <a:pt x="0" y="465074"/>
                  </a:moveTo>
                  <a:lnTo>
                    <a:pt x="60325" y="769874"/>
                  </a:lnTo>
                </a:path>
                <a:path w="630554" h="770255">
                  <a:moveTo>
                    <a:pt x="469900" y="0"/>
                  </a:moveTo>
                  <a:lnTo>
                    <a:pt x="630301" y="2110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694553" y="2212213"/>
              <a:ext cx="1189990" cy="132715"/>
            </a:xfrm>
            <a:custGeom>
              <a:avLst/>
              <a:gdLst/>
              <a:ahLst/>
              <a:cxnLst/>
              <a:rect l="l" t="t" r="r" b="b"/>
              <a:pathLst>
                <a:path w="1189990" h="132714">
                  <a:moveTo>
                    <a:pt x="1165222" y="51181"/>
                  </a:moveTo>
                  <a:lnTo>
                    <a:pt x="1161288" y="51181"/>
                  </a:lnTo>
                  <a:lnTo>
                    <a:pt x="1161542" y="79756"/>
                  </a:lnTo>
                  <a:lnTo>
                    <a:pt x="1108789" y="80229"/>
                  </a:lnTo>
                  <a:lnTo>
                    <a:pt x="1062101" y="108076"/>
                  </a:lnTo>
                  <a:lnTo>
                    <a:pt x="1059815" y="116839"/>
                  </a:lnTo>
                  <a:lnTo>
                    <a:pt x="1063878" y="123571"/>
                  </a:lnTo>
                  <a:lnTo>
                    <a:pt x="1067943" y="130428"/>
                  </a:lnTo>
                  <a:lnTo>
                    <a:pt x="1076705" y="132587"/>
                  </a:lnTo>
                  <a:lnTo>
                    <a:pt x="1189863" y="65277"/>
                  </a:lnTo>
                  <a:lnTo>
                    <a:pt x="1165222" y="51181"/>
                  </a:lnTo>
                  <a:close/>
                </a:path>
                <a:path w="1189990" h="132714">
                  <a:moveTo>
                    <a:pt x="1108365" y="51655"/>
                  </a:moveTo>
                  <a:lnTo>
                    <a:pt x="0" y="61595"/>
                  </a:lnTo>
                  <a:lnTo>
                    <a:pt x="254" y="90170"/>
                  </a:lnTo>
                  <a:lnTo>
                    <a:pt x="1108789" y="80229"/>
                  </a:lnTo>
                  <a:lnTo>
                    <a:pt x="1133073" y="65774"/>
                  </a:lnTo>
                  <a:lnTo>
                    <a:pt x="1108365" y="51655"/>
                  </a:lnTo>
                  <a:close/>
                </a:path>
                <a:path w="1189990" h="132714">
                  <a:moveTo>
                    <a:pt x="1133073" y="65774"/>
                  </a:moveTo>
                  <a:lnTo>
                    <a:pt x="1108789" y="80229"/>
                  </a:lnTo>
                  <a:lnTo>
                    <a:pt x="1161542" y="79756"/>
                  </a:lnTo>
                  <a:lnTo>
                    <a:pt x="1161526" y="77977"/>
                  </a:lnTo>
                  <a:lnTo>
                    <a:pt x="1154429" y="77977"/>
                  </a:lnTo>
                  <a:lnTo>
                    <a:pt x="1133073" y="65774"/>
                  </a:lnTo>
                  <a:close/>
                </a:path>
                <a:path w="1189990" h="132714">
                  <a:moveTo>
                    <a:pt x="1154176" y="53212"/>
                  </a:moveTo>
                  <a:lnTo>
                    <a:pt x="1133073" y="65774"/>
                  </a:lnTo>
                  <a:lnTo>
                    <a:pt x="1154429" y="77977"/>
                  </a:lnTo>
                  <a:lnTo>
                    <a:pt x="1154176" y="53212"/>
                  </a:lnTo>
                  <a:close/>
                </a:path>
                <a:path w="1189990" h="132714">
                  <a:moveTo>
                    <a:pt x="1161306" y="53212"/>
                  </a:moveTo>
                  <a:lnTo>
                    <a:pt x="1154176" y="53212"/>
                  </a:lnTo>
                  <a:lnTo>
                    <a:pt x="1154429" y="77977"/>
                  </a:lnTo>
                  <a:lnTo>
                    <a:pt x="1161526" y="77977"/>
                  </a:lnTo>
                  <a:lnTo>
                    <a:pt x="1161306" y="53212"/>
                  </a:lnTo>
                  <a:close/>
                </a:path>
                <a:path w="1189990" h="132714">
                  <a:moveTo>
                    <a:pt x="1161288" y="51181"/>
                  </a:moveTo>
                  <a:lnTo>
                    <a:pt x="1108365" y="51655"/>
                  </a:lnTo>
                  <a:lnTo>
                    <a:pt x="1133073" y="65774"/>
                  </a:lnTo>
                  <a:lnTo>
                    <a:pt x="1154176" y="53212"/>
                  </a:lnTo>
                  <a:lnTo>
                    <a:pt x="1161306" y="53212"/>
                  </a:lnTo>
                  <a:lnTo>
                    <a:pt x="1161288" y="51181"/>
                  </a:lnTo>
                  <a:close/>
                </a:path>
                <a:path w="1189990" h="132714">
                  <a:moveTo>
                    <a:pt x="1075563" y="0"/>
                  </a:moveTo>
                  <a:lnTo>
                    <a:pt x="1066800" y="2286"/>
                  </a:lnTo>
                  <a:lnTo>
                    <a:pt x="1058926" y="16001"/>
                  </a:lnTo>
                  <a:lnTo>
                    <a:pt x="1061339" y="24764"/>
                  </a:lnTo>
                  <a:lnTo>
                    <a:pt x="1108365" y="51655"/>
                  </a:lnTo>
                  <a:lnTo>
                    <a:pt x="1165222" y="51181"/>
                  </a:lnTo>
                  <a:lnTo>
                    <a:pt x="1082421" y="3810"/>
                  </a:lnTo>
                  <a:lnTo>
                    <a:pt x="1075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5716904" y="1991359"/>
            <a:ext cx="124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2.</a:t>
            </a:r>
            <a:r>
              <a:rPr sz="1800" spc="-10">
                <a:latin typeface="Calibri"/>
                <a:cs typeface="Calibri"/>
              </a:rPr>
              <a:t> Döndürme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439670" y="265518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02640" y="4855590"/>
            <a:ext cx="6480175" cy="15443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46100" marR="5080" indent="-5340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546100" algn="l"/>
              </a:tabLst>
            </a:pP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RL</a:t>
            </a:r>
            <a:r>
              <a:rPr sz="2000" spc="-4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r>
              <a:rPr sz="20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P’nin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alt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ağacının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soluna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eklendiğinde </a:t>
            </a:r>
            <a:r>
              <a:rPr sz="2000">
                <a:latin typeface="Calibri"/>
                <a:cs typeface="Calibri"/>
              </a:rPr>
              <a:t>(RL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alt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ağacına)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  <a:tabLst>
                <a:tab pos="927100" algn="l"/>
              </a:tabLst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–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	P</a:t>
            </a:r>
            <a:r>
              <a:rPr sz="1800" spc="-1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-35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1800" spc="-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927100" algn="l"/>
              </a:tabLst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–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	R</a:t>
            </a:r>
            <a:r>
              <a:rPr sz="1800" spc="-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-5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1800" spc="-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469900" algn="l"/>
              </a:tabLst>
            </a:pP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	Düzeltme:</a:t>
            </a:r>
            <a:r>
              <a:rPr sz="20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&amp;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etrafında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kez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döndürme.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438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>
                <a:solidFill>
                  <a:srgbClr val="C00000"/>
                </a:solidFill>
              </a:rPr>
              <a:t>RL</a:t>
            </a:r>
            <a:r>
              <a:rPr spc="-60">
                <a:solidFill>
                  <a:srgbClr val="C00000"/>
                </a:solidFill>
              </a:rPr>
              <a:t> </a:t>
            </a:r>
            <a:r>
              <a:rPr/>
              <a:t>Dengesizliği</a:t>
            </a:r>
            <a:r>
              <a:rPr spc="-60"/>
              <a:t> </a:t>
            </a:r>
            <a:r>
              <a:rPr/>
              <a:t>Düzeltme</a:t>
            </a:r>
            <a:r>
              <a:rPr spc="-80"/>
              <a:t> </a:t>
            </a:r>
            <a:r>
              <a:rPr spc="-10"/>
              <a:t>Örneği</a:t>
            </a:r>
          </a:p>
        </p:txBody>
      </p:sp>
      <p:sp>
        <p:nvSpPr>
          <p:cNvPr id="3" name="object 3"/>
          <p:cNvSpPr/>
          <p:nvPr/>
        </p:nvSpPr>
        <p:spPr>
          <a:xfrm>
            <a:off x="758825" y="4349750"/>
            <a:ext cx="2691130" cy="1323975"/>
          </a:xfrm>
          <a:custGeom>
            <a:avLst/>
            <a:gdLst/>
            <a:ahLst/>
            <a:cxnLst/>
            <a:rect l="l" t="t" r="r" b="b"/>
            <a:pathLst>
              <a:path w="2691129" h="1323975">
                <a:moveTo>
                  <a:pt x="2690876" y="0"/>
                </a:moveTo>
                <a:lnTo>
                  <a:pt x="0" y="0"/>
                </a:lnTo>
                <a:lnTo>
                  <a:pt x="0" y="1323975"/>
                </a:lnTo>
                <a:lnTo>
                  <a:pt x="2690876" y="1323975"/>
                </a:lnTo>
                <a:lnTo>
                  <a:pt x="2690876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1914" y="4367021"/>
            <a:ext cx="1504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libri"/>
                <a:cs typeface="Calibri"/>
              </a:rPr>
              <a:t>Balans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faktörü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029" y="4671821"/>
            <a:ext cx="2311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>
                <a:latin typeface="Calibri"/>
                <a:cs typeface="Calibri"/>
              </a:rPr>
              <a:t>düzelterek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köke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doğru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1577" y="4976622"/>
            <a:ext cx="19265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libri"/>
                <a:cs typeface="Calibri"/>
              </a:rPr>
              <a:t>ilerle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10’u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pivot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494" y="5281422"/>
            <a:ext cx="136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libri"/>
                <a:cs typeface="Calibri"/>
              </a:rPr>
              <a:t>olarak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belirle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7475" y="4653026"/>
            <a:ext cx="3030855" cy="70802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0480" rIns="0" bIns="0" rtlCol="0">
            <a:spAutoFit/>
          </a:bodyPr>
          <a:lstStyle/>
          <a:p>
            <a:pPr marL="880744" marR="384810" indent="-490855">
              <a:lnSpc>
                <a:spcPct val="100000"/>
              </a:lnSpc>
              <a:spcBef>
                <a:spcPts val="240"/>
              </a:spcBef>
            </a:pPr>
            <a:r>
              <a:rPr sz="2000">
                <a:latin typeface="Calibri"/>
                <a:cs typeface="Calibri"/>
              </a:rPr>
              <a:t>Dengesizliğin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türünün belirlenmesi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3137" y="1844738"/>
            <a:ext cx="1176655" cy="982980"/>
            <a:chOff x="973137" y="1844738"/>
            <a:chExt cx="1176655" cy="982980"/>
          </a:xfrm>
        </p:grpSpPr>
        <p:sp>
          <p:nvSpPr>
            <p:cNvPr id="10" name="object 10"/>
            <p:cNvSpPr/>
            <p:nvPr/>
          </p:nvSpPr>
          <p:spPr>
            <a:xfrm>
              <a:off x="1439926" y="1849501"/>
              <a:ext cx="357505" cy="358775"/>
            </a:xfrm>
            <a:custGeom>
              <a:avLst/>
              <a:gdLst/>
              <a:ahLst/>
              <a:cxnLst/>
              <a:rect l="l" t="t" r="r" b="b"/>
              <a:pathLst>
                <a:path w="357505" h="358775">
                  <a:moveTo>
                    <a:pt x="178562" y="0"/>
                  </a:moveTo>
                  <a:lnTo>
                    <a:pt x="131071" y="6404"/>
                  </a:lnTo>
                  <a:lnTo>
                    <a:pt x="88410" y="24478"/>
                  </a:lnTo>
                  <a:lnTo>
                    <a:pt x="52276" y="52514"/>
                  </a:lnTo>
                  <a:lnTo>
                    <a:pt x="24365" y="88805"/>
                  </a:lnTo>
                  <a:lnTo>
                    <a:pt x="6374" y="131644"/>
                  </a:lnTo>
                  <a:lnTo>
                    <a:pt x="0" y="179324"/>
                  </a:lnTo>
                  <a:lnTo>
                    <a:pt x="6374" y="227012"/>
                  </a:lnTo>
                  <a:lnTo>
                    <a:pt x="24365" y="269875"/>
                  </a:lnTo>
                  <a:lnTo>
                    <a:pt x="52276" y="306197"/>
                  </a:lnTo>
                  <a:lnTo>
                    <a:pt x="88410" y="334263"/>
                  </a:lnTo>
                  <a:lnTo>
                    <a:pt x="131071" y="352361"/>
                  </a:lnTo>
                  <a:lnTo>
                    <a:pt x="178562" y="358775"/>
                  </a:lnTo>
                  <a:lnTo>
                    <a:pt x="226008" y="352361"/>
                  </a:lnTo>
                  <a:lnTo>
                    <a:pt x="268656" y="334263"/>
                  </a:lnTo>
                  <a:lnTo>
                    <a:pt x="304799" y="306197"/>
                  </a:lnTo>
                  <a:lnTo>
                    <a:pt x="332730" y="269875"/>
                  </a:lnTo>
                  <a:lnTo>
                    <a:pt x="350741" y="227012"/>
                  </a:lnTo>
                  <a:lnTo>
                    <a:pt x="357124" y="179324"/>
                  </a:lnTo>
                  <a:lnTo>
                    <a:pt x="350741" y="131644"/>
                  </a:lnTo>
                  <a:lnTo>
                    <a:pt x="332730" y="88805"/>
                  </a:lnTo>
                  <a:lnTo>
                    <a:pt x="304800" y="52514"/>
                  </a:lnTo>
                  <a:lnTo>
                    <a:pt x="268656" y="24478"/>
                  </a:lnTo>
                  <a:lnTo>
                    <a:pt x="226008" y="6404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9926" y="1849501"/>
              <a:ext cx="357505" cy="358775"/>
            </a:xfrm>
            <a:custGeom>
              <a:avLst/>
              <a:gdLst/>
              <a:ahLst/>
              <a:cxnLst/>
              <a:rect l="l" t="t" r="r" b="b"/>
              <a:pathLst>
                <a:path w="357505" h="358775">
                  <a:moveTo>
                    <a:pt x="0" y="179324"/>
                  </a:moveTo>
                  <a:lnTo>
                    <a:pt x="6374" y="131644"/>
                  </a:lnTo>
                  <a:lnTo>
                    <a:pt x="24365" y="88805"/>
                  </a:lnTo>
                  <a:lnTo>
                    <a:pt x="52276" y="52514"/>
                  </a:lnTo>
                  <a:lnTo>
                    <a:pt x="88410" y="24478"/>
                  </a:lnTo>
                  <a:lnTo>
                    <a:pt x="131071" y="6404"/>
                  </a:lnTo>
                  <a:lnTo>
                    <a:pt x="178562" y="0"/>
                  </a:lnTo>
                  <a:lnTo>
                    <a:pt x="226008" y="6404"/>
                  </a:lnTo>
                  <a:lnTo>
                    <a:pt x="268656" y="24478"/>
                  </a:lnTo>
                  <a:lnTo>
                    <a:pt x="304800" y="52514"/>
                  </a:lnTo>
                  <a:lnTo>
                    <a:pt x="332730" y="88805"/>
                  </a:lnTo>
                  <a:lnTo>
                    <a:pt x="350741" y="131644"/>
                  </a:lnTo>
                  <a:lnTo>
                    <a:pt x="357124" y="179324"/>
                  </a:lnTo>
                  <a:lnTo>
                    <a:pt x="350741" y="227012"/>
                  </a:lnTo>
                  <a:lnTo>
                    <a:pt x="332730" y="269875"/>
                  </a:lnTo>
                  <a:lnTo>
                    <a:pt x="304799" y="306197"/>
                  </a:lnTo>
                  <a:lnTo>
                    <a:pt x="268656" y="334263"/>
                  </a:lnTo>
                  <a:lnTo>
                    <a:pt x="226008" y="352361"/>
                  </a:lnTo>
                  <a:lnTo>
                    <a:pt x="178562" y="358775"/>
                  </a:lnTo>
                  <a:lnTo>
                    <a:pt x="131071" y="352361"/>
                  </a:lnTo>
                  <a:lnTo>
                    <a:pt x="88410" y="334263"/>
                  </a:lnTo>
                  <a:lnTo>
                    <a:pt x="52276" y="306197"/>
                  </a:lnTo>
                  <a:lnTo>
                    <a:pt x="24365" y="269875"/>
                  </a:lnTo>
                  <a:lnTo>
                    <a:pt x="6374" y="227012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1551" y="2155825"/>
              <a:ext cx="208279" cy="316230"/>
            </a:xfrm>
            <a:custGeom>
              <a:avLst/>
              <a:gdLst/>
              <a:ahLst/>
              <a:cxnLst/>
              <a:rect l="l" t="t" r="r" b="b"/>
              <a:pathLst>
                <a:path w="208278" h="316230">
                  <a:moveTo>
                    <a:pt x="0" y="0"/>
                  </a:moveTo>
                  <a:lnTo>
                    <a:pt x="207899" y="315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7900" y="2427224"/>
              <a:ext cx="358775" cy="360680"/>
            </a:xfrm>
            <a:custGeom>
              <a:avLst/>
              <a:gdLst/>
              <a:ahLst/>
              <a:cxnLst/>
              <a:rect l="l" t="t" r="r" b="b"/>
              <a:pathLst>
                <a:path w="358775" h="360680">
                  <a:moveTo>
                    <a:pt x="179387" y="0"/>
                  </a:moveTo>
                  <a:lnTo>
                    <a:pt x="131699" y="6443"/>
                  </a:lnTo>
                  <a:lnTo>
                    <a:pt x="88847" y="24623"/>
                  </a:lnTo>
                  <a:lnTo>
                    <a:pt x="52541" y="52816"/>
                  </a:lnTo>
                  <a:lnTo>
                    <a:pt x="24491" y="89295"/>
                  </a:lnTo>
                  <a:lnTo>
                    <a:pt x="6407" y="132335"/>
                  </a:lnTo>
                  <a:lnTo>
                    <a:pt x="0" y="180212"/>
                  </a:lnTo>
                  <a:lnTo>
                    <a:pt x="6407" y="228134"/>
                  </a:lnTo>
                  <a:lnTo>
                    <a:pt x="24491" y="271187"/>
                  </a:lnTo>
                  <a:lnTo>
                    <a:pt x="52541" y="307657"/>
                  </a:lnTo>
                  <a:lnTo>
                    <a:pt x="88847" y="335830"/>
                  </a:lnTo>
                  <a:lnTo>
                    <a:pt x="131699" y="353991"/>
                  </a:lnTo>
                  <a:lnTo>
                    <a:pt x="179387" y="360425"/>
                  </a:lnTo>
                  <a:lnTo>
                    <a:pt x="227075" y="353991"/>
                  </a:lnTo>
                  <a:lnTo>
                    <a:pt x="269927" y="335830"/>
                  </a:lnTo>
                  <a:lnTo>
                    <a:pt x="306233" y="307657"/>
                  </a:lnTo>
                  <a:lnTo>
                    <a:pt x="334283" y="271187"/>
                  </a:lnTo>
                  <a:lnTo>
                    <a:pt x="352367" y="228134"/>
                  </a:lnTo>
                  <a:lnTo>
                    <a:pt x="358775" y="180212"/>
                  </a:lnTo>
                  <a:lnTo>
                    <a:pt x="352367" y="132335"/>
                  </a:lnTo>
                  <a:lnTo>
                    <a:pt x="334283" y="89295"/>
                  </a:lnTo>
                  <a:lnTo>
                    <a:pt x="306233" y="52816"/>
                  </a:lnTo>
                  <a:lnTo>
                    <a:pt x="269927" y="24623"/>
                  </a:lnTo>
                  <a:lnTo>
                    <a:pt x="227075" y="6443"/>
                  </a:lnTo>
                  <a:lnTo>
                    <a:pt x="179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7900" y="2427224"/>
              <a:ext cx="358775" cy="360680"/>
            </a:xfrm>
            <a:custGeom>
              <a:avLst/>
              <a:gdLst/>
              <a:ahLst/>
              <a:cxnLst/>
              <a:rect l="l" t="t" r="r" b="b"/>
              <a:pathLst>
                <a:path w="358775" h="360680">
                  <a:moveTo>
                    <a:pt x="0" y="180212"/>
                  </a:moveTo>
                  <a:lnTo>
                    <a:pt x="6407" y="132335"/>
                  </a:lnTo>
                  <a:lnTo>
                    <a:pt x="24491" y="89295"/>
                  </a:lnTo>
                  <a:lnTo>
                    <a:pt x="52541" y="52816"/>
                  </a:lnTo>
                  <a:lnTo>
                    <a:pt x="88847" y="24623"/>
                  </a:lnTo>
                  <a:lnTo>
                    <a:pt x="131699" y="6443"/>
                  </a:lnTo>
                  <a:lnTo>
                    <a:pt x="179387" y="0"/>
                  </a:lnTo>
                  <a:lnTo>
                    <a:pt x="227075" y="6443"/>
                  </a:lnTo>
                  <a:lnTo>
                    <a:pt x="269927" y="24623"/>
                  </a:lnTo>
                  <a:lnTo>
                    <a:pt x="306233" y="52816"/>
                  </a:lnTo>
                  <a:lnTo>
                    <a:pt x="334283" y="89295"/>
                  </a:lnTo>
                  <a:lnTo>
                    <a:pt x="352367" y="132335"/>
                  </a:lnTo>
                  <a:lnTo>
                    <a:pt x="358775" y="180212"/>
                  </a:lnTo>
                  <a:lnTo>
                    <a:pt x="352367" y="228134"/>
                  </a:lnTo>
                  <a:lnTo>
                    <a:pt x="334283" y="271187"/>
                  </a:lnTo>
                  <a:lnTo>
                    <a:pt x="306233" y="307657"/>
                  </a:lnTo>
                  <a:lnTo>
                    <a:pt x="269927" y="335830"/>
                  </a:lnTo>
                  <a:lnTo>
                    <a:pt x="227075" y="353991"/>
                  </a:lnTo>
                  <a:lnTo>
                    <a:pt x="179387" y="360425"/>
                  </a:lnTo>
                  <a:lnTo>
                    <a:pt x="131699" y="353991"/>
                  </a:lnTo>
                  <a:lnTo>
                    <a:pt x="88847" y="335830"/>
                  </a:lnTo>
                  <a:lnTo>
                    <a:pt x="52541" y="307657"/>
                  </a:lnTo>
                  <a:lnTo>
                    <a:pt x="24491" y="271187"/>
                  </a:lnTo>
                  <a:lnTo>
                    <a:pt x="6407" y="228134"/>
                  </a:lnTo>
                  <a:lnTo>
                    <a:pt x="0" y="180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87525" y="2463800"/>
              <a:ext cx="357505" cy="358775"/>
            </a:xfrm>
            <a:custGeom>
              <a:avLst/>
              <a:gdLst/>
              <a:ahLst/>
              <a:cxnLst/>
              <a:rect l="l" t="t" r="r" b="b"/>
              <a:pathLst>
                <a:path w="357505" h="358775">
                  <a:moveTo>
                    <a:pt x="178562" y="0"/>
                  </a:moveTo>
                  <a:lnTo>
                    <a:pt x="131115" y="6404"/>
                  </a:lnTo>
                  <a:lnTo>
                    <a:pt x="88467" y="24482"/>
                  </a:lnTo>
                  <a:lnTo>
                    <a:pt x="52324" y="52530"/>
                  </a:lnTo>
                  <a:lnTo>
                    <a:pt x="24393" y="88843"/>
                  </a:lnTo>
                  <a:lnTo>
                    <a:pt x="6382" y="131718"/>
                  </a:lnTo>
                  <a:lnTo>
                    <a:pt x="0" y="179450"/>
                  </a:lnTo>
                  <a:lnTo>
                    <a:pt x="6382" y="227130"/>
                  </a:lnTo>
                  <a:lnTo>
                    <a:pt x="24393" y="269969"/>
                  </a:lnTo>
                  <a:lnTo>
                    <a:pt x="52323" y="306260"/>
                  </a:lnTo>
                  <a:lnTo>
                    <a:pt x="88467" y="334296"/>
                  </a:lnTo>
                  <a:lnTo>
                    <a:pt x="131115" y="352370"/>
                  </a:lnTo>
                  <a:lnTo>
                    <a:pt x="178562" y="358775"/>
                  </a:lnTo>
                  <a:lnTo>
                    <a:pt x="226061" y="352370"/>
                  </a:lnTo>
                  <a:lnTo>
                    <a:pt x="268746" y="334296"/>
                  </a:lnTo>
                  <a:lnTo>
                    <a:pt x="304911" y="306260"/>
                  </a:lnTo>
                  <a:lnTo>
                    <a:pt x="332852" y="269969"/>
                  </a:lnTo>
                  <a:lnTo>
                    <a:pt x="350867" y="227130"/>
                  </a:lnTo>
                  <a:lnTo>
                    <a:pt x="357250" y="179450"/>
                  </a:lnTo>
                  <a:lnTo>
                    <a:pt x="350867" y="131718"/>
                  </a:lnTo>
                  <a:lnTo>
                    <a:pt x="332852" y="88843"/>
                  </a:lnTo>
                  <a:lnTo>
                    <a:pt x="304911" y="52530"/>
                  </a:lnTo>
                  <a:lnTo>
                    <a:pt x="268746" y="24482"/>
                  </a:lnTo>
                  <a:lnTo>
                    <a:pt x="226061" y="6404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7525" y="2463800"/>
              <a:ext cx="357505" cy="358775"/>
            </a:xfrm>
            <a:custGeom>
              <a:avLst/>
              <a:gdLst/>
              <a:ahLst/>
              <a:cxnLst/>
              <a:rect l="l" t="t" r="r" b="b"/>
              <a:pathLst>
                <a:path w="357505" h="358775">
                  <a:moveTo>
                    <a:pt x="0" y="179450"/>
                  </a:moveTo>
                  <a:lnTo>
                    <a:pt x="6382" y="131718"/>
                  </a:lnTo>
                  <a:lnTo>
                    <a:pt x="24393" y="88843"/>
                  </a:lnTo>
                  <a:lnTo>
                    <a:pt x="52324" y="52530"/>
                  </a:lnTo>
                  <a:lnTo>
                    <a:pt x="88467" y="24482"/>
                  </a:lnTo>
                  <a:lnTo>
                    <a:pt x="131115" y="6404"/>
                  </a:lnTo>
                  <a:lnTo>
                    <a:pt x="178562" y="0"/>
                  </a:lnTo>
                  <a:lnTo>
                    <a:pt x="226061" y="6404"/>
                  </a:lnTo>
                  <a:lnTo>
                    <a:pt x="268746" y="24482"/>
                  </a:lnTo>
                  <a:lnTo>
                    <a:pt x="304911" y="52530"/>
                  </a:lnTo>
                  <a:lnTo>
                    <a:pt x="332852" y="88843"/>
                  </a:lnTo>
                  <a:lnTo>
                    <a:pt x="350867" y="131718"/>
                  </a:lnTo>
                  <a:lnTo>
                    <a:pt x="357250" y="179450"/>
                  </a:lnTo>
                  <a:lnTo>
                    <a:pt x="350867" y="227130"/>
                  </a:lnTo>
                  <a:lnTo>
                    <a:pt x="332852" y="269969"/>
                  </a:lnTo>
                  <a:lnTo>
                    <a:pt x="304911" y="306260"/>
                  </a:lnTo>
                  <a:lnTo>
                    <a:pt x="268746" y="334296"/>
                  </a:lnTo>
                  <a:lnTo>
                    <a:pt x="226061" y="352370"/>
                  </a:lnTo>
                  <a:lnTo>
                    <a:pt x="178562" y="358775"/>
                  </a:lnTo>
                  <a:lnTo>
                    <a:pt x="131115" y="352370"/>
                  </a:lnTo>
                  <a:lnTo>
                    <a:pt x="88467" y="334296"/>
                  </a:lnTo>
                  <a:lnTo>
                    <a:pt x="52323" y="306260"/>
                  </a:lnTo>
                  <a:lnTo>
                    <a:pt x="24393" y="269969"/>
                  </a:lnTo>
                  <a:lnTo>
                    <a:pt x="6382" y="227130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38705" y="247878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58963" y="3060636"/>
            <a:ext cx="368300" cy="370205"/>
            <a:chOff x="1358963" y="3060636"/>
            <a:chExt cx="368300" cy="370205"/>
          </a:xfrm>
        </p:grpSpPr>
        <p:sp>
          <p:nvSpPr>
            <p:cNvPr id="19" name="object 19"/>
            <p:cNvSpPr/>
            <p:nvPr/>
          </p:nvSpPr>
          <p:spPr>
            <a:xfrm>
              <a:off x="1363725" y="3065398"/>
              <a:ext cx="358775" cy="360680"/>
            </a:xfrm>
            <a:custGeom>
              <a:avLst/>
              <a:gdLst/>
              <a:ahLst/>
              <a:cxnLst/>
              <a:rect l="l" t="t" r="r" b="b"/>
              <a:pathLst>
                <a:path w="358775" h="360679">
                  <a:moveTo>
                    <a:pt x="179324" y="0"/>
                  </a:moveTo>
                  <a:lnTo>
                    <a:pt x="131644" y="6443"/>
                  </a:lnTo>
                  <a:lnTo>
                    <a:pt x="88805" y="24623"/>
                  </a:lnTo>
                  <a:lnTo>
                    <a:pt x="52514" y="52816"/>
                  </a:lnTo>
                  <a:lnTo>
                    <a:pt x="24478" y="89295"/>
                  </a:lnTo>
                  <a:lnTo>
                    <a:pt x="6404" y="132335"/>
                  </a:lnTo>
                  <a:lnTo>
                    <a:pt x="0" y="180212"/>
                  </a:lnTo>
                  <a:lnTo>
                    <a:pt x="6404" y="228134"/>
                  </a:lnTo>
                  <a:lnTo>
                    <a:pt x="24478" y="271187"/>
                  </a:lnTo>
                  <a:lnTo>
                    <a:pt x="52514" y="307657"/>
                  </a:lnTo>
                  <a:lnTo>
                    <a:pt x="88805" y="335830"/>
                  </a:lnTo>
                  <a:lnTo>
                    <a:pt x="131644" y="353991"/>
                  </a:lnTo>
                  <a:lnTo>
                    <a:pt x="179324" y="360425"/>
                  </a:lnTo>
                  <a:lnTo>
                    <a:pt x="227012" y="353991"/>
                  </a:lnTo>
                  <a:lnTo>
                    <a:pt x="269875" y="335830"/>
                  </a:lnTo>
                  <a:lnTo>
                    <a:pt x="306196" y="307657"/>
                  </a:lnTo>
                  <a:lnTo>
                    <a:pt x="334263" y="271187"/>
                  </a:lnTo>
                  <a:lnTo>
                    <a:pt x="352361" y="228134"/>
                  </a:lnTo>
                  <a:lnTo>
                    <a:pt x="358775" y="180212"/>
                  </a:lnTo>
                  <a:lnTo>
                    <a:pt x="352361" y="132335"/>
                  </a:lnTo>
                  <a:lnTo>
                    <a:pt x="334263" y="89295"/>
                  </a:lnTo>
                  <a:lnTo>
                    <a:pt x="306196" y="52816"/>
                  </a:lnTo>
                  <a:lnTo>
                    <a:pt x="269875" y="24623"/>
                  </a:lnTo>
                  <a:lnTo>
                    <a:pt x="227012" y="6443"/>
                  </a:lnTo>
                  <a:lnTo>
                    <a:pt x="1793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3725" y="3065398"/>
              <a:ext cx="358775" cy="360680"/>
            </a:xfrm>
            <a:custGeom>
              <a:avLst/>
              <a:gdLst/>
              <a:ahLst/>
              <a:cxnLst/>
              <a:rect l="l" t="t" r="r" b="b"/>
              <a:pathLst>
                <a:path w="358775" h="360679">
                  <a:moveTo>
                    <a:pt x="0" y="180212"/>
                  </a:moveTo>
                  <a:lnTo>
                    <a:pt x="6404" y="132335"/>
                  </a:lnTo>
                  <a:lnTo>
                    <a:pt x="24478" y="89295"/>
                  </a:lnTo>
                  <a:lnTo>
                    <a:pt x="52514" y="52816"/>
                  </a:lnTo>
                  <a:lnTo>
                    <a:pt x="88805" y="24623"/>
                  </a:lnTo>
                  <a:lnTo>
                    <a:pt x="131644" y="6443"/>
                  </a:lnTo>
                  <a:lnTo>
                    <a:pt x="179324" y="0"/>
                  </a:lnTo>
                  <a:lnTo>
                    <a:pt x="227012" y="6443"/>
                  </a:lnTo>
                  <a:lnTo>
                    <a:pt x="269875" y="24623"/>
                  </a:lnTo>
                  <a:lnTo>
                    <a:pt x="306196" y="52816"/>
                  </a:lnTo>
                  <a:lnTo>
                    <a:pt x="334263" y="89295"/>
                  </a:lnTo>
                  <a:lnTo>
                    <a:pt x="352361" y="132335"/>
                  </a:lnTo>
                  <a:lnTo>
                    <a:pt x="358775" y="180212"/>
                  </a:lnTo>
                  <a:lnTo>
                    <a:pt x="352361" y="228134"/>
                  </a:lnTo>
                  <a:lnTo>
                    <a:pt x="334263" y="271187"/>
                  </a:lnTo>
                  <a:lnTo>
                    <a:pt x="306196" y="307657"/>
                  </a:lnTo>
                  <a:lnTo>
                    <a:pt x="269875" y="335830"/>
                  </a:lnTo>
                  <a:lnTo>
                    <a:pt x="227012" y="353991"/>
                  </a:lnTo>
                  <a:lnTo>
                    <a:pt x="179324" y="360425"/>
                  </a:lnTo>
                  <a:lnTo>
                    <a:pt x="131644" y="353991"/>
                  </a:lnTo>
                  <a:lnTo>
                    <a:pt x="88805" y="335830"/>
                  </a:lnTo>
                  <a:lnTo>
                    <a:pt x="52514" y="307657"/>
                  </a:lnTo>
                  <a:lnTo>
                    <a:pt x="24478" y="271187"/>
                  </a:lnTo>
                  <a:lnTo>
                    <a:pt x="6404" y="228134"/>
                  </a:lnTo>
                  <a:lnTo>
                    <a:pt x="0" y="180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15033" y="3080969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52537" y="2170048"/>
            <a:ext cx="262255" cy="313055"/>
          </a:xfrm>
          <a:custGeom>
            <a:avLst/>
            <a:gdLst/>
            <a:ahLst/>
            <a:cxnLst/>
            <a:rect l="l" t="t" r="r" b="b"/>
            <a:pathLst>
              <a:path w="262255" h="313055">
                <a:moveTo>
                  <a:pt x="261937" y="0"/>
                </a:moveTo>
                <a:lnTo>
                  <a:pt x="0" y="312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18895" y="1805178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-1</a:t>
            </a:r>
            <a:r>
              <a:rPr sz="1600" b="1" spc="26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37" baseline="-13888">
                <a:latin typeface="Calibri"/>
                <a:cs typeface="Calibri"/>
              </a:rPr>
              <a:t>10</a:t>
            </a:r>
            <a:endParaRPr sz="2700" baseline="-13888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9968" y="2443353"/>
            <a:ext cx="46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090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14117" y="251536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9287" y="3555936"/>
            <a:ext cx="1402080" cy="605155"/>
          </a:xfrm>
          <a:custGeom>
            <a:avLst/>
            <a:gdLst/>
            <a:ahLst/>
            <a:cxnLst/>
            <a:rect l="l" t="t" r="r" b="b"/>
            <a:pathLst>
              <a:path w="1402080" h="605154">
                <a:moveTo>
                  <a:pt x="1401699" y="0"/>
                </a:moveTo>
                <a:lnTo>
                  <a:pt x="0" y="0"/>
                </a:lnTo>
                <a:lnTo>
                  <a:pt x="0" y="604837"/>
                </a:lnTo>
                <a:lnTo>
                  <a:pt x="1401699" y="604837"/>
                </a:lnTo>
                <a:lnTo>
                  <a:pt x="14016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28268" y="3574542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Başlangıçtaki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2192" y="3848861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AVL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81782" y="1996058"/>
            <a:ext cx="1195070" cy="132715"/>
          </a:xfrm>
          <a:custGeom>
            <a:avLst/>
            <a:gdLst/>
            <a:ahLst/>
            <a:cxnLst/>
            <a:rect l="l" t="t" r="r" b="b"/>
            <a:pathLst>
              <a:path w="1195070" h="132714">
                <a:moveTo>
                  <a:pt x="1170190" y="51180"/>
                </a:moveTo>
                <a:lnTo>
                  <a:pt x="1166241" y="51180"/>
                </a:lnTo>
                <a:lnTo>
                  <a:pt x="1166495" y="79755"/>
                </a:lnTo>
                <a:lnTo>
                  <a:pt x="1113485" y="80287"/>
                </a:lnTo>
                <a:lnTo>
                  <a:pt x="1067054" y="108076"/>
                </a:lnTo>
                <a:lnTo>
                  <a:pt x="1064768" y="116839"/>
                </a:lnTo>
                <a:lnTo>
                  <a:pt x="1068832" y="123570"/>
                </a:lnTo>
                <a:lnTo>
                  <a:pt x="1072895" y="130428"/>
                </a:lnTo>
                <a:lnTo>
                  <a:pt x="1081658" y="132587"/>
                </a:lnTo>
                <a:lnTo>
                  <a:pt x="1194689" y="65150"/>
                </a:lnTo>
                <a:lnTo>
                  <a:pt x="1170190" y="51180"/>
                </a:lnTo>
                <a:close/>
              </a:path>
              <a:path w="1195070" h="132714">
                <a:moveTo>
                  <a:pt x="1113391" y="51710"/>
                </a:moveTo>
                <a:lnTo>
                  <a:pt x="0" y="62864"/>
                </a:lnTo>
                <a:lnTo>
                  <a:pt x="254" y="91439"/>
                </a:lnTo>
                <a:lnTo>
                  <a:pt x="1113485" y="80287"/>
                </a:lnTo>
                <a:lnTo>
                  <a:pt x="1137915" y="65687"/>
                </a:lnTo>
                <a:lnTo>
                  <a:pt x="1113391" y="51710"/>
                </a:lnTo>
                <a:close/>
              </a:path>
              <a:path w="1195070" h="132714">
                <a:moveTo>
                  <a:pt x="1137915" y="65687"/>
                </a:moveTo>
                <a:lnTo>
                  <a:pt x="1113485" y="80287"/>
                </a:lnTo>
                <a:lnTo>
                  <a:pt x="1166495" y="79755"/>
                </a:lnTo>
                <a:lnTo>
                  <a:pt x="1166478" y="77850"/>
                </a:lnTo>
                <a:lnTo>
                  <a:pt x="1159256" y="77850"/>
                </a:lnTo>
                <a:lnTo>
                  <a:pt x="1137915" y="65687"/>
                </a:lnTo>
                <a:close/>
              </a:path>
              <a:path w="1195070" h="132714">
                <a:moveTo>
                  <a:pt x="1159002" y="53086"/>
                </a:moveTo>
                <a:lnTo>
                  <a:pt x="1137915" y="65687"/>
                </a:lnTo>
                <a:lnTo>
                  <a:pt x="1159256" y="77850"/>
                </a:lnTo>
                <a:lnTo>
                  <a:pt x="1159002" y="53086"/>
                </a:lnTo>
                <a:close/>
              </a:path>
              <a:path w="1195070" h="132714">
                <a:moveTo>
                  <a:pt x="1166257" y="53086"/>
                </a:moveTo>
                <a:lnTo>
                  <a:pt x="1159002" y="53086"/>
                </a:lnTo>
                <a:lnTo>
                  <a:pt x="1159256" y="77850"/>
                </a:lnTo>
                <a:lnTo>
                  <a:pt x="1166478" y="77850"/>
                </a:lnTo>
                <a:lnTo>
                  <a:pt x="1166257" y="53086"/>
                </a:lnTo>
                <a:close/>
              </a:path>
              <a:path w="1195070" h="132714">
                <a:moveTo>
                  <a:pt x="1166241" y="51180"/>
                </a:moveTo>
                <a:lnTo>
                  <a:pt x="1113391" y="51710"/>
                </a:lnTo>
                <a:lnTo>
                  <a:pt x="1137915" y="65687"/>
                </a:lnTo>
                <a:lnTo>
                  <a:pt x="1159002" y="53086"/>
                </a:lnTo>
                <a:lnTo>
                  <a:pt x="1166257" y="53086"/>
                </a:lnTo>
                <a:lnTo>
                  <a:pt x="1166241" y="51180"/>
                </a:lnTo>
                <a:close/>
              </a:path>
              <a:path w="1195070" h="132714">
                <a:moveTo>
                  <a:pt x="1080262" y="0"/>
                </a:moveTo>
                <a:lnTo>
                  <a:pt x="1071626" y="2286"/>
                </a:lnTo>
                <a:lnTo>
                  <a:pt x="1063752" y="16001"/>
                </a:lnTo>
                <a:lnTo>
                  <a:pt x="1066165" y="24764"/>
                </a:lnTo>
                <a:lnTo>
                  <a:pt x="1113391" y="51710"/>
                </a:lnTo>
                <a:lnTo>
                  <a:pt x="1166241" y="51180"/>
                </a:lnTo>
                <a:lnTo>
                  <a:pt x="1170190" y="51180"/>
                </a:lnTo>
                <a:lnTo>
                  <a:pt x="1087120" y="3810"/>
                </a:lnTo>
                <a:lnTo>
                  <a:pt x="10802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77795" y="1732534"/>
            <a:ext cx="77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Ekle(17)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54288" y="2792412"/>
            <a:ext cx="368300" cy="638175"/>
            <a:chOff x="2054288" y="2792412"/>
            <a:chExt cx="368300" cy="638175"/>
          </a:xfrm>
        </p:grpSpPr>
        <p:sp>
          <p:nvSpPr>
            <p:cNvPr id="32" name="object 32"/>
            <p:cNvSpPr/>
            <p:nvPr/>
          </p:nvSpPr>
          <p:spPr>
            <a:xfrm>
              <a:off x="2089150" y="2806700"/>
              <a:ext cx="133350" cy="288925"/>
            </a:xfrm>
            <a:custGeom>
              <a:avLst/>
              <a:gdLst/>
              <a:ahLst/>
              <a:cxnLst/>
              <a:rect l="l" t="t" r="r" b="b"/>
              <a:pathLst>
                <a:path w="133350" h="288925">
                  <a:moveTo>
                    <a:pt x="0" y="0"/>
                  </a:moveTo>
                  <a:lnTo>
                    <a:pt x="133350" y="2889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59051" y="3065399"/>
              <a:ext cx="358775" cy="360680"/>
            </a:xfrm>
            <a:custGeom>
              <a:avLst/>
              <a:gdLst/>
              <a:ahLst/>
              <a:cxnLst/>
              <a:rect l="l" t="t" r="r" b="b"/>
              <a:pathLst>
                <a:path w="358775" h="360679">
                  <a:moveTo>
                    <a:pt x="179324" y="0"/>
                  </a:moveTo>
                  <a:lnTo>
                    <a:pt x="131644" y="6443"/>
                  </a:lnTo>
                  <a:lnTo>
                    <a:pt x="88805" y="24623"/>
                  </a:lnTo>
                  <a:lnTo>
                    <a:pt x="52514" y="52816"/>
                  </a:lnTo>
                  <a:lnTo>
                    <a:pt x="24478" y="89295"/>
                  </a:lnTo>
                  <a:lnTo>
                    <a:pt x="6404" y="132335"/>
                  </a:lnTo>
                  <a:lnTo>
                    <a:pt x="0" y="180212"/>
                  </a:lnTo>
                  <a:lnTo>
                    <a:pt x="6404" y="228134"/>
                  </a:lnTo>
                  <a:lnTo>
                    <a:pt x="24478" y="271187"/>
                  </a:lnTo>
                  <a:lnTo>
                    <a:pt x="52514" y="307657"/>
                  </a:lnTo>
                  <a:lnTo>
                    <a:pt x="88805" y="335830"/>
                  </a:lnTo>
                  <a:lnTo>
                    <a:pt x="131644" y="353991"/>
                  </a:lnTo>
                  <a:lnTo>
                    <a:pt x="179324" y="360425"/>
                  </a:lnTo>
                  <a:lnTo>
                    <a:pt x="227012" y="353991"/>
                  </a:lnTo>
                  <a:lnTo>
                    <a:pt x="269875" y="335830"/>
                  </a:lnTo>
                  <a:lnTo>
                    <a:pt x="306196" y="307657"/>
                  </a:lnTo>
                  <a:lnTo>
                    <a:pt x="334263" y="271187"/>
                  </a:lnTo>
                  <a:lnTo>
                    <a:pt x="352361" y="228134"/>
                  </a:lnTo>
                  <a:lnTo>
                    <a:pt x="358775" y="180212"/>
                  </a:lnTo>
                  <a:lnTo>
                    <a:pt x="352361" y="132335"/>
                  </a:lnTo>
                  <a:lnTo>
                    <a:pt x="334263" y="89295"/>
                  </a:lnTo>
                  <a:lnTo>
                    <a:pt x="306196" y="52816"/>
                  </a:lnTo>
                  <a:lnTo>
                    <a:pt x="269875" y="24623"/>
                  </a:lnTo>
                  <a:lnTo>
                    <a:pt x="227012" y="6443"/>
                  </a:lnTo>
                  <a:lnTo>
                    <a:pt x="1793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9051" y="3065399"/>
              <a:ext cx="358775" cy="360680"/>
            </a:xfrm>
            <a:custGeom>
              <a:avLst/>
              <a:gdLst/>
              <a:ahLst/>
              <a:cxnLst/>
              <a:rect l="l" t="t" r="r" b="b"/>
              <a:pathLst>
                <a:path w="358775" h="360679">
                  <a:moveTo>
                    <a:pt x="0" y="180212"/>
                  </a:moveTo>
                  <a:lnTo>
                    <a:pt x="6404" y="132335"/>
                  </a:lnTo>
                  <a:lnTo>
                    <a:pt x="24478" y="89295"/>
                  </a:lnTo>
                  <a:lnTo>
                    <a:pt x="52514" y="52816"/>
                  </a:lnTo>
                  <a:lnTo>
                    <a:pt x="88805" y="24623"/>
                  </a:lnTo>
                  <a:lnTo>
                    <a:pt x="131644" y="6443"/>
                  </a:lnTo>
                  <a:lnTo>
                    <a:pt x="179324" y="0"/>
                  </a:lnTo>
                  <a:lnTo>
                    <a:pt x="227012" y="6443"/>
                  </a:lnTo>
                  <a:lnTo>
                    <a:pt x="269875" y="24623"/>
                  </a:lnTo>
                  <a:lnTo>
                    <a:pt x="306196" y="52816"/>
                  </a:lnTo>
                  <a:lnTo>
                    <a:pt x="334263" y="89295"/>
                  </a:lnTo>
                  <a:lnTo>
                    <a:pt x="352361" y="132335"/>
                  </a:lnTo>
                  <a:lnTo>
                    <a:pt x="358775" y="180212"/>
                  </a:lnTo>
                  <a:lnTo>
                    <a:pt x="352361" y="228134"/>
                  </a:lnTo>
                  <a:lnTo>
                    <a:pt x="334263" y="271187"/>
                  </a:lnTo>
                  <a:lnTo>
                    <a:pt x="306196" y="307657"/>
                  </a:lnTo>
                  <a:lnTo>
                    <a:pt x="269875" y="335830"/>
                  </a:lnTo>
                  <a:lnTo>
                    <a:pt x="227012" y="353991"/>
                  </a:lnTo>
                  <a:lnTo>
                    <a:pt x="179324" y="360425"/>
                  </a:lnTo>
                  <a:lnTo>
                    <a:pt x="131644" y="353991"/>
                  </a:lnTo>
                  <a:lnTo>
                    <a:pt x="88805" y="335830"/>
                  </a:lnTo>
                  <a:lnTo>
                    <a:pt x="52514" y="307657"/>
                  </a:lnTo>
                  <a:lnTo>
                    <a:pt x="24478" y="271187"/>
                  </a:lnTo>
                  <a:lnTo>
                    <a:pt x="6404" y="228134"/>
                  </a:lnTo>
                  <a:lnTo>
                    <a:pt x="0" y="180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10232" y="3080969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98612" y="1997455"/>
            <a:ext cx="5107940" cy="1101725"/>
            <a:chOff x="1598612" y="1997455"/>
            <a:chExt cx="5107940" cy="1101725"/>
          </a:xfrm>
        </p:grpSpPr>
        <p:sp>
          <p:nvSpPr>
            <p:cNvPr id="37" name="object 37"/>
            <p:cNvSpPr/>
            <p:nvPr/>
          </p:nvSpPr>
          <p:spPr>
            <a:xfrm>
              <a:off x="1612900" y="2784475"/>
              <a:ext cx="225425" cy="300355"/>
            </a:xfrm>
            <a:custGeom>
              <a:avLst/>
              <a:gdLst/>
              <a:ahLst/>
              <a:cxnLst/>
              <a:rect l="l" t="t" r="r" b="b"/>
              <a:pathLst>
                <a:path w="225425" h="300355">
                  <a:moveTo>
                    <a:pt x="225425" y="0"/>
                  </a:moveTo>
                  <a:lnTo>
                    <a:pt x="0" y="2999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87186" y="1997455"/>
              <a:ext cx="1019175" cy="132715"/>
            </a:xfrm>
            <a:custGeom>
              <a:avLst/>
              <a:gdLst/>
              <a:ahLst/>
              <a:cxnLst/>
              <a:rect l="l" t="t" r="r" b="b"/>
              <a:pathLst>
                <a:path w="1019175" h="132714">
                  <a:moveTo>
                    <a:pt x="994131" y="49911"/>
                  </a:moveTo>
                  <a:lnTo>
                    <a:pt x="990091" y="49911"/>
                  </a:lnTo>
                  <a:lnTo>
                    <a:pt x="990854" y="78486"/>
                  </a:lnTo>
                  <a:lnTo>
                    <a:pt x="938104" y="79737"/>
                  </a:lnTo>
                  <a:lnTo>
                    <a:pt x="898524" y="104140"/>
                  </a:lnTo>
                  <a:lnTo>
                    <a:pt x="891793" y="108204"/>
                  </a:lnTo>
                  <a:lnTo>
                    <a:pt x="889635" y="116967"/>
                  </a:lnTo>
                  <a:lnTo>
                    <a:pt x="893826" y="123698"/>
                  </a:lnTo>
                  <a:lnTo>
                    <a:pt x="897889" y="130429"/>
                  </a:lnTo>
                  <a:lnTo>
                    <a:pt x="906780" y="132588"/>
                  </a:lnTo>
                  <a:lnTo>
                    <a:pt x="1018793" y="63500"/>
                  </a:lnTo>
                  <a:lnTo>
                    <a:pt x="994131" y="49911"/>
                  </a:lnTo>
                  <a:close/>
                </a:path>
                <a:path w="1019175" h="132714">
                  <a:moveTo>
                    <a:pt x="937270" y="51164"/>
                  </a:moveTo>
                  <a:lnTo>
                    <a:pt x="0" y="73406"/>
                  </a:lnTo>
                  <a:lnTo>
                    <a:pt x="762" y="101981"/>
                  </a:lnTo>
                  <a:lnTo>
                    <a:pt x="938104" y="79737"/>
                  </a:lnTo>
                  <a:lnTo>
                    <a:pt x="962180" y="64893"/>
                  </a:lnTo>
                  <a:lnTo>
                    <a:pt x="937270" y="51164"/>
                  </a:lnTo>
                  <a:close/>
                </a:path>
                <a:path w="1019175" h="132714">
                  <a:moveTo>
                    <a:pt x="962180" y="64893"/>
                  </a:moveTo>
                  <a:lnTo>
                    <a:pt x="938104" y="79737"/>
                  </a:lnTo>
                  <a:lnTo>
                    <a:pt x="990854" y="78486"/>
                  </a:lnTo>
                  <a:lnTo>
                    <a:pt x="990806" y="76708"/>
                  </a:lnTo>
                  <a:lnTo>
                    <a:pt x="983614" y="76708"/>
                  </a:lnTo>
                  <a:lnTo>
                    <a:pt x="962180" y="64893"/>
                  </a:lnTo>
                  <a:close/>
                </a:path>
                <a:path w="1019175" h="132714">
                  <a:moveTo>
                    <a:pt x="982980" y="52070"/>
                  </a:moveTo>
                  <a:lnTo>
                    <a:pt x="962180" y="64893"/>
                  </a:lnTo>
                  <a:lnTo>
                    <a:pt x="983614" y="76708"/>
                  </a:lnTo>
                  <a:lnTo>
                    <a:pt x="982980" y="52070"/>
                  </a:lnTo>
                  <a:close/>
                </a:path>
                <a:path w="1019175" h="132714">
                  <a:moveTo>
                    <a:pt x="990149" y="52070"/>
                  </a:moveTo>
                  <a:lnTo>
                    <a:pt x="982980" y="52070"/>
                  </a:lnTo>
                  <a:lnTo>
                    <a:pt x="983614" y="76708"/>
                  </a:lnTo>
                  <a:lnTo>
                    <a:pt x="990806" y="76708"/>
                  </a:lnTo>
                  <a:lnTo>
                    <a:pt x="990149" y="52070"/>
                  </a:lnTo>
                  <a:close/>
                </a:path>
                <a:path w="1019175" h="132714">
                  <a:moveTo>
                    <a:pt x="990091" y="49911"/>
                  </a:moveTo>
                  <a:lnTo>
                    <a:pt x="937270" y="51164"/>
                  </a:lnTo>
                  <a:lnTo>
                    <a:pt x="962180" y="64893"/>
                  </a:lnTo>
                  <a:lnTo>
                    <a:pt x="982980" y="52070"/>
                  </a:lnTo>
                  <a:lnTo>
                    <a:pt x="990149" y="52070"/>
                  </a:lnTo>
                  <a:lnTo>
                    <a:pt x="990091" y="49911"/>
                  </a:lnTo>
                  <a:close/>
                </a:path>
                <a:path w="1019175" h="132714">
                  <a:moveTo>
                    <a:pt x="903605" y="0"/>
                  </a:moveTo>
                  <a:lnTo>
                    <a:pt x="894968" y="2413"/>
                  </a:lnTo>
                  <a:lnTo>
                    <a:pt x="891032" y="9398"/>
                  </a:lnTo>
                  <a:lnTo>
                    <a:pt x="887221" y="16256"/>
                  </a:lnTo>
                  <a:lnTo>
                    <a:pt x="889762" y="25019"/>
                  </a:lnTo>
                  <a:lnTo>
                    <a:pt x="937270" y="51164"/>
                  </a:lnTo>
                  <a:lnTo>
                    <a:pt x="990091" y="49911"/>
                  </a:lnTo>
                  <a:lnTo>
                    <a:pt x="994131" y="49911"/>
                  </a:lnTo>
                  <a:lnTo>
                    <a:pt x="903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156817" y="309473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98598" y="309473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47079" y="1732534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372413" y="1736661"/>
            <a:ext cx="367030" cy="368935"/>
            <a:chOff x="7372413" y="1736661"/>
            <a:chExt cx="367030" cy="368935"/>
          </a:xfrm>
        </p:grpSpPr>
        <p:sp>
          <p:nvSpPr>
            <p:cNvPr id="43" name="object 43"/>
            <p:cNvSpPr/>
            <p:nvPr/>
          </p:nvSpPr>
          <p:spPr>
            <a:xfrm>
              <a:off x="7377176" y="1741423"/>
              <a:ext cx="357505" cy="359410"/>
            </a:xfrm>
            <a:custGeom>
              <a:avLst/>
              <a:gdLst/>
              <a:ahLst/>
              <a:cxnLst/>
              <a:rect l="l" t="t" r="r" b="b"/>
              <a:pathLst>
                <a:path w="357504" h="359410">
                  <a:moveTo>
                    <a:pt x="178562" y="0"/>
                  </a:moveTo>
                  <a:lnTo>
                    <a:pt x="131071" y="6413"/>
                  </a:lnTo>
                  <a:lnTo>
                    <a:pt x="88410" y="24511"/>
                  </a:lnTo>
                  <a:lnTo>
                    <a:pt x="52276" y="52577"/>
                  </a:lnTo>
                  <a:lnTo>
                    <a:pt x="24365" y="88900"/>
                  </a:lnTo>
                  <a:lnTo>
                    <a:pt x="6374" y="131762"/>
                  </a:lnTo>
                  <a:lnTo>
                    <a:pt x="0" y="179450"/>
                  </a:lnTo>
                  <a:lnTo>
                    <a:pt x="6374" y="227139"/>
                  </a:lnTo>
                  <a:lnTo>
                    <a:pt x="24365" y="270001"/>
                  </a:lnTo>
                  <a:lnTo>
                    <a:pt x="52276" y="306324"/>
                  </a:lnTo>
                  <a:lnTo>
                    <a:pt x="88410" y="334390"/>
                  </a:lnTo>
                  <a:lnTo>
                    <a:pt x="131071" y="352488"/>
                  </a:lnTo>
                  <a:lnTo>
                    <a:pt x="178562" y="358901"/>
                  </a:lnTo>
                  <a:lnTo>
                    <a:pt x="226008" y="352488"/>
                  </a:lnTo>
                  <a:lnTo>
                    <a:pt x="268656" y="334390"/>
                  </a:lnTo>
                  <a:lnTo>
                    <a:pt x="304800" y="306324"/>
                  </a:lnTo>
                  <a:lnTo>
                    <a:pt x="332730" y="270001"/>
                  </a:lnTo>
                  <a:lnTo>
                    <a:pt x="350741" y="227139"/>
                  </a:lnTo>
                  <a:lnTo>
                    <a:pt x="357124" y="179450"/>
                  </a:lnTo>
                  <a:lnTo>
                    <a:pt x="350741" y="131762"/>
                  </a:lnTo>
                  <a:lnTo>
                    <a:pt x="332730" y="88900"/>
                  </a:lnTo>
                  <a:lnTo>
                    <a:pt x="304800" y="52577"/>
                  </a:lnTo>
                  <a:lnTo>
                    <a:pt x="268656" y="24511"/>
                  </a:lnTo>
                  <a:lnTo>
                    <a:pt x="226008" y="641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77176" y="1741423"/>
              <a:ext cx="357505" cy="359410"/>
            </a:xfrm>
            <a:custGeom>
              <a:avLst/>
              <a:gdLst/>
              <a:ahLst/>
              <a:cxnLst/>
              <a:rect l="l" t="t" r="r" b="b"/>
              <a:pathLst>
                <a:path w="357504" h="359410">
                  <a:moveTo>
                    <a:pt x="0" y="179450"/>
                  </a:moveTo>
                  <a:lnTo>
                    <a:pt x="6374" y="131762"/>
                  </a:lnTo>
                  <a:lnTo>
                    <a:pt x="24365" y="88900"/>
                  </a:lnTo>
                  <a:lnTo>
                    <a:pt x="52276" y="52577"/>
                  </a:lnTo>
                  <a:lnTo>
                    <a:pt x="88410" y="24511"/>
                  </a:lnTo>
                  <a:lnTo>
                    <a:pt x="131071" y="6413"/>
                  </a:lnTo>
                  <a:lnTo>
                    <a:pt x="178562" y="0"/>
                  </a:lnTo>
                  <a:lnTo>
                    <a:pt x="226008" y="6413"/>
                  </a:lnTo>
                  <a:lnTo>
                    <a:pt x="268656" y="24511"/>
                  </a:lnTo>
                  <a:lnTo>
                    <a:pt x="304800" y="52577"/>
                  </a:lnTo>
                  <a:lnTo>
                    <a:pt x="332730" y="88900"/>
                  </a:lnTo>
                  <a:lnTo>
                    <a:pt x="350741" y="131762"/>
                  </a:lnTo>
                  <a:lnTo>
                    <a:pt x="357124" y="179450"/>
                  </a:lnTo>
                  <a:lnTo>
                    <a:pt x="350741" y="227139"/>
                  </a:lnTo>
                  <a:lnTo>
                    <a:pt x="332730" y="270001"/>
                  </a:lnTo>
                  <a:lnTo>
                    <a:pt x="304800" y="306324"/>
                  </a:lnTo>
                  <a:lnTo>
                    <a:pt x="268656" y="334390"/>
                  </a:lnTo>
                  <a:lnTo>
                    <a:pt x="226008" y="352488"/>
                  </a:lnTo>
                  <a:lnTo>
                    <a:pt x="178562" y="358901"/>
                  </a:lnTo>
                  <a:lnTo>
                    <a:pt x="131071" y="352488"/>
                  </a:lnTo>
                  <a:lnTo>
                    <a:pt x="88410" y="334390"/>
                  </a:lnTo>
                  <a:lnTo>
                    <a:pt x="52276" y="306324"/>
                  </a:lnTo>
                  <a:lnTo>
                    <a:pt x="24365" y="270001"/>
                  </a:lnTo>
                  <a:lnTo>
                    <a:pt x="6374" y="227139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28992" y="175602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831137" y="2398712"/>
            <a:ext cx="368300" cy="368300"/>
            <a:chOff x="7831137" y="2398712"/>
            <a:chExt cx="368300" cy="368300"/>
          </a:xfrm>
        </p:grpSpPr>
        <p:sp>
          <p:nvSpPr>
            <p:cNvPr id="47" name="object 47"/>
            <p:cNvSpPr/>
            <p:nvPr/>
          </p:nvSpPr>
          <p:spPr>
            <a:xfrm>
              <a:off x="7835900" y="2403475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179450" y="0"/>
                  </a:moveTo>
                  <a:lnTo>
                    <a:pt x="131718" y="6404"/>
                  </a:lnTo>
                  <a:lnTo>
                    <a:pt x="88843" y="24478"/>
                  </a:lnTo>
                  <a:lnTo>
                    <a:pt x="52530" y="52514"/>
                  </a:lnTo>
                  <a:lnTo>
                    <a:pt x="24482" y="88805"/>
                  </a:lnTo>
                  <a:lnTo>
                    <a:pt x="6404" y="131644"/>
                  </a:lnTo>
                  <a:lnTo>
                    <a:pt x="0" y="179324"/>
                  </a:lnTo>
                  <a:lnTo>
                    <a:pt x="6404" y="227056"/>
                  </a:lnTo>
                  <a:lnTo>
                    <a:pt x="24482" y="269931"/>
                  </a:lnTo>
                  <a:lnTo>
                    <a:pt x="52530" y="306244"/>
                  </a:lnTo>
                  <a:lnTo>
                    <a:pt x="88843" y="334292"/>
                  </a:lnTo>
                  <a:lnTo>
                    <a:pt x="131718" y="352370"/>
                  </a:lnTo>
                  <a:lnTo>
                    <a:pt x="179450" y="358775"/>
                  </a:lnTo>
                  <a:lnTo>
                    <a:pt x="227130" y="352370"/>
                  </a:lnTo>
                  <a:lnTo>
                    <a:pt x="269969" y="334292"/>
                  </a:lnTo>
                  <a:lnTo>
                    <a:pt x="306260" y="306244"/>
                  </a:lnTo>
                  <a:lnTo>
                    <a:pt x="334296" y="269931"/>
                  </a:lnTo>
                  <a:lnTo>
                    <a:pt x="352370" y="227056"/>
                  </a:lnTo>
                  <a:lnTo>
                    <a:pt x="358775" y="179324"/>
                  </a:lnTo>
                  <a:lnTo>
                    <a:pt x="352370" y="131644"/>
                  </a:lnTo>
                  <a:lnTo>
                    <a:pt x="334296" y="88805"/>
                  </a:lnTo>
                  <a:lnTo>
                    <a:pt x="306260" y="52514"/>
                  </a:lnTo>
                  <a:lnTo>
                    <a:pt x="269969" y="24478"/>
                  </a:lnTo>
                  <a:lnTo>
                    <a:pt x="227130" y="6404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35900" y="2403475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0" y="179324"/>
                  </a:moveTo>
                  <a:lnTo>
                    <a:pt x="6404" y="131644"/>
                  </a:lnTo>
                  <a:lnTo>
                    <a:pt x="24482" y="88805"/>
                  </a:lnTo>
                  <a:lnTo>
                    <a:pt x="52530" y="52514"/>
                  </a:lnTo>
                  <a:lnTo>
                    <a:pt x="88843" y="24478"/>
                  </a:lnTo>
                  <a:lnTo>
                    <a:pt x="131718" y="6404"/>
                  </a:lnTo>
                  <a:lnTo>
                    <a:pt x="179450" y="0"/>
                  </a:lnTo>
                  <a:lnTo>
                    <a:pt x="227130" y="6404"/>
                  </a:lnTo>
                  <a:lnTo>
                    <a:pt x="269969" y="24478"/>
                  </a:lnTo>
                  <a:lnTo>
                    <a:pt x="306260" y="52514"/>
                  </a:lnTo>
                  <a:lnTo>
                    <a:pt x="334296" y="88805"/>
                  </a:lnTo>
                  <a:lnTo>
                    <a:pt x="352370" y="131644"/>
                  </a:lnTo>
                  <a:lnTo>
                    <a:pt x="358775" y="179324"/>
                  </a:lnTo>
                  <a:lnTo>
                    <a:pt x="352370" y="227056"/>
                  </a:lnTo>
                  <a:lnTo>
                    <a:pt x="334296" y="269931"/>
                  </a:lnTo>
                  <a:lnTo>
                    <a:pt x="306260" y="306244"/>
                  </a:lnTo>
                  <a:lnTo>
                    <a:pt x="269969" y="334292"/>
                  </a:lnTo>
                  <a:lnTo>
                    <a:pt x="227130" y="352370"/>
                  </a:lnTo>
                  <a:lnTo>
                    <a:pt x="179450" y="358775"/>
                  </a:lnTo>
                  <a:lnTo>
                    <a:pt x="131718" y="352370"/>
                  </a:lnTo>
                  <a:lnTo>
                    <a:pt x="88843" y="334292"/>
                  </a:lnTo>
                  <a:lnTo>
                    <a:pt x="52530" y="306244"/>
                  </a:lnTo>
                  <a:lnTo>
                    <a:pt x="24482" y="269931"/>
                  </a:lnTo>
                  <a:lnTo>
                    <a:pt x="6404" y="227056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887969" y="24183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63508" y="240741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105838" y="2732087"/>
            <a:ext cx="368300" cy="636905"/>
            <a:chOff x="8105838" y="2732087"/>
            <a:chExt cx="368300" cy="636905"/>
          </a:xfrm>
        </p:grpSpPr>
        <p:sp>
          <p:nvSpPr>
            <p:cNvPr id="52" name="object 52"/>
            <p:cNvSpPr/>
            <p:nvPr/>
          </p:nvSpPr>
          <p:spPr>
            <a:xfrm>
              <a:off x="8139176" y="2746375"/>
              <a:ext cx="133350" cy="290830"/>
            </a:xfrm>
            <a:custGeom>
              <a:avLst/>
              <a:gdLst/>
              <a:ahLst/>
              <a:cxnLst/>
              <a:rect l="l" t="t" r="r" b="b"/>
              <a:pathLst>
                <a:path w="133350" h="290830">
                  <a:moveTo>
                    <a:pt x="0" y="0"/>
                  </a:moveTo>
                  <a:lnTo>
                    <a:pt x="133350" y="2904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0601" y="3005074"/>
              <a:ext cx="358775" cy="359410"/>
            </a:xfrm>
            <a:custGeom>
              <a:avLst/>
              <a:gdLst/>
              <a:ahLst/>
              <a:cxnLst/>
              <a:rect l="l" t="t" r="r" b="b"/>
              <a:pathLst>
                <a:path w="358775" h="359410">
                  <a:moveTo>
                    <a:pt x="179324" y="0"/>
                  </a:moveTo>
                  <a:lnTo>
                    <a:pt x="131644" y="6413"/>
                  </a:lnTo>
                  <a:lnTo>
                    <a:pt x="88805" y="24511"/>
                  </a:lnTo>
                  <a:lnTo>
                    <a:pt x="52514" y="52577"/>
                  </a:lnTo>
                  <a:lnTo>
                    <a:pt x="24478" y="88900"/>
                  </a:lnTo>
                  <a:lnTo>
                    <a:pt x="6404" y="131762"/>
                  </a:lnTo>
                  <a:lnTo>
                    <a:pt x="0" y="179450"/>
                  </a:lnTo>
                  <a:lnTo>
                    <a:pt x="6404" y="227139"/>
                  </a:lnTo>
                  <a:lnTo>
                    <a:pt x="24478" y="270001"/>
                  </a:lnTo>
                  <a:lnTo>
                    <a:pt x="52514" y="306324"/>
                  </a:lnTo>
                  <a:lnTo>
                    <a:pt x="88805" y="334390"/>
                  </a:lnTo>
                  <a:lnTo>
                    <a:pt x="131644" y="352488"/>
                  </a:lnTo>
                  <a:lnTo>
                    <a:pt x="179324" y="358901"/>
                  </a:lnTo>
                  <a:lnTo>
                    <a:pt x="227012" y="352488"/>
                  </a:lnTo>
                  <a:lnTo>
                    <a:pt x="269875" y="334390"/>
                  </a:lnTo>
                  <a:lnTo>
                    <a:pt x="306197" y="306324"/>
                  </a:lnTo>
                  <a:lnTo>
                    <a:pt x="334264" y="270001"/>
                  </a:lnTo>
                  <a:lnTo>
                    <a:pt x="352361" y="227139"/>
                  </a:lnTo>
                  <a:lnTo>
                    <a:pt x="358775" y="179450"/>
                  </a:lnTo>
                  <a:lnTo>
                    <a:pt x="352361" y="131762"/>
                  </a:lnTo>
                  <a:lnTo>
                    <a:pt x="334264" y="88900"/>
                  </a:lnTo>
                  <a:lnTo>
                    <a:pt x="306197" y="52577"/>
                  </a:lnTo>
                  <a:lnTo>
                    <a:pt x="269875" y="24511"/>
                  </a:lnTo>
                  <a:lnTo>
                    <a:pt x="227012" y="6413"/>
                  </a:lnTo>
                  <a:lnTo>
                    <a:pt x="1793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10601" y="3005074"/>
              <a:ext cx="358775" cy="359410"/>
            </a:xfrm>
            <a:custGeom>
              <a:avLst/>
              <a:gdLst/>
              <a:ahLst/>
              <a:cxnLst/>
              <a:rect l="l" t="t" r="r" b="b"/>
              <a:pathLst>
                <a:path w="358775" h="359410">
                  <a:moveTo>
                    <a:pt x="0" y="179450"/>
                  </a:moveTo>
                  <a:lnTo>
                    <a:pt x="6404" y="131762"/>
                  </a:lnTo>
                  <a:lnTo>
                    <a:pt x="24478" y="88900"/>
                  </a:lnTo>
                  <a:lnTo>
                    <a:pt x="52514" y="52577"/>
                  </a:lnTo>
                  <a:lnTo>
                    <a:pt x="88805" y="24511"/>
                  </a:lnTo>
                  <a:lnTo>
                    <a:pt x="131644" y="6413"/>
                  </a:lnTo>
                  <a:lnTo>
                    <a:pt x="179324" y="0"/>
                  </a:lnTo>
                  <a:lnTo>
                    <a:pt x="227012" y="6413"/>
                  </a:lnTo>
                  <a:lnTo>
                    <a:pt x="269875" y="24511"/>
                  </a:lnTo>
                  <a:lnTo>
                    <a:pt x="306197" y="52577"/>
                  </a:lnTo>
                  <a:lnTo>
                    <a:pt x="334264" y="88900"/>
                  </a:lnTo>
                  <a:lnTo>
                    <a:pt x="352361" y="131762"/>
                  </a:lnTo>
                  <a:lnTo>
                    <a:pt x="358775" y="179450"/>
                  </a:lnTo>
                  <a:lnTo>
                    <a:pt x="352361" y="227139"/>
                  </a:lnTo>
                  <a:lnTo>
                    <a:pt x="334264" y="270001"/>
                  </a:lnTo>
                  <a:lnTo>
                    <a:pt x="306197" y="306324"/>
                  </a:lnTo>
                  <a:lnTo>
                    <a:pt x="269875" y="334390"/>
                  </a:lnTo>
                  <a:lnTo>
                    <a:pt x="227012" y="352488"/>
                  </a:lnTo>
                  <a:lnTo>
                    <a:pt x="179324" y="358901"/>
                  </a:lnTo>
                  <a:lnTo>
                    <a:pt x="131644" y="352488"/>
                  </a:lnTo>
                  <a:lnTo>
                    <a:pt x="88805" y="334390"/>
                  </a:lnTo>
                  <a:lnTo>
                    <a:pt x="52514" y="306324"/>
                  </a:lnTo>
                  <a:lnTo>
                    <a:pt x="24478" y="270001"/>
                  </a:lnTo>
                  <a:lnTo>
                    <a:pt x="6404" y="227139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162670" y="30200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549385" y="3034106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873938" y="2033587"/>
            <a:ext cx="1090930" cy="1384300"/>
            <a:chOff x="6873938" y="2033587"/>
            <a:chExt cx="1090930" cy="1384300"/>
          </a:xfrm>
        </p:grpSpPr>
        <p:sp>
          <p:nvSpPr>
            <p:cNvPr id="58" name="object 58"/>
            <p:cNvSpPr/>
            <p:nvPr/>
          </p:nvSpPr>
          <p:spPr>
            <a:xfrm>
              <a:off x="7666101" y="2047875"/>
              <a:ext cx="284480" cy="351155"/>
            </a:xfrm>
            <a:custGeom>
              <a:avLst/>
              <a:gdLst/>
              <a:ahLst/>
              <a:cxnLst/>
              <a:rect l="l" t="t" r="r" b="b"/>
              <a:pathLst>
                <a:path w="284479" h="351155">
                  <a:moveTo>
                    <a:pt x="0" y="0"/>
                  </a:moveTo>
                  <a:lnTo>
                    <a:pt x="284099" y="3507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13701" y="3054350"/>
              <a:ext cx="357505" cy="358775"/>
            </a:xfrm>
            <a:custGeom>
              <a:avLst/>
              <a:gdLst/>
              <a:ahLst/>
              <a:cxnLst/>
              <a:rect l="l" t="t" r="r" b="b"/>
              <a:pathLst>
                <a:path w="357504" h="358775">
                  <a:moveTo>
                    <a:pt x="178562" y="0"/>
                  </a:moveTo>
                  <a:lnTo>
                    <a:pt x="131071" y="6404"/>
                  </a:lnTo>
                  <a:lnTo>
                    <a:pt x="88410" y="24478"/>
                  </a:lnTo>
                  <a:lnTo>
                    <a:pt x="52276" y="52514"/>
                  </a:lnTo>
                  <a:lnTo>
                    <a:pt x="24365" y="88805"/>
                  </a:lnTo>
                  <a:lnTo>
                    <a:pt x="6374" y="131644"/>
                  </a:lnTo>
                  <a:lnTo>
                    <a:pt x="0" y="179324"/>
                  </a:lnTo>
                  <a:lnTo>
                    <a:pt x="6374" y="227056"/>
                  </a:lnTo>
                  <a:lnTo>
                    <a:pt x="24365" y="269931"/>
                  </a:lnTo>
                  <a:lnTo>
                    <a:pt x="52276" y="306244"/>
                  </a:lnTo>
                  <a:lnTo>
                    <a:pt x="88410" y="334292"/>
                  </a:lnTo>
                  <a:lnTo>
                    <a:pt x="131071" y="352370"/>
                  </a:lnTo>
                  <a:lnTo>
                    <a:pt x="178562" y="358775"/>
                  </a:lnTo>
                  <a:lnTo>
                    <a:pt x="226008" y="352370"/>
                  </a:lnTo>
                  <a:lnTo>
                    <a:pt x="268656" y="334292"/>
                  </a:lnTo>
                  <a:lnTo>
                    <a:pt x="304800" y="306244"/>
                  </a:lnTo>
                  <a:lnTo>
                    <a:pt x="332730" y="269931"/>
                  </a:lnTo>
                  <a:lnTo>
                    <a:pt x="350741" y="227056"/>
                  </a:lnTo>
                  <a:lnTo>
                    <a:pt x="357124" y="179324"/>
                  </a:lnTo>
                  <a:lnTo>
                    <a:pt x="350741" y="131644"/>
                  </a:lnTo>
                  <a:lnTo>
                    <a:pt x="332730" y="88805"/>
                  </a:lnTo>
                  <a:lnTo>
                    <a:pt x="304800" y="52514"/>
                  </a:lnTo>
                  <a:lnTo>
                    <a:pt x="268656" y="24478"/>
                  </a:lnTo>
                  <a:lnTo>
                    <a:pt x="226008" y="6404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13701" y="3054350"/>
              <a:ext cx="357505" cy="358775"/>
            </a:xfrm>
            <a:custGeom>
              <a:avLst/>
              <a:gdLst/>
              <a:ahLst/>
              <a:cxnLst/>
              <a:rect l="l" t="t" r="r" b="b"/>
              <a:pathLst>
                <a:path w="357504" h="358775">
                  <a:moveTo>
                    <a:pt x="0" y="179324"/>
                  </a:moveTo>
                  <a:lnTo>
                    <a:pt x="6374" y="131644"/>
                  </a:lnTo>
                  <a:lnTo>
                    <a:pt x="24365" y="88805"/>
                  </a:lnTo>
                  <a:lnTo>
                    <a:pt x="52276" y="52514"/>
                  </a:lnTo>
                  <a:lnTo>
                    <a:pt x="88410" y="24478"/>
                  </a:lnTo>
                  <a:lnTo>
                    <a:pt x="131071" y="6404"/>
                  </a:lnTo>
                  <a:lnTo>
                    <a:pt x="178562" y="0"/>
                  </a:lnTo>
                  <a:lnTo>
                    <a:pt x="226008" y="6404"/>
                  </a:lnTo>
                  <a:lnTo>
                    <a:pt x="268656" y="24478"/>
                  </a:lnTo>
                  <a:lnTo>
                    <a:pt x="304800" y="52514"/>
                  </a:lnTo>
                  <a:lnTo>
                    <a:pt x="332730" y="88805"/>
                  </a:lnTo>
                  <a:lnTo>
                    <a:pt x="350741" y="131644"/>
                  </a:lnTo>
                  <a:lnTo>
                    <a:pt x="357124" y="179324"/>
                  </a:lnTo>
                  <a:lnTo>
                    <a:pt x="350741" y="227056"/>
                  </a:lnTo>
                  <a:lnTo>
                    <a:pt x="332730" y="269931"/>
                  </a:lnTo>
                  <a:lnTo>
                    <a:pt x="304800" y="306244"/>
                  </a:lnTo>
                  <a:lnTo>
                    <a:pt x="268656" y="334292"/>
                  </a:lnTo>
                  <a:lnTo>
                    <a:pt x="226008" y="352370"/>
                  </a:lnTo>
                  <a:lnTo>
                    <a:pt x="178562" y="358775"/>
                  </a:lnTo>
                  <a:lnTo>
                    <a:pt x="131071" y="352370"/>
                  </a:lnTo>
                  <a:lnTo>
                    <a:pt x="88410" y="334292"/>
                  </a:lnTo>
                  <a:lnTo>
                    <a:pt x="52276" y="306244"/>
                  </a:lnTo>
                  <a:lnTo>
                    <a:pt x="24365" y="269931"/>
                  </a:lnTo>
                  <a:lnTo>
                    <a:pt x="6374" y="227056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37475" y="2747898"/>
              <a:ext cx="186055" cy="336550"/>
            </a:xfrm>
            <a:custGeom>
              <a:avLst/>
              <a:gdLst/>
              <a:ahLst/>
              <a:cxnLst/>
              <a:rect l="l" t="t" r="r" b="b"/>
              <a:pathLst>
                <a:path w="186054" h="336550">
                  <a:moveTo>
                    <a:pt x="185800" y="0"/>
                  </a:moveTo>
                  <a:lnTo>
                    <a:pt x="0" y="3365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78701" y="2403475"/>
              <a:ext cx="360680" cy="358775"/>
            </a:xfrm>
            <a:custGeom>
              <a:avLst/>
              <a:gdLst/>
              <a:ahLst/>
              <a:cxnLst/>
              <a:rect l="l" t="t" r="r" b="b"/>
              <a:pathLst>
                <a:path w="360679" h="358775">
                  <a:moveTo>
                    <a:pt x="180085" y="0"/>
                  </a:moveTo>
                  <a:lnTo>
                    <a:pt x="132218" y="6404"/>
                  </a:lnTo>
                  <a:lnTo>
                    <a:pt x="89201" y="24478"/>
                  </a:lnTo>
                  <a:lnTo>
                    <a:pt x="52752" y="52514"/>
                  </a:lnTo>
                  <a:lnTo>
                    <a:pt x="24590" y="88805"/>
                  </a:lnTo>
                  <a:lnTo>
                    <a:pt x="6434" y="131644"/>
                  </a:lnTo>
                  <a:lnTo>
                    <a:pt x="0" y="179324"/>
                  </a:lnTo>
                  <a:lnTo>
                    <a:pt x="6434" y="227056"/>
                  </a:lnTo>
                  <a:lnTo>
                    <a:pt x="24590" y="269931"/>
                  </a:lnTo>
                  <a:lnTo>
                    <a:pt x="52752" y="306244"/>
                  </a:lnTo>
                  <a:lnTo>
                    <a:pt x="89201" y="334292"/>
                  </a:lnTo>
                  <a:lnTo>
                    <a:pt x="132218" y="352370"/>
                  </a:lnTo>
                  <a:lnTo>
                    <a:pt x="180085" y="358775"/>
                  </a:lnTo>
                  <a:lnTo>
                    <a:pt x="228007" y="352370"/>
                  </a:lnTo>
                  <a:lnTo>
                    <a:pt x="271060" y="334292"/>
                  </a:lnTo>
                  <a:lnTo>
                    <a:pt x="307530" y="306244"/>
                  </a:lnTo>
                  <a:lnTo>
                    <a:pt x="335703" y="269931"/>
                  </a:lnTo>
                  <a:lnTo>
                    <a:pt x="353864" y="227056"/>
                  </a:lnTo>
                  <a:lnTo>
                    <a:pt x="360299" y="179324"/>
                  </a:lnTo>
                  <a:lnTo>
                    <a:pt x="353864" y="131644"/>
                  </a:lnTo>
                  <a:lnTo>
                    <a:pt x="335703" y="88805"/>
                  </a:lnTo>
                  <a:lnTo>
                    <a:pt x="307530" y="52514"/>
                  </a:lnTo>
                  <a:lnTo>
                    <a:pt x="271060" y="24478"/>
                  </a:lnTo>
                  <a:lnTo>
                    <a:pt x="228007" y="6404"/>
                  </a:lnTo>
                  <a:lnTo>
                    <a:pt x="1800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78701" y="2403475"/>
              <a:ext cx="360680" cy="358775"/>
            </a:xfrm>
            <a:custGeom>
              <a:avLst/>
              <a:gdLst/>
              <a:ahLst/>
              <a:cxnLst/>
              <a:rect l="l" t="t" r="r" b="b"/>
              <a:pathLst>
                <a:path w="360679" h="358775">
                  <a:moveTo>
                    <a:pt x="0" y="179324"/>
                  </a:moveTo>
                  <a:lnTo>
                    <a:pt x="6434" y="131644"/>
                  </a:lnTo>
                  <a:lnTo>
                    <a:pt x="24590" y="88805"/>
                  </a:lnTo>
                  <a:lnTo>
                    <a:pt x="52752" y="52514"/>
                  </a:lnTo>
                  <a:lnTo>
                    <a:pt x="89201" y="24478"/>
                  </a:lnTo>
                  <a:lnTo>
                    <a:pt x="132218" y="6404"/>
                  </a:lnTo>
                  <a:lnTo>
                    <a:pt x="180085" y="0"/>
                  </a:lnTo>
                  <a:lnTo>
                    <a:pt x="228007" y="6404"/>
                  </a:lnTo>
                  <a:lnTo>
                    <a:pt x="271060" y="24478"/>
                  </a:lnTo>
                  <a:lnTo>
                    <a:pt x="307530" y="52514"/>
                  </a:lnTo>
                  <a:lnTo>
                    <a:pt x="335703" y="88805"/>
                  </a:lnTo>
                  <a:lnTo>
                    <a:pt x="353864" y="131644"/>
                  </a:lnTo>
                  <a:lnTo>
                    <a:pt x="360299" y="179324"/>
                  </a:lnTo>
                  <a:lnTo>
                    <a:pt x="353864" y="227056"/>
                  </a:lnTo>
                  <a:lnTo>
                    <a:pt x="335703" y="269931"/>
                  </a:lnTo>
                  <a:lnTo>
                    <a:pt x="307530" y="306244"/>
                  </a:lnTo>
                  <a:lnTo>
                    <a:pt x="271060" y="334292"/>
                  </a:lnTo>
                  <a:lnTo>
                    <a:pt x="228007" y="352370"/>
                  </a:lnTo>
                  <a:lnTo>
                    <a:pt x="180085" y="358775"/>
                  </a:lnTo>
                  <a:lnTo>
                    <a:pt x="132218" y="352370"/>
                  </a:lnTo>
                  <a:lnTo>
                    <a:pt x="89201" y="334292"/>
                  </a:lnTo>
                  <a:lnTo>
                    <a:pt x="52752" y="306244"/>
                  </a:lnTo>
                  <a:lnTo>
                    <a:pt x="24590" y="269931"/>
                  </a:lnTo>
                  <a:lnTo>
                    <a:pt x="6434" y="227056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932168" y="24183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415087" y="2976562"/>
            <a:ext cx="368300" cy="368300"/>
            <a:chOff x="6415087" y="2976562"/>
            <a:chExt cx="368300" cy="368300"/>
          </a:xfrm>
        </p:grpSpPr>
        <p:sp>
          <p:nvSpPr>
            <p:cNvPr id="66" name="object 66"/>
            <p:cNvSpPr/>
            <p:nvPr/>
          </p:nvSpPr>
          <p:spPr>
            <a:xfrm>
              <a:off x="6419850" y="2981325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179324" y="0"/>
                  </a:moveTo>
                  <a:lnTo>
                    <a:pt x="131644" y="6404"/>
                  </a:lnTo>
                  <a:lnTo>
                    <a:pt x="88805" y="24478"/>
                  </a:lnTo>
                  <a:lnTo>
                    <a:pt x="52514" y="52514"/>
                  </a:lnTo>
                  <a:lnTo>
                    <a:pt x="24478" y="88805"/>
                  </a:lnTo>
                  <a:lnTo>
                    <a:pt x="6404" y="131644"/>
                  </a:lnTo>
                  <a:lnTo>
                    <a:pt x="0" y="179324"/>
                  </a:lnTo>
                  <a:lnTo>
                    <a:pt x="6404" y="227056"/>
                  </a:lnTo>
                  <a:lnTo>
                    <a:pt x="24478" y="269931"/>
                  </a:lnTo>
                  <a:lnTo>
                    <a:pt x="52514" y="306244"/>
                  </a:lnTo>
                  <a:lnTo>
                    <a:pt x="88805" y="334292"/>
                  </a:lnTo>
                  <a:lnTo>
                    <a:pt x="131644" y="352370"/>
                  </a:lnTo>
                  <a:lnTo>
                    <a:pt x="179324" y="358775"/>
                  </a:lnTo>
                  <a:lnTo>
                    <a:pt x="227056" y="352370"/>
                  </a:lnTo>
                  <a:lnTo>
                    <a:pt x="269931" y="334292"/>
                  </a:lnTo>
                  <a:lnTo>
                    <a:pt x="306244" y="306244"/>
                  </a:lnTo>
                  <a:lnTo>
                    <a:pt x="334292" y="269931"/>
                  </a:lnTo>
                  <a:lnTo>
                    <a:pt x="352370" y="227056"/>
                  </a:lnTo>
                  <a:lnTo>
                    <a:pt x="358775" y="179324"/>
                  </a:lnTo>
                  <a:lnTo>
                    <a:pt x="352370" y="131644"/>
                  </a:lnTo>
                  <a:lnTo>
                    <a:pt x="334292" y="88805"/>
                  </a:lnTo>
                  <a:lnTo>
                    <a:pt x="306244" y="52514"/>
                  </a:lnTo>
                  <a:lnTo>
                    <a:pt x="269931" y="24478"/>
                  </a:lnTo>
                  <a:lnTo>
                    <a:pt x="227056" y="6404"/>
                  </a:lnTo>
                  <a:lnTo>
                    <a:pt x="1793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19850" y="2981325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0" y="179324"/>
                  </a:moveTo>
                  <a:lnTo>
                    <a:pt x="6404" y="131644"/>
                  </a:lnTo>
                  <a:lnTo>
                    <a:pt x="24478" y="88805"/>
                  </a:lnTo>
                  <a:lnTo>
                    <a:pt x="52514" y="52514"/>
                  </a:lnTo>
                  <a:lnTo>
                    <a:pt x="88805" y="24478"/>
                  </a:lnTo>
                  <a:lnTo>
                    <a:pt x="131644" y="6404"/>
                  </a:lnTo>
                  <a:lnTo>
                    <a:pt x="179324" y="0"/>
                  </a:lnTo>
                  <a:lnTo>
                    <a:pt x="227056" y="6404"/>
                  </a:lnTo>
                  <a:lnTo>
                    <a:pt x="269931" y="24478"/>
                  </a:lnTo>
                  <a:lnTo>
                    <a:pt x="306244" y="52514"/>
                  </a:lnTo>
                  <a:lnTo>
                    <a:pt x="334292" y="88805"/>
                  </a:lnTo>
                  <a:lnTo>
                    <a:pt x="352370" y="131644"/>
                  </a:lnTo>
                  <a:lnTo>
                    <a:pt x="358775" y="179324"/>
                  </a:lnTo>
                  <a:lnTo>
                    <a:pt x="352370" y="227056"/>
                  </a:lnTo>
                  <a:lnTo>
                    <a:pt x="334292" y="269931"/>
                  </a:lnTo>
                  <a:lnTo>
                    <a:pt x="306244" y="306244"/>
                  </a:lnTo>
                  <a:lnTo>
                    <a:pt x="269931" y="334292"/>
                  </a:lnTo>
                  <a:lnTo>
                    <a:pt x="227056" y="352370"/>
                  </a:lnTo>
                  <a:lnTo>
                    <a:pt x="179324" y="358775"/>
                  </a:lnTo>
                  <a:lnTo>
                    <a:pt x="131644" y="352370"/>
                  </a:lnTo>
                  <a:lnTo>
                    <a:pt x="88805" y="334292"/>
                  </a:lnTo>
                  <a:lnTo>
                    <a:pt x="52514" y="306244"/>
                  </a:lnTo>
                  <a:lnTo>
                    <a:pt x="24478" y="269931"/>
                  </a:lnTo>
                  <a:lnTo>
                    <a:pt x="6404" y="227056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529831" y="299631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694551" y="2060575"/>
            <a:ext cx="733425" cy="976630"/>
          </a:xfrm>
          <a:custGeom>
            <a:avLst/>
            <a:gdLst/>
            <a:ahLst/>
            <a:cxnLst/>
            <a:rect l="l" t="t" r="r" b="b"/>
            <a:pathLst>
              <a:path w="733425" h="976630">
                <a:moveTo>
                  <a:pt x="222250" y="639826"/>
                </a:moveTo>
                <a:lnTo>
                  <a:pt x="0" y="976376"/>
                </a:lnTo>
              </a:path>
              <a:path w="733425" h="976630">
                <a:moveTo>
                  <a:pt x="733425" y="0"/>
                </a:moveTo>
                <a:lnTo>
                  <a:pt x="471424" y="3492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57109" y="3069158"/>
            <a:ext cx="465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 spc="45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85280" y="240741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765925" y="3700398"/>
            <a:ext cx="1779905" cy="863600"/>
          </a:xfrm>
          <a:custGeom>
            <a:avLst/>
            <a:gdLst/>
            <a:ahLst/>
            <a:cxnLst/>
            <a:rect l="l" t="t" r="r" b="b"/>
            <a:pathLst>
              <a:path w="1779904" h="863600">
                <a:moveTo>
                  <a:pt x="1779651" y="0"/>
                </a:moveTo>
                <a:lnTo>
                  <a:pt x="0" y="0"/>
                </a:lnTo>
                <a:lnTo>
                  <a:pt x="0" y="863600"/>
                </a:lnTo>
                <a:lnTo>
                  <a:pt x="1779651" y="863600"/>
                </a:lnTo>
                <a:lnTo>
                  <a:pt x="17796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963536" y="3718941"/>
            <a:ext cx="1330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RL</a:t>
            </a:r>
            <a:r>
              <a:rPr sz="1800" spc="-10">
                <a:latin typeface="Calibri"/>
                <a:cs typeface="Calibri"/>
              </a:rPr>
              <a:t> Düzeltmesi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21805" y="3993260"/>
            <a:ext cx="1617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yapıldıktan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  <a:p>
            <a:pPr marL="51435" algn="ctr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AVL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275578" y="3034106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91957" y="176911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143438" y="1747837"/>
            <a:ext cx="1174750" cy="982980"/>
            <a:chOff x="4143438" y="1747837"/>
            <a:chExt cx="1174750" cy="982980"/>
          </a:xfrm>
        </p:grpSpPr>
        <p:sp>
          <p:nvSpPr>
            <p:cNvPr id="78" name="object 78"/>
            <p:cNvSpPr/>
            <p:nvPr/>
          </p:nvSpPr>
          <p:spPr>
            <a:xfrm>
              <a:off x="4606925" y="1752600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179450" y="0"/>
                  </a:moveTo>
                  <a:lnTo>
                    <a:pt x="131718" y="6404"/>
                  </a:lnTo>
                  <a:lnTo>
                    <a:pt x="88843" y="24482"/>
                  </a:lnTo>
                  <a:lnTo>
                    <a:pt x="52530" y="52530"/>
                  </a:lnTo>
                  <a:lnTo>
                    <a:pt x="24482" y="88843"/>
                  </a:lnTo>
                  <a:lnTo>
                    <a:pt x="6404" y="131718"/>
                  </a:lnTo>
                  <a:lnTo>
                    <a:pt x="0" y="179450"/>
                  </a:lnTo>
                  <a:lnTo>
                    <a:pt x="6404" y="227130"/>
                  </a:lnTo>
                  <a:lnTo>
                    <a:pt x="24482" y="269969"/>
                  </a:lnTo>
                  <a:lnTo>
                    <a:pt x="52530" y="306260"/>
                  </a:lnTo>
                  <a:lnTo>
                    <a:pt x="88843" y="334296"/>
                  </a:lnTo>
                  <a:lnTo>
                    <a:pt x="131718" y="352370"/>
                  </a:lnTo>
                  <a:lnTo>
                    <a:pt x="179450" y="358775"/>
                  </a:lnTo>
                  <a:lnTo>
                    <a:pt x="227130" y="352370"/>
                  </a:lnTo>
                  <a:lnTo>
                    <a:pt x="269969" y="334296"/>
                  </a:lnTo>
                  <a:lnTo>
                    <a:pt x="306260" y="306260"/>
                  </a:lnTo>
                  <a:lnTo>
                    <a:pt x="334296" y="269969"/>
                  </a:lnTo>
                  <a:lnTo>
                    <a:pt x="352370" y="227130"/>
                  </a:lnTo>
                  <a:lnTo>
                    <a:pt x="358775" y="179450"/>
                  </a:lnTo>
                  <a:lnTo>
                    <a:pt x="352370" y="131718"/>
                  </a:lnTo>
                  <a:lnTo>
                    <a:pt x="334296" y="88843"/>
                  </a:lnTo>
                  <a:lnTo>
                    <a:pt x="306260" y="52530"/>
                  </a:lnTo>
                  <a:lnTo>
                    <a:pt x="269969" y="24482"/>
                  </a:lnTo>
                  <a:lnTo>
                    <a:pt x="227130" y="6404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06925" y="1752600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0" y="179450"/>
                  </a:moveTo>
                  <a:lnTo>
                    <a:pt x="6404" y="131718"/>
                  </a:lnTo>
                  <a:lnTo>
                    <a:pt x="24482" y="88843"/>
                  </a:lnTo>
                  <a:lnTo>
                    <a:pt x="52530" y="52530"/>
                  </a:lnTo>
                  <a:lnTo>
                    <a:pt x="88843" y="24482"/>
                  </a:lnTo>
                  <a:lnTo>
                    <a:pt x="131718" y="6404"/>
                  </a:lnTo>
                  <a:lnTo>
                    <a:pt x="179450" y="0"/>
                  </a:lnTo>
                  <a:lnTo>
                    <a:pt x="227130" y="6404"/>
                  </a:lnTo>
                  <a:lnTo>
                    <a:pt x="269969" y="24482"/>
                  </a:lnTo>
                  <a:lnTo>
                    <a:pt x="306260" y="52530"/>
                  </a:lnTo>
                  <a:lnTo>
                    <a:pt x="334296" y="88843"/>
                  </a:lnTo>
                  <a:lnTo>
                    <a:pt x="352370" y="131718"/>
                  </a:lnTo>
                  <a:lnTo>
                    <a:pt x="358775" y="179450"/>
                  </a:lnTo>
                  <a:lnTo>
                    <a:pt x="352370" y="227130"/>
                  </a:lnTo>
                  <a:lnTo>
                    <a:pt x="334296" y="269969"/>
                  </a:lnTo>
                  <a:lnTo>
                    <a:pt x="306260" y="306260"/>
                  </a:lnTo>
                  <a:lnTo>
                    <a:pt x="269969" y="334296"/>
                  </a:lnTo>
                  <a:lnTo>
                    <a:pt x="227130" y="352370"/>
                  </a:lnTo>
                  <a:lnTo>
                    <a:pt x="179450" y="358775"/>
                  </a:lnTo>
                  <a:lnTo>
                    <a:pt x="131718" y="352370"/>
                  </a:lnTo>
                  <a:lnTo>
                    <a:pt x="88843" y="334296"/>
                  </a:lnTo>
                  <a:lnTo>
                    <a:pt x="52530" y="306260"/>
                  </a:lnTo>
                  <a:lnTo>
                    <a:pt x="24482" y="269969"/>
                  </a:lnTo>
                  <a:lnTo>
                    <a:pt x="6404" y="227130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10201" y="2060575"/>
              <a:ext cx="206375" cy="314325"/>
            </a:xfrm>
            <a:custGeom>
              <a:avLst/>
              <a:gdLst/>
              <a:ahLst/>
              <a:cxnLst/>
              <a:rect l="l" t="t" r="r" b="b"/>
              <a:pathLst>
                <a:path w="206375" h="314325">
                  <a:moveTo>
                    <a:pt x="0" y="0"/>
                  </a:moveTo>
                  <a:lnTo>
                    <a:pt x="206375" y="3143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148201" y="2331973"/>
              <a:ext cx="357505" cy="359410"/>
            </a:xfrm>
            <a:custGeom>
              <a:avLst/>
              <a:gdLst/>
              <a:ahLst/>
              <a:cxnLst/>
              <a:rect l="l" t="t" r="r" b="b"/>
              <a:pathLst>
                <a:path w="357504" h="359410">
                  <a:moveTo>
                    <a:pt x="178562" y="0"/>
                  </a:moveTo>
                  <a:lnTo>
                    <a:pt x="131071" y="6413"/>
                  </a:lnTo>
                  <a:lnTo>
                    <a:pt x="88410" y="24511"/>
                  </a:lnTo>
                  <a:lnTo>
                    <a:pt x="52276" y="52577"/>
                  </a:lnTo>
                  <a:lnTo>
                    <a:pt x="24365" y="88900"/>
                  </a:lnTo>
                  <a:lnTo>
                    <a:pt x="6374" y="131762"/>
                  </a:lnTo>
                  <a:lnTo>
                    <a:pt x="0" y="179450"/>
                  </a:lnTo>
                  <a:lnTo>
                    <a:pt x="6374" y="227139"/>
                  </a:lnTo>
                  <a:lnTo>
                    <a:pt x="24365" y="270001"/>
                  </a:lnTo>
                  <a:lnTo>
                    <a:pt x="52276" y="306324"/>
                  </a:lnTo>
                  <a:lnTo>
                    <a:pt x="88410" y="334390"/>
                  </a:lnTo>
                  <a:lnTo>
                    <a:pt x="131071" y="352488"/>
                  </a:lnTo>
                  <a:lnTo>
                    <a:pt x="178562" y="358901"/>
                  </a:lnTo>
                  <a:lnTo>
                    <a:pt x="226008" y="352488"/>
                  </a:lnTo>
                  <a:lnTo>
                    <a:pt x="268656" y="334390"/>
                  </a:lnTo>
                  <a:lnTo>
                    <a:pt x="304800" y="306324"/>
                  </a:lnTo>
                  <a:lnTo>
                    <a:pt x="332730" y="270001"/>
                  </a:lnTo>
                  <a:lnTo>
                    <a:pt x="350741" y="227139"/>
                  </a:lnTo>
                  <a:lnTo>
                    <a:pt x="357124" y="179450"/>
                  </a:lnTo>
                  <a:lnTo>
                    <a:pt x="350741" y="131762"/>
                  </a:lnTo>
                  <a:lnTo>
                    <a:pt x="332730" y="88900"/>
                  </a:lnTo>
                  <a:lnTo>
                    <a:pt x="304800" y="52577"/>
                  </a:lnTo>
                  <a:lnTo>
                    <a:pt x="268656" y="24511"/>
                  </a:lnTo>
                  <a:lnTo>
                    <a:pt x="226008" y="641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148201" y="2331973"/>
              <a:ext cx="357505" cy="359410"/>
            </a:xfrm>
            <a:custGeom>
              <a:avLst/>
              <a:gdLst/>
              <a:ahLst/>
              <a:cxnLst/>
              <a:rect l="l" t="t" r="r" b="b"/>
              <a:pathLst>
                <a:path w="357504" h="359410">
                  <a:moveTo>
                    <a:pt x="0" y="179450"/>
                  </a:moveTo>
                  <a:lnTo>
                    <a:pt x="6374" y="131762"/>
                  </a:lnTo>
                  <a:lnTo>
                    <a:pt x="24365" y="88900"/>
                  </a:lnTo>
                  <a:lnTo>
                    <a:pt x="52276" y="52577"/>
                  </a:lnTo>
                  <a:lnTo>
                    <a:pt x="88410" y="24511"/>
                  </a:lnTo>
                  <a:lnTo>
                    <a:pt x="131071" y="6413"/>
                  </a:lnTo>
                  <a:lnTo>
                    <a:pt x="178562" y="0"/>
                  </a:lnTo>
                  <a:lnTo>
                    <a:pt x="226008" y="6413"/>
                  </a:lnTo>
                  <a:lnTo>
                    <a:pt x="268656" y="24511"/>
                  </a:lnTo>
                  <a:lnTo>
                    <a:pt x="304800" y="52577"/>
                  </a:lnTo>
                  <a:lnTo>
                    <a:pt x="332730" y="88900"/>
                  </a:lnTo>
                  <a:lnTo>
                    <a:pt x="350741" y="131762"/>
                  </a:lnTo>
                  <a:lnTo>
                    <a:pt x="357124" y="179450"/>
                  </a:lnTo>
                  <a:lnTo>
                    <a:pt x="350741" y="227139"/>
                  </a:lnTo>
                  <a:lnTo>
                    <a:pt x="332730" y="270001"/>
                  </a:lnTo>
                  <a:lnTo>
                    <a:pt x="304800" y="306324"/>
                  </a:lnTo>
                  <a:lnTo>
                    <a:pt x="268656" y="334390"/>
                  </a:lnTo>
                  <a:lnTo>
                    <a:pt x="226008" y="352488"/>
                  </a:lnTo>
                  <a:lnTo>
                    <a:pt x="178562" y="358901"/>
                  </a:lnTo>
                  <a:lnTo>
                    <a:pt x="131071" y="352488"/>
                  </a:lnTo>
                  <a:lnTo>
                    <a:pt x="88410" y="334390"/>
                  </a:lnTo>
                  <a:lnTo>
                    <a:pt x="52276" y="306324"/>
                  </a:lnTo>
                  <a:lnTo>
                    <a:pt x="24365" y="270001"/>
                  </a:lnTo>
                  <a:lnTo>
                    <a:pt x="6374" y="227139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56175" y="2367026"/>
              <a:ext cx="357505" cy="358775"/>
            </a:xfrm>
            <a:custGeom>
              <a:avLst/>
              <a:gdLst/>
              <a:ahLst/>
              <a:cxnLst/>
              <a:rect l="l" t="t" r="r" b="b"/>
              <a:pathLst>
                <a:path w="357504" h="358775">
                  <a:moveTo>
                    <a:pt x="178562" y="0"/>
                  </a:moveTo>
                  <a:lnTo>
                    <a:pt x="131115" y="6404"/>
                  </a:lnTo>
                  <a:lnTo>
                    <a:pt x="88467" y="24478"/>
                  </a:lnTo>
                  <a:lnTo>
                    <a:pt x="52323" y="52514"/>
                  </a:lnTo>
                  <a:lnTo>
                    <a:pt x="24393" y="88805"/>
                  </a:lnTo>
                  <a:lnTo>
                    <a:pt x="6382" y="131644"/>
                  </a:lnTo>
                  <a:lnTo>
                    <a:pt x="0" y="179324"/>
                  </a:lnTo>
                  <a:lnTo>
                    <a:pt x="6382" y="227012"/>
                  </a:lnTo>
                  <a:lnTo>
                    <a:pt x="24393" y="269875"/>
                  </a:lnTo>
                  <a:lnTo>
                    <a:pt x="52324" y="306197"/>
                  </a:lnTo>
                  <a:lnTo>
                    <a:pt x="88467" y="334263"/>
                  </a:lnTo>
                  <a:lnTo>
                    <a:pt x="131115" y="352361"/>
                  </a:lnTo>
                  <a:lnTo>
                    <a:pt x="178562" y="358775"/>
                  </a:lnTo>
                  <a:lnTo>
                    <a:pt x="226061" y="352361"/>
                  </a:lnTo>
                  <a:lnTo>
                    <a:pt x="268746" y="334263"/>
                  </a:lnTo>
                  <a:lnTo>
                    <a:pt x="304911" y="306197"/>
                  </a:lnTo>
                  <a:lnTo>
                    <a:pt x="332852" y="269875"/>
                  </a:lnTo>
                  <a:lnTo>
                    <a:pt x="350867" y="227012"/>
                  </a:lnTo>
                  <a:lnTo>
                    <a:pt x="357250" y="179324"/>
                  </a:lnTo>
                  <a:lnTo>
                    <a:pt x="350867" y="131644"/>
                  </a:lnTo>
                  <a:lnTo>
                    <a:pt x="332852" y="88805"/>
                  </a:lnTo>
                  <a:lnTo>
                    <a:pt x="304911" y="52514"/>
                  </a:lnTo>
                  <a:lnTo>
                    <a:pt x="268746" y="24478"/>
                  </a:lnTo>
                  <a:lnTo>
                    <a:pt x="226061" y="6404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56175" y="2367026"/>
              <a:ext cx="357505" cy="358775"/>
            </a:xfrm>
            <a:custGeom>
              <a:avLst/>
              <a:gdLst/>
              <a:ahLst/>
              <a:cxnLst/>
              <a:rect l="l" t="t" r="r" b="b"/>
              <a:pathLst>
                <a:path w="357504" h="358775">
                  <a:moveTo>
                    <a:pt x="0" y="179324"/>
                  </a:moveTo>
                  <a:lnTo>
                    <a:pt x="6382" y="131644"/>
                  </a:lnTo>
                  <a:lnTo>
                    <a:pt x="24393" y="88805"/>
                  </a:lnTo>
                  <a:lnTo>
                    <a:pt x="52323" y="52514"/>
                  </a:lnTo>
                  <a:lnTo>
                    <a:pt x="88467" y="24478"/>
                  </a:lnTo>
                  <a:lnTo>
                    <a:pt x="131115" y="6404"/>
                  </a:lnTo>
                  <a:lnTo>
                    <a:pt x="178562" y="0"/>
                  </a:lnTo>
                  <a:lnTo>
                    <a:pt x="226061" y="6404"/>
                  </a:lnTo>
                  <a:lnTo>
                    <a:pt x="268746" y="24478"/>
                  </a:lnTo>
                  <a:lnTo>
                    <a:pt x="304911" y="52514"/>
                  </a:lnTo>
                  <a:lnTo>
                    <a:pt x="332852" y="88805"/>
                  </a:lnTo>
                  <a:lnTo>
                    <a:pt x="350867" y="131644"/>
                  </a:lnTo>
                  <a:lnTo>
                    <a:pt x="357250" y="179324"/>
                  </a:lnTo>
                  <a:lnTo>
                    <a:pt x="350867" y="227012"/>
                  </a:lnTo>
                  <a:lnTo>
                    <a:pt x="332852" y="269875"/>
                  </a:lnTo>
                  <a:lnTo>
                    <a:pt x="304911" y="306197"/>
                  </a:lnTo>
                  <a:lnTo>
                    <a:pt x="268746" y="334263"/>
                  </a:lnTo>
                  <a:lnTo>
                    <a:pt x="226061" y="352361"/>
                  </a:lnTo>
                  <a:lnTo>
                    <a:pt x="178562" y="358775"/>
                  </a:lnTo>
                  <a:lnTo>
                    <a:pt x="131115" y="352361"/>
                  </a:lnTo>
                  <a:lnTo>
                    <a:pt x="88467" y="334263"/>
                  </a:lnTo>
                  <a:lnTo>
                    <a:pt x="52324" y="306197"/>
                  </a:lnTo>
                  <a:lnTo>
                    <a:pt x="24393" y="269875"/>
                  </a:lnTo>
                  <a:lnTo>
                    <a:pt x="6382" y="227012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007609" y="238175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406963" y="2058987"/>
            <a:ext cx="1184275" cy="1275080"/>
            <a:chOff x="4406963" y="2058987"/>
            <a:chExt cx="1184275" cy="1275080"/>
          </a:xfrm>
        </p:grpSpPr>
        <p:sp>
          <p:nvSpPr>
            <p:cNvPr id="87" name="object 87"/>
            <p:cNvSpPr/>
            <p:nvPr/>
          </p:nvSpPr>
          <p:spPr>
            <a:xfrm>
              <a:off x="4533900" y="2970149"/>
              <a:ext cx="357505" cy="359410"/>
            </a:xfrm>
            <a:custGeom>
              <a:avLst/>
              <a:gdLst/>
              <a:ahLst/>
              <a:cxnLst/>
              <a:rect l="l" t="t" r="r" b="b"/>
              <a:pathLst>
                <a:path w="357504" h="359410">
                  <a:moveTo>
                    <a:pt x="178562" y="0"/>
                  </a:moveTo>
                  <a:lnTo>
                    <a:pt x="131115" y="6413"/>
                  </a:lnTo>
                  <a:lnTo>
                    <a:pt x="88467" y="24511"/>
                  </a:lnTo>
                  <a:lnTo>
                    <a:pt x="52323" y="52577"/>
                  </a:lnTo>
                  <a:lnTo>
                    <a:pt x="24393" y="88900"/>
                  </a:lnTo>
                  <a:lnTo>
                    <a:pt x="6382" y="131762"/>
                  </a:lnTo>
                  <a:lnTo>
                    <a:pt x="0" y="179450"/>
                  </a:lnTo>
                  <a:lnTo>
                    <a:pt x="6382" y="227139"/>
                  </a:lnTo>
                  <a:lnTo>
                    <a:pt x="24393" y="270001"/>
                  </a:lnTo>
                  <a:lnTo>
                    <a:pt x="52324" y="306324"/>
                  </a:lnTo>
                  <a:lnTo>
                    <a:pt x="88467" y="334390"/>
                  </a:lnTo>
                  <a:lnTo>
                    <a:pt x="131115" y="352488"/>
                  </a:lnTo>
                  <a:lnTo>
                    <a:pt x="178562" y="358901"/>
                  </a:lnTo>
                  <a:lnTo>
                    <a:pt x="226061" y="352488"/>
                  </a:lnTo>
                  <a:lnTo>
                    <a:pt x="268746" y="334390"/>
                  </a:lnTo>
                  <a:lnTo>
                    <a:pt x="304911" y="306324"/>
                  </a:lnTo>
                  <a:lnTo>
                    <a:pt x="332852" y="270001"/>
                  </a:lnTo>
                  <a:lnTo>
                    <a:pt x="350867" y="227139"/>
                  </a:lnTo>
                  <a:lnTo>
                    <a:pt x="357250" y="179450"/>
                  </a:lnTo>
                  <a:lnTo>
                    <a:pt x="350867" y="131762"/>
                  </a:lnTo>
                  <a:lnTo>
                    <a:pt x="332852" y="88900"/>
                  </a:lnTo>
                  <a:lnTo>
                    <a:pt x="304911" y="52577"/>
                  </a:lnTo>
                  <a:lnTo>
                    <a:pt x="268746" y="24511"/>
                  </a:lnTo>
                  <a:lnTo>
                    <a:pt x="226061" y="641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33900" y="2970149"/>
              <a:ext cx="357505" cy="359410"/>
            </a:xfrm>
            <a:custGeom>
              <a:avLst/>
              <a:gdLst/>
              <a:ahLst/>
              <a:cxnLst/>
              <a:rect l="l" t="t" r="r" b="b"/>
              <a:pathLst>
                <a:path w="357504" h="359410">
                  <a:moveTo>
                    <a:pt x="0" y="179450"/>
                  </a:moveTo>
                  <a:lnTo>
                    <a:pt x="6382" y="131762"/>
                  </a:lnTo>
                  <a:lnTo>
                    <a:pt x="24393" y="88900"/>
                  </a:lnTo>
                  <a:lnTo>
                    <a:pt x="52323" y="52577"/>
                  </a:lnTo>
                  <a:lnTo>
                    <a:pt x="88467" y="24511"/>
                  </a:lnTo>
                  <a:lnTo>
                    <a:pt x="131115" y="6413"/>
                  </a:lnTo>
                  <a:lnTo>
                    <a:pt x="178562" y="0"/>
                  </a:lnTo>
                  <a:lnTo>
                    <a:pt x="226061" y="6413"/>
                  </a:lnTo>
                  <a:lnTo>
                    <a:pt x="268746" y="24511"/>
                  </a:lnTo>
                  <a:lnTo>
                    <a:pt x="304911" y="52577"/>
                  </a:lnTo>
                  <a:lnTo>
                    <a:pt x="332852" y="88900"/>
                  </a:lnTo>
                  <a:lnTo>
                    <a:pt x="350867" y="131762"/>
                  </a:lnTo>
                  <a:lnTo>
                    <a:pt x="357250" y="179450"/>
                  </a:lnTo>
                  <a:lnTo>
                    <a:pt x="350867" y="227139"/>
                  </a:lnTo>
                  <a:lnTo>
                    <a:pt x="332852" y="270001"/>
                  </a:lnTo>
                  <a:lnTo>
                    <a:pt x="304911" y="306324"/>
                  </a:lnTo>
                  <a:lnTo>
                    <a:pt x="268746" y="334390"/>
                  </a:lnTo>
                  <a:lnTo>
                    <a:pt x="226061" y="352488"/>
                  </a:lnTo>
                  <a:lnTo>
                    <a:pt x="178562" y="358901"/>
                  </a:lnTo>
                  <a:lnTo>
                    <a:pt x="131115" y="352488"/>
                  </a:lnTo>
                  <a:lnTo>
                    <a:pt x="88467" y="334390"/>
                  </a:lnTo>
                  <a:lnTo>
                    <a:pt x="52324" y="306324"/>
                  </a:lnTo>
                  <a:lnTo>
                    <a:pt x="24393" y="270001"/>
                  </a:lnTo>
                  <a:lnTo>
                    <a:pt x="6382" y="227139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21251" y="2073275"/>
              <a:ext cx="970280" cy="925830"/>
            </a:xfrm>
            <a:custGeom>
              <a:avLst/>
              <a:gdLst/>
              <a:ahLst/>
              <a:cxnLst/>
              <a:rect l="l" t="t" r="r" b="b"/>
              <a:pathLst>
                <a:path w="970278" h="925830">
                  <a:moveTo>
                    <a:pt x="260350" y="0"/>
                  </a:moveTo>
                  <a:lnTo>
                    <a:pt x="0" y="312674"/>
                  </a:lnTo>
                </a:path>
                <a:path w="970278" h="925830">
                  <a:moveTo>
                    <a:pt x="836549" y="636651"/>
                  </a:moveTo>
                  <a:lnTo>
                    <a:pt x="969899" y="9255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29225" y="2970149"/>
              <a:ext cx="357505" cy="359410"/>
            </a:xfrm>
            <a:custGeom>
              <a:avLst/>
              <a:gdLst/>
              <a:ahLst/>
              <a:cxnLst/>
              <a:rect l="l" t="t" r="r" b="b"/>
              <a:pathLst>
                <a:path w="357504" h="359410">
                  <a:moveTo>
                    <a:pt x="178562" y="0"/>
                  </a:moveTo>
                  <a:lnTo>
                    <a:pt x="131115" y="6413"/>
                  </a:lnTo>
                  <a:lnTo>
                    <a:pt x="88467" y="24511"/>
                  </a:lnTo>
                  <a:lnTo>
                    <a:pt x="52323" y="52577"/>
                  </a:lnTo>
                  <a:lnTo>
                    <a:pt x="24393" y="88900"/>
                  </a:lnTo>
                  <a:lnTo>
                    <a:pt x="6382" y="131762"/>
                  </a:lnTo>
                  <a:lnTo>
                    <a:pt x="0" y="179450"/>
                  </a:lnTo>
                  <a:lnTo>
                    <a:pt x="6382" y="227139"/>
                  </a:lnTo>
                  <a:lnTo>
                    <a:pt x="24393" y="270001"/>
                  </a:lnTo>
                  <a:lnTo>
                    <a:pt x="52324" y="306324"/>
                  </a:lnTo>
                  <a:lnTo>
                    <a:pt x="88467" y="334390"/>
                  </a:lnTo>
                  <a:lnTo>
                    <a:pt x="131115" y="352488"/>
                  </a:lnTo>
                  <a:lnTo>
                    <a:pt x="178562" y="358901"/>
                  </a:lnTo>
                  <a:lnTo>
                    <a:pt x="226061" y="352488"/>
                  </a:lnTo>
                  <a:lnTo>
                    <a:pt x="268746" y="334390"/>
                  </a:lnTo>
                  <a:lnTo>
                    <a:pt x="304911" y="306324"/>
                  </a:lnTo>
                  <a:lnTo>
                    <a:pt x="332852" y="270001"/>
                  </a:lnTo>
                  <a:lnTo>
                    <a:pt x="350867" y="227139"/>
                  </a:lnTo>
                  <a:lnTo>
                    <a:pt x="357250" y="179450"/>
                  </a:lnTo>
                  <a:lnTo>
                    <a:pt x="350867" y="131762"/>
                  </a:lnTo>
                  <a:lnTo>
                    <a:pt x="332852" y="88900"/>
                  </a:lnTo>
                  <a:lnTo>
                    <a:pt x="304911" y="52577"/>
                  </a:lnTo>
                  <a:lnTo>
                    <a:pt x="268746" y="24511"/>
                  </a:lnTo>
                  <a:lnTo>
                    <a:pt x="226061" y="6413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29225" y="2970149"/>
              <a:ext cx="357505" cy="359410"/>
            </a:xfrm>
            <a:custGeom>
              <a:avLst/>
              <a:gdLst/>
              <a:ahLst/>
              <a:cxnLst/>
              <a:rect l="l" t="t" r="r" b="b"/>
              <a:pathLst>
                <a:path w="357504" h="359410">
                  <a:moveTo>
                    <a:pt x="0" y="179450"/>
                  </a:moveTo>
                  <a:lnTo>
                    <a:pt x="6382" y="131762"/>
                  </a:lnTo>
                  <a:lnTo>
                    <a:pt x="24393" y="88900"/>
                  </a:lnTo>
                  <a:lnTo>
                    <a:pt x="52323" y="52577"/>
                  </a:lnTo>
                  <a:lnTo>
                    <a:pt x="88467" y="24511"/>
                  </a:lnTo>
                  <a:lnTo>
                    <a:pt x="131115" y="6413"/>
                  </a:lnTo>
                  <a:lnTo>
                    <a:pt x="178562" y="0"/>
                  </a:lnTo>
                  <a:lnTo>
                    <a:pt x="226061" y="6413"/>
                  </a:lnTo>
                  <a:lnTo>
                    <a:pt x="268746" y="24511"/>
                  </a:lnTo>
                  <a:lnTo>
                    <a:pt x="304911" y="52577"/>
                  </a:lnTo>
                  <a:lnTo>
                    <a:pt x="332852" y="88900"/>
                  </a:lnTo>
                  <a:lnTo>
                    <a:pt x="350867" y="131762"/>
                  </a:lnTo>
                  <a:lnTo>
                    <a:pt x="357250" y="179450"/>
                  </a:lnTo>
                  <a:lnTo>
                    <a:pt x="350867" y="227139"/>
                  </a:lnTo>
                  <a:lnTo>
                    <a:pt x="332852" y="270001"/>
                  </a:lnTo>
                  <a:lnTo>
                    <a:pt x="304911" y="306324"/>
                  </a:lnTo>
                  <a:lnTo>
                    <a:pt x="268746" y="334390"/>
                  </a:lnTo>
                  <a:lnTo>
                    <a:pt x="226061" y="352488"/>
                  </a:lnTo>
                  <a:lnTo>
                    <a:pt x="178562" y="358901"/>
                  </a:lnTo>
                  <a:lnTo>
                    <a:pt x="131115" y="352488"/>
                  </a:lnTo>
                  <a:lnTo>
                    <a:pt x="88467" y="334390"/>
                  </a:lnTo>
                  <a:lnTo>
                    <a:pt x="52324" y="306324"/>
                  </a:lnTo>
                  <a:lnTo>
                    <a:pt x="24393" y="270001"/>
                  </a:lnTo>
                  <a:lnTo>
                    <a:pt x="6382" y="227139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81550" y="2687701"/>
              <a:ext cx="224154" cy="300355"/>
            </a:xfrm>
            <a:custGeom>
              <a:avLst/>
              <a:gdLst/>
              <a:ahLst/>
              <a:cxnLst/>
              <a:rect l="l" t="t" r="r" b="b"/>
              <a:pathLst>
                <a:path w="224152" h="300355">
                  <a:moveTo>
                    <a:pt x="223900" y="0"/>
                  </a:moveTo>
                  <a:lnTo>
                    <a:pt x="0" y="2999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990847" y="2359609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382005" y="237083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340097" y="2995929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-1</a:t>
            </a:r>
            <a:r>
              <a:rPr sz="1600" b="1" spc="254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52" baseline="3086">
                <a:latin typeface="Calibri"/>
                <a:cs typeface="Calibri"/>
              </a:rPr>
              <a:t>15</a:t>
            </a:r>
            <a:endParaRPr sz="2700" baseline="3086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667502" y="299808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4864163" y="3554412"/>
            <a:ext cx="368300" cy="368300"/>
            <a:chOff x="4864163" y="3554412"/>
            <a:chExt cx="368300" cy="368300"/>
          </a:xfrm>
        </p:grpSpPr>
        <p:sp>
          <p:nvSpPr>
            <p:cNvPr id="98" name="object 98"/>
            <p:cNvSpPr/>
            <p:nvPr/>
          </p:nvSpPr>
          <p:spPr>
            <a:xfrm>
              <a:off x="4868926" y="3559175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179324" y="0"/>
                  </a:moveTo>
                  <a:lnTo>
                    <a:pt x="131644" y="6404"/>
                  </a:lnTo>
                  <a:lnTo>
                    <a:pt x="88805" y="24482"/>
                  </a:lnTo>
                  <a:lnTo>
                    <a:pt x="52514" y="52530"/>
                  </a:lnTo>
                  <a:lnTo>
                    <a:pt x="24478" y="88843"/>
                  </a:lnTo>
                  <a:lnTo>
                    <a:pt x="6404" y="131718"/>
                  </a:lnTo>
                  <a:lnTo>
                    <a:pt x="0" y="179450"/>
                  </a:lnTo>
                  <a:lnTo>
                    <a:pt x="6404" y="227130"/>
                  </a:lnTo>
                  <a:lnTo>
                    <a:pt x="24478" y="269969"/>
                  </a:lnTo>
                  <a:lnTo>
                    <a:pt x="52514" y="306260"/>
                  </a:lnTo>
                  <a:lnTo>
                    <a:pt x="88805" y="334296"/>
                  </a:lnTo>
                  <a:lnTo>
                    <a:pt x="131644" y="352370"/>
                  </a:lnTo>
                  <a:lnTo>
                    <a:pt x="179324" y="358775"/>
                  </a:lnTo>
                  <a:lnTo>
                    <a:pt x="227012" y="352370"/>
                  </a:lnTo>
                  <a:lnTo>
                    <a:pt x="269875" y="334296"/>
                  </a:lnTo>
                  <a:lnTo>
                    <a:pt x="306197" y="306260"/>
                  </a:lnTo>
                  <a:lnTo>
                    <a:pt x="334263" y="269969"/>
                  </a:lnTo>
                  <a:lnTo>
                    <a:pt x="352361" y="227130"/>
                  </a:lnTo>
                  <a:lnTo>
                    <a:pt x="358775" y="179450"/>
                  </a:lnTo>
                  <a:lnTo>
                    <a:pt x="352361" y="131718"/>
                  </a:lnTo>
                  <a:lnTo>
                    <a:pt x="334263" y="88843"/>
                  </a:lnTo>
                  <a:lnTo>
                    <a:pt x="306197" y="52530"/>
                  </a:lnTo>
                  <a:lnTo>
                    <a:pt x="269875" y="24482"/>
                  </a:lnTo>
                  <a:lnTo>
                    <a:pt x="227012" y="6404"/>
                  </a:lnTo>
                  <a:lnTo>
                    <a:pt x="179324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868926" y="3559175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0" y="179450"/>
                  </a:moveTo>
                  <a:lnTo>
                    <a:pt x="6404" y="131718"/>
                  </a:lnTo>
                  <a:lnTo>
                    <a:pt x="24478" y="88843"/>
                  </a:lnTo>
                  <a:lnTo>
                    <a:pt x="52514" y="52530"/>
                  </a:lnTo>
                  <a:lnTo>
                    <a:pt x="88805" y="24482"/>
                  </a:lnTo>
                  <a:lnTo>
                    <a:pt x="131644" y="6404"/>
                  </a:lnTo>
                  <a:lnTo>
                    <a:pt x="179324" y="0"/>
                  </a:lnTo>
                  <a:lnTo>
                    <a:pt x="227012" y="6404"/>
                  </a:lnTo>
                  <a:lnTo>
                    <a:pt x="269875" y="24482"/>
                  </a:lnTo>
                  <a:lnTo>
                    <a:pt x="306197" y="52530"/>
                  </a:lnTo>
                  <a:lnTo>
                    <a:pt x="334263" y="88843"/>
                  </a:lnTo>
                  <a:lnTo>
                    <a:pt x="352361" y="131718"/>
                  </a:lnTo>
                  <a:lnTo>
                    <a:pt x="358775" y="179450"/>
                  </a:lnTo>
                  <a:lnTo>
                    <a:pt x="352361" y="227130"/>
                  </a:lnTo>
                  <a:lnTo>
                    <a:pt x="334263" y="269969"/>
                  </a:lnTo>
                  <a:lnTo>
                    <a:pt x="306197" y="306260"/>
                  </a:lnTo>
                  <a:lnTo>
                    <a:pt x="269875" y="334296"/>
                  </a:lnTo>
                  <a:lnTo>
                    <a:pt x="227012" y="352370"/>
                  </a:lnTo>
                  <a:lnTo>
                    <a:pt x="179324" y="358775"/>
                  </a:lnTo>
                  <a:lnTo>
                    <a:pt x="131644" y="352370"/>
                  </a:lnTo>
                  <a:lnTo>
                    <a:pt x="88805" y="334296"/>
                  </a:lnTo>
                  <a:lnTo>
                    <a:pt x="52514" y="306260"/>
                  </a:lnTo>
                  <a:lnTo>
                    <a:pt x="24478" y="269969"/>
                  </a:lnTo>
                  <a:lnTo>
                    <a:pt x="6404" y="227130"/>
                  </a:lnTo>
                  <a:lnTo>
                    <a:pt x="0" y="179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920488" y="357416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4576190" y="2168905"/>
            <a:ext cx="394335" cy="1435100"/>
            <a:chOff x="4576190" y="2168905"/>
            <a:chExt cx="394335" cy="1435100"/>
          </a:xfrm>
        </p:grpSpPr>
        <p:sp>
          <p:nvSpPr>
            <p:cNvPr id="102" name="object 102"/>
            <p:cNvSpPr/>
            <p:nvPr/>
          </p:nvSpPr>
          <p:spPr>
            <a:xfrm>
              <a:off x="4810124" y="3300348"/>
              <a:ext cx="133350" cy="288925"/>
            </a:xfrm>
            <a:custGeom>
              <a:avLst/>
              <a:gdLst/>
              <a:ahLst/>
              <a:cxnLst/>
              <a:rect l="l" t="t" r="r" b="b"/>
              <a:pathLst>
                <a:path w="133350" h="288925">
                  <a:moveTo>
                    <a:pt x="0" y="0"/>
                  </a:moveTo>
                  <a:lnTo>
                    <a:pt x="133350" y="2889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76190" y="2168905"/>
              <a:ext cx="394335" cy="367665"/>
            </a:xfrm>
            <a:custGeom>
              <a:avLst/>
              <a:gdLst/>
              <a:ahLst/>
              <a:cxnLst/>
              <a:rect l="l" t="t" r="r" b="b"/>
              <a:pathLst>
                <a:path w="394335" h="367664">
                  <a:moveTo>
                    <a:pt x="308079" y="28448"/>
                  </a:moveTo>
                  <a:lnTo>
                    <a:pt x="188975" y="28448"/>
                  </a:lnTo>
                  <a:lnTo>
                    <a:pt x="210185" y="29591"/>
                  </a:lnTo>
                  <a:lnTo>
                    <a:pt x="231394" y="32512"/>
                  </a:lnTo>
                  <a:lnTo>
                    <a:pt x="270510" y="42799"/>
                  </a:lnTo>
                  <a:lnTo>
                    <a:pt x="314706" y="65659"/>
                  </a:lnTo>
                  <a:lnTo>
                    <a:pt x="345278" y="93345"/>
                  </a:lnTo>
                  <a:lnTo>
                    <a:pt x="362838" y="128143"/>
                  </a:lnTo>
                  <a:lnTo>
                    <a:pt x="365251" y="144780"/>
                  </a:lnTo>
                  <a:lnTo>
                    <a:pt x="365251" y="154178"/>
                  </a:lnTo>
                  <a:lnTo>
                    <a:pt x="357250" y="198755"/>
                  </a:lnTo>
                  <a:lnTo>
                    <a:pt x="344170" y="237744"/>
                  </a:lnTo>
                  <a:lnTo>
                    <a:pt x="320167" y="295148"/>
                  </a:lnTo>
                  <a:lnTo>
                    <a:pt x="292226" y="355473"/>
                  </a:lnTo>
                  <a:lnTo>
                    <a:pt x="318135" y="367665"/>
                  </a:lnTo>
                  <a:lnTo>
                    <a:pt x="346201" y="307086"/>
                  </a:lnTo>
                  <a:lnTo>
                    <a:pt x="370713" y="248412"/>
                  </a:lnTo>
                  <a:lnTo>
                    <a:pt x="384556" y="206883"/>
                  </a:lnTo>
                  <a:lnTo>
                    <a:pt x="392684" y="168656"/>
                  </a:lnTo>
                  <a:lnTo>
                    <a:pt x="393807" y="144780"/>
                  </a:lnTo>
                  <a:lnTo>
                    <a:pt x="392938" y="133731"/>
                  </a:lnTo>
                  <a:lnTo>
                    <a:pt x="379603" y="93345"/>
                  </a:lnTo>
                  <a:lnTo>
                    <a:pt x="347725" y="55118"/>
                  </a:lnTo>
                  <a:lnTo>
                    <a:pt x="315975" y="32639"/>
                  </a:lnTo>
                  <a:lnTo>
                    <a:pt x="308079" y="28448"/>
                  </a:lnTo>
                  <a:close/>
                </a:path>
                <a:path w="394335" h="367664">
                  <a:moveTo>
                    <a:pt x="28220" y="243523"/>
                  </a:moveTo>
                  <a:lnTo>
                    <a:pt x="0" y="248539"/>
                  </a:lnTo>
                  <a:lnTo>
                    <a:pt x="57150" y="325501"/>
                  </a:lnTo>
                  <a:lnTo>
                    <a:pt x="77233" y="257556"/>
                  </a:lnTo>
                  <a:lnTo>
                    <a:pt x="30607" y="257556"/>
                  </a:lnTo>
                  <a:lnTo>
                    <a:pt x="28220" y="243523"/>
                  </a:lnTo>
                  <a:close/>
                </a:path>
                <a:path w="394335" h="367664">
                  <a:moveTo>
                    <a:pt x="56323" y="238529"/>
                  </a:moveTo>
                  <a:lnTo>
                    <a:pt x="28220" y="243523"/>
                  </a:lnTo>
                  <a:lnTo>
                    <a:pt x="30607" y="257556"/>
                  </a:lnTo>
                  <a:lnTo>
                    <a:pt x="58674" y="252857"/>
                  </a:lnTo>
                  <a:lnTo>
                    <a:pt x="56323" y="238529"/>
                  </a:lnTo>
                  <a:close/>
                </a:path>
                <a:path w="394335" h="367664">
                  <a:moveTo>
                    <a:pt x="84328" y="233553"/>
                  </a:moveTo>
                  <a:lnTo>
                    <a:pt x="56323" y="238529"/>
                  </a:lnTo>
                  <a:lnTo>
                    <a:pt x="58674" y="252857"/>
                  </a:lnTo>
                  <a:lnTo>
                    <a:pt x="30607" y="257556"/>
                  </a:lnTo>
                  <a:lnTo>
                    <a:pt x="77233" y="257556"/>
                  </a:lnTo>
                  <a:lnTo>
                    <a:pt x="84328" y="233553"/>
                  </a:lnTo>
                  <a:close/>
                </a:path>
                <a:path w="394335" h="367664">
                  <a:moveTo>
                    <a:pt x="190626" y="0"/>
                  </a:moveTo>
                  <a:lnTo>
                    <a:pt x="178816" y="0"/>
                  </a:lnTo>
                  <a:lnTo>
                    <a:pt x="167386" y="889"/>
                  </a:lnTo>
                  <a:lnTo>
                    <a:pt x="125984" y="11303"/>
                  </a:lnTo>
                  <a:lnTo>
                    <a:pt x="92329" y="36322"/>
                  </a:lnTo>
                  <a:lnTo>
                    <a:pt x="65405" y="71501"/>
                  </a:lnTo>
                  <a:lnTo>
                    <a:pt x="44704" y="111887"/>
                  </a:lnTo>
                  <a:lnTo>
                    <a:pt x="31114" y="152908"/>
                  </a:lnTo>
                  <a:lnTo>
                    <a:pt x="25617" y="193802"/>
                  </a:lnTo>
                  <a:lnTo>
                    <a:pt x="25551" y="197104"/>
                  </a:lnTo>
                  <a:lnTo>
                    <a:pt x="25781" y="216916"/>
                  </a:lnTo>
                  <a:lnTo>
                    <a:pt x="27432" y="238887"/>
                  </a:lnTo>
                  <a:lnTo>
                    <a:pt x="28220" y="243523"/>
                  </a:lnTo>
                  <a:lnTo>
                    <a:pt x="56323" y="238529"/>
                  </a:lnTo>
                  <a:lnTo>
                    <a:pt x="56007" y="236601"/>
                  </a:lnTo>
                  <a:lnTo>
                    <a:pt x="54262" y="216916"/>
                  </a:lnTo>
                  <a:lnTo>
                    <a:pt x="54160" y="211328"/>
                  </a:lnTo>
                  <a:lnTo>
                    <a:pt x="53975" y="197104"/>
                  </a:lnTo>
                  <a:lnTo>
                    <a:pt x="55372" y="178308"/>
                  </a:lnTo>
                  <a:lnTo>
                    <a:pt x="70738" y="123825"/>
                  </a:lnTo>
                  <a:lnTo>
                    <a:pt x="89026" y="87503"/>
                  </a:lnTo>
                  <a:lnTo>
                    <a:pt x="112395" y="56769"/>
                  </a:lnTo>
                  <a:lnTo>
                    <a:pt x="143763" y="34798"/>
                  </a:lnTo>
                  <a:lnTo>
                    <a:pt x="188975" y="28448"/>
                  </a:lnTo>
                  <a:lnTo>
                    <a:pt x="308079" y="28448"/>
                  </a:lnTo>
                  <a:lnTo>
                    <a:pt x="299466" y="23876"/>
                  </a:lnTo>
                  <a:lnTo>
                    <a:pt x="259842" y="9652"/>
                  </a:lnTo>
                  <a:lnTo>
                    <a:pt x="214122" y="1270"/>
                  </a:lnTo>
                  <a:lnTo>
                    <a:pt x="190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5270753" y="3588461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927475" y="3976687"/>
            <a:ext cx="2135505" cy="60515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17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eklendikten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ağacın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durumu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232147" y="1443895"/>
            <a:ext cx="709295" cy="120269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745"/>
              </a:spcBef>
            </a:pPr>
            <a:r>
              <a:rPr sz="2400" b="1" spc="-20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2400" b="1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r>
              <a:rPr sz="2400" b="1" spc="13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37" baseline="-9259">
                <a:latin typeface="Calibri"/>
                <a:cs typeface="Calibri"/>
              </a:rPr>
              <a:t>10</a:t>
            </a:r>
            <a:endParaRPr sz="2700" baseline="-9259">
              <a:latin typeface="Calibri"/>
              <a:cs typeface="Calibri"/>
            </a:endParaRPr>
          </a:p>
          <a:p>
            <a:pPr marL="502920">
              <a:lnSpc>
                <a:spcPts val="1755"/>
              </a:lnSpc>
              <a:spcBef>
                <a:spcPts val="1235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1755"/>
              </a:lnSpc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943693" y="2754376"/>
            <a:ext cx="311150" cy="342900"/>
          </a:xfrm>
          <a:custGeom>
            <a:avLst/>
            <a:gdLst/>
            <a:ahLst/>
            <a:cxnLst/>
            <a:rect l="l" t="t" r="r" b="b"/>
            <a:pathLst>
              <a:path w="311150" h="342900">
                <a:moveTo>
                  <a:pt x="149895" y="0"/>
                </a:moveTo>
                <a:lnTo>
                  <a:pt x="149260" y="0"/>
                </a:lnTo>
                <a:lnTo>
                  <a:pt x="148498" y="126"/>
                </a:lnTo>
                <a:lnTo>
                  <a:pt x="141767" y="762"/>
                </a:lnTo>
                <a:lnTo>
                  <a:pt x="139608" y="1143"/>
                </a:lnTo>
                <a:lnTo>
                  <a:pt x="132877" y="2921"/>
                </a:lnTo>
                <a:lnTo>
                  <a:pt x="132242" y="3048"/>
                </a:lnTo>
                <a:lnTo>
                  <a:pt x="97571" y="24002"/>
                </a:lnTo>
                <a:lnTo>
                  <a:pt x="63281" y="58165"/>
                </a:lnTo>
                <a:lnTo>
                  <a:pt x="32801" y="99822"/>
                </a:lnTo>
                <a:lnTo>
                  <a:pt x="11084" y="144652"/>
                </a:lnTo>
                <a:lnTo>
                  <a:pt x="1305" y="191008"/>
                </a:lnTo>
                <a:lnTo>
                  <a:pt x="0" y="233172"/>
                </a:lnTo>
                <a:lnTo>
                  <a:pt x="126" y="241553"/>
                </a:lnTo>
                <a:lnTo>
                  <a:pt x="1559" y="265429"/>
                </a:lnTo>
                <a:lnTo>
                  <a:pt x="4099" y="291084"/>
                </a:lnTo>
                <a:lnTo>
                  <a:pt x="7147" y="316991"/>
                </a:lnTo>
                <a:lnTo>
                  <a:pt x="10576" y="342900"/>
                </a:lnTo>
                <a:lnTo>
                  <a:pt x="38897" y="339089"/>
                </a:lnTo>
                <a:lnTo>
                  <a:pt x="35468" y="313182"/>
                </a:lnTo>
                <a:lnTo>
                  <a:pt x="32420" y="287782"/>
                </a:lnTo>
                <a:lnTo>
                  <a:pt x="30007" y="262763"/>
                </a:lnTo>
                <a:lnTo>
                  <a:pt x="28681" y="239619"/>
                </a:lnTo>
                <a:lnTo>
                  <a:pt x="28577" y="232410"/>
                </a:lnTo>
                <a:lnTo>
                  <a:pt x="28483" y="215011"/>
                </a:lnTo>
                <a:lnTo>
                  <a:pt x="29880" y="192786"/>
                </a:lnTo>
                <a:lnTo>
                  <a:pt x="38389" y="153035"/>
                </a:lnTo>
                <a:lnTo>
                  <a:pt x="57439" y="114426"/>
                </a:lnTo>
                <a:lnTo>
                  <a:pt x="85633" y="75946"/>
                </a:lnTo>
                <a:lnTo>
                  <a:pt x="116113" y="45720"/>
                </a:lnTo>
                <a:lnTo>
                  <a:pt x="140354" y="30607"/>
                </a:lnTo>
                <a:lnTo>
                  <a:pt x="139989" y="30607"/>
                </a:lnTo>
                <a:lnTo>
                  <a:pt x="142021" y="29972"/>
                </a:lnTo>
                <a:lnTo>
                  <a:pt x="142393" y="29972"/>
                </a:lnTo>
                <a:lnTo>
                  <a:pt x="145277" y="29210"/>
                </a:lnTo>
                <a:lnTo>
                  <a:pt x="144561" y="29210"/>
                </a:lnTo>
                <a:lnTo>
                  <a:pt x="146720" y="28828"/>
                </a:lnTo>
                <a:lnTo>
                  <a:pt x="148599" y="28828"/>
                </a:lnTo>
                <a:lnTo>
                  <a:pt x="150491" y="28650"/>
                </a:lnTo>
                <a:lnTo>
                  <a:pt x="149133" y="28575"/>
                </a:lnTo>
                <a:lnTo>
                  <a:pt x="213304" y="28575"/>
                </a:lnTo>
                <a:lnTo>
                  <a:pt x="212379" y="27686"/>
                </a:lnTo>
                <a:lnTo>
                  <a:pt x="174660" y="4445"/>
                </a:lnTo>
                <a:lnTo>
                  <a:pt x="150657" y="126"/>
                </a:lnTo>
                <a:lnTo>
                  <a:pt x="149895" y="0"/>
                </a:lnTo>
                <a:close/>
              </a:path>
              <a:path w="311150" h="342900">
                <a:moveTo>
                  <a:pt x="232699" y="233172"/>
                </a:moveTo>
                <a:lnTo>
                  <a:pt x="235620" y="328929"/>
                </a:lnTo>
                <a:lnTo>
                  <a:pt x="310550" y="269113"/>
                </a:lnTo>
                <a:lnTo>
                  <a:pt x="308899" y="268350"/>
                </a:lnTo>
                <a:lnTo>
                  <a:pt x="279181" y="268350"/>
                </a:lnTo>
                <a:lnTo>
                  <a:pt x="252003" y="259841"/>
                </a:lnTo>
                <a:lnTo>
                  <a:pt x="256847" y="244320"/>
                </a:lnTo>
                <a:lnTo>
                  <a:pt x="232699" y="233172"/>
                </a:lnTo>
                <a:close/>
              </a:path>
              <a:path w="311150" h="342900">
                <a:moveTo>
                  <a:pt x="256847" y="244320"/>
                </a:moveTo>
                <a:lnTo>
                  <a:pt x="252003" y="259841"/>
                </a:lnTo>
                <a:lnTo>
                  <a:pt x="279181" y="268350"/>
                </a:lnTo>
                <a:lnTo>
                  <a:pt x="282984" y="256387"/>
                </a:lnTo>
                <a:lnTo>
                  <a:pt x="256847" y="244320"/>
                </a:lnTo>
                <a:close/>
              </a:path>
              <a:path w="311150" h="342900">
                <a:moveTo>
                  <a:pt x="282984" y="256387"/>
                </a:moveTo>
                <a:lnTo>
                  <a:pt x="279181" y="268350"/>
                </a:lnTo>
                <a:lnTo>
                  <a:pt x="308899" y="268350"/>
                </a:lnTo>
                <a:lnTo>
                  <a:pt x="282984" y="256387"/>
                </a:lnTo>
                <a:close/>
              </a:path>
              <a:path w="311150" h="342900">
                <a:moveTo>
                  <a:pt x="258315" y="239619"/>
                </a:moveTo>
                <a:lnTo>
                  <a:pt x="256847" y="244320"/>
                </a:lnTo>
                <a:lnTo>
                  <a:pt x="282984" y="256387"/>
                </a:lnTo>
                <a:lnTo>
                  <a:pt x="286166" y="246379"/>
                </a:lnTo>
                <a:lnTo>
                  <a:pt x="286547" y="245110"/>
                </a:lnTo>
                <a:lnTo>
                  <a:pt x="286801" y="242697"/>
                </a:lnTo>
                <a:lnTo>
                  <a:pt x="286843" y="241553"/>
                </a:lnTo>
                <a:lnTo>
                  <a:pt x="258226" y="241553"/>
                </a:lnTo>
                <a:lnTo>
                  <a:pt x="258315" y="239619"/>
                </a:lnTo>
                <a:close/>
              </a:path>
              <a:path w="311150" h="342900">
                <a:moveTo>
                  <a:pt x="258861" y="237871"/>
                </a:moveTo>
                <a:lnTo>
                  <a:pt x="258315" y="239619"/>
                </a:lnTo>
                <a:lnTo>
                  <a:pt x="258226" y="241553"/>
                </a:lnTo>
                <a:lnTo>
                  <a:pt x="258861" y="237871"/>
                </a:lnTo>
                <a:close/>
              </a:path>
              <a:path w="311150" h="342900">
                <a:moveTo>
                  <a:pt x="286979" y="237871"/>
                </a:moveTo>
                <a:lnTo>
                  <a:pt x="258861" y="237871"/>
                </a:lnTo>
                <a:lnTo>
                  <a:pt x="258226" y="241553"/>
                </a:lnTo>
                <a:lnTo>
                  <a:pt x="286843" y="241553"/>
                </a:lnTo>
                <a:lnTo>
                  <a:pt x="286979" y="237871"/>
                </a:lnTo>
                <a:close/>
              </a:path>
              <a:path w="311150" h="342900">
                <a:moveTo>
                  <a:pt x="213304" y="28575"/>
                </a:moveTo>
                <a:lnTo>
                  <a:pt x="151292" y="28575"/>
                </a:lnTo>
                <a:lnTo>
                  <a:pt x="150491" y="28650"/>
                </a:lnTo>
                <a:lnTo>
                  <a:pt x="155991" y="28956"/>
                </a:lnTo>
                <a:lnTo>
                  <a:pt x="161071" y="29972"/>
                </a:lnTo>
                <a:lnTo>
                  <a:pt x="194599" y="50037"/>
                </a:lnTo>
                <a:lnTo>
                  <a:pt x="223936" y="84962"/>
                </a:lnTo>
                <a:lnTo>
                  <a:pt x="243875" y="133731"/>
                </a:lnTo>
                <a:lnTo>
                  <a:pt x="253019" y="174625"/>
                </a:lnTo>
                <a:lnTo>
                  <a:pt x="257976" y="215264"/>
                </a:lnTo>
                <a:lnTo>
                  <a:pt x="258607" y="233299"/>
                </a:lnTo>
                <a:lnTo>
                  <a:pt x="258315" y="239619"/>
                </a:lnTo>
                <a:lnTo>
                  <a:pt x="258861" y="237871"/>
                </a:lnTo>
                <a:lnTo>
                  <a:pt x="286979" y="237871"/>
                </a:lnTo>
                <a:lnTo>
                  <a:pt x="287182" y="232410"/>
                </a:lnTo>
                <a:lnTo>
                  <a:pt x="284369" y="191008"/>
                </a:lnTo>
                <a:lnTo>
                  <a:pt x="276641" y="146812"/>
                </a:lnTo>
                <a:lnTo>
                  <a:pt x="264449" y="104648"/>
                </a:lnTo>
                <a:lnTo>
                  <a:pt x="247304" y="68707"/>
                </a:lnTo>
                <a:lnTo>
                  <a:pt x="225460" y="40259"/>
                </a:lnTo>
                <a:lnTo>
                  <a:pt x="213304" y="28575"/>
                </a:lnTo>
                <a:close/>
              </a:path>
              <a:path w="311150" h="342900">
                <a:moveTo>
                  <a:pt x="142021" y="29972"/>
                </a:moveTo>
                <a:lnTo>
                  <a:pt x="139989" y="30607"/>
                </a:lnTo>
                <a:lnTo>
                  <a:pt x="141180" y="30292"/>
                </a:lnTo>
                <a:lnTo>
                  <a:pt x="142021" y="29972"/>
                </a:lnTo>
                <a:close/>
              </a:path>
              <a:path w="311150" h="342900">
                <a:moveTo>
                  <a:pt x="141180" y="30292"/>
                </a:moveTo>
                <a:lnTo>
                  <a:pt x="139989" y="30607"/>
                </a:lnTo>
                <a:lnTo>
                  <a:pt x="140354" y="30607"/>
                </a:lnTo>
                <a:lnTo>
                  <a:pt x="141180" y="30292"/>
                </a:lnTo>
                <a:close/>
              </a:path>
              <a:path w="311150" h="342900">
                <a:moveTo>
                  <a:pt x="142393" y="29972"/>
                </a:moveTo>
                <a:lnTo>
                  <a:pt x="142021" y="29972"/>
                </a:lnTo>
                <a:lnTo>
                  <a:pt x="141180" y="30292"/>
                </a:lnTo>
                <a:lnTo>
                  <a:pt x="142393" y="29972"/>
                </a:lnTo>
                <a:close/>
              </a:path>
              <a:path w="311150" h="342900">
                <a:moveTo>
                  <a:pt x="146720" y="28828"/>
                </a:moveTo>
                <a:lnTo>
                  <a:pt x="144561" y="29210"/>
                </a:lnTo>
                <a:lnTo>
                  <a:pt x="145675" y="29104"/>
                </a:lnTo>
                <a:lnTo>
                  <a:pt x="146720" y="28828"/>
                </a:lnTo>
                <a:close/>
              </a:path>
              <a:path w="311150" h="342900">
                <a:moveTo>
                  <a:pt x="145675" y="29104"/>
                </a:moveTo>
                <a:lnTo>
                  <a:pt x="144561" y="29210"/>
                </a:lnTo>
                <a:lnTo>
                  <a:pt x="145277" y="29210"/>
                </a:lnTo>
                <a:lnTo>
                  <a:pt x="145675" y="29104"/>
                </a:lnTo>
                <a:close/>
              </a:path>
              <a:path w="311150" h="342900">
                <a:moveTo>
                  <a:pt x="148599" y="28828"/>
                </a:moveTo>
                <a:lnTo>
                  <a:pt x="146720" y="28828"/>
                </a:lnTo>
                <a:lnTo>
                  <a:pt x="145675" y="29104"/>
                </a:lnTo>
                <a:lnTo>
                  <a:pt x="148599" y="28828"/>
                </a:lnTo>
                <a:close/>
              </a:path>
              <a:path w="311150" h="342900">
                <a:moveTo>
                  <a:pt x="151292" y="28575"/>
                </a:moveTo>
                <a:lnTo>
                  <a:pt x="149133" y="28575"/>
                </a:lnTo>
                <a:lnTo>
                  <a:pt x="150491" y="28650"/>
                </a:lnTo>
                <a:lnTo>
                  <a:pt x="15129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034153" y="2790190"/>
            <a:ext cx="504190" cy="49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59079">
              <a:lnSpc>
                <a:spcPts val="1845"/>
              </a:lnSpc>
            </a:pPr>
            <a:r>
              <a:rPr sz="1800" spc="-25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927475" y="5445125"/>
            <a:ext cx="3529329" cy="1011555"/>
          </a:xfrm>
          <a:custGeom>
            <a:avLst/>
            <a:gdLst/>
            <a:ahLst/>
            <a:cxnLst/>
            <a:rect l="l" t="t" r="r" b="b"/>
            <a:pathLst>
              <a:path w="3529329" h="1011553">
                <a:moveTo>
                  <a:pt x="3529076" y="0"/>
                </a:moveTo>
                <a:lnTo>
                  <a:pt x="0" y="0"/>
                </a:lnTo>
                <a:lnTo>
                  <a:pt x="0" y="1011237"/>
                </a:lnTo>
                <a:lnTo>
                  <a:pt x="3529076" y="1011237"/>
                </a:lnTo>
                <a:lnTo>
                  <a:pt x="3529076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019422" y="5431942"/>
            <a:ext cx="2132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5334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33400" algn="l"/>
              </a:tabLst>
            </a:pP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RL</a:t>
            </a:r>
            <a:r>
              <a:rPr sz="20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476877" y="5741009"/>
            <a:ext cx="1883410" cy="6299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  <a:tabLst>
                <a:tab pos="456565" algn="l"/>
              </a:tabLst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–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	P(10)</a:t>
            </a:r>
            <a:r>
              <a:rPr sz="1800" spc="-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-65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1800" spc="-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tabLst>
                <a:tab pos="456565" algn="l"/>
              </a:tabLst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–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	R(20)</a:t>
            </a:r>
            <a:r>
              <a:rPr sz="1800" spc="-1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-55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1800" spc="-2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1190345" y="5392013"/>
            <a:ext cx="3803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6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345" y="2310511"/>
            <a:ext cx="609219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0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Ağaçlarının</a:t>
            </a:r>
            <a:r>
              <a:rPr sz="20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C</a:t>
            </a: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Kodları</a:t>
            </a:r>
            <a:r>
              <a:rPr sz="20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İle</a:t>
            </a:r>
            <a:r>
              <a:rPr sz="20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20">
                <a:solidFill>
                  <a:srgbClr val="3D3C2C"/>
                </a:solidFill>
                <a:latin typeface="Calibri"/>
                <a:cs typeface="Calibri"/>
              </a:rPr>
              <a:t>Yazılmış</a:t>
            </a:r>
            <a:r>
              <a:rPr sz="2000" b="1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Bazı</a:t>
            </a:r>
            <a:r>
              <a:rPr sz="20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Fonksiyonları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Fonksiyon</a:t>
            </a:r>
            <a:r>
              <a:rPr sz="2000" b="1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20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İçim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Tanımı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struct</a:t>
            </a:r>
            <a:r>
              <a:rPr sz="2000" spc="4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AvlDugum{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ElementType</a:t>
            </a:r>
            <a:r>
              <a:rPr sz="2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eleman;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AvlAgac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sol;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AvlAgac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sag;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 yukseklik;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1190345" y="5392013"/>
            <a:ext cx="3803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6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345" y="2310511"/>
            <a:ext cx="6139815" cy="2952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7020" marR="5080" indent="-274955">
              <a:lnSpc>
                <a:spcPts val="2160"/>
              </a:lnSpc>
              <a:spcBef>
                <a:spcPts val="3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Fonksiyon</a:t>
            </a:r>
            <a:r>
              <a:rPr sz="2000" b="1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000" b="1" spc="3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Düğümünün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Yüksekliğini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Döndüren Fonksiyon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yukseklik</a:t>
            </a:r>
            <a:r>
              <a:rPr sz="20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(Pozisyon</a:t>
            </a:r>
            <a:r>
              <a:rPr sz="20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0000FF"/>
                </a:solidFill>
                <a:latin typeface="Calibri"/>
                <a:cs typeface="Calibri"/>
              </a:rPr>
              <a:t>P)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6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51562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(P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==</a:t>
            </a:r>
            <a:r>
              <a:rPr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NULL)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74422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000" spc="-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000" spc="-35">
                <a:solidFill>
                  <a:srgbClr val="0000FF"/>
                </a:solidFill>
                <a:latin typeface="Calibri"/>
                <a:cs typeface="Calibri"/>
              </a:rPr>
              <a:t>1;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51562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74422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0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0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yukseklik;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464944" y="2555875"/>
            <a:ext cx="3973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AvlAgac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(ElementType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x,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AvlAgac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T)</a:t>
            </a:r>
            <a:r>
              <a:rPr sz="1700" spc="3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2772" y="2814955"/>
            <a:ext cx="14636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760" algn="l"/>
              </a:tabLst>
            </a:pP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if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(T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==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NULL)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45" y="2229468"/>
            <a:ext cx="4398010" cy="34518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 spc="-10">
                <a:solidFill>
                  <a:srgbClr val="FF0000"/>
                </a:solidFill>
                <a:latin typeface="Calibri"/>
                <a:cs typeface="Calibri"/>
              </a:rPr>
              <a:t>Fonksiyon</a:t>
            </a:r>
            <a:r>
              <a:rPr sz="17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17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İçin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Fonksiyonu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0308" y="3074035"/>
            <a:ext cx="3346450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760" marR="5080" indent="-48895">
              <a:lnSpc>
                <a:spcPct val="100000"/>
              </a:lnSpc>
              <a:spcBef>
                <a:spcPts val="105"/>
              </a:spcBef>
            </a:pP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malloc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(sizeof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(struct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AvlDugum));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If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(T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==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 NULL)</a:t>
            </a:r>
            <a:endParaRPr sz="1700">
              <a:latin typeface="Calibri"/>
              <a:cs typeface="Calibri"/>
            </a:endParaRPr>
          </a:p>
          <a:p>
            <a:pPr marL="160020" marR="1389380" indent="177800">
              <a:lnSpc>
                <a:spcPct val="100000"/>
              </a:lnSpc>
            </a:pP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printf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(“yer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yok!”); 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else</a:t>
            </a:r>
            <a:endParaRPr sz="170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</a:pP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338455">
              <a:lnSpc>
                <a:spcPct val="100000"/>
              </a:lnSpc>
            </a:pP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&gt;</a:t>
            </a:r>
            <a:r>
              <a:rPr sz="17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eleman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7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x;</a:t>
            </a:r>
            <a:endParaRPr sz="1700">
              <a:latin typeface="Calibri"/>
              <a:cs typeface="Calibri"/>
            </a:endParaRPr>
          </a:p>
          <a:p>
            <a:pPr marL="338455">
              <a:lnSpc>
                <a:spcPct val="100000"/>
              </a:lnSpc>
            </a:pP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&gt;</a:t>
            </a:r>
            <a:r>
              <a:rPr sz="17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yukseklik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0;</a:t>
            </a:r>
            <a:endParaRPr sz="1700">
              <a:latin typeface="Calibri"/>
              <a:cs typeface="Calibri"/>
            </a:endParaRPr>
          </a:p>
          <a:p>
            <a:pPr marL="338455">
              <a:lnSpc>
                <a:spcPct val="100000"/>
              </a:lnSpc>
            </a:pP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&gt;</a:t>
            </a:r>
            <a:r>
              <a:rPr sz="17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= T 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&gt;</a:t>
            </a:r>
            <a:r>
              <a:rPr sz="17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sag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= 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NULL;</a:t>
            </a:r>
            <a:endParaRPr sz="1700">
              <a:latin typeface="Calibri"/>
              <a:cs typeface="Calibri"/>
            </a:endParaRPr>
          </a:p>
          <a:p>
            <a:pPr marL="210820">
              <a:lnSpc>
                <a:spcPct val="100000"/>
              </a:lnSpc>
            </a:pP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3226"/>
            <a:ext cx="2314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809369" y="2335530"/>
            <a:ext cx="4576445" cy="106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>
                <a:latin typeface="Calibri"/>
                <a:cs typeface="Calibri"/>
              </a:rPr>
              <a:t>T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sol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Ekleme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(x,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T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sol);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>
                <a:latin typeface="Calibri"/>
                <a:cs typeface="Calibri"/>
              </a:rPr>
              <a:t>If(yukseklik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(T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sol)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–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yukseklik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(T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sag)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== </a:t>
            </a:r>
            <a:r>
              <a:rPr sz="1700" spc="-25">
                <a:latin typeface="Calibri"/>
                <a:cs typeface="Calibri"/>
              </a:rPr>
              <a:t>2)</a:t>
            </a:r>
            <a:endParaRPr sz="1700">
              <a:latin typeface="Calibri"/>
              <a:cs typeface="Calibri"/>
            </a:endParaRPr>
          </a:p>
          <a:p>
            <a:pPr marL="208915" marR="5080">
              <a:lnSpc>
                <a:spcPct val="100000"/>
              </a:lnSpc>
            </a:pPr>
            <a:r>
              <a:rPr sz="1700">
                <a:latin typeface="Calibri"/>
                <a:cs typeface="Calibri"/>
              </a:rPr>
              <a:t>If(x &lt; T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sol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eleman)</a:t>
            </a:r>
            <a:r>
              <a:rPr sz="1700" spc="36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T =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SolTekDondurme (T); </a:t>
            </a:r>
            <a:r>
              <a:rPr sz="1700">
                <a:latin typeface="Calibri"/>
                <a:cs typeface="Calibri"/>
              </a:rPr>
              <a:t>else T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1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Sol_SagCiftDondurme </a:t>
            </a:r>
            <a:r>
              <a:rPr sz="1700">
                <a:latin typeface="Calibri"/>
                <a:cs typeface="Calibri"/>
              </a:rPr>
              <a:t>(T);</a:t>
            </a:r>
            <a:r>
              <a:rPr sz="1700" spc="385">
                <a:latin typeface="Calibri"/>
                <a:cs typeface="Calibri"/>
              </a:rPr>
              <a:t> </a:t>
            </a:r>
            <a:r>
              <a:rPr sz="1700" spc="-50"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345" y="1816988"/>
            <a:ext cx="6043295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591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20">
                <a:latin typeface="Calibri"/>
                <a:cs typeface="Calibri"/>
              </a:rPr>
              <a:t>else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34975" algn="l"/>
                <a:tab pos="226314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If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(x &lt;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T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eleman)</a:t>
            </a:r>
            <a:r>
              <a:rPr sz="1700">
                <a:latin typeface="Calibri"/>
                <a:cs typeface="Calibri"/>
              </a:rPr>
              <a:t>	</a:t>
            </a:r>
            <a:r>
              <a:rPr sz="1700" spc="-50"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20">
                <a:latin typeface="Calibri"/>
                <a:cs typeface="Calibri"/>
              </a:rPr>
              <a:t>else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4975" algn="l"/>
                <a:tab pos="221424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If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(x &gt;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T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eleman)</a:t>
            </a:r>
            <a:r>
              <a:rPr sz="1700">
                <a:latin typeface="Calibri"/>
                <a:cs typeface="Calibri"/>
              </a:rPr>
              <a:t>	</a:t>
            </a:r>
            <a:r>
              <a:rPr sz="1700" spc="-50"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3119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T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sag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Ekleme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(x,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T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sag);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3119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If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(yukseklik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(T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sag)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–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yukseklik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(T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 sol)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== </a:t>
            </a:r>
            <a:r>
              <a:rPr sz="1700" spc="-25">
                <a:latin typeface="Calibri"/>
                <a:cs typeface="Calibri"/>
              </a:rPr>
              <a:t>2)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2804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If (x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&gt; T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sag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eleman)</a:t>
            </a:r>
            <a:r>
              <a:rPr sz="1700" spc="3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T =</a:t>
            </a:r>
            <a:r>
              <a:rPr sz="1700" spc="15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SagTekDondurme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(T);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2804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else T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2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Sag_SolCiftDondurme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(T);</a:t>
            </a:r>
            <a:r>
              <a:rPr sz="1700" spc="385">
                <a:latin typeface="Calibri"/>
                <a:cs typeface="Calibri"/>
              </a:rPr>
              <a:t> </a:t>
            </a:r>
            <a:r>
              <a:rPr sz="1700" spc="-50"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3497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T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yukseklik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max(yukseklik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(T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sol),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yukseklik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(T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sag))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+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1;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3497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return</a:t>
            </a:r>
            <a:r>
              <a:rPr sz="1700" spc="-8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T;</a:t>
            </a:r>
            <a:r>
              <a:rPr sz="1700" spc="305">
                <a:latin typeface="Calibri"/>
                <a:cs typeface="Calibri"/>
              </a:rPr>
              <a:t> </a:t>
            </a:r>
            <a:r>
              <a:rPr sz="1700" spc="-50"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90345" y="2318131"/>
            <a:ext cx="63963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 spc="-10">
                <a:solidFill>
                  <a:srgbClr val="FF0000"/>
                </a:solidFill>
                <a:latin typeface="Calibri"/>
                <a:cs typeface="Calibri"/>
              </a:rPr>
              <a:t>Fonksiyon</a:t>
            </a:r>
            <a:r>
              <a:rPr sz="17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170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7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İçin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Sola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Doğru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Tek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Döndürme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(LL)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Fonksiyonu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4005" y="3432871"/>
            <a:ext cx="5733415" cy="20205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-20">
                <a:latin typeface="Calibri"/>
                <a:cs typeface="Calibri"/>
              </a:rPr>
              <a:t>Pozisyon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k1;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>
                <a:latin typeface="Calibri"/>
                <a:cs typeface="Calibri"/>
              </a:rPr>
              <a:t>k1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 k2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sol;</a:t>
            </a:r>
            <a:endParaRPr sz="1700">
              <a:latin typeface="Calibri"/>
              <a:cs typeface="Calibri"/>
            </a:endParaRPr>
          </a:p>
          <a:p>
            <a:pPr marL="12700" marR="3947160">
              <a:lnSpc>
                <a:spcPct val="110000"/>
              </a:lnSpc>
            </a:pPr>
            <a:r>
              <a:rPr sz="1700">
                <a:latin typeface="Calibri"/>
                <a:cs typeface="Calibri"/>
              </a:rPr>
              <a:t>k2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sol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k1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5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sag; </a:t>
            </a:r>
            <a:r>
              <a:rPr sz="1700">
                <a:latin typeface="Calibri"/>
                <a:cs typeface="Calibri"/>
              </a:rPr>
              <a:t>k1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sag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 </a:t>
            </a:r>
            <a:r>
              <a:rPr sz="1700" spc="-25">
                <a:latin typeface="Calibri"/>
                <a:cs typeface="Calibri"/>
              </a:rPr>
              <a:t>k2;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1700">
                <a:latin typeface="Calibri"/>
                <a:cs typeface="Calibri"/>
              </a:rPr>
              <a:t>k2</a:t>
            </a:r>
            <a:r>
              <a:rPr sz="1700" spc="-25">
                <a:latin typeface="Calibri"/>
                <a:cs typeface="Calibri"/>
              </a:rPr>
              <a:t> -</a:t>
            </a:r>
            <a:r>
              <a:rPr sz="1700">
                <a:latin typeface="Calibri"/>
                <a:cs typeface="Calibri"/>
              </a:rPr>
              <a:t>&gt;yukseklik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max(yukseklik(k2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sol),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yukseklik(k2</a:t>
            </a:r>
            <a:r>
              <a:rPr sz="1700" spc="-50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&gt;sag))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+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1; </a:t>
            </a:r>
            <a:r>
              <a:rPr sz="1700">
                <a:latin typeface="Calibri"/>
                <a:cs typeface="Calibri"/>
              </a:rPr>
              <a:t>k1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yukseklik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max (yukseklik</a:t>
            </a:r>
            <a:r>
              <a:rPr sz="1700" spc="-5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(k1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 sol)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,k2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-</a:t>
            </a:r>
            <a:r>
              <a:rPr sz="1700">
                <a:latin typeface="Calibri"/>
                <a:cs typeface="Calibri"/>
              </a:rPr>
              <a:t>&gt;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yukseklik)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+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1; </a:t>
            </a:r>
            <a:r>
              <a:rPr sz="1700">
                <a:latin typeface="Calibri"/>
                <a:cs typeface="Calibri"/>
              </a:rPr>
              <a:t>return</a:t>
            </a:r>
            <a:r>
              <a:rPr sz="1700" spc="-7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k1;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45" y="2862808"/>
            <a:ext cx="4311015" cy="28759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static</a:t>
            </a:r>
            <a:r>
              <a:rPr sz="1700" spc="-6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Pozisyon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SolTekDondurme</a:t>
            </a:r>
            <a:r>
              <a:rPr sz="1700" spc="-6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(Pozisyon</a:t>
            </a:r>
            <a:r>
              <a:rPr sz="1700" spc="-5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k2)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50"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50"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91869" y="2280640"/>
            <a:ext cx="5520055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Fonksiyon</a:t>
            </a:r>
            <a:r>
              <a:rPr sz="2000" b="1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5.</a:t>
            </a:r>
            <a:r>
              <a:rPr sz="20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İçin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Sol-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Çift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Döndürme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static</a:t>
            </a:r>
            <a:r>
              <a:rPr sz="20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Pozisyon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Sol_SagCiftDondurme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(Pozisyon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k3)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9941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k3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&gt;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4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SagTekDondurme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(k3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&gt;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sol);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9941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return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SolTekDondurme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(k3);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741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AVL</a:t>
            </a:r>
            <a:r>
              <a:rPr sz="3600" spc="-155"/>
              <a:t> </a:t>
            </a:r>
            <a:r>
              <a:rPr sz="3600"/>
              <a:t>Ağaçları:</a:t>
            </a:r>
            <a:r>
              <a:rPr sz="3600" spc="-155"/>
              <a:t> </a:t>
            </a:r>
            <a:r>
              <a:rPr sz="3600" spc="-35"/>
              <a:t>Tanım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1497521"/>
            <a:ext cx="6379845" cy="31438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49910" indent="-537210" algn="just">
              <a:lnSpc>
                <a:spcPct val="100000"/>
              </a:lnSpc>
              <a:spcBef>
                <a:spcPts val="675"/>
              </a:spcBef>
              <a:buClr>
                <a:srgbClr val="93C500"/>
              </a:buClr>
              <a:buSzPct val="75000"/>
              <a:buAutoNum type="arabicPeriod"/>
              <a:tabLst>
                <a:tab pos="549910" algn="l"/>
              </a:tabLst>
            </a:pP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boş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ağacıdır.</a:t>
            </a:r>
            <a:endParaRPr sz="2400">
              <a:latin typeface="Calibri"/>
              <a:cs typeface="Calibri"/>
            </a:endParaRPr>
          </a:p>
          <a:p>
            <a:pPr marL="546100" marR="5080" indent="-534035" algn="just">
              <a:lnSpc>
                <a:spcPct val="100000"/>
              </a:lnSpc>
              <a:spcBef>
                <a:spcPts val="580"/>
              </a:spcBef>
              <a:buSzPct val="75000"/>
              <a:buFont typeface="Calibri"/>
              <a:buAutoNum type="arabicPeriod"/>
              <a:tabLst>
                <a:tab pos="546100" algn="l"/>
                <a:tab pos="549910" algn="l"/>
              </a:tabLst>
            </a:pPr>
            <a:r>
              <a:rPr sz="240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boş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L</a:t>
            </a:r>
            <a:r>
              <a:rPr sz="1800" spc="1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R</a:t>
            </a:r>
            <a:r>
              <a:rPr sz="1800" spc="1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sağ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ağaçları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ise,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ancak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ve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ancak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aşağıdaki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şartları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sağlarsa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endParaRPr sz="2400">
              <a:latin typeface="Calibri"/>
              <a:cs typeface="Calibri"/>
            </a:endParaRPr>
          </a:p>
          <a:p>
            <a:pPr marL="546100" algn="just">
              <a:lnSpc>
                <a:spcPct val="100000"/>
              </a:lnSpc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isimlendirilir.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550"/>
              </a:spcBef>
              <a:buClr>
                <a:srgbClr val="93C500"/>
              </a:buClr>
              <a:buSzPct val="75000"/>
              <a:buAutoNum type="arabicPeriod"/>
              <a:tabLst>
                <a:tab pos="927100" algn="l"/>
              </a:tabLst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L</a:t>
            </a:r>
            <a:r>
              <a:rPr sz="1600" spc="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R</a:t>
            </a:r>
            <a:r>
              <a:rPr sz="1600" spc="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ağaçları</a:t>
            </a:r>
            <a:r>
              <a:rPr sz="22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endParaRPr sz="22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AutoNum type="arabicPeriod"/>
              <a:tabLst>
                <a:tab pos="927100" algn="l"/>
              </a:tabLst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h</a:t>
            </a:r>
            <a:r>
              <a:rPr sz="1400">
                <a:solidFill>
                  <a:srgbClr val="3D3C2C"/>
                </a:solidFill>
                <a:latin typeface="Calibri"/>
                <a:cs typeface="Calibri"/>
              </a:rPr>
              <a:t>L</a:t>
            </a:r>
            <a:r>
              <a:rPr sz="1400" spc="1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h</a:t>
            </a:r>
            <a:r>
              <a:rPr sz="1400">
                <a:solidFill>
                  <a:srgbClr val="3D3C2C"/>
                </a:solidFill>
                <a:latin typeface="Calibri"/>
                <a:cs typeface="Calibri"/>
              </a:rPr>
              <a:t>R</a:t>
            </a:r>
            <a:r>
              <a:rPr sz="1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400">
                <a:solidFill>
                  <a:srgbClr val="3D3C2C"/>
                </a:solidFill>
                <a:latin typeface="Calibri"/>
                <a:cs typeface="Calibri"/>
              </a:rPr>
              <a:t>L</a:t>
            </a:r>
            <a:r>
              <a:rPr sz="1400" spc="1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400">
                <a:solidFill>
                  <a:srgbClr val="3D3C2C"/>
                </a:solidFill>
                <a:latin typeface="Calibri"/>
                <a:cs typeface="Calibri"/>
              </a:rPr>
              <a:t>R</a:t>
            </a:r>
            <a:r>
              <a:rPr sz="1400" spc="1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nin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yükseklikleri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olmak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üzere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|h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L</a:t>
            </a:r>
            <a:r>
              <a:rPr sz="1600" spc="114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–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h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R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|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&lt;=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olmak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zorundadır.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2629" y="4576762"/>
            <a:ext cx="3049905" cy="1856105"/>
            <a:chOff x="2492629" y="4576762"/>
            <a:chExt cx="3049905" cy="1856105"/>
          </a:xfrm>
        </p:grpSpPr>
        <p:sp>
          <p:nvSpPr>
            <p:cNvPr id="5" name="object 5"/>
            <p:cNvSpPr/>
            <p:nvPr/>
          </p:nvSpPr>
          <p:spPr>
            <a:xfrm>
              <a:off x="3840226" y="4581525"/>
              <a:ext cx="481330" cy="434975"/>
            </a:xfrm>
            <a:custGeom>
              <a:avLst/>
              <a:gdLst/>
              <a:ahLst/>
              <a:cxnLst/>
              <a:rect l="l" t="t" r="r" b="b"/>
              <a:pathLst>
                <a:path w="481329" h="434975">
                  <a:moveTo>
                    <a:pt x="240411" y="0"/>
                  </a:moveTo>
                  <a:lnTo>
                    <a:pt x="191940" y="4419"/>
                  </a:lnTo>
                  <a:lnTo>
                    <a:pt x="146804" y="17095"/>
                  </a:lnTo>
                  <a:lnTo>
                    <a:pt x="105965" y="37149"/>
                  </a:lnTo>
                  <a:lnTo>
                    <a:pt x="70389" y="63706"/>
                  </a:lnTo>
                  <a:lnTo>
                    <a:pt x="41040" y="95888"/>
                  </a:lnTo>
                  <a:lnTo>
                    <a:pt x="18883" y="132820"/>
                  </a:lnTo>
                  <a:lnTo>
                    <a:pt x="4881" y="173624"/>
                  </a:lnTo>
                  <a:lnTo>
                    <a:pt x="0" y="217424"/>
                  </a:lnTo>
                  <a:lnTo>
                    <a:pt x="4881" y="261265"/>
                  </a:lnTo>
                  <a:lnTo>
                    <a:pt x="18883" y="302101"/>
                  </a:lnTo>
                  <a:lnTo>
                    <a:pt x="41040" y="339055"/>
                  </a:lnTo>
                  <a:lnTo>
                    <a:pt x="70389" y="371252"/>
                  </a:lnTo>
                  <a:lnTo>
                    <a:pt x="105965" y="397818"/>
                  </a:lnTo>
                  <a:lnTo>
                    <a:pt x="146804" y="417877"/>
                  </a:lnTo>
                  <a:lnTo>
                    <a:pt x="191940" y="430554"/>
                  </a:lnTo>
                  <a:lnTo>
                    <a:pt x="240411" y="434975"/>
                  </a:lnTo>
                  <a:lnTo>
                    <a:pt x="288886" y="430554"/>
                  </a:lnTo>
                  <a:lnTo>
                    <a:pt x="334037" y="417877"/>
                  </a:lnTo>
                  <a:lnTo>
                    <a:pt x="374896" y="397818"/>
                  </a:lnTo>
                  <a:lnTo>
                    <a:pt x="410495" y="371252"/>
                  </a:lnTo>
                  <a:lnTo>
                    <a:pt x="439867" y="339055"/>
                  </a:lnTo>
                  <a:lnTo>
                    <a:pt x="462045" y="302101"/>
                  </a:lnTo>
                  <a:lnTo>
                    <a:pt x="476061" y="261265"/>
                  </a:lnTo>
                  <a:lnTo>
                    <a:pt x="480949" y="217424"/>
                  </a:lnTo>
                  <a:lnTo>
                    <a:pt x="476061" y="173624"/>
                  </a:lnTo>
                  <a:lnTo>
                    <a:pt x="462045" y="132820"/>
                  </a:lnTo>
                  <a:lnTo>
                    <a:pt x="439867" y="95888"/>
                  </a:lnTo>
                  <a:lnTo>
                    <a:pt x="410495" y="63706"/>
                  </a:lnTo>
                  <a:lnTo>
                    <a:pt x="374896" y="37149"/>
                  </a:lnTo>
                  <a:lnTo>
                    <a:pt x="334037" y="17095"/>
                  </a:lnTo>
                  <a:lnTo>
                    <a:pt x="288886" y="4419"/>
                  </a:lnTo>
                  <a:lnTo>
                    <a:pt x="240411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3900" y="4581525"/>
              <a:ext cx="1539875" cy="830580"/>
            </a:xfrm>
            <a:custGeom>
              <a:avLst/>
              <a:gdLst/>
              <a:ahLst/>
              <a:cxnLst/>
              <a:rect l="l" t="t" r="r" b="b"/>
              <a:pathLst>
                <a:path w="1539875" h="830578">
                  <a:moveTo>
                    <a:pt x="576326" y="217424"/>
                  </a:moveTo>
                  <a:lnTo>
                    <a:pt x="581207" y="173624"/>
                  </a:lnTo>
                  <a:lnTo>
                    <a:pt x="595209" y="132820"/>
                  </a:lnTo>
                  <a:lnTo>
                    <a:pt x="617366" y="95888"/>
                  </a:lnTo>
                  <a:lnTo>
                    <a:pt x="646715" y="63706"/>
                  </a:lnTo>
                  <a:lnTo>
                    <a:pt x="682291" y="37149"/>
                  </a:lnTo>
                  <a:lnTo>
                    <a:pt x="723130" y="17095"/>
                  </a:lnTo>
                  <a:lnTo>
                    <a:pt x="768266" y="4419"/>
                  </a:lnTo>
                  <a:lnTo>
                    <a:pt x="816737" y="0"/>
                  </a:lnTo>
                  <a:lnTo>
                    <a:pt x="865212" y="4419"/>
                  </a:lnTo>
                  <a:lnTo>
                    <a:pt x="910363" y="17095"/>
                  </a:lnTo>
                  <a:lnTo>
                    <a:pt x="951222" y="37149"/>
                  </a:lnTo>
                  <a:lnTo>
                    <a:pt x="986821" y="63706"/>
                  </a:lnTo>
                  <a:lnTo>
                    <a:pt x="1016193" y="95888"/>
                  </a:lnTo>
                  <a:lnTo>
                    <a:pt x="1038371" y="132820"/>
                  </a:lnTo>
                  <a:lnTo>
                    <a:pt x="1052387" y="173624"/>
                  </a:lnTo>
                  <a:lnTo>
                    <a:pt x="1057275" y="217424"/>
                  </a:lnTo>
                  <a:lnTo>
                    <a:pt x="1052387" y="261265"/>
                  </a:lnTo>
                  <a:lnTo>
                    <a:pt x="1038371" y="302101"/>
                  </a:lnTo>
                  <a:lnTo>
                    <a:pt x="1016193" y="339055"/>
                  </a:lnTo>
                  <a:lnTo>
                    <a:pt x="986821" y="371252"/>
                  </a:lnTo>
                  <a:lnTo>
                    <a:pt x="951222" y="397818"/>
                  </a:lnTo>
                  <a:lnTo>
                    <a:pt x="910363" y="417877"/>
                  </a:lnTo>
                  <a:lnTo>
                    <a:pt x="865212" y="430554"/>
                  </a:lnTo>
                  <a:lnTo>
                    <a:pt x="816737" y="434975"/>
                  </a:lnTo>
                  <a:lnTo>
                    <a:pt x="768266" y="430554"/>
                  </a:lnTo>
                  <a:lnTo>
                    <a:pt x="723130" y="417877"/>
                  </a:lnTo>
                  <a:lnTo>
                    <a:pt x="682291" y="397818"/>
                  </a:lnTo>
                  <a:lnTo>
                    <a:pt x="646715" y="371252"/>
                  </a:lnTo>
                  <a:lnTo>
                    <a:pt x="617366" y="339055"/>
                  </a:lnTo>
                  <a:lnTo>
                    <a:pt x="595209" y="302101"/>
                  </a:lnTo>
                  <a:lnTo>
                    <a:pt x="581207" y="261265"/>
                  </a:lnTo>
                  <a:lnTo>
                    <a:pt x="576326" y="217424"/>
                  </a:lnTo>
                  <a:close/>
                </a:path>
                <a:path w="1539875" h="830578">
                  <a:moveTo>
                    <a:pt x="1009650" y="361950"/>
                  </a:moveTo>
                  <a:lnTo>
                    <a:pt x="1539875" y="793750"/>
                  </a:lnTo>
                </a:path>
                <a:path w="1539875" h="830578">
                  <a:moveTo>
                    <a:pt x="0" y="830326"/>
                  </a:moveTo>
                  <a:lnTo>
                    <a:pt x="612775" y="3492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2629" y="5292724"/>
              <a:ext cx="3049905" cy="1122680"/>
            </a:xfrm>
            <a:custGeom>
              <a:avLst/>
              <a:gdLst/>
              <a:ahLst/>
              <a:cxnLst/>
              <a:rect l="l" t="t" r="r" b="b"/>
              <a:pathLst>
                <a:path w="3049904" h="1122679">
                  <a:moveTo>
                    <a:pt x="115316" y="169926"/>
                  </a:moveTo>
                  <a:lnTo>
                    <a:pt x="108775" y="155194"/>
                  </a:lnTo>
                  <a:lnTo>
                    <a:pt x="80772" y="92075"/>
                  </a:lnTo>
                  <a:lnTo>
                    <a:pt x="39243" y="166497"/>
                  </a:lnTo>
                  <a:lnTo>
                    <a:pt x="70929" y="167932"/>
                  </a:lnTo>
                  <a:lnTo>
                    <a:pt x="31673" y="1045959"/>
                  </a:lnTo>
                  <a:lnTo>
                    <a:pt x="0" y="1044536"/>
                  </a:lnTo>
                  <a:lnTo>
                    <a:pt x="34671" y="1122362"/>
                  </a:lnTo>
                  <a:lnTo>
                    <a:pt x="69799" y="1059205"/>
                  </a:lnTo>
                  <a:lnTo>
                    <a:pt x="76073" y="1047940"/>
                  </a:lnTo>
                  <a:lnTo>
                    <a:pt x="44373" y="1046530"/>
                  </a:lnTo>
                  <a:lnTo>
                    <a:pt x="83629" y="168503"/>
                  </a:lnTo>
                  <a:lnTo>
                    <a:pt x="115316" y="169926"/>
                  </a:lnTo>
                  <a:close/>
                </a:path>
                <a:path w="3049904" h="1122679">
                  <a:moveTo>
                    <a:pt x="3049397" y="76200"/>
                  </a:moveTo>
                  <a:lnTo>
                    <a:pt x="3043047" y="63500"/>
                  </a:lnTo>
                  <a:lnTo>
                    <a:pt x="3011297" y="0"/>
                  </a:lnTo>
                  <a:lnTo>
                    <a:pt x="2973197" y="76200"/>
                  </a:lnTo>
                  <a:lnTo>
                    <a:pt x="3004934" y="76200"/>
                  </a:lnTo>
                  <a:lnTo>
                    <a:pt x="3004820" y="922337"/>
                  </a:lnTo>
                  <a:lnTo>
                    <a:pt x="2973070" y="922337"/>
                  </a:lnTo>
                  <a:lnTo>
                    <a:pt x="3011170" y="998537"/>
                  </a:lnTo>
                  <a:lnTo>
                    <a:pt x="3042920" y="935037"/>
                  </a:lnTo>
                  <a:lnTo>
                    <a:pt x="3049270" y="922337"/>
                  </a:lnTo>
                  <a:lnTo>
                    <a:pt x="3017520" y="922337"/>
                  </a:lnTo>
                  <a:lnTo>
                    <a:pt x="3017634" y="76200"/>
                  </a:lnTo>
                  <a:lnTo>
                    <a:pt x="304939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0650" y="5410200"/>
              <a:ext cx="1198880" cy="1017905"/>
            </a:xfrm>
            <a:custGeom>
              <a:avLst/>
              <a:gdLst/>
              <a:ahLst/>
              <a:cxnLst/>
              <a:rect l="l" t="t" r="r" b="b"/>
              <a:pathLst>
                <a:path w="1198879" h="1017903">
                  <a:moveTo>
                    <a:pt x="599313" y="0"/>
                  </a:moveTo>
                  <a:lnTo>
                    <a:pt x="0" y="1017587"/>
                  </a:lnTo>
                  <a:lnTo>
                    <a:pt x="1198626" y="1017587"/>
                  </a:lnTo>
                  <a:lnTo>
                    <a:pt x="59931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0650" y="5410200"/>
              <a:ext cx="1198880" cy="1017905"/>
            </a:xfrm>
            <a:custGeom>
              <a:avLst/>
              <a:gdLst/>
              <a:ahLst/>
              <a:cxnLst/>
              <a:rect l="l" t="t" r="r" b="b"/>
              <a:pathLst>
                <a:path w="1198879" h="1017903">
                  <a:moveTo>
                    <a:pt x="0" y="1017587"/>
                  </a:moveTo>
                  <a:lnTo>
                    <a:pt x="599313" y="0"/>
                  </a:lnTo>
                  <a:lnTo>
                    <a:pt x="1198626" y="1017587"/>
                  </a:lnTo>
                  <a:lnTo>
                    <a:pt x="0" y="1017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36394" y="5805322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h</a:t>
            </a:r>
            <a:r>
              <a:rPr sz="1000" spc="-25">
                <a:latin typeface="Calibri"/>
                <a:cs typeface="Calibri"/>
              </a:rPr>
              <a:t>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2228" y="5657799"/>
            <a:ext cx="1095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h</a:t>
            </a:r>
            <a:r>
              <a:rPr sz="1000">
                <a:latin typeface="Calibri"/>
                <a:cs typeface="Calibri"/>
              </a:rPr>
              <a:t>L</a:t>
            </a:r>
            <a:r>
              <a:rPr sz="1800">
                <a:latin typeface="Calibri"/>
                <a:cs typeface="Calibri"/>
              </a:rPr>
              <a:t>+1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or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h</a:t>
            </a:r>
            <a:r>
              <a:rPr sz="1000" spc="-10">
                <a:latin typeface="Calibri"/>
                <a:cs typeface="Calibri"/>
              </a:rPr>
              <a:t>L</a:t>
            </a:r>
            <a:r>
              <a:rPr sz="1800" spc="-10">
                <a:latin typeface="Calibri"/>
                <a:cs typeface="Calibri"/>
              </a:rPr>
              <a:t>-</a:t>
            </a: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9617" y="5933338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cap="small" spc="-80">
                <a:latin typeface="Calibri"/>
                <a:cs typeface="Calibri"/>
              </a:rPr>
              <a:t>Tl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27512" y="5380037"/>
            <a:ext cx="1155700" cy="923925"/>
            <a:chOff x="4227512" y="5380037"/>
            <a:chExt cx="1155700" cy="923925"/>
          </a:xfrm>
        </p:grpSpPr>
        <p:sp>
          <p:nvSpPr>
            <p:cNvPr id="14" name="object 14"/>
            <p:cNvSpPr/>
            <p:nvPr/>
          </p:nvSpPr>
          <p:spPr>
            <a:xfrm>
              <a:off x="4232275" y="5384800"/>
              <a:ext cx="1146175" cy="914400"/>
            </a:xfrm>
            <a:custGeom>
              <a:avLst/>
              <a:gdLst/>
              <a:ahLst/>
              <a:cxnLst/>
              <a:rect l="l" t="t" r="r" b="b"/>
              <a:pathLst>
                <a:path w="1146175" h="914400">
                  <a:moveTo>
                    <a:pt x="573151" y="0"/>
                  </a:moveTo>
                  <a:lnTo>
                    <a:pt x="0" y="914400"/>
                  </a:lnTo>
                  <a:lnTo>
                    <a:pt x="1146175" y="914400"/>
                  </a:lnTo>
                  <a:lnTo>
                    <a:pt x="57315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32275" y="5384800"/>
              <a:ext cx="1146175" cy="914400"/>
            </a:xfrm>
            <a:custGeom>
              <a:avLst/>
              <a:gdLst/>
              <a:ahLst/>
              <a:cxnLst/>
              <a:rect l="l" t="t" r="r" b="b"/>
              <a:pathLst>
                <a:path w="1146175" h="914400">
                  <a:moveTo>
                    <a:pt x="0" y="914400"/>
                  </a:moveTo>
                  <a:lnTo>
                    <a:pt x="573151" y="0"/>
                  </a:lnTo>
                  <a:lnTo>
                    <a:pt x="1146175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98289" y="5856223"/>
            <a:ext cx="283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cap="small" spc="-105">
                <a:latin typeface="Calibri"/>
                <a:cs typeface="Calibri"/>
              </a:rPr>
              <a:t>Tr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10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C#</a:t>
            </a:r>
            <a:r>
              <a:rPr spc="-40"/>
              <a:t> </a:t>
            </a:r>
            <a:r>
              <a:rPr/>
              <a:t>veya</a:t>
            </a:r>
            <a:r>
              <a:rPr spc="-30"/>
              <a:t> </a:t>
            </a:r>
            <a:r>
              <a:rPr/>
              <a:t>java</a:t>
            </a:r>
            <a:r>
              <a:rPr spc="-40"/>
              <a:t> </a:t>
            </a:r>
            <a:r>
              <a:rPr/>
              <a:t>sola</a:t>
            </a:r>
            <a:r>
              <a:rPr spc="-25"/>
              <a:t> </a:t>
            </a:r>
            <a:r>
              <a:rPr spc="-10"/>
              <a:t>döndürme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public</a:t>
            </a:r>
            <a:r>
              <a:rPr spc="-10"/>
              <a:t> </a:t>
            </a:r>
            <a:r>
              <a:rPr/>
              <a:t>int</a:t>
            </a:r>
            <a:r>
              <a:rPr spc="-10"/>
              <a:t> solaDondur(AVLtreeNode</a:t>
            </a:r>
            <a:r>
              <a:rPr spc="-45"/>
              <a:t> </a:t>
            </a:r>
            <a:r>
              <a:rPr/>
              <a:t>k1,</a:t>
            </a:r>
            <a:r>
              <a:rPr spc="-35"/>
              <a:t> </a:t>
            </a:r>
            <a:r>
              <a:rPr spc="-20"/>
              <a:t>AVLtreeNode </a:t>
            </a:r>
            <a:r>
              <a:rPr spc="-25"/>
              <a:t>k3)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60"/>
              <a:t>{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k3.leftNode</a:t>
            </a:r>
            <a:r>
              <a:rPr spc="-30"/>
              <a:t> </a:t>
            </a:r>
            <a:r>
              <a:rPr/>
              <a:t>=</a:t>
            </a:r>
            <a:r>
              <a:rPr spc="-10"/>
              <a:t> k1.rightNode;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k1.rightNode</a:t>
            </a:r>
            <a:r>
              <a:rPr spc="-50"/>
              <a:t> </a:t>
            </a:r>
            <a:r>
              <a:rPr/>
              <a:t>=</a:t>
            </a:r>
            <a:r>
              <a:rPr spc="-15"/>
              <a:t> </a:t>
            </a:r>
            <a:r>
              <a:rPr spc="-10"/>
              <a:t>k3.leftNode.leftNode;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34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10"/>
              <a:t>k3.leftNode.leftNode</a:t>
            </a:r>
            <a:r>
              <a:rPr spc="-5"/>
              <a:t> </a:t>
            </a:r>
            <a:r>
              <a:rPr/>
              <a:t>=</a:t>
            </a:r>
            <a:r>
              <a:rPr spc="25"/>
              <a:t> </a:t>
            </a:r>
            <a:r>
              <a:rPr spc="-25"/>
              <a:t>k1;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10"/>
              <a:t>k3.yukseklik</a:t>
            </a:r>
            <a:r>
              <a:rPr spc="-25"/>
              <a:t> </a:t>
            </a:r>
            <a:r>
              <a:rPr/>
              <a:t>=</a:t>
            </a:r>
            <a:r>
              <a:rPr spc="-10"/>
              <a:t> yukseklikBul(k3);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10"/>
              <a:t>k3.leftNode.yukseklik </a:t>
            </a:r>
            <a:r>
              <a:rPr/>
              <a:t>=</a:t>
            </a:r>
            <a:r>
              <a:rPr spc="5"/>
              <a:t> </a:t>
            </a:r>
            <a:r>
              <a:rPr spc="-10"/>
              <a:t>yukseklikBul(k3.leftNode);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10"/>
              <a:t>k1.yukseklik</a:t>
            </a:r>
            <a:r>
              <a:rPr spc="-25"/>
              <a:t> </a:t>
            </a:r>
            <a:r>
              <a:rPr/>
              <a:t>=</a:t>
            </a:r>
            <a:r>
              <a:rPr spc="-10"/>
              <a:t> yukseklikBul(k1);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60"/>
              <a:t>}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91869" y="2340991"/>
            <a:ext cx="1019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3803980"/>
            <a:ext cx="1457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46,</a:t>
            </a:r>
            <a:r>
              <a:rPr sz="20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eklendi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32201" y="2060575"/>
            <a:ext cx="4030979" cy="4105275"/>
            <a:chOff x="3132201" y="2060575"/>
            <a:chExt cx="4030979" cy="4105275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32201" y="2060575"/>
              <a:ext cx="3671824" cy="16732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28975" y="3933825"/>
              <a:ext cx="3933825" cy="22320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90345" y="2191072"/>
            <a:ext cx="1021080" cy="110871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345" y="5328310"/>
            <a:ext cx="2106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Dengeli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050" y="2644775"/>
            <a:ext cx="5803900" cy="25844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3226"/>
            <a:ext cx="2314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91869" y="1789938"/>
            <a:ext cx="58908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1,2,3,4,5,6,7,8,9,10</a:t>
            </a:r>
            <a:r>
              <a:rPr sz="2000" spc="3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oluşturup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adım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adım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dengeleyiniz.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569" y="2564494"/>
            <a:ext cx="1727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2137" y="2357373"/>
            <a:ext cx="7979409" cy="3975735"/>
            <a:chOff x="592137" y="2357373"/>
            <a:chExt cx="7979409" cy="3975735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00125" y="2500248"/>
              <a:ext cx="923925" cy="885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51050" y="2565399"/>
              <a:ext cx="876300" cy="571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03575" y="2500248"/>
              <a:ext cx="2076450" cy="11811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364226" y="2428874"/>
              <a:ext cx="1438275" cy="866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875526" y="2357373"/>
              <a:ext cx="1695450" cy="923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92137" y="3900423"/>
              <a:ext cx="1819275" cy="8858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709926" y="3809999"/>
              <a:ext cx="2647950" cy="11906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5824601" y="3714749"/>
              <a:ext cx="2533650" cy="1219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357626" y="5084762"/>
              <a:ext cx="2552700" cy="12477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3226"/>
            <a:ext cx="3379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35"/>
              <a:t> </a:t>
            </a:r>
            <a:r>
              <a:rPr sz="3000"/>
              <a:t>AĞAÇLARI-</a:t>
            </a:r>
            <a:r>
              <a:rPr sz="3000" spc="-150"/>
              <a:t> </a:t>
            </a:r>
            <a:r>
              <a:rPr sz="3000" spc="-10"/>
              <a:t>Silme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03224" y="1800453"/>
            <a:ext cx="7046595" cy="38982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Silme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benzerlik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gösterir.</a:t>
            </a:r>
            <a:endParaRPr sz="2000">
              <a:latin typeface="Calibri"/>
              <a:cs typeface="Calibri"/>
            </a:endParaRPr>
          </a:p>
          <a:p>
            <a:pPr marL="286385" marR="286385" indent="-274320" algn="just">
              <a:lnSpc>
                <a:spcPts val="2160"/>
              </a:lnSpc>
              <a:spcBef>
                <a:spcPts val="51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ağaçlarında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silme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işlemini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yaparken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özellikle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çocukları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olan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düğümlerin</a:t>
            </a:r>
            <a:r>
              <a:rPr sz="20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silme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farklı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yapılarda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gözükür.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Amaç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dengeyi bozmayacak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öncelikle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sağlanması.</a:t>
            </a:r>
            <a:endParaRPr sz="2000">
              <a:latin typeface="Calibri"/>
              <a:cs typeface="Calibri"/>
            </a:endParaRPr>
          </a:p>
          <a:p>
            <a:pPr marL="286385" marR="78105" indent="-274320" algn="just">
              <a:lnSpc>
                <a:spcPts val="216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Soldaki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Sağdaki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yeni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düğüm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r>
              <a:rPr sz="2000" spc="3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Önemli</a:t>
            </a:r>
            <a:r>
              <a:rPr sz="20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olan</a:t>
            </a:r>
            <a:r>
              <a:rPr sz="20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silme</a:t>
            </a:r>
            <a:r>
              <a:rPr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olayından</a:t>
            </a:r>
            <a:r>
              <a:rPr sz="20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sonra</a:t>
            </a:r>
            <a:r>
              <a:rPr sz="20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dengeleme</a:t>
            </a:r>
            <a:r>
              <a:rPr sz="20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işleminin</a:t>
            </a:r>
            <a:endParaRPr sz="2000">
              <a:latin typeface="Calibri"/>
              <a:cs typeface="Calibri"/>
            </a:endParaRPr>
          </a:p>
          <a:p>
            <a:pPr marL="286385" algn="just">
              <a:lnSpc>
                <a:spcPts val="2010"/>
              </a:lnSpc>
            </a:pP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yeniden</a:t>
            </a:r>
            <a:r>
              <a:rPr sz="20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FF0000"/>
                </a:solidFill>
                <a:latin typeface="Calibri"/>
                <a:cs typeface="Calibri"/>
              </a:rPr>
              <a:t>sağlanmasıdır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.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sırasında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birden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döndürme</a:t>
            </a:r>
            <a:endParaRPr sz="2000">
              <a:latin typeface="Calibri"/>
              <a:cs typeface="Calibri"/>
            </a:endParaRPr>
          </a:p>
          <a:p>
            <a:pPr marL="286385" algn="just">
              <a:lnSpc>
                <a:spcPts val="228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yapılabilir.</a:t>
            </a:r>
            <a:endParaRPr sz="2000">
              <a:latin typeface="Calibri"/>
              <a:cs typeface="Calibri"/>
            </a:endParaRPr>
          </a:p>
          <a:p>
            <a:pPr marL="286385" marR="76200" indent="-274320">
              <a:lnSpc>
                <a:spcPts val="2160"/>
              </a:lnSpc>
              <a:spcBef>
                <a:spcPts val="51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Kural</a:t>
            </a:r>
            <a:r>
              <a:rPr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1: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ise,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problem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dengeleme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işlemi gerekiyorsa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yap.</a:t>
            </a:r>
            <a:endParaRPr sz="2000">
              <a:latin typeface="Calibri"/>
              <a:cs typeface="Calibri"/>
            </a:endParaRPr>
          </a:p>
          <a:p>
            <a:pPr marL="286385" marR="5080" indent="-274320">
              <a:lnSpc>
                <a:spcPts val="216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Kural</a:t>
            </a:r>
            <a:r>
              <a:rPr sz="2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2: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Silinen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çocukları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soldaki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en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çocuğu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sağdaki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çocuğu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al.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sırasında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dengeleme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birden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döndürme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yapılabilir.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070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Silme</a:t>
            </a:r>
            <a:r>
              <a:rPr sz="3600" spc="-35"/>
              <a:t> </a:t>
            </a:r>
            <a:r>
              <a:rPr sz="3600"/>
              <a:t>Örneği</a:t>
            </a:r>
            <a:r>
              <a:rPr sz="3600" spc="-30"/>
              <a:t> </a:t>
            </a:r>
            <a:r>
              <a:rPr sz="3600" spc="-25"/>
              <a:t>(1)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225925" y="5362575"/>
            <a:ext cx="3875404" cy="1090930"/>
          </a:xfrm>
          <a:custGeom>
            <a:avLst/>
            <a:gdLst/>
            <a:ahLst/>
            <a:cxnLst/>
            <a:rect l="l" t="t" r="r" b="b"/>
            <a:pathLst>
              <a:path w="3875404" h="1090929">
                <a:moveTo>
                  <a:pt x="3875151" y="0"/>
                </a:moveTo>
                <a:lnTo>
                  <a:pt x="0" y="0"/>
                </a:lnTo>
                <a:lnTo>
                  <a:pt x="0" y="1090612"/>
                </a:lnTo>
                <a:lnTo>
                  <a:pt x="3875151" y="1090612"/>
                </a:lnTo>
                <a:lnTo>
                  <a:pt x="3875151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8127" y="5317824"/>
            <a:ext cx="2790190" cy="9671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LL</a:t>
            </a:r>
            <a:r>
              <a:rPr sz="20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endParaRPr sz="2000">
              <a:latin typeface="Calibri"/>
              <a:cs typeface="Calibri"/>
            </a:endParaRPr>
          </a:p>
          <a:p>
            <a:pPr marL="913765" indent="-456565">
              <a:lnSpc>
                <a:spcPct val="100000"/>
              </a:lnSpc>
              <a:spcBef>
                <a:spcPts val="225"/>
              </a:spcBef>
              <a:buFont typeface="Calibri"/>
              <a:buChar char="–"/>
              <a:tabLst>
                <a:tab pos="913765" algn="l"/>
              </a:tabLst>
            </a:pP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P(10)</a:t>
            </a:r>
            <a:r>
              <a:rPr sz="1800">
                <a:latin typeface="Calibri"/>
                <a:cs typeface="Calibri"/>
              </a:rPr>
              <a:t>’ün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bf</a:t>
            </a:r>
            <a:r>
              <a:rPr sz="1800">
                <a:latin typeface="Calibri"/>
                <a:cs typeface="Calibri"/>
              </a:rPr>
              <a:t>si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913765" indent="-456565">
              <a:lnSpc>
                <a:spcPct val="100000"/>
              </a:lnSpc>
              <a:spcBef>
                <a:spcPts val="219"/>
              </a:spcBef>
              <a:buFont typeface="Calibri"/>
              <a:buChar char="–"/>
              <a:tabLst>
                <a:tab pos="913765" algn="l"/>
              </a:tabLst>
            </a:pP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L(4)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’</a:t>
            </a:r>
            <a:r>
              <a:rPr sz="1800">
                <a:latin typeface="Calibri"/>
                <a:cs typeface="Calibri"/>
              </a:rPr>
              <a:t>ün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bf</a:t>
            </a:r>
            <a:r>
              <a:rPr sz="1800">
                <a:latin typeface="Calibri"/>
                <a:cs typeface="Calibri"/>
              </a:rPr>
              <a:t>si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8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veya</a:t>
            </a:r>
            <a:r>
              <a:rPr sz="18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1901" y="4545012"/>
            <a:ext cx="2473325" cy="64643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Dengesizliğin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türünün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spc="-10">
                <a:latin typeface="Calibri"/>
                <a:cs typeface="Calibri"/>
              </a:rPr>
              <a:t>belirlenmesi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937" y="4597400"/>
            <a:ext cx="2472055" cy="923925"/>
          </a:xfrm>
          <a:custGeom>
            <a:avLst/>
            <a:gdLst/>
            <a:ahLst/>
            <a:cxnLst/>
            <a:rect l="l" t="t" r="r" b="b"/>
            <a:pathLst>
              <a:path w="2472055" h="923925">
                <a:moveTo>
                  <a:pt x="2471674" y="0"/>
                </a:moveTo>
                <a:lnTo>
                  <a:pt x="0" y="0"/>
                </a:lnTo>
                <a:lnTo>
                  <a:pt x="0" y="923925"/>
                </a:lnTo>
                <a:lnTo>
                  <a:pt x="2471674" y="923925"/>
                </a:lnTo>
                <a:lnTo>
                  <a:pt x="247167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1013" y="4615942"/>
            <a:ext cx="135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Balans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faktörü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996" y="4890642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düzelterek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köke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doğru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3854" y="5164963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ilerle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3612" y="1912937"/>
            <a:ext cx="1173480" cy="949325"/>
            <a:chOff x="963612" y="1912937"/>
            <a:chExt cx="1173480" cy="949325"/>
          </a:xfrm>
        </p:grpSpPr>
        <p:sp>
          <p:nvSpPr>
            <p:cNvPr id="11" name="object 11"/>
            <p:cNvSpPr/>
            <p:nvPr/>
          </p:nvSpPr>
          <p:spPr>
            <a:xfrm>
              <a:off x="1441450" y="1917700"/>
              <a:ext cx="351155" cy="346075"/>
            </a:xfrm>
            <a:custGeom>
              <a:avLst/>
              <a:gdLst/>
              <a:ahLst/>
              <a:cxnLst/>
              <a:rect l="l" t="t" r="r" b="b"/>
              <a:pathLst>
                <a:path w="351155" h="346075">
                  <a:moveTo>
                    <a:pt x="175387" y="0"/>
                  </a:moveTo>
                  <a:lnTo>
                    <a:pt x="128749" y="6181"/>
                  </a:lnTo>
                  <a:lnTo>
                    <a:pt x="86849" y="23626"/>
                  </a:lnTo>
                  <a:lnTo>
                    <a:pt x="51355" y="50688"/>
                  </a:lnTo>
                  <a:lnTo>
                    <a:pt x="23937" y="85720"/>
                  </a:lnTo>
                  <a:lnTo>
                    <a:pt x="6262" y="127073"/>
                  </a:lnTo>
                  <a:lnTo>
                    <a:pt x="0" y="173100"/>
                  </a:lnTo>
                  <a:lnTo>
                    <a:pt x="6262" y="219075"/>
                  </a:lnTo>
                  <a:lnTo>
                    <a:pt x="23937" y="260392"/>
                  </a:lnTo>
                  <a:lnTo>
                    <a:pt x="51355" y="295401"/>
                  </a:lnTo>
                  <a:lnTo>
                    <a:pt x="86849" y="322452"/>
                  </a:lnTo>
                  <a:lnTo>
                    <a:pt x="128749" y="339894"/>
                  </a:lnTo>
                  <a:lnTo>
                    <a:pt x="175387" y="346075"/>
                  </a:lnTo>
                  <a:lnTo>
                    <a:pt x="222034" y="339894"/>
                  </a:lnTo>
                  <a:lnTo>
                    <a:pt x="263957" y="322452"/>
                  </a:lnTo>
                  <a:lnTo>
                    <a:pt x="299481" y="295401"/>
                  </a:lnTo>
                  <a:lnTo>
                    <a:pt x="326930" y="260392"/>
                  </a:lnTo>
                  <a:lnTo>
                    <a:pt x="344629" y="219075"/>
                  </a:lnTo>
                  <a:lnTo>
                    <a:pt x="350900" y="173100"/>
                  </a:lnTo>
                  <a:lnTo>
                    <a:pt x="344629" y="127073"/>
                  </a:lnTo>
                  <a:lnTo>
                    <a:pt x="326930" y="85720"/>
                  </a:lnTo>
                  <a:lnTo>
                    <a:pt x="299481" y="50688"/>
                  </a:lnTo>
                  <a:lnTo>
                    <a:pt x="263957" y="23626"/>
                  </a:lnTo>
                  <a:lnTo>
                    <a:pt x="222034" y="6181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1450" y="1917700"/>
              <a:ext cx="351155" cy="346075"/>
            </a:xfrm>
            <a:custGeom>
              <a:avLst/>
              <a:gdLst/>
              <a:ahLst/>
              <a:cxnLst/>
              <a:rect l="l" t="t" r="r" b="b"/>
              <a:pathLst>
                <a:path w="351155" h="346075">
                  <a:moveTo>
                    <a:pt x="0" y="173100"/>
                  </a:moveTo>
                  <a:lnTo>
                    <a:pt x="6262" y="127073"/>
                  </a:lnTo>
                  <a:lnTo>
                    <a:pt x="23937" y="85720"/>
                  </a:lnTo>
                  <a:lnTo>
                    <a:pt x="51355" y="50688"/>
                  </a:lnTo>
                  <a:lnTo>
                    <a:pt x="86849" y="23626"/>
                  </a:lnTo>
                  <a:lnTo>
                    <a:pt x="128749" y="6181"/>
                  </a:lnTo>
                  <a:lnTo>
                    <a:pt x="175387" y="0"/>
                  </a:lnTo>
                  <a:lnTo>
                    <a:pt x="222034" y="6181"/>
                  </a:lnTo>
                  <a:lnTo>
                    <a:pt x="263957" y="23626"/>
                  </a:lnTo>
                  <a:lnTo>
                    <a:pt x="299481" y="50688"/>
                  </a:lnTo>
                  <a:lnTo>
                    <a:pt x="326930" y="85720"/>
                  </a:lnTo>
                  <a:lnTo>
                    <a:pt x="344629" y="127073"/>
                  </a:lnTo>
                  <a:lnTo>
                    <a:pt x="350900" y="173100"/>
                  </a:lnTo>
                  <a:lnTo>
                    <a:pt x="344629" y="219075"/>
                  </a:lnTo>
                  <a:lnTo>
                    <a:pt x="326930" y="260392"/>
                  </a:lnTo>
                  <a:lnTo>
                    <a:pt x="299481" y="295401"/>
                  </a:lnTo>
                  <a:lnTo>
                    <a:pt x="263957" y="322452"/>
                  </a:lnTo>
                  <a:lnTo>
                    <a:pt x="222034" y="339894"/>
                  </a:lnTo>
                  <a:lnTo>
                    <a:pt x="175387" y="346075"/>
                  </a:lnTo>
                  <a:lnTo>
                    <a:pt x="128749" y="339894"/>
                  </a:lnTo>
                  <a:lnTo>
                    <a:pt x="86849" y="322452"/>
                  </a:lnTo>
                  <a:lnTo>
                    <a:pt x="51355" y="295401"/>
                  </a:lnTo>
                  <a:lnTo>
                    <a:pt x="23937" y="260392"/>
                  </a:lnTo>
                  <a:lnTo>
                    <a:pt x="6262" y="219075"/>
                  </a:lnTo>
                  <a:lnTo>
                    <a:pt x="0" y="173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6725" y="2212975"/>
              <a:ext cx="205104" cy="304800"/>
            </a:xfrm>
            <a:custGeom>
              <a:avLst/>
              <a:gdLst/>
              <a:ahLst/>
              <a:cxnLst/>
              <a:rect l="l" t="t" r="r" b="b"/>
              <a:pathLst>
                <a:path w="205103" h="304800">
                  <a:moveTo>
                    <a:pt x="0" y="0"/>
                  </a:moveTo>
                  <a:lnTo>
                    <a:pt x="204850" y="30480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8375" y="2476500"/>
              <a:ext cx="351155" cy="346075"/>
            </a:xfrm>
            <a:custGeom>
              <a:avLst/>
              <a:gdLst/>
              <a:ahLst/>
              <a:cxnLst/>
              <a:rect l="l" t="t" r="r" b="b"/>
              <a:pathLst>
                <a:path w="351155" h="346075">
                  <a:moveTo>
                    <a:pt x="175425" y="0"/>
                  </a:moveTo>
                  <a:lnTo>
                    <a:pt x="128788" y="6181"/>
                  </a:lnTo>
                  <a:lnTo>
                    <a:pt x="86883" y="23626"/>
                  </a:lnTo>
                  <a:lnTo>
                    <a:pt x="51379" y="50688"/>
                  </a:lnTo>
                  <a:lnTo>
                    <a:pt x="23949" y="85720"/>
                  </a:lnTo>
                  <a:lnTo>
                    <a:pt x="6266" y="127073"/>
                  </a:lnTo>
                  <a:lnTo>
                    <a:pt x="0" y="173100"/>
                  </a:lnTo>
                  <a:lnTo>
                    <a:pt x="6266" y="219075"/>
                  </a:lnTo>
                  <a:lnTo>
                    <a:pt x="23949" y="260392"/>
                  </a:lnTo>
                  <a:lnTo>
                    <a:pt x="51379" y="295401"/>
                  </a:lnTo>
                  <a:lnTo>
                    <a:pt x="86883" y="322452"/>
                  </a:lnTo>
                  <a:lnTo>
                    <a:pt x="128788" y="339894"/>
                  </a:lnTo>
                  <a:lnTo>
                    <a:pt x="175425" y="346075"/>
                  </a:lnTo>
                  <a:lnTo>
                    <a:pt x="222060" y="339894"/>
                  </a:lnTo>
                  <a:lnTo>
                    <a:pt x="263974" y="322452"/>
                  </a:lnTo>
                  <a:lnTo>
                    <a:pt x="299491" y="295401"/>
                  </a:lnTo>
                  <a:lnTo>
                    <a:pt x="326935" y="260392"/>
                  </a:lnTo>
                  <a:lnTo>
                    <a:pt x="344630" y="219075"/>
                  </a:lnTo>
                  <a:lnTo>
                    <a:pt x="350900" y="173100"/>
                  </a:lnTo>
                  <a:lnTo>
                    <a:pt x="344630" y="127073"/>
                  </a:lnTo>
                  <a:lnTo>
                    <a:pt x="326935" y="85720"/>
                  </a:lnTo>
                  <a:lnTo>
                    <a:pt x="299491" y="50688"/>
                  </a:lnTo>
                  <a:lnTo>
                    <a:pt x="263974" y="23626"/>
                  </a:lnTo>
                  <a:lnTo>
                    <a:pt x="222060" y="6181"/>
                  </a:lnTo>
                  <a:lnTo>
                    <a:pt x="1754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8375" y="2476500"/>
              <a:ext cx="351155" cy="346075"/>
            </a:xfrm>
            <a:custGeom>
              <a:avLst/>
              <a:gdLst/>
              <a:ahLst/>
              <a:cxnLst/>
              <a:rect l="l" t="t" r="r" b="b"/>
              <a:pathLst>
                <a:path w="351155" h="346075">
                  <a:moveTo>
                    <a:pt x="0" y="173100"/>
                  </a:moveTo>
                  <a:lnTo>
                    <a:pt x="6266" y="127073"/>
                  </a:lnTo>
                  <a:lnTo>
                    <a:pt x="23949" y="85720"/>
                  </a:lnTo>
                  <a:lnTo>
                    <a:pt x="51379" y="50688"/>
                  </a:lnTo>
                  <a:lnTo>
                    <a:pt x="86883" y="23626"/>
                  </a:lnTo>
                  <a:lnTo>
                    <a:pt x="128788" y="6181"/>
                  </a:lnTo>
                  <a:lnTo>
                    <a:pt x="175425" y="0"/>
                  </a:lnTo>
                  <a:lnTo>
                    <a:pt x="222060" y="6181"/>
                  </a:lnTo>
                  <a:lnTo>
                    <a:pt x="263974" y="23626"/>
                  </a:lnTo>
                  <a:lnTo>
                    <a:pt x="299491" y="50688"/>
                  </a:lnTo>
                  <a:lnTo>
                    <a:pt x="326935" y="85720"/>
                  </a:lnTo>
                  <a:lnTo>
                    <a:pt x="344630" y="127073"/>
                  </a:lnTo>
                  <a:lnTo>
                    <a:pt x="350900" y="173100"/>
                  </a:lnTo>
                  <a:lnTo>
                    <a:pt x="344630" y="219075"/>
                  </a:lnTo>
                  <a:lnTo>
                    <a:pt x="326935" y="260392"/>
                  </a:lnTo>
                  <a:lnTo>
                    <a:pt x="299491" y="295401"/>
                  </a:lnTo>
                  <a:lnTo>
                    <a:pt x="263974" y="322452"/>
                  </a:lnTo>
                  <a:lnTo>
                    <a:pt x="222060" y="339894"/>
                  </a:lnTo>
                  <a:lnTo>
                    <a:pt x="175425" y="346075"/>
                  </a:lnTo>
                  <a:lnTo>
                    <a:pt x="128788" y="339894"/>
                  </a:lnTo>
                  <a:lnTo>
                    <a:pt x="86883" y="322452"/>
                  </a:lnTo>
                  <a:lnTo>
                    <a:pt x="51379" y="295401"/>
                  </a:lnTo>
                  <a:lnTo>
                    <a:pt x="23949" y="260392"/>
                  </a:lnTo>
                  <a:lnTo>
                    <a:pt x="6266" y="219075"/>
                  </a:lnTo>
                  <a:lnTo>
                    <a:pt x="0" y="173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2825" y="2509901"/>
              <a:ext cx="349250" cy="347980"/>
            </a:xfrm>
            <a:custGeom>
              <a:avLst/>
              <a:gdLst/>
              <a:ahLst/>
              <a:cxnLst/>
              <a:rect l="l" t="t" r="r" b="b"/>
              <a:pathLst>
                <a:path w="349250" h="347980">
                  <a:moveTo>
                    <a:pt x="174625" y="0"/>
                  </a:moveTo>
                  <a:lnTo>
                    <a:pt x="128175" y="6201"/>
                  </a:lnTo>
                  <a:lnTo>
                    <a:pt x="86454" y="23706"/>
                  </a:lnTo>
                  <a:lnTo>
                    <a:pt x="51117" y="50863"/>
                  </a:lnTo>
                  <a:lnTo>
                    <a:pt x="23824" y="86021"/>
                  </a:lnTo>
                  <a:lnTo>
                    <a:pt x="6232" y="127529"/>
                  </a:lnTo>
                  <a:lnTo>
                    <a:pt x="0" y="173736"/>
                  </a:lnTo>
                  <a:lnTo>
                    <a:pt x="6232" y="219952"/>
                  </a:lnTo>
                  <a:lnTo>
                    <a:pt x="23824" y="261483"/>
                  </a:lnTo>
                  <a:lnTo>
                    <a:pt x="51117" y="296671"/>
                  </a:lnTo>
                  <a:lnTo>
                    <a:pt x="86454" y="323859"/>
                  </a:lnTo>
                  <a:lnTo>
                    <a:pt x="128175" y="341387"/>
                  </a:lnTo>
                  <a:lnTo>
                    <a:pt x="174625" y="347599"/>
                  </a:lnTo>
                  <a:lnTo>
                    <a:pt x="221029" y="341387"/>
                  </a:lnTo>
                  <a:lnTo>
                    <a:pt x="262739" y="323859"/>
                  </a:lnTo>
                  <a:lnTo>
                    <a:pt x="298084" y="296672"/>
                  </a:lnTo>
                  <a:lnTo>
                    <a:pt x="325397" y="261483"/>
                  </a:lnTo>
                  <a:lnTo>
                    <a:pt x="343008" y="219952"/>
                  </a:lnTo>
                  <a:lnTo>
                    <a:pt x="349250" y="173736"/>
                  </a:lnTo>
                  <a:lnTo>
                    <a:pt x="343008" y="127529"/>
                  </a:lnTo>
                  <a:lnTo>
                    <a:pt x="325397" y="86021"/>
                  </a:lnTo>
                  <a:lnTo>
                    <a:pt x="298084" y="50863"/>
                  </a:lnTo>
                  <a:lnTo>
                    <a:pt x="262739" y="23706"/>
                  </a:lnTo>
                  <a:lnTo>
                    <a:pt x="221029" y="6201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82825" y="2509901"/>
              <a:ext cx="349250" cy="347980"/>
            </a:xfrm>
            <a:custGeom>
              <a:avLst/>
              <a:gdLst/>
              <a:ahLst/>
              <a:cxnLst/>
              <a:rect l="l" t="t" r="r" b="b"/>
              <a:pathLst>
                <a:path w="349250" h="347980">
                  <a:moveTo>
                    <a:pt x="0" y="173736"/>
                  </a:moveTo>
                  <a:lnTo>
                    <a:pt x="6232" y="127529"/>
                  </a:lnTo>
                  <a:lnTo>
                    <a:pt x="23824" y="86021"/>
                  </a:lnTo>
                  <a:lnTo>
                    <a:pt x="51117" y="50863"/>
                  </a:lnTo>
                  <a:lnTo>
                    <a:pt x="86454" y="23706"/>
                  </a:lnTo>
                  <a:lnTo>
                    <a:pt x="128175" y="6201"/>
                  </a:lnTo>
                  <a:lnTo>
                    <a:pt x="174625" y="0"/>
                  </a:lnTo>
                  <a:lnTo>
                    <a:pt x="221029" y="6201"/>
                  </a:lnTo>
                  <a:lnTo>
                    <a:pt x="262739" y="23706"/>
                  </a:lnTo>
                  <a:lnTo>
                    <a:pt x="298084" y="50863"/>
                  </a:lnTo>
                  <a:lnTo>
                    <a:pt x="325397" y="86021"/>
                  </a:lnTo>
                  <a:lnTo>
                    <a:pt x="343008" y="127529"/>
                  </a:lnTo>
                  <a:lnTo>
                    <a:pt x="349250" y="173736"/>
                  </a:lnTo>
                  <a:lnTo>
                    <a:pt x="343008" y="219952"/>
                  </a:lnTo>
                  <a:lnTo>
                    <a:pt x="325397" y="261483"/>
                  </a:lnTo>
                  <a:lnTo>
                    <a:pt x="298084" y="296672"/>
                  </a:lnTo>
                  <a:lnTo>
                    <a:pt x="262739" y="323859"/>
                  </a:lnTo>
                  <a:lnTo>
                    <a:pt x="221029" y="341387"/>
                  </a:lnTo>
                  <a:lnTo>
                    <a:pt x="174625" y="347599"/>
                  </a:lnTo>
                  <a:lnTo>
                    <a:pt x="128175" y="341387"/>
                  </a:lnTo>
                  <a:lnTo>
                    <a:pt x="86454" y="323859"/>
                  </a:lnTo>
                  <a:lnTo>
                    <a:pt x="51117" y="296671"/>
                  </a:lnTo>
                  <a:lnTo>
                    <a:pt x="23824" y="261483"/>
                  </a:lnTo>
                  <a:lnTo>
                    <a:pt x="6232" y="219952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29561" y="25189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4675" y="2212911"/>
            <a:ext cx="956310" cy="1243330"/>
            <a:chOff x="574675" y="2212911"/>
            <a:chExt cx="956310" cy="1243330"/>
          </a:xfrm>
        </p:grpSpPr>
        <p:sp>
          <p:nvSpPr>
            <p:cNvPr id="20" name="object 20"/>
            <p:cNvSpPr/>
            <p:nvPr/>
          </p:nvSpPr>
          <p:spPr>
            <a:xfrm>
              <a:off x="579437" y="3103498"/>
              <a:ext cx="351155" cy="347980"/>
            </a:xfrm>
            <a:custGeom>
              <a:avLst/>
              <a:gdLst/>
              <a:ahLst/>
              <a:cxnLst/>
              <a:rect l="l" t="t" r="r" b="b"/>
              <a:pathLst>
                <a:path w="351155" h="347979">
                  <a:moveTo>
                    <a:pt x="175425" y="0"/>
                  </a:moveTo>
                  <a:lnTo>
                    <a:pt x="128788" y="6211"/>
                  </a:lnTo>
                  <a:lnTo>
                    <a:pt x="86883" y="23739"/>
                  </a:lnTo>
                  <a:lnTo>
                    <a:pt x="51379" y="50926"/>
                  </a:lnTo>
                  <a:lnTo>
                    <a:pt x="23949" y="86115"/>
                  </a:lnTo>
                  <a:lnTo>
                    <a:pt x="6266" y="127646"/>
                  </a:lnTo>
                  <a:lnTo>
                    <a:pt x="0" y="173862"/>
                  </a:lnTo>
                  <a:lnTo>
                    <a:pt x="6266" y="220079"/>
                  </a:lnTo>
                  <a:lnTo>
                    <a:pt x="23949" y="261610"/>
                  </a:lnTo>
                  <a:lnTo>
                    <a:pt x="51379" y="296798"/>
                  </a:lnTo>
                  <a:lnTo>
                    <a:pt x="86883" y="323986"/>
                  </a:lnTo>
                  <a:lnTo>
                    <a:pt x="128788" y="341514"/>
                  </a:lnTo>
                  <a:lnTo>
                    <a:pt x="175425" y="347725"/>
                  </a:lnTo>
                  <a:lnTo>
                    <a:pt x="222055" y="341514"/>
                  </a:lnTo>
                  <a:lnTo>
                    <a:pt x="263958" y="323986"/>
                  </a:lnTo>
                  <a:lnTo>
                    <a:pt x="299459" y="296799"/>
                  </a:lnTo>
                  <a:lnTo>
                    <a:pt x="326888" y="261610"/>
                  </a:lnTo>
                  <a:lnTo>
                    <a:pt x="344571" y="220079"/>
                  </a:lnTo>
                  <a:lnTo>
                    <a:pt x="350837" y="173862"/>
                  </a:lnTo>
                  <a:lnTo>
                    <a:pt x="344571" y="127646"/>
                  </a:lnTo>
                  <a:lnTo>
                    <a:pt x="326888" y="86115"/>
                  </a:lnTo>
                  <a:lnTo>
                    <a:pt x="299459" y="50927"/>
                  </a:lnTo>
                  <a:lnTo>
                    <a:pt x="263958" y="23739"/>
                  </a:lnTo>
                  <a:lnTo>
                    <a:pt x="222055" y="6211"/>
                  </a:lnTo>
                  <a:lnTo>
                    <a:pt x="1754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9437" y="3103498"/>
              <a:ext cx="351155" cy="347980"/>
            </a:xfrm>
            <a:custGeom>
              <a:avLst/>
              <a:gdLst/>
              <a:ahLst/>
              <a:cxnLst/>
              <a:rect l="l" t="t" r="r" b="b"/>
              <a:pathLst>
                <a:path w="351155" h="347979">
                  <a:moveTo>
                    <a:pt x="0" y="173862"/>
                  </a:moveTo>
                  <a:lnTo>
                    <a:pt x="6266" y="127646"/>
                  </a:lnTo>
                  <a:lnTo>
                    <a:pt x="23949" y="86115"/>
                  </a:lnTo>
                  <a:lnTo>
                    <a:pt x="51379" y="50926"/>
                  </a:lnTo>
                  <a:lnTo>
                    <a:pt x="86883" y="23739"/>
                  </a:lnTo>
                  <a:lnTo>
                    <a:pt x="128788" y="6211"/>
                  </a:lnTo>
                  <a:lnTo>
                    <a:pt x="175425" y="0"/>
                  </a:lnTo>
                  <a:lnTo>
                    <a:pt x="222055" y="6211"/>
                  </a:lnTo>
                  <a:lnTo>
                    <a:pt x="263958" y="23739"/>
                  </a:lnTo>
                  <a:lnTo>
                    <a:pt x="299459" y="50927"/>
                  </a:lnTo>
                  <a:lnTo>
                    <a:pt x="326888" y="86115"/>
                  </a:lnTo>
                  <a:lnTo>
                    <a:pt x="344571" y="127646"/>
                  </a:lnTo>
                  <a:lnTo>
                    <a:pt x="350837" y="173862"/>
                  </a:lnTo>
                  <a:lnTo>
                    <a:pt x="344571" y="220079"/>
                  </a:lnTo>
                  <a:lnTo>
                    <a:pt x="326888" y="261610"/>
                  </a:lnTo>
                  <a:lnTo>
                    <a:pt x="299459" y="296799"/>
                  </a:lnTo>
                  <a:lnTo>
                    <a:pt x="263958" y="323986"/>
                  </a:lnTo>
                  <a:lnTo>
                    <a:pt x="222055" y="341514"/>
                  </a:lnTo>
                  <a:lnTo>
                    <a:pt x="175425" y="347725"/>
                  </a:lnTo>
                  <a:lnTo>
                    <a:pt x="128788" y="341514"/>
                  </a:lnTo>
                  <a:lnTo>
                    <a:pt x="86883" y="323986"/>
                  </a:lnTo>
                  <a:lnTo>
                    <a:pt x="51379" y="296798"/>
                  </a:lnTo>
                  <a:lnTo>
                    <a:pt x="23949" y="261610"/>
                  </a:lnTo>
                  <a:lnTo>
                    <a:pt x="6266" y="220079"/>
                  </a:lnTo>
                  <a:lnTo>
                    <a:pt x="0" y="173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1212" y="2227198"/>
              <a:ext cx="705485" cy="882650"/>
            </a:xfrm>
            <a:custGeom>
              <a:avLst/>
              <a:gdLst/>
              <a:ahLst/>
              <a:cxnLst/>
              <a:rect l="l" t="t" r="r" b="b"/>
              <a:pathLst>
                <a:path w="705485" h="882650">
                  <a:moveTo>
                    <a:pt x="704913" y="0"/>
                  </a:moveTo>
                  <a:lnTo>
                    <a:pt x="449262" y="301625"/>
                  </a:lnTo>
                </a:path>
                <a:path w="705485" h="882650">
                  <a:moveTo>
                    <a:pt x="255587" y="579501"/>
                  </a:moveTo>
                  <a:lnTo>
                    <a:pt x="0" y="8826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77366" y="1926082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32986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427" baseline="32986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9318" y="316636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88845" y="256133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1962" y="3657600"/>
            <a:ext cx="1320800" cy="584200"/>
          </a:xfrm>
          <a:custGeom>
            <a:avLst/>
            <a:gdLst/>
            <a:ahLst/>
            <a:cxnLst/>
            <a:rect l="l" t="t" r="r" b="b"/>
            <a:pathLst>
              <a:path w="1320800" h="584200">
                <a:moveTo>
                  <a:pt x="1320800" y="0"/>
                </a:moveTo>
                <a:lnTo>
                  <a:pt x="0" y="0"/>
                </a:lnTo>
                <a:lnTo>
                  <a:pt x="0" y="584200"/>
                </a:lnTo>
                <a:lnTo>
                  <a:pt x="1320800" y="584200"/>
                </a:lnTo>
                <a:lnTo>
                  <a:pt x="13208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0816" y="3675964"/>
            <a:ext cx="1229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Başlangıçtaki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3592" y="3950589"/>
            <a:ext cx="93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AVL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11375" y="1975104"/>
            <a:ext cx="1167765" cy="132715"/>
          </a:xfrm>
          <a:custGeom>
            <a:avLst/>
            <a:gdLst/>
            <a:ahLst/>
            <a:cxnLst/>
            <a:rect l="l" t="t" r="r" b="b"/>
            <a:pathLst>
              <a:path w="1167764" h="132714">
                <a:moveTo>
                  <a:pt x="1142946" y="51181"/>
                </a:moveTo>
                <a:lnTo>
                  <a:pt x="1139189" y="51181"/>
                </a:lnTo>
                <a:lnTo>
                  <a:pt x="1139444" y="79756"/>
                </a:lnTo>
                <a:lnTo>
                  <a:pt x="1086554" y="80274"/>
                </a:lnTo>
                <a:lnTo>
                  <a:pt x="1040002" y="108076"/>
                </a:lnTo>
                <a:lnTo>
                  <a:pt x="1037717" y="116840"/>
                </a:lnTo>
                <a:lnTo>
                  <a:pt x="1041781" y="123698"/>
                </a:lnTo>
                <a:lnTo>
                  <a:pt x="1045844" y="130429"/>
                </a:lnTo>
                <a:lnTo>
                  <a:pt x="1054608" y="132715"/>
                </a:lnTo>
                <a:lnTo>
                  <a:pt x="1167638" y="65278"/>
                </a:lnTo>
                <a:lnTo>
                  <a:pt x="1142946" y="51181"/>
                </a:lnTo>
                <a:close/>
              </a:path>
              <a:path w="1167764" h="132714">
                <a:moveTo>
                  <a:pt x="1086321" y="51699"/>
                </a:moveTo>
                <a:lnTo>
                  <a:pt x="0" y="62357"/>
                </a:lnTo>
                <a:lnTo>
                  <a:pt x="254" y="90932"/>
                </a:lnTo>
                <a:lnTo>
                  <a:pt x="1086554" y="80274"/>
                </a:lnTo>
                <a:lnTo>
                  <a:pt x="1110946" y="65734"/>
                </a:lnTo>
                <a:lnTo>
                  <a:pt x="1086321" y="51699"/>
                </a:lnTo>
                <a:close/>
              </a:path>
              <a:path w="1167764" h="132714">
                <a:moveTo>
                  <a:pt x="1110946" y="65734"/>
                </a:moveTo>
                <a:lnTo>
                  <a:pt x="1086554" y="80274"/>
                </a:lnTo>
                <a:lnTo>
                  <a:pt x="1139444" y="79756"/>
                </a:lnTo>
                <a:lnTo>
                  <a:pt x="1139427" y="77850"/>
                </a:lnTo>
                <a:lnTo>
                  <a:pt x="1132205" y="77850"/>
                </a:lnTo>
                <a:lnTo>
                  <a:pt x="1110946" y="65734"/>
                </a:lnTo>
                <a:close/>
              </a:path>
              <a:path w="1167764" h="132714">
                <a:moveTo>
                  <a:pt x="1131951" y="53212"/>
                </a:moveTo>
                <a:lnTo>
                  <a:pt x="1110946" y="65734"/>
                </a:lnTo>
                <a:lnTo>
                  <a:pt x="1132205" y="77850"/>
                </a:lnTo>
                <a:lnTo>
                  <a:pt x="1131951" y="53212"/>
                </a:lnTo>
                <a:close/>
              </a:path>
              <a:path w="1167764" h="132714">
                <a:moveTo>
                  <a:pt x="1139208" y="53212"/>
                </a:moveTo>
                <a:lnTo>
                  <a:pt x="1131951" y="53212"/>
                </a:lnTo>
                <a:lnTo>
                  <a:pt x="1132205" y="77850"/>
                </a:lnTo>
                <a:lnTo>
                  <a:pt x="1139427" y="77850"/>
                </a:lnTo>
                <a:lnTo>
                  <a:pt x="1139208" y="53212"/>
                </a:lnTo>
                <a:close/>
              </a:path>
              <a:path w="1167764" h="132714">
                <a:moveTo>
                  <a:pt x="1139189" y="51181"/>
                </a:moveTo>
                <a:lnTo>
                  <a:pt x="1086321" y="51699"/>
                </a:lnTo>
                <a:lnTo>
                  <a:pt x="1110946" y="65734"/>
                </a:lnTo>
                <a:lnTo>
                  <a:pt x="1131951" y="53212"/>
                </a:lnTo>
                <a:lnTo>
                  <a:pt x="1139208" y="53212"/>
                </a:lnTo>
                <a:lnTo>
                  <a:pt x="1139189" y="51181"/>
                </a:lnTo>
                <a:close/>
              </a:path>
              <a:path w="1167764" h="132714">
                <a:moveTo>
                  <a:pt x="1053338" y="0"/>
                </a:moveTo>
                <a:lnTo>
                  <a:pt x="1044575" y="2412"/>
                </a:lnTo>
                <a:lnTo>
                  <a:pt x="1036701" y="16129"/>
                </a:lnTo>
                <a:lnTo>
                  <a:pt x="1039113" y="24892"/>
                </a:lnTo>
                <a:lnTo>
                  <a:pt x="1045972" y="28701"/>
                </a:lnTo>
                <a:lnTo>
                  <a:pt x="1086321" y="51699"/>
                </a:lnTo>
                <a:lnTo>
                  <a:pt x="1142946" y="51181"/>
                </a:lnTo>
                <a:lnTo>
                  <a:pt x="1053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22170" y="1723135"/>
            <a:ext cx="60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Sil(20)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38250" y="2058289"/>
            <a:ext cx="4095115" cy="1385570"/>
            <a:chOff x="1238250" y="2058289"/>
            <a:chExt cx="4095115" cy="1385570"/>
          </a:xfrm>
        </p:grpSpPr>
        <p:sp>
          <p:nvSpPr>
            <p:cNvPr id="32" name="object 32"/>
            <p:cNvSpPr/>
            <p:nvPr/>
          </p:nvSpPr>
          <p:spPr>
            <a:xfrm>
              <a:off x="4336414" y="2058289"/>
              <a:ext cx="996950" cy="132715"/>
            </a:xfrm>
            <a:custGeom>
              <a:avLst/>
              <a:gdLst/>
              <a:ahLst/>
              <a:cxnLst/>
              <a:rect l="l" t="t" r="r" b="b"/>
              <a:pathLst>
                <a:path w="996950" h="132714">
                  <a:moveTo>
                    <a:pt x="971914" y="50037"/>
                  </a:moveTo>
                  <a:lnTo>
                    <a:pt x="967994" y="50037"/>
                  </a:lnTo>
                  <a:lnTo>
                    <a:pt x="968629" y="78612"/>
                  </a:lnTo>
                  <a:lnTo>
                    <a:pt x="915883" y="79830"/>
                  </a:lnTo>
                  <a:lnTo>
                    <a:pt x="869569" y="108331"/>
                  </a:lnTo>
                  <a:lnTo>
                    <a:pt x="867410" y="117094"/>
                  </a:lnTo>
                  <a:lnTo>
                    <a:pt x="875792" y="130556"/>
                  </a:lnTo>
                  <a:lnTo>
                    <a:pt x="884555" y="132587"/>
                  </a:lnTo>
                  <a:lnTo>
                    <a:pt x="891286" y="128524"/>
                  </a:lnTo>
                  <a:lnTo>
                    <a:pt x="996696" y="63753"/>
                  </a:lnTo>
                  <a:lnTo>
                    <a:pt x="971914" y="50037"/>
                  </a:lnTo>
                  <a:close/>
                </a:path>
                <a:path w="996950" h="132714">
                  <a:moveTo>
                    <a:pt x="915109" y="51259"/>
                  </a:moveTo>
                  <a:lnTo>
                    <a:pt x="0" y="72389"/>
                  </a:lnTo>
                  <a:lnTo>
                    <a:pt x="635" y="100964"/>
                  </a:lnTo>
                  <a:lnTo>
                    <a:pt x="915883" y="79830"/>
                  </a:lnTo>
                  <a:lnTo>
                    <a:pt x="940005" y="65017"/>
                  </a:lnTo>
                  <a:lnTo>
                    <a:pt x="915109" y="51259"/>
                  </a:lnTo>
                  <a:close/>
                </a:path>
                <a:path w="996950" h="132714">
                  <a:moveTo>
                    <a:pt x="940005" y="65017"/>
                  </a:moveTo>
                  <a:lnTo>
                    <a:pt x="915883" y="79830"/>
                  </a:lnTo>
                  <a:lnTo>
                    <a:pt x="968629" y="78612"/>
                  </a:lnTo>
                  <a:lnTo>
                    <a:pt x="968589" y="76835"/>
                  </a:lnTo>
                  <a:lnTo>
                    <a:pt x="961389" y="76835"/>
                  </a:lnTo>
                  <a:lnTo>
                    <a:pt x="940005" y="65017"/>
                  </a:lnTo>
                  <a:close/>
                </a:path>
                <a:path w="996950" h="132714">
                  <a:moveTo>
                    <a:pt x="960882" y="52197"/>
                  </a:moveTo>
                  <a:lnTo>
                    <a:pt x="940005" y="65017"/>
                  </a:lnTo>
                  <a:lnTo>
                    <a:pt x="961389" y="76835"/>
                  </a:lnTo>
                  <a:lnTo>
                    <a:pt x="960882" y="52197"/>
                  </a:lnTo>
                  <a:close/>
                </a:path>
                <a:path w="996950" h="132714">
                  <a:moveTo>
                    <a:pt x="968041" y="52197"/>
                  </a:moveTo>
                  <a:lnTo>
                    <a:pt x="960882" y="52197"/>
                  </a:lnTo>
                  <a:lnTo>
                    <a:pt x="961389" y="76835"/>
                  </a:lnTo>
                  <a:lnTo>
                    <a:pt x="968589" y="76835"/>
                  </a:lnTo>
                  <a:lnTo>
                    <a:pt x="968041" y="52197"/>
                  </a:lnTo>
                  <a:close/>
                </a:path>
                <a:path w="996950" h="132714">
                  <a:moveTo>
                    <a:pt x="967994" y="50037"/>
                  </a:moveTo>
                  <a:lnTo>
                    <a:pt x="915109" y="51259"/>
                  </a:lnTo>
                  <a:lnTo>
                    <a:pt x="940005" y="65017"/>
                  </a:lnTo>
                  <a:lnTo>
                    <a:pt x="960882" y="52197"/>
                  </a:lnTo>
                  <a:lnTo>
                    <a:pt x="968041" y="52197"/>
                  </a:lnTo>
                  <a:lnTo>
                    <a:pt x="967994" y="50037"/>
                  </a:lnTo>
                  <a:close/>
                </a:path>
                <a:path w="996950" h="132714">
                  <a:moveTo>
                    <a:pt x="881507" y="0"/>
                  </a:moveTo>
                  <a:lnTo>
                    <a:pt x="872744" y="2539"/>
                  </a:lnTo>
                  <a:lnTo>
                    <a:pt x="868934" y="9398"/>
                  </a:lnTo>
                  <a:lnTo>
                    <a:pt x="865124" y="16383"/>
                  </a:lnTo>
                  <a:lnTo>
                    <a:pt x="867663" y="25019"/>
                  </a:lnTo>
                  <a:lnTo>
                    <a:pt x="915109" y="51259"/>
                  </a:lnTo>
                  <a:lnTo>
                    <a:pt x="967994" y="50037"/>
                  </a:lnTo>
                  <a:lnTo>
                    <a:pt x="971914" y="50037"/>
                  </a:lnTo>
                  <a:lnTo>
                    <a:pt x="881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58887" y="3092450"/>
              <a:ext cx="351155" cy="346075"/>
            </a:xfrm>
            <a:custGeom>
              <a:avLst/>
              <a:gdLst/>
              <a:ahLst/>
              <a:cxnLst/>
              <a:rect l="l" t="t" r="r" b="b"/>
              <a:pathLst>
                <a:path w="351155" h="346075">
                  <a:moveTo>
                    <a:pt x="175450" y="0"/>
                  </a:moveTo>
                  <a:lnTo>
                    <a:pt x="128807" y="6181"/>
                  </a:lnTo>
                  <a:lnTo>
                    <a:pt x="86896" y="23626"/>
                  </a:lnTo>
                  <a:lnTo>
                    <a:pt x="51387" y="50688"/>
                  </a:lnTo>
                  <a:lnTo>
                    <a:pt x="23953" y="85720"/>
                  </a:lnTo>
                  <a:lnTo>
                    <a:pt x="6267" y="127073"/>
                  </a:lnTo>
                  <a:lnTo>
                    <a:pt x="0" y="173100"/>
                  </a:lnTo>
                  <a:lnTo>
                    <a:pt x="6267" y="219075"/>
                  </a:lnTo>
                  <a:lnTo>
                    <a:pt x="23953" y="260392"/>
                  </a:lnTo>
                  <a:lnTo>
                    <a:pt x="51387" y="295401"/>
                  </a:lnTo>
                  <a:lnTo>
                    <a:pt x="86896" y="322452"/>
                  </a:lnTo>
                  <a:lnTo>
                    <a:pt x="128807" y="339894"/>
                  </a:lnTo>
                  <a:lnTo>
                    <a:pt x="175450" y="346075"/>
                  </a:lnTo>
                  <a:lnTo>
                    <a:pt x="222088" y="339894"/>
                  </a:lnTo>
                  <a:lnTo>
                    <a:pt x="263988" y="322452"/>
                  </a:lnTo>
                  <a:lnTo>
                    <a:pt x="299481" y="295401"/>
                  </a:lnTo>
                  <a:lnTo>
                    <a:pt x="326900" y="260392"/>
                  </a:lnTo>
                  <a:lnTo>
                    <a:pt x="344575" y="219075"/>
                  </a:lnTo>
                  <a:lnTo>
                    <a:pt x="350837" y="173100"/>
                  </a:lnTo>
                  <a:lnTo>
                    <a:pt x="344575" y="127073"/>
                  </a:lnTo>
                  <a:lnTo>
                    <a:pt x="326900" y="85720"/>
                  </a:lnTo>
                  <a:lnTo>
                    <a:pt x="299481" y="50688"/>
                  </a:lnTo>
                  <a:lnTo>
                    <a:pt x="263988" y="23626"/>
                  </a:lnTo>
                  <a:lnTo>
                    <a:pt x="222088" y="6181"/>
                  </a:lnTo>
                  <a:lnTo>
                    <a:pt x="175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8887" y="3092450"/>
              <a:ext cx="351155" cy="346075"/>
            </a:xfrm>
            <a:custGeom>
              <a:avLst/>
              <a:gdLst/>
              <a:ahLst/>
              <a:cxnLst/>
              <a:rect l="l" t="t" r="r" b="b"/>
              <a:pathLst>
                <a:path w="351155" h="346075">
                  <a:moveTo>
                    <a:pt x="0" y="173100"/>
                  </a:moveTo>
                  <a:lnTo>
                    <a:pt x="6267" y="127073"/>
                  </a:lnTo>
                  <a:lnTo>
                    <a:pt x="23953" y="85720"/>
                  </a:lnTo>
                  <a:lnTo>
                    <a:pt x="51387" y="50688"/>
                  </a:lnTo>
                  <a:lnTo>
                    <a:pt x="86896" y="23626"/>
                  </a:lnTo>
                  <a:lnTo>
                    <a:pt x="128807" y="6181"/>
                  </a:lnTo>
                  <a:lnTo>
                    <a:pt x="175450" y="0"/>
                  </a:lnTo>
                  <a:lnTo>
                    <a:pt x="222088" y="6181"/>
                  </a:lnTo>
                  <a:lnTo>
                    <a:pt x="263988" y="23626"/>
                  </a:lnTo>
                  <a:lnTo>
                    <a:pt x="299481" y="50688"/>
                  </a:lnTo>
                  <a:lnTo>
                    <a:pt x="326900" y="85720"/>
                  </a:lnTo>
                  <a:lnTo>
                    <a:pt x="344575" y="127073"/>
                  </a:lnTo>
                  <a:lnTo>
                    <a:pt x="350837" y="173100"/>
                  </a:lnTo>
                  <a:lnTo>
                    <a:pt x="344575" y="219075"/>
                  </a:lnTo>
                  <a:lnTo>
                    <a:pt x="326900" y="260392"/>
                  </a:lnTo>
                  <a:lnTo>
                    <a:pt x="299481" y="295401"/>
                  </a:lnTo>
                  <a:lnTo>
                    <a:pt x="263988" y="322452"/>
                  </a:lnTo>
                  <a:lnTo>
                    <a:pt x="222088" y="339894"/>
                  </a:lnTo>
                  <a:lnTo>
                    <a:pt x="175450" y="346075"/>
                  </a:lnTo>
                  <a:lnTo>
                    <a:pt x="128807" y="339894"/>
                  </a:lnTo>
                  <a:lnTo>
                    <a:pt x="86896" y="322452"/>
                  </a:lnTo>
                  <a:lnTo>
                    <a:pt x="51387" y="295401"/>
                  </a:lnTo>
                  <a:lnTo>
                    <a:pt x="23953" y="260392"/>
                  </a:lnTo>
                  <a:lnTo>
                    <a:pt x="6267" y="219075"/>
                  </a:lnTo>
                  <a:lnTo>
                    <a:pt x="0" y="173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52537" y="2784475"/>
              <a:ext cx="178435" cy="301625"/>
            </a:xfrm>
            <a:custGeom>
              <a:avLst/>
              <a:gdLst/>
              <a:ahLst/>
              <a:cxnLst/>
              <a:rect l="l" t="t" r="r" b="b"/>
              <a:pathLst>
                <a:path w="178434" h="301625">
                  <a:moveTo>
                    <a:pt x="0" y="0"/>
                  </a:moveTo>
                  <a:lnTo>
                    <a:pt x="177863" y="301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15441" y="2484882"/>
            <a:ext cx="40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145" algn="l"/>
              </a:tabLst>
            </a:pPr>
            <a:r>
              <a:rPr sz="2400" b="1" spc="-75" baseline="1736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5291" y="3118230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  <a:tab pos="981075" algn="l"/>
              </a:tabLst>
            </a:pPr>
            <a:r>
              <a:rPr sz="2700" spc="-75" baseline="1543">
                <a:latin typeface="Calibri"/>
                <a:cs typeface="Calibri"/>
              </a:rPr>
              <a:t>3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2700" spc="-75" baseline="4629">
                <a:latin typeface="Calibri"/>
                <a:cs typeface="Calibri"/>
              </a:rPr>
              <a:t>5</a:t>
            </a:r>
            <a:r>
              <a:rPr sz="2700" baseline="4629">
                <a:latin typeface="Calibri"/>
                <a:cs typeface="Calibri"/>
              </a:rPr>
              <a:t>	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09901" y="3635375"/>
            <a:ext cx="1898650" cy="584200"/>
          </a:xfrm>
          <a:custGeom>
            <a:avLst/>
            <a:gdLst/>
            <a:ahLst/>
            <a:cxnLst/>
            <a:rect l="l" t="t" r="r" b="b"/>
            <a:pathLst>
              <a:path w="1898650" h="584200">
                <a:moveTo>
                  <a:pt x="1898650" y="0"/>
                </a:moveTo>
                <a:lnTo>
                  <a:pt x="0" y="0"/>
                </a:lnTo>
                <a:lnTo>
                  <a:pt x="0" y="584200"/>
                </a:lnTo>
                <a:lnTo>
                  <a:pt x="1898650" y="584200"/>
                </a:lnTo>
                <a:lnTo>
                  <a:pt x="18986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42413" y="3653739"/>
            <a:ext cx="1836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20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silindikten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Ağacın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durumu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25863" y="1947862"/>
            <a:ext cx="835025" cy="914400"/>
            <a:chOff x="3225863" y="1947862"/>
            <a:chExt cx="835025" cy="914400"/>
          </a:xfrm>
        </p:grpSpPr>
        <p:sp>
          <p:nvSpPr>
            <p:cNvPr id="41" name="object 41"/>
            <p:cNvSpPr/>
            <p:nvPr/>
          </p:nvSpPr>
          <p:spPr>
            <a:xfrm>
              <a:off x="3703701" y="1952625"/>
              <a:ext cx="352425" cy="346075"/>
            </a:xfrm>
            <a:custGeom>
              <a:avLst/>
              <a:gdLst/>
              <a:ahLst/>
              <a:cxnLst/>
              <a:rect l="l" t="t" r="r" b="b"/>
              <a:pathLst>
                <a:path w="352425" h="346075">
                  <a:moveTo>
                    <a:pt x="176149" y="0"/>
                  </a:moveTo>
                  <a:lnTo>
                    <a:pt x="129322" y="6181"/>
                  </a:lnTo>
                  <a:lnTo>
                    <a:pt x="87244" y="23626"/>
                  </a:lnTo>
                  <a:lnTo>
                    <a:pt x="51593" y="50688"/>
                  </a:lnTo>
                  <a:lnTo>
                    <a:pt x="24050" y="85720"/>
                  </a:lnTo>
                  <a:lnTo>
                    <a:pt x="6292" y="127073"/>
                  </a:lnTo>
                  <a:lnTo>
                    <a:pt x="0" y="173100"/>
                  </a:lnTo>
                  <a:lnTo>
                    <a:pt x="6292" y="219075"/>
                  </a:lnTo>
                  <a:lnTo>
                    <a:pt x="24050" y="260392"/>
                  </a:lnTo>
                  <a:lnTo>
                    <a:pt x="51593" y="295401"/>
                  </a:lnTo>
                  <a:lnTo>
                    <a:pt x="87244" y="322452"/>
                  </a:lnTo>
                  <a:lnTo>
                    <a:pt x="129322" y="339894"/>
                  </a:lnTo>
                  <a:lnTo>
                    <a:pt x="176149" y="346075"/>
                  </a:lnTo>
                  <a:lnTo>
                    <a:pt x="222984" y="339894"/>
                  </a:lnTo>
                  <a:lnTo>
                    <a:pt x="265086" y="322452"/>
                  </a:lnTo>
                  <a:lnTo>
                    <a:pt x="300767" y="295401"/>
                  </a:lnTo>
                  <a:lnTo>
                    <a:pt x="328342" y="260392"/>
                  </a:lnTo>
                  <a:lnTo>
                    <a:pt x="346123" y="219075"/>
                  </a:lnTo>
                  <a:lnTo>
                    <a:pt x="352425" y="173100"/>
                  </a:lnTo>
                  <a:lnTo>
                    <a:pt x="346123" y="127073"/>
                  </a:lnTo>
                  <a:lnTo>
                    <a:pt x="328342" y="85720"/>
                  </a:lnTo>
                  <a:lnTo>
                    <a:pt x="300767" y="50688"/>
                  </a:lnTo>
                  <a:lnTo>
                    <a:pt x="265086" y="23626"/>
                  </a:lnTo>
                  <a:lnTo>
                    <a:pt x="222984" y="6181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03701" y="1952625"/>
              <a:ext cx="352425" cy="346075"/>
            </a:xfrm>
            <a:custGeom>
              <a:avLst/>
              <a:gdLst/>
              <a:ahLst/>
              <a:cxnLst/>
              <a:rect l="l" t="t" r="r" b="b"/>
              <a:pathLst>
                <a:path w="352425" h="346075">
                  <a:moveTo>
                    <a:pt x="0" y="173100"/>
                  </a:moveTo>
                  <a:lnTo>
                    <a:pt x="6292" y="127073"/>
                  </a:lnTo>
                  <a:lnTo>
                    <a:pt x="24050" y="85720"/>
                  </a:lnTo>
                  <a:lnTo>
                    <a:pt x="51593" y="50688"/>
                  </a:lnTo>
                  <a:lnTo>
                    <a:pt x="87244" y="23626"/>
                  </a:lnTo>
                  <a:lnTo>
                    <a:pt x="129322" y="6181"/>
                  </a:lnTo>
                  <a:lnTo>
                    <a:pt x="176149" y="0"/>
                  </a:lnTo>
                  <a:lnTo>
                    <a:pt x="222984" y="6181"/>
                  </a:lnTo>
                  <a:lnTo>
                    <a:pt x="265086" y="23626"/>
                  </a:lnTo>
                  <a:lnTo>
                    <a:pt x="300767" y="50688"/>
                  </a:lnTo>
                  <a:lnTo>
                    <a:pt x="328342" y="85720"/>
                  </a:lnTo>
                  <a:lnTo>
                    <a:pt x="346123" y="127073"/>
                  </a:lnTo>
                  <a:lnTo>
                    <a:pt x="352425" y="173100"/>
                  </a:lnTo>
                  <a:lnTo>
                    <a:pt x="346123" y="219075"/>
                  </a:lnTo>
                  <a:lnTo>
                    <a:pt x="328342" y="260392"/>
                  </a:lnTo>
                  <a:lnTo>
                    <a:pt x="300767" y="295401"/>
                  </a:lnTo>
                  <a:lnTo>
                    <a:pt x="265086" y="322452"/>
                  </a:lnTo>
                  <a:lnTo>
                    <a:pt x="222984" y="339894"/>
                  </a:lnTo>
                  <a:lnTo>
                    <a:pt x="176149" y="346075"/>
                  </a:lnTo>
                  <a:lnTo>
                    <a:pt x="129322" y="339894"/>
                  </a:lnTo>
                  <a:lnTo>
                    <a:pt x="87244" y="322452"/>
                  </a:lnTo>
                  <a:lnTo>
                    <a:pt x="51593" y="295401"/>
                  </a:lnTo>
                  <a:lnTo>
                    <a:pt x="24050" y="260392"/>
                  </a:lnTo>
                  <a:lnTo>
                    <a:pt x="6292" y="219075"/>
                  </a:lnTo>
                  <a:lnTo>
                    <a:pt x="0" y="173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0626" y="2511425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174625" y="0"/>
                  </a:moveTo>
                  <a:lnTo>
                    <a:pt x="128175" y="6181"/>
                  </a:lnTo>
                  <a:lnTo>
                    <a:pt x="86454" y="23626"/>
                  </a:lnTo>
                  <a:lnTo>
                    <a:pt x="51117" y="50688"/>
                  </a:lnTo>
                  <a:lnTo>
                    <a:pt x="23824" y="85720"/>
                  </a:lnTo>
                  <a:lnTo>
                    <a:pt x="6232" y="127073"/>
                  </a:lnTo>
                  <a:lnTo>
                    <a:pt x="0" y="173100"/>
                  </a:lnTo>
                  <a:lnTo>
                    <a:pt x="6232" y="219075"/>
                  </a:lnTo>
                  <a:lnTo>
                    <a:pt x="23824" y="260392"/>
                  </a:lnTo>
                  <a:lnTo>
                    <a:pt x="51117" y="295401"/>
                  </a:lnTo>
                  <a:lnTo>
                    <a:pt x="86454" y="322452"/>
                  </a:lnTo>
                  <a:lnTo>
                    <a:pt x="128175" y="339894"/>
                  </a:lnTo>
                  <a:lnTo>
                    <a:pt x="174625" y="346075"/>
                  </a:lnTo>
                  <a:lnTo>
                    <a:pt x="221029" y="339894"/>
                  </a:lnTo>
                  <a:lnTo>
                    <a:pt x="262739" y="322452"/>
                  </a:lnTo>
                  <a:lnTo>
                    <a:pt x="298084" y="295401"/>
                  </a:lnTo>
                  <a:lnTo>
                    <a:pt x="325397" y="260392"/>
                  </a:lnTo>
                  <a:lnTo>
                    <a:pt x="343008" y="219075"/>
                  </a:lnTo>
                  <a:lnTo>
                    <a:pt x="349250" y="173100"/>
                  </a:lnTo>
                  <a:lnTo>
                    <a:pt x="343008" y="127073"/>
                  </a:lnTo>
                  <a:lnTo>
                    <a:pt x="325397" y="85720"/>
                  </a:lnTo>
                  <a:lnTo>
                    <a:pt x="298084" y="50688"/>
                  </a:lnTo>
                  <a:lnTo>
                    <a:pt x="262739" y="23626"/>
                  </a:lnTo>
                  <a:lnTo>
                    <a:pt x="221029" y="6181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0626" y="2511425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3100"/>
                  </a:moveTo>
                  <a:lnTo>
                    <a:pt x="6232" y="127073"/>
                  </a:lnTo>
                  <a:lnTo>
                    <a:pt x="23824" y="85720"/>
                  </a:lnTo>
                  <a:lnTo>
                    <a:pt x="51117" y="50688"/>
                  </a:lnTo>
                  <a:lnTo>
                    <a:pt x="86454" y="23626"/>
                  </a:lnTo>
                  <a:lnTo>
                    <a:pt x="128175" y="6181"/>
                  </a:lnTo>
                  <a:lnTo>
                    <a:pt x="174625" y="0"/>
                  </a:lnTo>
                  <a:lnTo>
                    <a:pt x="221029" y="6181"/>
                  </a:lnTo>
                  <a:lnTo>
                    <a:pt x="262739" y="23626"/>
                  </a:lnTo>
                  <a:lnTo>
                    <a:pt x="298084" y="50688"/>
                  </a:lnTo>
                  <a:lnTo>
                    <a:pt x="325397" y="85720"/>
                  </a:lnTo>
                  <a:lnTo>
                    <a:pt x="343008" y="127073"/>
                  </a:lnTo>
                  <a:lnTo>
                    <a:pt x="349250" y="173100"/>
                  </a:lnTo>
                  <a:lnTo>
                    <a:pt x="343008" y="219075"/>
                  </a:lnTo>
                  <a:lnTo>
                    <a:pt x="325397" y="260392"/>
                  </a:lnTo>
                  <a:lnTo>
                    <a:pt x="298084" y="295401"/>
                  </a:lnTo>
                  <a:lnTo>
                    <a:pt x="262739" y="322452"/>
                  </a:lnTo>
                  <a:lnTo>
                    <a:pt x="221029" y="339894"/>
                  </a:lnTo>
                  <a:lnTo>
                    <a:pt x="174625" y="346075"/>
                  </a:lnTo>
                  <a:lnTo>
                    <a:pt x="128175" y="339894"/>
                  </a:lnTo>
                  <a:lnTo>
                    <a:pt x="86454" y="322452"/>
                  </a:lnTo>
                  <a:lnTo>
                    <a:pt x="51117" y="295401"/>
                  </a:lnTo>
                  <a:lnTo>
                    <a:pt x="23824" y="260392"/>
                  </a:lnTo>
                  <a:lnTo>
                    <a:pt x="6232" y="219075"/>
                  </a:lnTo>
                  <a:lnTo>
                    <a:pt x="0" y="173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335273" y="25199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835338" y="2247963"/>
            <a:ext cx="955675" cy="1243330"/>
            <a:chOff x="2835338" y="2247963"/>
            <a:chExt cx="955675" cy="1243330"/>
          </a:xfrm>
        </p:grpSpPr>
        <p:sp>
          <p:nvSpPr>
            <p:cNvPr id="47" name="object 47"/>
            <p:cNvSpPr/>
            <p:nvPr/>
          </p:nvSpPr>
          <p:spPr>
            <a:xfrm>
              <a:off x="2840101" y="3138424"/>
              <a:ext cx="351155" cy="347980"/>
            </a:xfrm>
            <a:custGeom>
              <a:avLst/>
              <a:gdLst/>
              <a:ahLst/>
              <a:cxnLst/>
              <a:rect l="l" t="t" r="r" b="b"/>
              <a:pathLst>
                <a:path w="351155" h="347979">
                  <a:moveTo>
                    <a:pt x="175387" y="0"/>
                  </a:moveTo>
                  <a:lnTo>
                    <a:pt x="128749" y="6211"/>
                  </a:lnTo>
                  <a:lnTo>
                    <a:pt x="86849" y="23739"/>
                  </a:lnTo>
                  <a:lnTo>
                    <a:pt x="51355" y="50926"/>
                  </a:lnTo>
                  <a:lnTo>
                    <a:pt x="23937" y="86115"/>
                  </a:lnTo>
                  <a:lnTo>
                    <a:pt x="6262" y="127646"/>
                  </a:lnTo>
                  <a:lnTo>
                    <a:pt x="0" y="173862"/>
                  </a:lnTo>
                  <a:lnTo>
                    <a:pt x="6262" y="220079"/>
                  </a:lnTo>
                  <a:lnTo>
                    <a:pt x="23937" y="261610"/>
                  </a:lnTo>
                  <a:lnTo>
                    <a:pt x="51355" y="296798"/>
                  </a:lnTo>
                  <a:lnTo>
                    <a:pt x="86849" y="323986"/>
                  </a:lnTo>
                  <a:lnTo>
                    <a:pt x="128749" y="341514"/>
                  </a:lnTo>
                  <a:lnTo>
                    <a:pt x="175387" y="347725"/>
                  </a:lnTo>
                  <a:lnTo>
                    <a:pt x="222024" y="341514"/>
                  </a:lnTo>
                  <a:lnTo>
                    <a:pt x="263924" y="323986"/>
                  </a:lnTo>
                  <a:lnTo>
                    <a:pt x="299418" y="296799"/>
                  </a:lnTo>
                  <a:lnTo>
                    <a:pt x="326836" y="261610"/>
                  </a:lnTo>
                  <a:lnTo>
                    <a:pt x="344511" y="220079"/>
                  </a:lnTo>
                  <a:lnTo>
                    <a:pt x="350774" y="173862"/>
                  </a:lnTo>
                  <a:lnTo>
                    <a:pt x="344511" y="127646"/>
                  </a:lnTo>
                  <a:lnTo>
                    <a:pt x="326836" y="86115"/>
                  </a:lnTo>
                  <a:lnTo>
                    <a:pt x="299418" y="50927"/>
                  </a:lnTo>
                  <a:lnTo>
                    <a:pt x="263924" y="23739"/>
                  </a:lnTo>
                  <a:lnTo>
                    <a:pt x="222024" y="6211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40101" y="3138424"/>
              <a:ext cx="351155" cy="347980"/>
            </a:xfrm>
            <a:custGeom>
              <a:avLst/>
              <a:gdLst/>
              <a:ahLst/>
              <a:cxnLst/>
              <a:rect l="l" t="t" r="r" b="b"/>
              <a:pathLst>
                <a:path w="351155" h="347979">
                  <a:moveTo>
                    <a:pt x="0" y="173862"/>
                  </a:moveTo>
                  <a:lnTo>
                    <a:pt x="6262" y="127646"/>
                  </a:lnTo>
                  <a:lnTo>
                    <a:pt x="23937" y="86115"/>
                  </a:lnTo>
                  <a:lnTo>
                    <a:pt x="51355" y="50926"/>
                  </a:lnTo>
                  <a:lnTo>
                    <a:pt x="86849" y="23739"/>
                  </a:lnTo>
                  <a:lnTo>
                    <a:pt x="128749" y="6211"/>
                  </a:lnTo>
                  <a:lnTo>
                    <a:pt x="175387" y="0"/>
                  </a:lnTo>
                  <a:lnTo>
                    <a:pt x="222024" y="6211"/>
                  </a:lnTo>
                  <a:lnTo>
                    <a:pt x="263924" y="23739"/>
                  </a:lnTo>
                  <a:lnTo>
                    <a:pt x="299418" y="50927"/>
                  </a:lnTo>
                  <a:lnTo>
                    <a:pt x="326836" y="86115"/>
                  </a:lnTo>
                  <a:lnTo>
                    <a:pt x="344511" y="127646"/>
                  </a:lnTo>
                  <a:lnTo>
                    <a:pt x="350774" y="173862"/>
                  </a:lnTo>
                  <a:lnTo>
                    <a:pt x="344511" y="220079"/>
                  </a:lnTo>
                  <a:lnTo>
                    <a:pt x="326836" y="261610"/>
                  </a:lnTo>
                  <a:lnTo>
                    <a:pt x="299418" y="296799"/>
                  </a:lnTo>
                  <a:lnTo>
                    <a:pt x="263924" y="323986"/>
                  </a:lnTo>
                  <a:lnTo>
                    <a:pt x="222024" y="341514"/>
                  </a:lnTo>
                  <a:lnTo>
                    <a:pt x="175387" y="347725"/>
                  </a:lnTo>
                  <a:lnTo>
                    <a:pt x="128749" y="341514"/>
                  </a:lnTo>
                  <a:lnTo>
                    <a:pt x="86849" y="323986"/>
                  </a:lnTo>
                  <a:lnTo>
                    <a:pt x="51355" y="296798"/>
                  </a:lnTo>
                  <a:lnTo>
                    <a:pt x="23937" y="261610"/>
                  </a:lnTo>
                  <a:lnTo>
                    <a:pt x="6262" y="220079"/>
                  </a:lnTo>
                  <a:lnTo>
                    <a:pt x="0" y="173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73400" y="2262251"/>
              <a:ext cx="703580" cy="882650"/>
            </a:xfrm>
            <a:custGeom>
              <a:avLst/>
              <a:gdLst/>
              <a:ahLst/>
              <a:cxnLst/>
              <a:rect l="l" t="t" r="r" b="b"/>
              <a:pathLst>
                <a:path w="703579" h="882650">
                  <a:moveTo>
                    <a:pt x="703326" y="0"/>
                  </a:moveTo>
                  <a:lnTo>
                    <a:pt x="449325" y="301625"/>
                  </a:lnTo>
                </a:path>
                <a:path w="703579" h="882650">
                  <a:moveTo>
                    <a:pt x="254000" y="579374"/>
                  </a:moveTo>
                  <a:lnTo>
                    <a:pt x="0" y="88252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538473" y="1960879"/>
            <a:ext cx="49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32986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457" baseline="32986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01798" y="3200857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516312" y="3122612"/>
            <a:ext cx="358775" cy="355600"/>
            <a:chOff x="3516312" y="3122612"/>
            <a:chExt cx="358775" cy="355600"/>
          </a:xfrm>
        </p:grpSpPr>
        <p:sp>
          <p:nvSpPr>
            <p:cNvPr id="53" name="object 53"/>
            <p:cNvSpPr/>
            <p:nvPr/>
          </p:nvSpPr>
          <p:spPr>
            <a:xfrm>
              <a:off x="3521075" y="3127375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174625" y="0"/>
                  </a:moveTo>
                  <a:lnTo>
                    <a:pt x="128220" y="6180"/>
                  </a:lnTo>
                  <a:lnTo>
                    <a:pt x="86510" y="23622"/>
                  </a:lnTo>
                  <a:lnTo>
                    <a:pt x="51165" y="50673"/>
                  </a:lnTo>
                  <a:lnTo>
                    <a:pt x="23852" y="85682"/>
                  </a:lnTo>
                  <a:lnTo>
                    <a:pt x="6241" y="127000"/>
                  </a:lnTo>
                  <a:lnTo>
                    <a:pt x="0" y="172974"/>
                  </a:lnTo>
                  <a:lnTo>
                    <a:pt x="6241" y="219001"/>
                  </a:lnTo>
                  <a:lnTo>
                    <a:pt x="23852" y="260354"/>
                  </a:lnTo>
                  <a:lnTo>
                    <a:pt x="51165" y="295386"/>
                  </a:lnTo>
                  <a:lnTo>
                    <a:pt x="86510" y="322448"/>
                  </a:lnTo>
                  <a:lnTo>
                    <a:pt x="128220" y="339893"/>
                  </a:lnTo>
                  <a:lnTo>
                    <a:pt x="174625" y="346075"/>
                  </a:lnTo>
                  <a:lnTo>
                    <a:pt x="221029" y="339893"/>
                  </a:lnTo>
                  <a:lnTo>
                    <a:pt x="262739" y="322448"/>
                  </a:lnTo>
                  <a:lnTo>
                    <a:pt x="298084" y="295386"/>
                  </a:lnTo>
                  <a:lnTo>
                    <a:pt x="325397" y="260354"/>
                  </a:lnTo>
                  <a:lnTo>
                    <a:pt x="343008" y="219001"/>
                  </a:lnTo>
                  <a:lnTo>
                    <a:pt x="349250" y="172974"/>
                  </a:lnTo>
                  <a:lnTo>
                    <a:pt x="343008" y="127000"/>
                  </a:lnTo>
                  <a:lnTo>
                    <a:pt x="325397" y="85682"/>
                  </a:lnTo>
                  <a:lnTo>
                    <a:pt x="298084" y="50673"/>
                  </a:lnTo>
                  <a:lnTo>
                    <a:pt x="262739" y="23622"/>
                  </a:lnTo>
                  <a:lnTo>
                    <a:pt x="221029" y="6180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21075" y="3127375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4"/>
                  </a:moveTo>
                  <a:lnTo>
                    <a:pt x="6241" y="127000"/>
                  </a:lnTo>
                  <a:lnTo>
                    <a:pt x="23852" y="85682"/>
                  </a:lnTo>
                  <a:lnTo>
                    <a:pt x="51165" y="50673"/>
                  </a:lnTo>
                  <a:lnTo>
                    <a:pt x="86510" y="23622"/>
                  </a:lnTo>
                  <a:lnTo>
                    <a:pt x="128220" y="6180"/>
                  </a:lnTo>
                  <a:lnTo>
                    <a:pt x="174625" y="0"/>
                  </a:lnTo>
                  <a:lnTo>
                    <a:pt x="221029" y="6180"/>
                  </a:lnTo>
                  <a:lnTo>
                    <a:pt x="262739" y="23622"/>
                  </a:lnTo>
                  <a:lnTo>
                    <a:pt x="298084" y="50673"/>
                  </a:lnTo>
                  <a:lnTo>
                    <a:pt x="325397" y="85682"/>
                  </a:lnTo>
                  <a:lnTo>
                    <a:pt x="343008" y="127000"/>
                  </a:lnTo>
                  <a:lnTo>
                    <a:pt x="349250" y="172974"/>
                  </a:lnTo>
                  <a:lnTo>
                    <a:pt x="343008" y="219001"/>
                  </a:lnTo>
                  <a:lnTo>
                    <a:pt x="325397" y="260354"/>
                  </a:lnTo>
                  <a:lnTo>
                    <a:pt x="298084" y="295386"/>
                  </a:lnTo>
                  <a:lnTo>
                    <a:pt x="262739" y="322448"/>
                  </a:lnTo>
                  <a:lnTo>
                    <a:pt x="221029" y="339893"/>
                  </a:lnTo>
                  <a:lnTo>
                    <a:pt x="174625" y="346075"/>
                  </a:lnTo>
                  <a:lnTo>
                    <a:pt x="128220" y="339893"/>
                  </a:lnTo>
                  <a:lnTo>
                    <a:pt x="86510" y="322448"/>
                  </a:lnTo>
                  <a:lnTo>
                    <a:pt x="51165" y="295386"/>
                  </a:lnTo>
                  <a:lnTo>
                    <a:pt x="23852" y="260354"/>
                  </a:lnTo>
                  <a:lnTo>
                    <a:pt x="6241" y="219001"/>
                  </a:lnTo>
                  <a:lnTo>
                    <a:pt x="0" y="1729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946019" y="3147821"/>
            <a:ext cx="821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</a:tabLst>
            </a:pPr>
            <a:r>
              <a:rPr sz="1800" spc="-50">
                <a:latin typeface="Calibri"/>
                <a:cs typeface="Calibri"/>
              </a:rPr>
              <a:t>3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75" baseline="3086">
                <a:latin typeface="Calibri"/>
                <a:cs typeface="Calibri"/>
              </a:rPr>
              <a:t>5</a:t>
            </a:r>
            <a:endParaRPr sz="2700" baseline="3086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498913" y="2805112"/>
            <a:ext cx="3161030" cy="1424305"/>
            <a:chOff x="3498913" y="2805112"/>
            <a:chExt cx="3161030" cy="1424305"/>
          </a:xfrm>
        </p:grpSpPr>
        <p:sp>
          <p:nvSpPr>
            <p:cNvPr id="57" name="object 57"/>
            <p:cNvSpPr/>
            <p:nvPr/>
          </p:nvSpPr>
          <p:spPr>
            <a:xfrm>
              <a:off x="3513201" y="2819400"/>
              <a:ext cx="177800" cy="301625"/>
            </a:xfrm>
            <a:custGeom>
              <a:avLst/>
              <a:gdLst/>
              <a:ahLst/>
              <a:cxnLst/>
              <a:rect l="l" t="t" r="r" b="b"/>
              <a:pathLst>
                <a:path w="177800" h="301625">
                  <a:moveTo>
                    <a:pt x="0" y="0"/>
                  </a:moveTo>
                  <a:lnTo>
                    <a:pt x="177800" y="301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5876" y="3644900"/>
              <a:ext cx="2063750" cy="584200"/>
            </a:xfrm>
            <a:custGeom>
              <a:avLst/>
              <a:gdLst/>
              <a:ahLst/>
              <a:cxnLst/>
              <a:rect l="l" t="t" r="r" b="b"/>
              <a:pathLst>
                <a:path w="2063750" h="584200">
                  <a:moveTo>
                    <a:pt x="2063750" y="0"/>
                  </a:moveTo>
                  <a:lnTo>
                    <a:pt x="0" y="0"/>
                  </a:lnTo>
                  <a:lnTo>
                    <a:pt x="0" y="584200"/>
                  </a:lnTo>
                  <a:lnTo>
                    <a:pt x="2063750" y="584200"/>
                  </a:lnTo>
                  <a:lnTo>
                    <a:pt x="20637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77972" y="253911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6426" y="3178886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73548" y="3663442"/>
            <a:ext cx="1708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10’un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pivot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olarak belirlenmesi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168963" y="1957387"/>
            <a:ext cx="835025" cy="916305"/>
            <a:chOff x="5168963" y="1957387"/>
            <a:chExt cx="835025" cy="916305"/>
          </a:xfrm>
        </p:grpSpPr>
        <p:sp>
          <p:nvSpPr>
            <p:cNvPr id="63" name="object 63"/>
            <p:cNvSpPr/>
            <p:nvPr/>
          </p:nvSpPr>
          <p:spPr>
            <a:xfrm>
              <a:off x="5648325" y="1962150"/>
              <a:ext cx="351155" cy="347980"/>
            </a:xfrm>
            <a:custGeom>
              <a:avLst/>
              <a:gdLst/>
              <a:ahLst/>
              <a:cxnLst/>
              <a:rect l="l" t="t" r="r" b="b"/>
              <a:pathLst>
                <a:path w="351154" h="347980">
                  <a:moveTo>
                    <a:pt x="175387" y="0"/>
                  </a:moveTo>
                  <a:lnTo>
                    <a:pt x="128749" y="6211"/>
                  </a:lnTo>
                  <a:lnTo>
                    <a:pt x="86849" y="23739"/>
                  </a:lnTo>
                  <a:lnTo>
                    <a:pt x="51355" y="50926"/>
                  </a:lnTo>
                  <a:lnTo>
                    <a:pt x="23937" y="86115"/>
                  </a:lnTo>
                  <a:lnTo>
                    <a:pt x="6262" y="127646"/>
                  </a:lnTo>
                  <a:lnTo>
                    <a:pt x="0" y="173862"/>
                  </a:lnTo>
                  <a:lnTo>
                    <a:pt x="6262" y="220079"/>
                  </a:lnTo>
                  <a:lnTo>
                    <a:pt x="23937" y="261610"/>
                  </a:lnTo>
                  <a:lnTo>
                    <a:pt x="51355" y="296798"/>
                  </a:lnTo>
                  <a:lnTo>
                    <a:pt x="86849" y="323986"/>
                  </a:lnTo>
                  <a:lnTo>
                    <a:pt x="128749" y="341514"/>
                  </a:lnTo>
                  <a:lnTo>
                    <a:pt x="175387" y="347725"/>
                  </a:lnTo>
                  <a:lnTo>
                    <a:pt x="222034" y="341514"/>
                  </a:lnTo>
                  <a:lnTo>
                    <a:pt x="263957" y="323986"/>
                  </a:lnTo>
                  <a:lnTo>
                    <a:pt x="299481" y="296799"/>
                  </a:lnTo>
                  <a:lnTo>
                    <a:pt x="326930" y="261610"/>
                  </a:lnTo>
                  <a:lnTo>
                    <a:pt x="344629" y="220079"/>
                  </a:lnTo>
                  <a:lnTo>
                    <a:pt x="350900" y="173862"/>
                  </a:lnTo>
                  <a:lnTo>
                    <a:pt x="344629" y="127646"/>
                  </a:lnTo>
                  <a:lnTo>
                    <a:pt x="326930" y="86115"/>
                  </a:lnTo>
                  <a:lnTo>
                    <a:pt x="299481" y="50927"/>
                  </a:lnTo>
                  <a:lnTo>
                    <a:pt x="263957" y="23739"/>
                  </a:lnTo>
                  <a:lnTo>
                    <a:pt x="222034" y="6211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48325" y="1962150"/>
              <a:ext cx="351155" cy="347980"/>
            </a:xfrm>
            <a:custGeom>
              <a:avLst/>
              <a:gdLst/>
              <a:ahLst/>
              <a:cxnLst/>
              <a:rect l="l" t="t" r="r" b="b"/>
              <a:pathLst>
                <a:path w="351154" h="347980">
                  <a:moveTo>
                    <a:pt x="0" y="173862"/>
                  </a:moveTo>
                  <a:lnTo>
                    <a:pt x="6262" y="127646"/>
                  </a:lnTo>
                  <a:lnTo>
                    <a:pt x="23937" y="86115"/>
                  </a:lnTo>
                  <a:lnTo>
                    <a:pt x="51355" y="50926"/>
                  </a:lnTo>
                  <a:lnTo>
                    <a:pt x="86849" y="23739"/>
                  </a:lnTo>
                  <a:lnTo>
                    <a:pt x="128749" y="6211"/>
                  </a:lnTo>
                  <a:lnTo>
                    <a:pt x="175387" y="0"/>
                  </a:lnTo>
                  <a:lnTo>
                    <a:pt x="222034" y="6211"/>
                  </a:lnTo>
                  <a:lnTo>
                    <a:pt x="263957" y="23739"/>
                  </a:lnTo>
                  <a:lnTo>
                    <a:pt x="299481" y="50927"/>
                  </a:lnTo>
                  <a:lnTo>
                    <a:pt x="326930" y="86115"/>
                  </a:lnTo>
                  <a:lnTo>
                    <a:pt x="344629" y="127646"/>
                  </a:lnTo>
                  <a:lnTo>
                    <a:pt x="350900" y="173862"/>
                  </a:lnTo>
                  <a:lnTo>
                    <a:pt x="344629" y="220079"/>
                  </a:lnTo>
                  <a:lnTo>
                    <a:pt x="326930" y="261610"/>
                  </a:lnTo>
                  <a:lnTo>
                    <a:pt x="299481" y="296799"/>
                  </a:lnTo>
                  <a:lnTo>
                    <a:pt x="263957" y="323986"/>
                  </a:lnTo>
                  <a:lnTo>
                    <a:pt x="222034" y="341514"/>
                  </a:lnTo>
                  <a:lnTo>
                    <a:pt x="175387" y="347725"/>
                  </a:lnTo>
                  <a:lnTo>
                    <a:pt x="128749" y="341514"/>
                  </a:lnTo>
                  <a:lnTo>
                    <a:pt x="86849" y="323986"/>
                  </a:lnTo>
                  <a:lnTo>
                    <a:pt x="51355" y="296798"/>
                  </a:lnTo>
                  <a:lnTo>
                    <a:pt x="23937" y="261610"/>
                  </a:lnTo>
                  <a:lnTo>
                    <a:pt x="6262" y="220079"/>
                  </a:lnTo>
                  <a:lnTo>
                    <a:pt x="0" y="173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73726" y="2522473"/>
              <a:ext cx="351155" cy="346710"/>
            </a:xfrm>
            <a:custGeom>
              <a:avLst/>
              <a:gdLst/>
              <a:ahLst/>
              <a:cxnLst/>
              <a:rect l="l" t="t" r="r" b="b"/>
              <a:pathLst>
                <a:path w="351154" h="346710">
                  <a:moveTo>
                    <a:pt x="175387" y="0"/>
                  </a:moveTo>
                  <a:lnTo>
                    <a:pt x="128749" y="6190"/>
                  </a:lnTo>
                  <a:lnTo>
                    <a:pt x="86849" y="23654"/>
                  </a:lnTo>
                  <a:lnTo>
                    <a:pt x="51355" y="50736"/>
                  </a:lnTo>
                  <a:lnTo>
                    <a:pt x="23937" y="85776"/>
                  </a:lnTo>
                  <a:lnTo>
                    <a:pt x="6262" y="127117"/>
                  </a:lnTo>
                  <a:lnTo>
                    <a:pt x="0" y="173100"/>
                  </a:lnTo>
                  <a:lnTo>
                    <a:pt x="6262" y="219084"/>
                  </a:lnTo>
                  <a:lnTo>
                    <a:pt x="23937" y="260425"/>
                  </a:lnTo>
                  <a:lnTo>
                    <a:pt x="51355" y="295465"/>
                  </a:lnTo>
                  <a:lnTo>
                    <a:pt x="86849" y="322547"/>
                  </a:lnTo>
                  <a:lnTo>
                    <a:pt x="128749" y="340011"/>
                  </a:lnTo>
                  <a:lnTo>
                    <a:pt x="175387" y="346201"/>
                  </a:lnTo>
                  <a:lnTo>
                    <a:pt x="222024" y="340011"/>
                  </a:lnTo>
                  <a:lnTo>
                    <a:pt x="263924" y="322547"/>
                  </a:lnTo>
                  <a:lnTo>
                    <a:pt x="299418" y="295465"/>
                  </a:lnTo>
                  <a:lnTo>
                    <a:pt x="326836" y="260425"/>
                  </a:lnTo>
                  <a:lnTo>
                    <a:pt x="344511" y="219084"/>
                  </a:lnTo>
                  <a:lnTo>
                    <a:pt x="350774" y="173100"/>
                  </a:lnTo>
                  <a:lnTo>
                    <a:pt x="344511" y="127117"/>
                  </a:lnTo>
                  <a:lnTo>
                    <a:pt x="326836" y="85776"/>
                  </a:lnTo>
                  <a:lnTo>
                    <a:pt x="299418" y="50736"/>
                  </a:lnTo>
                  <a:lnTo>
                    <a:pt x="263924" y="23654"/>
                  </a:lnTo>
                  <a:lnTo>
                    <a:pt x="222024" y="6190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73726" y="2522473"/>
              <a:ext cx="351155" cy="346710"/>
            </a:xfrm>
            <a:custGeom>
              <a:avLst/>
              <a:gdLst/>
              <a:ahLst/>
              <a:cxnLst/>
              <a:rect l="l" t="t" r="r" b="b"/>
              <a:pathLst>
                <a:path w="351154" h="346710">
                  <a:moveTo>
                    <a:pt x="0" y="173100"/>
                  </a:moveTo>
                  <a:lnTo>
                    <a:pt x="6262" y="127117"/>
                  </a:lnTo>
                  <a:lnTo>
                    <a:pt x="23937" y="85776"/>
                  </a:lnTo>
                  <a:lnTo>
                    <a:pt x="51355" y="50736"/>
                  </a:lnTo>
                  <a:lnTo>
                    <a:pt x="86849" y="23654"/>
                  </a:lnTo>
                  <a:lnTo>
                    <a:pt x="128749" y="6190"/>
                  </a:lnTo>
                  <a:lnTo>
                    <a:pt x="175387" y="0"/>
                  </a:lnTo>
                  <a:lnTo>
                    <a:pt x="222024" y="6190"/>
                  </a:lnTo>
                  <a:lnTo>
                    <a:pt x="263924" y="23654"/>
                  </a:lnTo>
                  <a:lnTo>
                    <a:pt x="299418" y="50736"/>
                  </a:lnTo>
                  <a:lnTo>
                    <a:pt x="326836" y="85776"/>
                  </a:lnTo>
                  <a:lnTo>
                    <a:pt x="344511" y="127117"/>
                  </a:lnTo>
                  <a:lnTo>
                    <a:pt x="350774" y="173100"/>
                  </a:lnTo>
                  <a:lnTo>
                    <a:pt x="344511" y="219084"/>
                  </a:lnTo>
                  <a:lnTo>
                    <a:pt x="326836" y="260425"/>
                  </a:lnTo>
                  <a:lnTo>
                    <a:pt x="299418" y="295465"/>
                  </a:lnTo>
                  <a:lnTo>
                    <a:pt x="263924" y="322547"/>
                  </a:lnTo>
                  <a:lnTo>
                    <a:pt x="222024" y="340011"/>
                  </a:lnTo>
                  <a:lnTo>
                    <a:pt x="175387" y="346201"/>
                  </a:lnTo>
                  <a:lnTo>
                    <a:pt x="128749" y="340011"/>
                  </a:lnTo>
                  <a:lnTo>
                    <a:pt x="86849" y="322547"/>
                  </a:lnTo>
                  <a:lnTo>
                    <a:pt x="51355" y="295465"/>
                  </a:lnTo>
                  <a:lnTo>
                    <a:pt x="23937" y="260425"/>
                  </a:lnTo>
                  <a:lnTo>
                    <a:pt x="6262" y="219084"/>
                  </a:lnTo>
                  <a:lnTo>
                    <a:pt x="0" y="173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280152" y="253080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779962" y="2257488"/>
            <a:ext cx="955675" cy="1244600"/>
            <a:chOff x="4779962" y="2257488"/>
            <a:chExt cx="955675" cy="1244600"/>
          </a:xfrm>
        </p:grpSpPr>
        <p:sp>
          <p:nvSpPr>
            <p:cNvPr id="69" name="object 69"/>
            <p:cNvSpPr/>
            <p:nvPr/>
          </p:nvSpPr>
          <p:spPr>
            <a:xfrm>
              <a:off x="4784725" y="3149600"/>
              <a:ext cx="351155" cy="347980"/>
            </a:xfrm>
            <a:custGeom>
              <a:avLst/>
              <a:gdLst/>
              <a:ahLst/>
              <a:cxnLst/>
              <a:rect l="l" t="t" r="r" b="b"/>
              <a:pathLst>
                <a:path w="351154" h="347979">
                  <a:moveTo>
                    <a:pt x="175387" y="0"/>
                  </a:moveTo>
                  <a:lnTo>
                    <a:pt x="128749" y="6211"/>
                  </a:lnTo>
                  <a:lnTo>
                    <a:pt x="86849" y="23739"/>
                  </a:lnTo>
                  <a:lnTo>
                    <a:pt x="51355" y="50926"/>
                  </a:lnTo>
                  <a:lnTo>
                    <a:pt x="23937" y="86115"/>
                  </a:lnTo>
                  <a:lnTo>
                    <a:pt x="6262" y="127646"/>
                  </a:lnTo>
                  <a:lnTo>
                    <a:pt x="0" y="173862"/>
                  </a:lnTo>
                  <a:lnTo>
                    <a:pt x="6262" y="220079"/>
                  </a:lnTo>
                  <a:lnTo>
                    <a:pt x="23937" y="261610"/>
                  </a:lnTo>
                  <a:lnTo>
                    <a:pt x="51355" y="296798"/>
                  </a:lnTo>
                  <a:lnTo>
                    <a:pt x="86849" y="323986"/>
                  </a:lnTo>
                  <a:lnTo>
                    <a:pt x="128749" y="341514"/>
                  </a:lnTo>
                  <a:lnTo>
                    <a:pt x="175387" y="347725"/>
                  </a:lnTo>
                  <a:lnTo>
                    <a:pt x="222034" y="341514"/>
                  </a:lnTo>
                  <a:lnTo>
                    <a:pt x="263957" y="323986"/>
                  </a:lnTo>
                  <a:lnTo>
                    <a:pt x="299481" y="296799"/>
                  </a:lnTo>
                  <a:lnTo>
                    <a:pt x="326930" y="261610"/>
                  </a:lnTo>
                  <a:lnTo>
                    <a:pt x="344629" y="220079"/>
                  </a:lnTo>
                  <a:lnTo>
                    <a:pt x="350900" y="173862"/>
                  </a:lnTo>
                  <a:lnTo>
                    <a:pt x="344629" y="127646"/>
                  </a:lnTo>
                  <a:lnTo>
                    <a:pt x="326930" y="86115"/>
                  </a:lnTo>
                  <a:lnTo>
                    <a:pt x="299481" y="50927"/>
                  </a:lnTo>
                  <a:lnTo>
                    <a:pt x="263957" y="23739"/>
                  </a:lnTo>
                  <a:lnTo>
                    <a:pt x="222034" y="6211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84725" y="3149600"/>
              <a:ext cx="351155" cy="347980"/>
            </a:xfrm>
            <a:custGeom>
              <a:avLst/>
              <a:gdLst/>
              <a:ahLst/>
              <a:cxnLst/>
              <a:rect l="l" t="t" r="r" b="b"/>
              <a:pathLst>
                <a:path w="351154" h="347979">
                  <a:moveTo>
                    <a:pt x="0" y="173862"/>
                  </a:moveTo>
                  <a:lnTo>
                    <a:pt x="6262" y="127646"/>
                  </a:lnTo>
                  <a:lnTo>
                    <a:pt x="23937" y="86115"/>
                  </a:lnTo>
                  <a:lnTo>
                    <a:pt x="51355" y="50926"/>
                  </a:lnTo>
                  <a:lnTo>
                    <a:pt x="86849" y="23739"/>
                  </a:lnTo>
                  <a:lnTo>
                    <a:pt x="128749" y="6211"/>
                  </a:lnTo>
                  <a:lnTo>
                    <a:pt x="175387" y="0"/>
                  </a:lnTo>
                  <a:lnTo>
                    <a:pt x="222034" y="6211"/>
                  </a:lnTo>
                  <a:lnTo>
                    <a:pt x="263957" y="23739"/>
                  </a:lnTo>
                  <a:lnTo>
                    <a:pt x="299481" y="50927"/>
                  </a:lnTo>
                  <a:lnTo>
                    <a:pt x="326930" y="86115"/>
                  </a:lnTo>
                  <a:lnTo>
                    <a:pt x="344629" y="127646"/>
                  </a:lnTo>
                  <a:lnTo>
                    <a:pt x="350900" y="173862"/>
                  </a:lnTo>
                  <a:lnTo>
                    <a:pt x="344629" y="220079"/>
                  </a:lnTo>
                  <a:lnTo>
                    <a:pt x="326930" y="261610"/>
                  </a:lnTo>
                  <a:lnTo>
                    <a:pt x="299481" y="296799"/>
                  </a:lnTo>
                  <a:lnTo>
                    <a:pt x="263957" y="323986"/>
                  </a:lnTo>
                  <a:lnTo>
                    <a:pt x="222034" y="341514"/>
                  </a:lnTo>
                  <a:lnTo>
                    <a:pt x="175387" y="347725"/>
                  </a:lnTo>
                  <a:lnTo>
                    <a:pt x="128749" y="341514"/>
                  </a:lnTo>
                  <a:lnTo>
                    <a:pt x="86849" y="323986"/>
                  </a:lnTo>
                  <a:lnTo>
                    <a:pt x="51355" y="296798"/>
                  </a:lnTo>
                  <a:lnTo>
                    <a:pt x="23937" y="261610"/>
                  </a:lnTo>
                  <a:lnTo>
                    <a:pt x="6262" y="220079"/>
                  </a:lnTo>
                  <a:lnTo>
                    <a:pt x="0" y="173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16500" y="2271776"/>
              <a:ext cx="704850" cy="884555"/>
            </a:xfrm>
            <a:custGeom>
              <a:avLst/>
              <a:gdLst/>
              <a:ahLst/>
              <a:cxnLst/>
              <a:rect l="l" t="t" r="r" b="b"/>
              <a:pathLst>
                <a:path w="704850" h="884555">
                  <a:moveTo>
                    <a:pt x="704850" y="0"/>
                  </a:moveTo>
                  <a:lnTo>
                    <a:pt x="449325" y="303149"/>
                  </a:lnTo>
                </a:path>
                <a:path w="704850" h="884555">
                  <a:moveTo>
                    <a:pt x="255650" y="581025"/>
                  </a:moveTo>
                  <a:lnTo>
                    <a:pt x="0" y="8841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461253" y="1844801"/>
            <a:ext cx="4927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b="1" spc="-30" baseline="-496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r>
              <a:rPr sz="4200" b="1" spc="-292" baseline="-496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645278" y="321233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459412" y="3133661"/>
            <a:ext cx="360680" cy="356235"/>
            <a:chOff x="5459412" y="3133661"/>
            <a:chExt cx="360680" cy="356235"/>
          </a:xfrm>
        </p:grpSpPr>
        <p:sp>
          <p:nvSpPr>
            <p:cNvPr id="75" name="object 75"/>
            <p:cNvSpPr/>
            <p:nvPr/>
          </p:nvSpPr>
          <p:spPr>
            <a:xfrm>
              <a:off x="5464175" y="3138423"/>
              <a:ext cx="351155" cy="346710"/>
            </a:xfrm>
            <a:custGeom>
              <a:avLst/>
              <a:gdLst/>
              <a:ahLst/>
              <a:cxnLst/>
              <a:rect l="l" t="t" r="r" b="b"/>
              <a:pathLst>
                <a:path w="351154" h="346710">
                  <a:moveTo>
                    <a:pt x="175387" y="0"/>
                  </a:moveTo>
                  <a:lnTo>
                    <a:pt x="128749" y="6190"/>
                  </a:lnTo>
                  <a:lnTo>
                    <a:pt x="86849" y="23654"/>
                  </a:lnTo>
                  <a:lnTo>
                    <a:pt x="51355" y="50736"/>
                  </a:lnTo>
                  <a:lnTo>
                    <a:pt x="23937" y="85776"/>
                  </a:lnTo>
                  <a:lnTo>
                    <a:pt x="6262" y="127117"/>
                  </a:lnTo>
                  <a:lnTo>
                    <a:pt x="0" y="173100"/>
                  </a:lnTo>
                  <a:lnTo>
                    <a:pt x="6262" y="219084"/>
                  </a:lnTo>
                  <a:lnTo>
                    <a:pt x="23937" y="260425"/>
                  </a:lnTo>
                  <a:lnTo>
                    <a:pt x="51355" y="295465"/>
                  </a:lnTo>
                  <a:lnTo>
                    <a:pt x="86849" y="322547"/>
                  </a:lnTo>
                  <a:lnTo>
                    <a:pt x="128749" y="340011"/>
                  </a:lnTo>
                  <a:lnTo>
                    <a:pt x="175387" y="346201"/>
                  </a:lnTo>
                  <a:lnTo>
                    <a:pt x="222034" y="340011"/>
                  </a:lnTo>
                  <a:lnTo>
                    <a:pt x="263957" y="322547"/>
                  </a:lnTo>
                  <a:lnTo>
                    <a:pt x="299481" y="295465"/>
                  </a:lnTo>
                  <a:lnTo>
                    <a:pt x="326930" y="260425"/>
                  </a:lnTo>
                  <a:lnTo>
                    <a:pt x="344629" y="219084"/>
                  </a:lnTo>
                  <a:lnTo>
                    <a:pt x="350900" y="173100"/>
                  </a:lnTo>
                  <a:lnTo>
                    <a:pt x="344629" y="127117"/>
                  </a:lnTo>
                  <a:lnTo>
                    <a:pt x="326930" y="85776"/>
                  </a:lnTo>
                  <a:lnTo>
                    <a:pt x="299481" y="50736"/>
                  </a:lnTo>
                  <a:lnTo>
                    <a:pt x="263957" y="23654"/>
                  </a:lnTo>
                  <a:lnTo>
                    <a:pt x="222034" y="6190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64175" y="3138423"/>
              <a:ext cx="351155" cy="346710"/>
            </a:xfrm>
            <a:custGeom>
              <a:avLst/>
              <a:gdLst/>
              <a:ahLst/>
              <a:cxnLst/>
              <a:rect l="l" t="t" r="r" b="b"/>
              <a:pathLst>
                <a:path w="351154" h="346710">
                  <a:moveTo>
                    <a:pt x="0" y="173100"/>
                  </a:moveTo>
                  <a:lnTo>
                    <a:pt x="6262" y="127117"/>
                  </a:lnTo>
                  <a:lnTo>
                    <a:pt x="23937" y="85776"/>
                  </a:lnTo>
                  <a:lnTo>
                    <a:pt x="51355" y="50736"/>
                  </a:lnTo>
                  <a:lnTo>
                    <a:pt x="86849" y="23654"/>
                  </a:lnTo>
                  <a:lnTo>
                    <a:pt x="128749" y="6190"/>
                  </a:lnTo>
                  <a:lnTo>
                    <a:pt x="175387" y="0"/>
                  </a:lnTo>
                  <a:lnTo>
                    <a:pt x="222034" y="6190"/>
                  </a:lnTo>
                  <a:lnTo>
                    <a:pt x="263957" y="23654"/>
                  </a:lnTo>
                  <a:lnTo>
                    <a:pt x="299481" y="50736"/>
                  </a:lnTo>
                  <a:lnTo>
                    <a:pt x="326930" y="85776"/>
                  </a:lnTo>
                  <a:lnTo>
                    <a:pt x="344629" y="127117"/>
                  </a:lnTo>
                  <a:lnTo>
                    <a:pt x="350900" y="173100"/>
                  </a:lnTo>
                  <a:lnTo>
                    <a:pt x="344629" y="219084"/>
                  </a:lnTo>
                  <a:lnTo>
                    <a:pt x="326930" y="260425"/>
                  </a:lnTo>
                  <a:lnTo>
                    <a:pt x="299481" y="295465"/>
                  </a:lnTo>
                  <a:lnTo>
                    <a:pt x="263957" y="322547"/>
                  </a:lnTo>
                  <a:lnTo>
                    <a:pt x="222034" y="340011"/>
                  </a:lnTo>
                  <a:lnTo>
                    <a:pt x="175387" y="346201"/>
                  </a:lnTo>
                  <a:lnTo>
                    <a:pt x="128749" y="340011"/>
                  </a:lnTo>
                  <a:lnTo>
                    <a:pt x="86849" y="322547"/>
                  </a:lnTo>
                  <a:lnTo>
                    <a:pt x="51355" y="295465"/>
                  </a:lnTo>
                  <a:lnTo>
                    <a:pt x="23937" y="260425"/>
                  </a:lnTo>
                  <a:lnTo>
                    <a:pt x="6262" y="219084"/>
                  </a:lnTo>
                  <a:lnTo>
                    <a:pt x="0" y="173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891278" y="3158997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sz="1800" spc="-50">
                <a:latin typeface="Calibri"/>
                <a:cs typeface="Calibri"/>
              </a:rPr>
              <a:t>3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75" baseline="3086">
                <a:latin typeface="Calibri"/>
                <a:cs typeface="Calibri"/>
              </a:rPr>
              <a:t>5</a:t>
            </a:r>
            <a:endParaRPr sz="2700" baseline="3086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443537" y="2081276"/>
            <a:ext cx="1713230" cy="1065530"/>
            <a:chOff x="5443537" y="2081276"/>
            <a:chExt cx="1713230" cy="1065530"/>
          </a:xfrm>
        </p:grpSpPr>
        <p:sp>
          <p:nvSpPr>
            <p:cNvPr id="79" name="object 79"/>
            <p:cNvSpPr/>
            <p:nvPr/>
          </p:nvSpPr>
          <p:spPr>
            <a:xfrm>
              <a:off x="5457825" y="2830576"/>
              <a:ext cx="177800" cy="301625"/>
            </a:xfrm>
            <a:custGeom>
              <a:avLst/>
              <a:gdLst/>
              <a:ahLst/>
              <a:cxnLst/>
              <a:rect l="l" t="t" r="r" b="b"/>
              <a:pathLst>
                <a:path w="177800" h="301625">
                  <a:moveTo>
                    <a:pt x="0" y="0"/>
                  </a:moveTo>
                  <a:lnTo>
                    <a:pt x="177800" y="301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03240" y="2081275"/>
              <a:ext cx="1553210" cy="670560"/>
            </a:xfrm>
            <a:custGeom>
              <a:avLst/>
              <a:gdLst/>
              <a:ahLst/>
              <a:cxnLst/>
              <a:rect l="l" t="t" r="r" b="b"/>
              <a:pathLst>
                <a:path w="1553209" h="670560">
                  <a:moveTo>
                    <a:pt x="386207" y="540004"/>
                  </a:moveTo>
                  <a:lnTo>
                    <a:pt x="348145" y="533755"/>
                  </a:lnTo>
                  <a:lnTo>
                    <a:pt x="349504" y="523621"/>
                  </a:lnTo>
                  <a:lnTo>
                    <a:pt x="349758" y="499364"/>
                  </a:lnTo>
                  <a:lnTo>
                    <a:pt x="343496" y="453263"/>
                  </a:lnTo>
                  <a:lnTo>
                    <a:pt x="328676" y="406654"/>
                  </a:lnTo>
                  <a:lnTo>
                    <a:pt x="312547" y="370713"/>
                  </a:lnTo>
                  <a:lnTo>
                    <a:pt x="295605" y="343281"/>
                  </a:lnTo>
                  <a:lnTo>
                    <a:pt x="294424" y="341630"/>
                  </a:lnTo>
                  <a:lnTo>
                    <a:pt x="293509" y="340360"/>
                  </a:lnTo>
                  <a:lnTo>
                    <a:pt x="292862" y="339471"/>
                  </a:lnTo>
                  <a:lnTo>
                    <a:pt x="292227" y="338582"/>
                  </a:lnTo>
                  <a:lnTo>
                    <a:pt x="292036" y="338328"/>
                  </a:lnTo>
                  <a:lnTo>
                    <a:pt x="291592" y="337693"/>
                  </a:lnTo>
                  <a:lnTo>
                    <a:pt x="283210" y="327914"/>
                  </a:lnTo>
                  <a:lnTo>
                    <a:pt x="274320" y="319278"/>
                  </a:lnTo>
                  <a:lnTo>
                    <a:pt x="266446" y="313182"/>
                  </a:lnTo>
                  <a:lnTo>
                    <a:pt x="264922" y="312166"/>
                  </a:lnTo>
                  <a:lnTo>
                    <a:pt x="255778" y="307086"/>
                  </a:lnTo>
                  <a:lnTo>
                    <a:pt x="254000" y="306070"/>
                  </a:lnTo>
                  <a:lnTo>
                    <a:pt x="252984" y="305816"/>
                  </a:lnTo>
                  <a:lnTo>
                    <a:pt x="244475" y="302768"/>
                  </a:lnTo>
                  <a:lnTo>
                    <a:pt x="243332" y="302260"/>
                  </a:lnTo>
                  <a:lnTo>
                    <a:pt x="240665" y="301752"/>
                  </a:lnTo>
                  <a:lnTo>
                    <a:pt x="231902" y="300482"/>
                  </a:lnTo>
                  <a:lnTo>
                    <a:pt x="230632" y="300355"/>
                  </a:lnTo>
                  <a:lnTo>
                    <a:pt x="228219" y="300355"/>
                  </a:lnTo>
                  <a:lnTo>
                    <a:pt x="189738" y="307721"/>
                  </a:lnTo>
                  <a:lnTo>
                    <a:pt x="146431" y="327025"/>
                  </a:lnTo>
                  <a:lnTo>
                    <a:pt x="101727" y="354965"/>
                  </a:lnTo>
                  <a:lnTo>
                    <a:pt x="60706" y="388620"/>
                  </a:lnTo>
                  <a:lnTo>
                    <a:pt x="28067" y="425704"/>
                  </a:lnTo>
                  <a:lnTo>
                    <a:pt x="9271" y="464312"/>
                  </a:lnTo>
                  <a:lnTo>
                    <a:pt x="1016" y="505968"/>
                  </a:lnTo>
                  <a:lnTo>
                    <a:pt x="0" y="534797"/>
                  </a:lnTo>
                  <a:lnTo>
                    <a:pt x="508" y="549783"/>
                  </a:lnTo>
                  <a:lnTo>
                    <a:pt x="3048" y="579501"/>
                  </a:lnTo>
                  <a:lnTo>
                    <a:pt x="7366" y="609600"/>
                  </a:lnTo>
                  <a:lnTo>
                    <a:pt x="12827" y="640080"/>
                  </a:lnTo>
                  <a:lnTo>
                    <a:pt x="18669" y="670306"/>
                  </a:lnTo>
                  <a:lnTo>
                    <a:pt x="56007" y="663067"/>
                  </a:lnTo>
                  <a:lnTo>
                    <a:pt x="50165" y="632714"/>
                  </a:lnTo>
                  <a:lnTo>
                    <a:pt x="44831" y="602996"/>
                  </a:lnTo>
                  <a:lnTo>
                    <a:pt x="40767" y="574040"/>
                  </a:lnTo>
                  <a:lnTo>
                    <a:pt x="38481" y="546481"/>
                  </a:lnTo>
                  <a:lnTo>
                    <a:pt x="38023" y="534797"/>
                  </a:lnTo>
                  <a:lnTo>
                    <a:pt x="38087" y="527608"/>
                  </a:lnTo>
                  <a:lnTo>
                    <a:pt x="42799" y="485267"/>
                  </a:lnTo>
                  <a:lnTo>
                    <a:pt x="60325" y="445897"/>
                  </a:lnTo>
                  <a:lnTo>
                    <a:pt x="87503" y="415671"/>
                  </a:lnTo>
                  <a:lnTo>
                    <a:pt x="124587" y="385445"/>
                  </a:lnTo>
                  <a:lnTo>
                    <a:pt x="165227" y="360172"/>
                  </a:lnTo>
                  <a:lnTo>
                    <a:pt x="203073" y="343281"/>
                  </a:lnTo>
                  <a:lnTo>
                    <a:pt x="227863" y="338505"/>
                  </a:lnTo>
                  <a:lnTo>
                    <a:pt x="233337" y="339204"/>
                  </a:lnTo>
                  <a:lnTo>
                    <a:pt x="268224" y="370332"/>
                  </a:lnTo>
                  <a:lnTo>
                    <a:pt x="293624" y="421513"/>
                  </a:lnTo>
                  <a:lnTo>
                    <a:pt x="306705" y="463423"/>
                  </a:lnTo>
                  <a:lnTo>
                    <a:pt x="311785" y="502412"/>
                  </a:lnTo>
                  <a:lnTo>
                    <a:pt x="311454" y="520192"/>
                  </a:lnTo>
                  <a:lnTo>
                    <a:pt x="311340" y="523621"/>
                  </a:lnTo>
                  <a:lnTo>
                    <a:pt x="310769" y="527608"/>
                  </a:lnTo>
                  <a:lnTo>
                    <a:pt x="273431" y="521462"/>
                  </a:lnTo>
                  <a:lnTo>
                    <a:pt x="311404" y="643509"/>
                  </a:lnTo>
                  <a:lnTo>
                    <a:pt x="377393" y="552196"/>
                  </a:lnTo>
                  <a:lnTo>
                    <a:pt x="386207" y="540004"/>
                  </a:lnTo>
                  <a:close/>
                </a:path>
                <a:path w="1553209" h="670560">
                  <a:moveTo>
                    <a:pt x="1553210" y="63627"/>
                  </a:moveTo>
                  <a:lnTo>
                    <a:pt x="1528597" y="50038"/>
                  </a:lnTo>
                  <a:lnTo>
                    <a:pt x="1438021" y="0"/>
                  </a:lnTo>
                  <a:lnTo>
                    <a:pt x="1429258" y="2540"/>
                  </a:lnTo>
                  <a:lnTo>
                    <a:pt x="1421638" y="16256"/>
                  </a:lnTo>
                  <a:lnTo>
                    <a:pt x="1424178" y="25019"/>
                  </a:lnTo>
                  <a:lnTo>
                    <a:pt x="1471599" y="51257"/>
                  </a:lnTo>
                  <a:lnTo>
                    <a:pt x="556514" y="72263"/>
                  </a:lnTo>
                  <a:lnTo>
                    <a:pt x="557149" y="100838"/>
                  </a:lnTo>
                  <a:lnTo>
                    <a:pt x="1472399" y="79832"/>
                  </a:lnTo>
                  <a:lnTo>
                    <a:pt x="1432814" y="104140"/>
                  </a:lnTo>
                  <a:lnTo>
                    <a:pt x="1426083" y="108204"/>
                  </a:lnTo>
                  <a:lnTo>
                    <a:pt x="1424051" y="117094"/>
                  </a:lnTo>
                  <a:lnTo>
                    <a:pt x="1428115" y="123825"/>
                  </a:lnTo>
                  <a:lnTo>
                    <a:pt x="1432306" y="130429"/>
                  </a:lnTo>
                  <a:lnTo>
                    <a:pt x="1441069" y="132588"/>
                  </a:lnTo>
                  <a:lnTo>
                    <a:pt x="1553210" y="63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021326" y="255041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861430" y="319011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15583" y="1828038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491412" y="1971738"/>
            <a:ext cx="360680" cy="355600"/>
            <a:chOff x="7491412" y="1971738"/>
            <a:chExt cx="360680" cy="355600"/>
          </a:xfrm>
        </p:grpSpPr>
        <p:sp>
          <p:nvSpPr>
            <p:cNvPr id="85" name="object 85"/>
            <p:cNvSpPr/>
            <p:nvPr/>
          </p:nvSpPr>
          <p:spPr>
            <a:xfrm>
              <a:off x="7496175" y="1976501"/>
              <a:ext cx="351155" cy="346075"/>
            </a:xfrm>
            <a:custGeom>
              <a:avLst/>
              <a:gdLst/>
              <a:ahLst/>
              <a:cxnLst/>
              <a:rect l="l" t="t" r="r" b="b"/>
              <a:pathLst>
                <a:path w="351154" h="346075">
                  <a:moveTo>
                    <a:pt x="175386" y="0"/>
                  </a:moveTo>
                  <a:lnTo>
                    <a:pt x="128749" y="6180"/>
                  </a:lnTo>
                  <a:lnTo>
                    <a:pt x="86849" y="23622"/>
                  </a:lnTo>
                  <a:lnTo>
                    <a:pt x="51355" y="50673"/>
                  </a:lnTo>
                  <a:lnTo>
                    <a:pt x="23937" y="85682"/>
                  </a:lnTo>
                  <a:lnTo>
                    <a:pt x="6262" y="127000"/>
                  </a:lnTo>
                  <a:lnTo>
                    <a:pt x="0" y="172974"/>
                  </a:lnTo>
                  <a:lnTo>
                    <a:pt x="6262" y="218957"/>
                  </a:lnTo>
                  <a:lnTo>
                    <a:pt x="23937" y="260298"/>
                  </a:lnTo>
                  <a:lnTo>
                    <a:pt x="51355" y="295338"/>
                  </a:lnTo>
                  <a:lnTo>
                    <a:pt x="86849" y="322420"/>
                  </a:lnTo>
                  <a:lnTo>
                    <a:pt x="128749" y="339884"/>
                  </a:lnTo>
                  <a:lnTo>
                    <a:pt x="175386" y="346075"/>
                  </a:lnTo>
                  <a:lnTo>
                    <a:pt x="222034" y="339884"/>
                  </a:lnTo>
                  <a:lnTo>
                    <a:pt x="263957" y="322420"/>
                  </a:lnTo>
                  <a:lnTo>
                    <a:pt x="299481" y="295338"/>
                  </a:lnTo>
                  <a:lnTo>
                    <a:pt x="326930" y="260298"/>
                  </a:lnTo>
                  <a:lnTo>
                    <a:pt x="344629" y="218957"/>
                  </a:lnTo>
                  <a:lnTo>
                    <a:pt x="350900" y="172974"/>
                  </a:lnTo>
                  <a:lnTo>
                    <a:pt x="344629" y="127000"/>
                  </a:lnTo>
                  <a:lnTo>
                    <a:pt x="326930" y="85682"/>
                  </a:lnTo>
                  <a:lnTo>
                    <a:pt x="299481" y="50673"/>
                  </a:lnTo>
                  <a:lnTo>
                    <a:pt x="263957" y="23622"/>
                  </a:lnTo>
                  <a:lnTo>
                    <a:pt x="222034" y="6180"/>
                  </a:lnTo>
                  <a:lnTo>
                    <a:pt x="17538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96175" y="1976501"/>
              <a:ext cx="351155" cy="346075"/>
            </a:xfrm>
            <a:custGeom>
              <a:avLst/>
              <a:gdLst/>
              <a:ahLst/>
              <a:cxnLst/>
              <a:rect l="l" t="t" r="r" b="b"/>
              <a:pathLst>
                <a:path w="351154" h="346075">
                  <a:moveTo>
                    <a:pt x="0" y="172974"/>
                  </a:moveTo>
                  <a:lnTo>
                    <a:pt x="6262" y="127000"/>
                  </a:lnTo>
                  <a:lnTo>
                    <a:pt x="23937" y="85682"/>
                  </a:lnTo>
                  <a:lnTo>
                    <a:pt x="51355" y="50673"/>
                  </a:lnTo>
                  <a:lnTo>
                    <a:pt x="86849" y="23622"/>
                  </a:lnTo>
                  <a:lnTo>
                    <a:pt x="128749" y="6180"/>
                  </a:lnTo>
                  <a:lnTo>
                    <a:pt x="175386" y="0"/>
                  </a:lnTo>
                  <a:lnTo>
                    <a:pt x="222034" y="6180"/>
                  </a:lnTo>
                  <a:lnTo>
                    <a:pt x="263957" y="23622"/>
                  </a:lnTo>
                  <a:lnTo>
                    <a:pt x="299481" y="50673"/>
                  </a:lnTo>
                  <a:lnTo>
                    <a:pt x="326930" y="85682"/>
                  </a:lnTo>
                  <a:lnTo>
                    <a:pt x="344629" y="127000"/>
                  </a:lnTo>
                  <a:lnTo>
                    <a:pt x="350900" y="172974"/>
                  </a:lnTo>
                  <a:lnTo>
                    <a:pt x="344629" y="218957"/>
                  </a:lnTo>
                  <a:lnTo>
                    <a:pt x="326930" y="260298"/>
                  </a:lnTo>
                  <a:lnTo>
                    <a:pt x="299481" y="295338"/>
                  </a:lnTo>
                  <a:lnTo>
                    <a:pt x="263957" y="322420"/>
                  </a:lnTo>
                  <a:lnTo>
                    <a:pt x="222034" y="339884"/>
                  </a:lnTo>
                  <a:lnTo>
                    <a:pt x="175386" y="346075"/>
                  </a:lnTo>
                  <a:lnTo>
                    <a:pt x="128749" y="339884"/>
                  </a:lnTo>
                  <a:lnTo>
                    <a:pt x="86849" y="322420"/>
                  </a:lnTo>
                  <a:lnTo>
                    <a:pt x="51355" y="295338"/>
                  </a:lnTo>
                  <a:lnTo>
                    <a:pt x="23937" y="260298"/>
                  </a:lnTo>
                  <a:lnTo>
                    <a:pt x="6262" y="218957"/>
                  </a:lnTo>
                  <a:lnTo>
                    <a:pt x="0" y="1729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602981" y="198470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989887" y="2528887"/>
            <a:ext cx="358775" cy="355600"/>
            <a:chOff x="7989887" y="2528887"/>
            <a:chExt cx="358775" cy="355600"/>
          </a:xfrm>
        </p:grpSpPr>
        <p:sp>
          <p:nvSpPr>
            <p:cNvPr id="89" name="object 89"/>
            <p:cNvSpPr/>
            <p:nvPr/>
          </p:nvSpPr>
          <p:spPr>
            <a:xfrm>
              <a:off x="7994650" y="2533650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174625" y="0"/>
                  </a:moveTo>
                  <a:lnTo>
                    <a:pt x="128220" y="6181"/>
                  </a:lnTo>
                  <a:lnTo>
                    <a:pt x="86510" y="23626"/>
                  </a:lnTo>
                  <a:lnTo>
                    <a:pt x="51165" y="50688"/>
                  </a:lnTo>
                  <a:lnTo>
                    <a:pt x="23852" y="85720"/>
                  </a:lnTo>
                  <a:lnTo>
                    <a:pt x="6241" y="127073"/>
                  </a:lnTo>
                  <a:lnTo>
                    <a:pt x="0" y="173100"/>
                  </a:lnTo>
                  <a:lnTo>
                    <a:pt x="6241" y="219075"/>
                  </a:lnTo>
                  <a:lnTo>
                    <a:pt x="23852" y="260392"/>
                  </a:lnTo>
                  <a:lnTo>
                    <a:pt x="51165" y="295401"/>
                  </a:lnTo>
                  <a:lnTo>
                    <a:pt x="86510" y="322452"/>
                  </a:lnTo>
                  <a:lnTo>
                    <a:pt x="128220" y="339894"/>
                  </a:lnTo>
                  <a:lnTo>
                    <a:pt x="174625" y="346075"/>
                  </a:lnTo>
                  <a:lnTo>
                    <a:pt x="221029" y="339894"/>
                  </a:lnTo>
                  <a:lnTo>
                    <a:pt x="262739" y="322452"/>
                  </a:lnTo>
                  <a:lnTo>
                    <a:pt x="298084" y="295401"/>
                  </a:lnTo>
                  <a:lnTo>
                    <a:pt x="325397" y="260392"/>
                  </a:lnTo>
                  <a:lnTo>
                    <a:pt x="343008" y="219075"/>
                  </a:lnTo>
                  <a:lnTo>
                    <a:pt x="349250" y="173100"/>
                  </a:lnTo>
                  <a:lnTo>
                    <a:pt x="343008" y="127073"/>
                  </a:lnTo>
                  <a:lnTo>
                    <a:pt x="325397" y="85720"/>
                  </a:lnTo>
                  <a:lnTo>
                    <a:pt x="298084" y="50688"/>
                  </a:lnTo>
                  <a:lnTo>
                    <a:pt x="262739" y="23626"/>
                  </a:lnTo>
                  <a:lnTo>
                    <a:pt x="221029" y="6181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994650" y="2533650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3100"/>
                  </a:moveTo>
                  <a:lnTo>
                    <a:pt x="6241" y="127073"/>
                  </a:lnTo>
                  <a:lnTo>
                    <a:pt x="23852" y="85720"/>
                  </a:lnTo>
                  <a:lnTo>
                    <a:pt x="51165" y="50688"/>
                  </a:lnTo>
                  <a:lnTo>
                    <a:pt x="86510" y="23626"/>
                  </a:lnTo>
                  <a:lnTo>
                    <a:pt x="128220" y="6181"/>
                  </a:lnTo>
                  <a:lnTo>
                    <a:pt x="174625" y="0"/>
                  </a:lnTo>
                  <a:lnTo>
                    <a:pt x="221029" y="6181"/>
                  </a:lnTo>
                  <a:lnTo>
                    <a:pt x="262739" y="23626"/>
                  </a:lnTo>
                  <a:lnTo>
                    <a:pt x="298084" y="50688"/>
                  </a:lnTo>
                  <a:lnTo>
                    <a:pt x="325397" y="85720"/>
                  </a:lnTo>
                  <a:lnTo>
                    <a:pt x="343008" y="127073"/>
                  </a:lnTo>
                  <a:lnTo>
                    <a:pt x="349250" y="173100"/>
                  </a:lnTo>
                  <a:lnTo>
                    <a:pt x="343008" y="219075"/>
                  </a:lnTo>
                  <a:lnTo>
                    <a:pt x="325397" y="260392"/>
                  </a:lnTo>
                  <a:lnTo>
                    <a:pt x="298084" y="295401"/>
                  </a:lnTo>
                  <a:lnTo>
                    <a:pt x="262739" y="322452"/>
                  </a:lnTo>
                  <a:lnTo>
                    <a:pt x="221029" y="339894"/>
                  </a:lnTo>
                  <a:lnTo>
                    <a:pt x="174625" y="346075"/>
                  </a:lnTo>
                  <a:lnTo>
                    <a:pt x="128220" y="339894"/>
                  </a:lnTo>
                  <a:lnTo>
                    <a:pt x="86510" y="322452"/>
                  </a:lnTo>
                  <a:lnTo>
                    <a:pt x="51165" y="295401"/>
                  </a:lnTo>
                  <a:lnTo>
                    <a:pt x="23852" y="260392"/>
                  </a:lnTo>
                  <a:lnTo>
                    <a:pt x="6241" y="219075"/>
                  </a:lnTo>
                  <a:lnTo>
                    <a:pt x="0" y="173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8042275" y="2548254"/>
            <a:ext cx="487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475" algn="l"/>
              </a:tabLst>
            </a:pPr>
            <a:r>
              <a:rPr sz="2700" spc="-37" baseline="1543">
                <a:latin typeface="Calibri"/>
                <a:cs typeface="Calibri"/>
              </a:rPr>
              <a:t>10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6981888" y="2541587"/>
            <a:ext cx="930275" cy="879475"/>
            <a:chOff x="6981888" y="2541587"/>
            <a:chExt cx="930275" cy="879475"/>
          </a:xfrm>
        </p:grpSpPr>
        <p:sp>
          <p:nvSpPr>
            <p:cNvPr id="93" name="object 93"/>
            <p:cNvSpPr/>
            <p:nvPr/>
          </p:nvSpPr>
          <p:spPr>
            <a:xfrm>
              <a:off x="7556500" y="3068701"/>
              <a:ext cx="351155" cy="347980"/>
            </a:xfrm>
            <a:custGeom>
              <a:avLst/>
              <a:gdLst/>
              <a:ahLst/>
              <a:cxnLst/>
              <a:rect l="l" t="t" r="r" b="b"/>
              <a:pathLst>
                <a:path w="351154" h="347979">
                  <a:moveTo>
                    <a:pt x="175386" y="0"/>
                  </a:moveTo>
                  <a:lnTo>
                    <a:pt x="128749" y="6201"/>
                  </a:lnTo>
                  <a:lnTo>
                    <a:pt x="86849" y="23706"/>
                  </a:lnTo>
                  <a:lnTo>
                    <a:pt x="51355" y="50863"/>
                  </a:lnTo>
                  <a:lnTo>
                    <a:pt x="23937" y="86021"/>
                  </a:lnTo>
                  <a:lnTo>
                    <a:pt x="6262" y="127529"/>
                  </a:lnTo>
                  <a:lnTo>
                    <a:pt x="0" y="173736"/>
                  </a:lnTo>
                  <a:lnTo>
                    <a:pt x="6262" y="219952"/>
                  </a:lnTo>
                  <a:lnTo>
                    <a:pt x="23937" y="261483"/>
                  </a:lnTo>
                  <a:lnTo>
                    <a:pt x="51355" y="296671"/>
                  </a:lnTo>
                  <a:lnTo>
                    <a:pt x="86849" y="323859"/>
                  </a:lnTo>
                  <a:lnTo>
                    <a:pt x="128749" y="341387"/>
                  </a:lnTo>
                  <a:lnTo>
                    <a:pt x="175386" y="347599"/>
                  </a:lnTo>
                  <a:lnTo>
                    <a:pt x="222034" y="341387"/>
                  </a:lnTo>
                  <a:lnTo>
                    <a:pt x="263957" y="323859"/>
                  </a:lnTo>
                  <a:lnTo>
                    <a:pt x="299481" y="296672"/>
                  </a:lnTo>
                  <a:lnTo>
                    <a:pt x="326930" y="261483"/>
                  </a:lnTo>
                  <a:lnTo>
                    <a:pt x="344629" y="219952"/>
                  </a:lnTo>
                  <a:lnTo>
                    <a:pt x="350900" y="173736"/>
                  </a:lnTo>
                  <a:lnTo>
                    <a:pt x="344629" y="127529"/>
                  </a:lnTo>
                  <a:lnTo>
                    <a:pt x="326930" y="86021"/>
                  </a:lnTo>
                  <a:lnTo>
                    <a:pt x="299481" y="50863"/>
                  </a:lnTo>
                  <a:lnTo>
                    <a:pt x="263957" y="23706"/>
                  </a:lnTo>
                  <a:lnTo>
                    <a:pt x="222034" y="6201"/>
                  </a:lnTo>
                  <a:lnTo>
                    <a:pt x="17538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56500" y="3068701"/>
              <a:ext cx="351155" cy="347980"/>
            </a:xfrm>
            <a:custGeom>
              <a:avLst/>
              <a:gdLst/>
              <a:ahLst/>
              <a:cxnLst/>
              <a:rect l="l" t="t" r="r" b="b"/>
              <a:pathLst>
                <a:path w="351154" h="347979">
                  <a:moveTo>
                    <a:pt x="0" y="173736"/>
                  </a:moveTo>
                  <a:lnTo>
                    <a:pt x="6262" y="127529"/>
                  </a:lnTo>
                  <a:lnTo>
                    <a:pt x="23937" y="86021"/>
                  </a:lnTo>
                  <a:lnTo>
                    <a:pt x="51355" y="50863"/>
                  </a:lnTo>
                  <a:lnTo>
                    <a:pt x="86849" y="23706"/>
                  </a:lnTo>
                  <a:lnTo>
                    <a:pt x="128749" y="6201"/>
                  </a:lnTo>
                  <a:lnTo>
                    <a:pt x="175386" y="0"/>
                  </a:lnTo>
                  <a:lnTo>
                    <a:pt x="222034" y="6201"/>
                  </a:lnTo>
                  <a:lnTo>
                    <a:pt x="263957" y="23706"/>
                  </a:lnTo>
                  <a:lnTo>
                    <a:pt x="299481" y="50863"/>
                  </a:lnTo>
                  <a:lnTo>
                    <a:pt x="326930" y="86021"/>
                  </a:lnTo>
                  <a:lnTo>
                    <a:pt x="344629" y="127529"/>
                  </a:lnTo>
                  <a:lnTo>
                    <a:pt x="350900" y="173736"/>
                  </a:lnTo>
                  <a:lnTo>
                    <a:pt x="344629" y="219952"/>
                  </a:lnTo>
                  <a:lnTo>
                    <a:pt x="326930" y="261483"/>
                  </a:lnTo>
                  <a:lnTo>
                    <a:pt x="299481" y="296672"/>
                  </a:lnTo>
                  <a:lnTo>
                    <a:pt x="263957" y="323859"/>
                  </a:lnTo>
                  <a:lnTo>
                    <a:pt x="222034" y="341387"/>
                  </a:lnTo>
                  <a:lnTo>
                    <a:pt x="175386" y="347599"/>
                  </a:lnTo>
                  <a:lnTo>
                    <a:pt x="128749" y="341387"/>
                  </a:lnTo>
                  <a:lnTo>
                    <a:pt x="86849" y="323859"/>
                  </a:lnTo>
                  <a:lnTo>
                    <a:pt x="51355" y="296671"/>
                  </a:lnTo>
                  <a:lnTo>
                    <a:pt x="23937" y="261483"/>
                  </a:lnTo>
                  <a:lnTo>
                    <a:pt x="6262" y="219952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86651" y="2546350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174625" y="0"/>
                  </a:moveTo>
                  <a:lnTo>
                    <a:pt x="128175" y="6181"/>
                  </a:lnTo>
                  <a:lnTo>
                    <a:pt x="86454" y="23626"/>
                  </a:lnTo>
                  <a:lnTo>
                    <a:pt x="51117" y="50688"/>
                  </a:lnTo>
                  <a:lnTo>
                    <a:pt x="23824" y="85720"/>
                  </a:lnTo>
                  <a:lnTo>
                    <a:pt x="6232" y="127073"/>
                  </a:lnTo>
                  <a:lnTo>
                    <a:pt x="0" y="173100"/>
                  </a:lnTo>
                  <a:lnTo>
                    <a:pt x="6232" y="219075"/>
                  </a:lnTo>
                  <a:lnTo>
                    <a:pt x="23824" y="260392"/>
                  </a:lnTo>
                  <a:lnTo>
                    <a:pt x="51117" y="295401"/>
                  </a:lnTo>
                  <a:lnTo>
                    <a:pt x="86454" y="322452"/>
                  </a:lnTo>
                  <a:lnTo>
                    <a:pt x="128175" y="339894"/>
                  </a:lnTo>
                  <a:lnTo>
                    <a:pt x="174625" y="346075"/>
                  </a:lnTo>
                  <a:lnTo>
                    <a:pt x="221029" y="339894"/>
                  </a:lnTo>
                  <a:lnTo>
                    <a:pt x="262739" y="322452"/>
                  </a:lnTo>
                  <a:lnTo>
                    <a:pt x="298084" y="295401"/>
                  </a:lnTo>
                  <a:lnTo>
                    <a:pt x="325397" y="260392"/>
                  </a:lnTo>
                  <a:lnTo>
                    <a:pt x="343008" y="219075"/>
                  </a:lnTo>
                  <a:lnTo>
                    <a:pt x="349250" y="173100"/>
                  </a:lnTo>
                  <a:lnTo>
                    <a:pt x="343008" y="127073"/>
                  </a:lnTo>
                  <a:lnTo>
                    <a:pt x="325397" y="85720"/>
                  </a:lnTo>
                  <a:lnTo>
                    <a:pt x="298084" y="50688"/>
                  </a:lnTo>
                  <a:lnTo>
                    <a:pt x="262739" y="23626"/>
                  </a:lnTo>
                  <a:lnTo>
                    <a:pt x="221029" y="6181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86651" y="2546350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3100"/>
                  </a:moveTo>
                  <a:lnTo>
                    <a:pt x="6232" y="127073"/>
                  </a:lnTo>
                  <a:lnTo>
                    <a:pt x="23824" y="85720"/>
                  </a:lnTo>
                  <a:lnTo>
                    <a:pt x="51117" y="50688"/>
                  </a:lnTo>
                  <a:lnTo>
                    <a:pt x="86454" y="23626"/>
                  </a:lnTo>
                  <a:lnTo>
                    <a:pt x="128175" y="6181"/>
                  </a:lnTo>
                  <a:lnTo>
                    <a:pt x="174625" y="0"/>
                  </a:lnTo>
                  <a:lnTo>
                    <a:pt x="221029" y="6181"/>
                  </a:lnTo>
                  <a:lnTo>
                    <a:pt x="262739" y="23626"/>
                  </a:lnTo>
                  <a:lnTo>
                    <a:pt x="298084" y="50688"/>
                  </a:lnTo>
                  <a:lnTo>
                    <a:pt x="325397" y="85720"/>
                  </a:lnTo>
                  <a:lnTo>
                    <a:pt x="343008" y="127073"/>
                  </a:lnTo>
                  <a:lnTo>
                    <a:pt x="349250" y="173100"/>
                  </a:lnTo>
                  <a:lnTo>
                    <a:pt x="343008" y="219075"/>
                  </a:lnTo>
                  <a:lnTo>
                    <a:pt x="325397" y="260392"/>
                  </a:lnTo>
                  <a:lnTo>
                    <a:pt x="298084" y="295401"/>
                  </a:lnTo>
                  <a:lnTo>
                    <a:pt x="262739" y="322452"/>
                  </a:lnTo>
                  <a:lnTo>
                    <a:pt x="221029" y="339894"/>
                  </a:lnTo>
                  <a:lnTo>
                    <a:pt x="174625" y="346075"/>
                  </a:lnTo>
                  <a:lnTo>
                    <a:pt x="128175" y="339894"/>
                  </a:lnTo>
                  <a:lnTo>
                    <a:pt x="86454" y="322452"/>
                  </a:lnTo>
                  <a:lnTo>
                    <a:pt x="51117" y="295401"/>
                  </a:lnTo>
                  <a:lnTo>
                    <a:pt x="23824" y="260392"/>
                  </a:lnTo>
                  <a:lnTo>
                    <a:pt x="6232" y="219075"/>
                  </a:lnTo>
                  <a:lnTo>
                    <a:pt x="0" y="173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091933" y="255498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278751" y="2273300"/>
            <a:ext cx="789305" cy="824230"/>
          </a:xfrm>
          <a:custGeom>
            <a:avLst/>
            <a:gdLst/>
            <a:ahLst/>
            <a:cxnLst/>
            <a:rect l="l" t="t" r="r" b="b"/>
            <a:pathLst>
              <a:path w="789304" h="824230">
                <a:moveTo>
                  <a:pt x="254000" y="0"/>
                </a:moveTo>
                <a:lnTo>
                  <a:pt x="0" y="303149"/>
                </a:lnTo>
              </a:path>
              <a:path w="789304" h="824230">
                <a:moveTo>
                  <a:pt x="525399" y="0"/>
                </a:moveTo>
                <a:lnTo>
                  <a:pt x="788924" y="312674"/>
                </a:lnTo>
              </a:path>
              <a:path w="789304" h="824230">
                <a:moveTo>
                  <a:pt x="765175" y="523875"/>
                </a:moveTo>
                <a:lnTo>
                  <a:pt x="546100" y="8238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247381" y="3077971"/>
            <a:ext cx="55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625" algn="l"/>
              </a:tabLst>
            </a:pPr>
            <a:r>
              <a:rPr sz="2400" b="1" spc="-75" baseline="1736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809358" y="259791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952358" y="1992883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827901" y="3578288"/>
            <a:ext cx="1847850" cy="5829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176530" marR="40005" indent="-128270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LL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Düzeltmesinden </a:t>
            </a:r>
            <a:r>
              <a:rPr sz="1800">
                <a:latin typeface="Calibri"/>
                <a:cs typeface="Calibri"/>
              </a:rPr>
              <a:t>Sonra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AVL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068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Silme</a:t>
            </a:r>
            <a:r>
              <a:rPr sz="3600" spc="-35"/>
              <a:t> </a:t>
            </a:r>
            <a:r>
              <a:rPr sz="3600"/>
              <a:t>Örneği</a:t>
            </a:r>
            <a:r>
              <a:rPr sz="3600" spc="-30"/>
              <a:t> </a:t>
            </a:r>
            <a:r>
              <a:rPr sz="3600" spc="-25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41901" y="4545012"/>
            <a:ext cx="2473325" cy="64643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Dengesizliğin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türünün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spc="-10">
                <a:latin typeface="Calibri"/>
                <a:cs typeface="Calibri"/>
              </a:rPr>
              <a:t>belirlenmesi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37" y="4597400"/>
            <a:ext cx="2472055" cy="923925"/>
          </a:xfrm>
          <a:custGeom>
            <a:avLst/>
            <a:gdLst/>
            <a:ahLst/>
            <a:cxnLst/>
            <a:rect l="l" t="t" r="r" b="b"/>
            <a:pathLst>
              <a:path w="2472055" h="923925">
                <a:moveTo>
                  <a:pt x="2471674" y="0"/>
                </a:moveTo>
                <a:lnTo>
                  <a:pt x="0" y="0"/>
                </a:lnTo>
                <a:lnTo>
                  <a:pt x="0" y="923925"/>
                </a:lnTo>
                <a:lnTo>
                  <a:pt x="2471674" y="923925"/>
                </a:lnTo>
                <a:lnTo>
                  <a:pt x="247167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1013" y="4615942"/>
            <a:ext cx="135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Balans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faktörü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996" y="4890642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düzelterek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köke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doğru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3854" y="5164963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ilerle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1500" y="5457825"/>
            <a:ext cx="2808605" cy="99568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1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2000">
                <a:solidFill>
                  <a:srgbClr val="C00000"/>
                </a:solidFill>
                <a:latin typeface="Comic Sans MS"/>
                <a:cs typeface="Comic Sans MS"/>
              </a:rPr>
              <a:t>LR</a:t>
            </a:r>
            <a:r>
              <a:rPr sz="2000" spc="-15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000" spc="-10">
                <a:solidFill>
                  <a:srgbClr val="C00000"/>
                </a:solidFill>
                <a:latin typeface="Comic Sans MS"/>
                <a:cs typeface="Comic Sans MS"/>
              </a:rPr>
              <a:t>Dengesizliği:</a:t>
            </a:r>
            <a:endParaRPr sz="2000">
              <a:latin typeface="Comic Sans MS"/>
              <a:cs typeface="Comic Sans MS"/>
            </a:endParaRPr>
          </a:p>
          <a:p>
            <a:pPr marL="549275">
              <a:lnSpc>
                <a:spcPct val="100000"/>
              </a:lnSpc>
              <a:spcBef>
                <a:spcPts val="235"/>
              </a:spcBef>
              <a:tabLst>
                <a:tab pos="1006475" algn="l"/>
              </a:tabLst>
            </a:pPr>
            <a:r>
              <a:rPr sz="1800" spc="-50">
                <a:solidFill>
                  <a:srgbClr val="2C2CB8"/>
                </a:solidFill>
                <a:latin typeface="Comic Sans MS"/>
                <a:cs typeface="Comic Sans MS"/>
              </a:rPr>
              <a:t>–</a:t>
            </a:r>
            <a:r>
              <a:rPr sz="1800">
                <a:solidFill>
                  <a:srgbClr val="2C2CB8"/>
                </a:solidFill>
                <a:latin typeface="Comic Sans MS"/>
                <a:cs typeface="Comic Sans MS"/>
              </a:rPr>
              <a:t>	P(10)</a:t>
            </a:r>
            <a:r>
              <a:rPr sz="1800" spc="-10">
                <a:solidFill>
                  <a:srgbClr val="2C2CB8"/>
                </a:solidFill>
                <a:latin typeface="Comic Sans MS"/>
                <a:cs typeface="Comic Sans MS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6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omic Sans MS"/>
                <a:cs typeface="Comic Sans MS"/>
              </a:rPr>
              <a:t>bf</a:t>
            </a:r>
            <a:r>
              <a:rPr sz="1800" spc="-10">
                <a:solidFill>
                  <a:srgbClr val="2C2CB8"/>
                </a:solidFill>
                <a:latin typeface="Comic Sans MS"/>
                <a:cs typeface="Comic Sans MS"/>
              </a:rPr>
              <a:t> </a:t>
            </a:r>
            <a:r>
              <a:rPr sz="1800">
                <a:solidFill>
                  <a:srgbClr val="2C2CB8"/>
                </a:solidFill>
                <a:latin typeface="Comic Sans MS"/>
                <a:cs typeface="Comic Sans MS"/>
              </a:rPr>
              <a:t>=</a:t>
            </a:r>
            <a:r>
              <a:rPr sz="1800" spc="-20">
                <a:solidFill>
                  <a:srgbClr val="2C2CB8"/>
                </a:solidFill>
                <a:latin typeface="Comic Sans MS"/>
                <a:cs typeface="Comic Sans MS"/>
              </a:rPr>
              <a:t> </a:t>
            </a:r>
            <a:r>
              <a:rPr sz="1800" spc="-5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  <a:p>
            <a:pPr marL="549275">
              <a:lnSpc>
                <a:spcPct val="100000"/>
              </a:lnSpc>
              <a:spcBef>
                <a:spcPts val="215"/>
              </a:spcBef>
              <a:tabLst>
                <a:tab pos="1006475" algn="l"/>
              </a:tabLst>
            </a:pPr>
            <a:r>
              <a:rPr sz="1800" spc="-50">
                <a:solidFill>
                  <a:srgbClr val="2C2CB8"/>
                </a:solidFill>
                <a:latin typeface="Comic Sans MS"/>
                <a:cs typeface="Comic Sans MS"/>
              </a:rPr>
              <a:t>–</a:t>
            </a:r>
            <a:r>
              <a:rPr sz="1800">
                <a:solidFill>
                  <a:srgbClr val="2C2CB8"/>
                </a:solidFill>
                <a:latin typeface="Comic Sans MS"/>
                <a:cs typeface="Comic Sans MS"/>
              </a:rPr>
              <a:t>	L(4)</a:t>
            </a:r>
            <a:r>
              <a:rPr sz="1800" spc="-10">
                <a:solidFill>
                  <a:srgbClr val="2C2CB8"/>
                </a:solidFill>
                <a:latin typeface="Comic Sans MS"/>
                <a:cs typeface="Comic Sans MS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85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omic Sans MS"/>
                <a:cs typeface="Comic Sans MS"/>
              </a:rPr>
              <a:t>bf</a:t>
            </a:r>
            <a:r>
              <a:rPr sz="1800" spc="-20">
                <a:solidFill>
                  <a:srgbClr val="2C2CB8"/>
                </a:solidFill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=</a:t>
            </a:r>
            <a:r>
              <a:rPr sz="1800" spc="-10">
                <a:latin typeface="Comic Sans MS"/>
                <a:cs typeface="Comic Sans MS"/>
              </a:rPr>
              <a:t> </a:t>
            </a:r>
            <a:r>
              <a:rPr sz="1800" spc="-25">
                <a:solidFill>
                  <a:srgbClr val="C00000"/>
                </a:solidFill>
                <a:latin typeface="Comic Sans MS"/>
                <a:cs typeface="Comic Sans MS"/>
              </a:rPr>
              <a:t>-</a:t>
            </a:r>
            <a:r>
              <a:rPr sz="1800" spc="-5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2825" y="1744662"/>
            <a:ext cx="989330" cy="981075"/>
            <a:chOff x="1012825" y="1744662"/>
            <a:chExt cx="989330" cy="981075"/>
          </a:xfrm>
        </p:grpSpPr>
        <p:sp>
          <p:nvSpPr>
            <p:cNvPr id="10" name="object 10"/>
            <p:cNvSpPr/>
            <p:nvPr/>
          </p:nvSpPr>
          <p:spPr>
            <a:xfrm>
              <a:off x="1489075" y="1749425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5" h="371475">
                  <a:moveTo>
                    <a:pt x="175387" y="0"/>
                  </a:moveTo>
                  <a:lnTo>
                    <a:pt x="128749" y="6636"/>
                  </a:lnTo>
                  <a:lnTo>
                    <a:pt x="86849" y="25367"/>
                  </a:lnTo>
                  <a:lnTo>
                    <a:pt x="51355" y="54419"/>
                  </a:lnTo>
                  <a:lnTo>
                    <a:pt x="23937" y="92023"/>
                  </a:lnTo>
                  <a:lnTo>
                    <a:pt x="6262" y="136407"/>
                  </a:lnTo>
                  <a:lnTo>
                    <a:pt x="0" y="185800"/>
                  </a:lnTo>
                  <a:lnTo>
                    <a:pt x="6262" y="235141"/>
                  </a:lnTo>
                  <a:lnTo>
                    <a:pt x="23937" y="279489"/>
                  </a:lnTo>
                  <a:lnTo>
                    <a:pt x="51355" y="317071"/>
                  </a:lnTo>
                  <a:lnTo>
                    <a:pt x="86849" y="346112"/>
                  </a:lnTo>
                  <a:lnTo>
                    <a:pt x="128749" y="364838"/>
                  </a:lnTo>
                  <a:lnTo>
                    <a:pt x="175387" y="371475"/>
                  </a:lnTo>
                  <a:lnTo>
                    <a:pt x="222034" y="364838"/>
                  </a:lnTo>
                  <a:lnTo>
                    <a:pt x="263957" y="346112"/>
                  </a:lnTo>
                  <a:lnTo>
                    <a:pt x="299481" y="317071"/>
                  </a:lnTo>
                  <a:lnTo>
                    <a:pt x="326930" y="279489"/>
                  </a:lnTo>
                  <a:lnTo>
                    <a:pt x="344629" y="235141"/>
                  </a:lnTo>
                  <a:lnTo>
                    <a:pt x="350900" y="185800"/>
                  </a:lnTo>
                  <a:lnTo>
                    <a:pt x="344629" y="136407"/>
                  </a:lnTo>
                  <a:lnTo>
                    <a:pt x="326930" y="92023"/>
                  </a:lnTo>
                  <a:lnTo>
                    <a:pt x="299481" y="54419"/>
                  </a:lnTo>
                  <a:lnTo>
                    <a:pt x="263957" y="25367"/>
                  </a:lnTo>
                  <a:lnTo>
                    <a:pt x="222034" y="6636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9075" y="1749425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5" h="371475">
                  <a:moveTo>
                    <a:pt x="0" y="185800"/>
                  </a:moveTo>
                  <a:lnTo>
                    <a:pt x="6262" y="136407"/>
                  </a:lnTo>
                  <a:lnTo>
                    <a:pt x="23937" y="92023"/>
                  </a:lnTo>
                  <a:lnTo>
                    <a:pt x="51355" y="54419"/>
                  </a:lnTo>
                  <a:lnTo>
                    <a:pt x="86849" y="25367"/>
                  </a:lnTo>
                  <a:lnTo>
                    <a:pt x="128749" y="6636"/>
                  </a:lnTo>
                  <a:lnTo>
                    <a:pt x="175387" y="0"/>
                  </a:lnTo>
                  <a:lnTo>
                    <a:pt x="222034" y="6636"/>
                  </a:lnTo>
                  <a:lnTo>
                    <a:pt x="263957" y="25367"/>
                  </a:lnTo>
                  <a:lnTo>
                    <a:pt x="299481" y="54419"/>
                  </a:lnTo>
                  <a:lnTo>
                    <a:pt x="326930" y="92023"/>
                  </a:lnTo>
                  <a:lnTo>
                    <a:pt x="344629" y="136407"/>
                  </a:lnTo>
                  <a:lnTo>
                    <a:pt x="350900" y="185800"/>
                  </a:lnTo>
                  <a:lnTo>
                    <a:pt x="344629" y="235141"/>
                  </a:lnTo>
                  <a:lnTo>
                    <a:pt x="326930" y="279489"/>
                  </a:lnTo>
                  <a:lnTo>
                    <a:pt x="299481" y="317071"/>
                  </a:lnTo>
                  <a:lnTo>
                    <a:pt x="263957" y="346112"/>
                  </a:lnTo>
                  <a:lnTo>
                    <a:pt x="222034" y="364838"/>
                  </a:lnTo>
                  <a:lnTo>
                    <a:pt x="175387" y="371475"/>
                  </a:lnTo>
                  <a:lnTo>
                    <a:pt x="128749" y="364838"/>
                  </a:lnTo>
                  <a:lnTo>
                    <a:pt x="86849" y="346112"/>
                  </a:lnTo>
                  <a:lnTo>
                    <a:pt x="51355" y="317071"/>
                  </a:lnTo>
                  <a:lnTo>
                    <a:pt x="23937" y="279489"/>
                  </a:lnTo>
                  <a:lnTo>
                    <a:pt x="6262" y="235141"/>
                  </a:lnTo>
                  <a:lnTo>
                    <a:pt x="0" y="185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4350" y="2068575"/>
              <a:ext cx="203200" cy="325755"/>
            </a:xfrm>
            <a:custGeom>
              <a:avLst/>
              <a:gdLst/>
              <a:ahLst/>
              <a:cxnLst/>
              <a:rect l="l" t="t" r="r" b="b"/>
              <a:pathLst>
                <a:path w="203200" h="325755">
                  <a:moveTo>
                    <a:pt x="0" y="0"/>
                  </a:moveTo>
                  <a:lnTo>
                    <a:pt x="203200" y="3253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7587" y="2349500"/>
              <a:ext cx="349885" cy="371475"/>
            </a:xfrm>
            <a:custGeom>
              <a:avLst/>
              <a:gdLst/>
              <a:ahLst/>
              <a:cxnLst/>
              <a:rect l="l" t="t" r="r" b="b"/>
              <a:pathLst>
                <a:path w="349884" h="371475">
                  <a:moveTo>
                    <a:pt x="174625" y="0"/>
                  </a:moveTo>
                  <a:lnTo>
                    <a:pt x="128202" y="6636"/>
                  </a:lnTo>
                  <a:lnTo>
                    <a:pt x="86487" y="25367"/>
                  </a:lnTo>
                  <a:lnTo>
                    <a:pt x="51146" y="54419"/>
                  </a:lnTo>
                  <a:lnTo>
                    <a:pt x="23841" y="92023"/>
                  </a:lnTo>
                  <a:lnTo>
                    <a:pt x="6237" y="136407"/>
                  </a:lnTo>
                  <a:lnTo>
                    <a:pt x="0" y="185800"/>
                  </a:lnTo>
                  <a:lnTo>
                    <a:pt x="6237" y="235141"/>
                  </a:lnTo>
                  <a:lnTo>
                    <a:pt x="23841" y="279489"/>
                  </a:lnTo>
                  <a:lnTo>
                    <a:pt x="51146" y="317071"/>
                  </a:lnTo>
                  <a:lnTo>
                    <a:pt x="86487" y="346112"/>
                  </a:lnTo>
                  <a:lnTo>
                    <a:pt x="128202" y="364838"/>
                  </a:lnTo>
                  <a:lnTo>
                    <a:pt x="174625" y="371475"/>
                  </a:lnTo>
                  <a:lnTo>
                    <a:pt x="221056" y="364838"/>
                  </a:lnTo>
                  <a:lnTo>
                    <a:pt x="262784" y="346112"/>
                  </a:lnTo>
                  <a:lnTo>
                    <a:pt x="298140" y="317071"/>
                  </a:lnTo>
                  <a:lnTo>
                    <a:pt x="325458" y="279489"/>
                  </a:lnTo>
                  <a:lnTo>
                    <a:pt x="343071" y="235141"/>
                  </a:lnTo>
                  <a:lnTo>
                    <a:pt x="349313" y="185800"/>
                  </a:lnTo>
                  <a:lnTo>
                    <a:pt x="343071" y="136407"/>
                  </a:lnTo>
                  <a:lnTo>
                    <a:pt x="325458" y="92023"/>
                  </a:lnTo>
                  <a:lnTo>
                    <a:pt x="298140" y="54419"/>
                  </a:lnTo>
                  <a:lnTo>
                    <a:pt x="262784" y="25367"/>
                  </a:lnTo>
                  <a:lnTo>
                    <a:pt x="221056" y="6636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7587" y="2349500"/>
              <a:ext cx="349885" cy="371475"/>
            </a:xfrm>
            <a:custGeom>
              <a:avLst/>
              <a:gdLst/>
              <a:ahLst/>
              <a:cxnLst/>
              <a:rect l="l" t="t" r="r" b="b"/>
              <a:pathLst>
                <a:path w="349884" h="371475">
                  <a:moveTo>
                    <a:pt x="0" y="185800"/>
                  </a:moveTo>
                  <a:lnTo>
                    <a:pt x="6237" y="136407"/>
                  </a:lnTo>
                  <a:lnTo>
                    <a:pt x="23841" y="92023"/>
                  </a:lnTo>
                  <a:lnTo>
                    <a:pt x="51146" y="54419"/>
                  </a:lnTo>
                  <a:lnTo>
                    <a:pt x="86487" y="25367"/>
                  </a:lnTo>
                  <a:lnTo>
                    <a:pt x="128202" y="6636"/>
                  </a:lnTo>
                  <a:lnTo>
                    <a:pt x="174625" y="0"/>
                  </a:lnTo>
                  <a:lnTo>
                    <a:pt x="221056" y="6636"/>
                  </a:lnTo>
                  <a:lnTo>
                    <a:pt x="262784" y="25367"/>
                  </a:lnTo>
                  <a:lnTo>
                    <a:pt x="298140" y="54419"/>
                  </a:lnTo>
                  <a:lnTo>
                    <a:pt x="325458" y="92023"/>
                  </a:lnTo>
                  <a:lnTo>
                    <a:pt x="343071" y="136407"/>
                  </a:lnTo>
                  <a:lnTo>
                    <a:pt x="349313" y="185800"/>
                  </a:lnTo>
                  <a:lnTo>
                    <a:pt x="343071" y="235141"/>
                  </a:lnTo>
                  <a:lnTo>
                    <a:pt x="325458" y="279489"/>
                  </a:lnTo>
                  <a:lnTo>
                    <a:pt x="298140" y="317071"/>
                  </a:lnTo>
                  <a:lnTo>
                    <a:pt x="262784" y="346112"/>
                  </a:lnTo>
                  <a:lnTo>
                    <a:pt x="221056" y="364838"/>
                  </a:lnTo>
                  <a:lnTo>
                    <a:pt x="174625" y="371475"/>
                  </a:lnTo>
                  <a:lnTo>
                    <a:pt x="128202" y="364838"/>
                  </a:lnTo>
                  <a:lnTo>
                    <a:pt x="86487" y="346112"/>
                  </a:lnTo>
                  <a:lnTo>
                    <a:pt x="51146" y="317071"/>
                  </a:lnTo>
                  <a:lnTo>
                    <a:pt x="23841" y="279489"/>
                  </a:lnTo>
                  <a:lnTo>
                    <a:pt x="6237" y="235141"/>
                  </a:lnTo>
                  <a:lnTo>
                    <a:pt x="0" y="185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22070" y="23705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24037" y="2381313"/>
            <a:ext cx="360680" cy="381000"/>
            <a:chOff x="1824037" y="2381313"/>
            <a:chExt cx="360680" cy="381000"/>
          </a:xfrm>
        </p:grpSpPr>
        <p:sp>
          <p:nvSpPr>
            <p:cNvPr id="17" name="object 17"/>
            <p:cNvSpPr/>
            <p:nvPr/>
          </p:nvSpPr>
          <p:spPr>
            <a:xfrm>
              <a:off x="1828800" y="2386076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5" h="371475">
                  <a:moveTo>
                    <a:pt x="175387" y="0"/>
                  </a:moveTo>
                  <a:lnTo>
                    <a:pt x="128749" y="6627"/>
                  </a:lnTo>
                  <a:lnTo>
                    <a:pt x="86849" y="25334"/>
                  </a:lnTo>
                  <a:lnTo>
                    <a:pt x="51355" y="54355"/>
                  </a:lnTo>
                  <a:lnTo>
                    <a:pt x="23937" y="91929"/>
                  </a:lnTo>
                  <a:lnTo>
                    <a:pt x="6262" y="136289"/>
                  </a:lnTo>
                  <a:lnTo>
                    <a:pt x="0" y="185674"/>
                  </a:lnTo>
                  <a:lnTo>
                    <a:pt x="6262" y="235067"/>
                  </a:lnTo>
                  <a:lnTo>
                    <a:pt x="23937" y="279451"/>
                  </a:lnTo>
                  <a:lnTo>
                    <a:pt x="51355" y="317055"/>
                  </a:lnTo>
                  <a:lnTo>
                    <a:pt x="86849" y="346107"/>
                  </a:lnTo>
                  <a:lnTo>
                    <a:pt x="128749" y="364838"/>
                  </a:lnTo>
                  <a:lnTo>
                    <a:pt x="175387" y="371475"/>
                  </a:lnTo>
                  <a:lnTo>
                    <a:pt x="222034" y="364838"/>
                  </a:lnTo>
                  <a:lnTo>
                    <a:pt x="263957" y="346107"/>
                  </a:lnTo>
                  <a:lnTo>
                    <a:pt x="299481" y="317055"/>
                  </a:lnTo>
                  <a:lnTo>
                    <a:pt x="326930" y="279451"/>
                  </a:lnTo>
                  <a:lnTo>
                    <a:pt x="344629" y="235067"/>
                  </a:lnTo>
                  <a:lnTo>
                    <a:pt x="350900" y="185674"/>
                  </a:lnTo>
                  <a:lnTo>
                    <a:pt x="344629" y="136289"/>
                  </a:lnTo>
                  <a:lnTo>
                    <a:pt x="326930" y="91929"/>
                  </a:lnTo>
                  <a:lnTo>
                    <a:pt x="299481" y="54356"/>
                  </a:lnTo>
                  <a:lnTo>
                    <a:pt x="263957" y="25334"/>
                  </a:lnTo>
                  <a:lnTo>
                    <a:pt x="222034" y="6627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800" y="2386076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5" h="371475">
                  <a:moveTo>
                    <a:pt x="0" y="185674"/>
                  </a:moveTo>
                  <a:lnTo>
                    <a:pt x="6262" y="136289"/>
                  </a:lnTo>
                  <a:lnTo>
                    <a:pt x="23937" y="91929"/>
                  </a:lnTo>
                  <a:lnTo>
                    <a:pt x="51355" y="54355"/>
                  </a:lnTo>
                  <a:lnTo>
                    <a:pt x="86849" y="25334"/>
                  </a:lnTo>
                  <a:lnTo>
                    <a:pt x="128749" y="6627"/>
                  </a:lnTo>
                  <a:lnTo>
                    <a:pt x="175387" y="0"/>
                  </a:lnTo>
                  <a:lnTo>
                    <a:pt x="222034" y="6627"/>
                  </a:lnTo>
                  <a:lnTo>
                    <a:pt x="263957" y="25334"/>
                  </a:lnTo>
                  <a:lnTo>
                    <a:pt x="299481" y="54356"/>
                  </a:lnTo>
                  <a:lnTo>
                    <a:pt x="326930" y="91929"/>
                  </a:lnTo>
                  <a:lnTo>
                    <a:pt x="344629" y="136289"/>
                  </a:lnTo>
                  <a:lnTo>
                    <a:pt x="350900" y="185674"/>
                  </a:lnTo>
                  <a:lnTo>
                    <a:pt x="344629" y="235067"/>
                  </a:lnTo>
                  <a:lnTo>
                    <a:pt x="326930" y="279451"/>
                  </a:lnTo>
                  <a:lnTo>
                    <a:pt x="299481" y="317055"/>
                  </a:lnTo>
                  <a:lnTo>
                    <a:pt x="263957" y="346107"/>
                  </a:lnTo>
                  <a:lnTo>
                    <a:pt x="222034" y="364838"/>
                  </a:lnTo>
                  <a:lnTo>
                    <a:pt x="175387" y="371475"/>
                  </a:lnTo>
                  <a:lnTo>
                    <a:pt x="128749" y="364838"/>
                  </a:lnTo>
                  <a:lnTo>
                    <a:pt x="86849" y="346107"/>
                  </a:lnTo>
                  <a:lnTo>
                    <a:pt x="51355" y="317055"/>
                  </a:lnTo>
                  <a:lnTo>
                    <a:pt x="23937" y="279451"/>
                  </a:lnTo>
                  <a:lnTo>
                    <a:pt x="6262" y="235067"/>
                  </a:lnTo>
                  <a:lnTo>
                    <a:pt x="0" y="1856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6805" y="240715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08100" y="2081276"/>
            <a:ext cx="254000" cy="323850"/>
          </a:xfrm>
          <a:custGeom>
            <a:avLst/>
            <a:gdLst/>
            <a:ahLst/>
            <a:cxnLst/>
            <a:rect l="l" t="t" r="r" b="b"/>
            <a:pathLst>
              <a:path w="254000" h="323850">
                <a:moveTo>
                  <a:pt x="254000" y="0"/>
                </a:moveTo>
                <a:lnTo>
                  <a:pt x="0" y="3238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25244" y="1770379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38194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419" baseline="38194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36470" y="243916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1175" y="3616325"/>
            <a:ext cx="1319530" cy="625475"/>
          </a:xfrm>
          <a:custGeom>
            <a:avLst/>
            <a:gdLst/>
            <a:ahLst/>
            <a:cxnLst/>
            <a:rect l="l" t="t" r="r" b="b"/>
            <a:pathLst>
              <a:path w="1319530" h="625475">
                <a:moveTo>
                  <a:pt x="1319276" y="0"/>
                </a:moveTo>
                <a:lnTo>
                  <a:pt x="0" y="0"/>
                </a:lnTo>
                <a:lnTo>
                  <a:pt x="0" y="625475"/>
                </a:lnTo>
                <a:lnTo>
                  <a:pt x="1319276" y="625475"/>
                </a:lnTo>
                <a:lnTo>
                  <a:pt x="131927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9889" y="3634867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Başlangıçtaki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2665" y="3909186"/>
            <a:ext cx="93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AVL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57729" y="1816735"/>
            <a:ext cx="1164590" cy="132715"/>
          </a:xfrm>
          <a:custGeom>
            <a:avLst/>
            <a:gdLst/>
            <a:ahLst/>
            <a:cxnLst/>
            <a:rect l="l" t="t" r="r" b="b"/>
            <a:pathLst>
              <a:path w="1164589" h="132714">
                <a:moveTo>
                  <a:pt x="1139914" y="51180"/>
                </a:moveTo>
                <a:lnTo>
                  <a:pt x="1135887" y="51180"/>
                </a:lnTo>
                <a:lnTo>
                  <a:pt x="1136269" y="79755"/>
                </a:lnTo>
                <a:lnTo>
                  <a:pt x="1083432" y="80311"/>
                </a:lnTo>
                <a:lnTo>
                  <a:pt x="1036827" y="108203"/>
                </a:lnTo>
                <a:lnTo>
                  <a:pt x="1034542" y="116966"/>
                </a:lnTo>
                <a:lnTo>
                  <a:pt x="1042669" y="130428"/>
                </a:lnTo>
                <a:lnTo>
                  <a:pt x="1051433" y="132714"/>
                </a:lnTo>
                <a:lnTo>
                  <a:pt x="1164462" y="65150"/>
                </a:lnTo>
                <a:lnTo>
                  <a:pt x="1139914" y="51180"/>
                </a:lnTo>
                <a:close/>
              </a:path>
              <a:path w="1164589" h="132714">
                <a:moveTo>
                  <a:pt x="1083091" y="51735"/>
                </a:moveTo>
                <a:lnTo>
                  <a:pt x="0" y="63118"/>
                </a:lnTo>
                <a:lnTo>
                  <a:pt x="253" y="91693"/>
                </a:lnTo>
                <a:lnTo>
                  <a:pt x="1083432" y="80311"/>
                </a:lnTo>
                <a:lnTo>
                  <a:pt x="1107771" y="65765"/>
                </a:lnTo>
                <a:lnTo>
                  <a:pt x="1083091" y="51735"/>
                </a:lnTo>
                <a:close/>
              </a:path>
              <a:path w="1164589" h="132714">
                <a:moveTo>
                  <a:pt x="1107771" y="65765"/>
                </a:moveTo>
                <a:lnTo>
                  <a:pt x="1083432" y="80311"/>
                </a:lnTo>
                <a:lnTo>
                  <a:pt x="1136269" y="79755"/>
                </a:lnTo>
                <a:lnTo>
                  <a:pt x="1136243" y="77850"/>
                </a:lnTo>
                <a:lnTo>
                  <a:pt x="1129030" y="77850"/>
                </a:lnTo>
                <a:lnTo>
                  <a:pt x="1107771" y="65765"/>
                </a:lnTo>
                <a:close/>
              </a:path>
              <a:path w="1164589" h="132714">
                <a:moveTo>
                  <a:pt x="1128775" y="53212"/>
                </a:moveTo>
                <a:lnTo>
                  <a:pt x="1107771" y="65765"/>
                </a:lnTo>
                <a:lnTo>
                  <a:pt x="1129030" y="77850"/>
                </a:lnTo>
                <a:lnTo>
                  <a:pt x="1128775" y="53212"/>
                </a:lnTo>
                <a:close/>
              </a:path>
              <a:path w="1164589" h="132714">
                <a:moveTo>
                  <a:pt x="1135915" y="53212"/>
                </a:moveTo>
                <a:lnTo>
                  <a:pt x="1128775" y="53212"/>
                </a:lnTo>
                <a:lnTo>
                  <a:pt x="1129030" y="77850"/>
                </a:lnTo>
                <a:lnTo>
                  <a:pt x="1136243" y="77850"/>
                </a:lnTo>
                <a:lnTo>
                  <a:pt x="1135915" y="53212"/>
                </a:lnTo>
                <a:close/>
              </a:path>
              <a:path w="1164589" h="132714">
                <a:moveTo>
                  <a:pt x="1135887" y="51180"/>
                </a:moveTo>
                <a:lnTo>
                  <a:pt x="1083091" y="51735"/>
                </a:lnTo>
                <a:lnTo>
                  <a:pt x="1107771" y="65765"/>
                </a:lnTo>
                <a:lnTo>
                  <a:pt x="1128775" y="53212"/>
                </a:lnTo>
                <a:lnTo>
                  <a:pt x="1135915" y="53212"/>
                </a:lnTo>
                <a:lnTo>
                  <a:pt x="1135887" y="51180"/>
                </a:lnTo>
                <a:close/>
              </a:path>
              <a:path w="1164589" h="132714">
                <a:moveTo>
                  <a:pt x="1050036" y="0"/>
                </a:moveTo>
                <a:lnTo>
                  <a:pt x="1041272" y="2412"/>
                </a:lnTo>
                <a:lnTo>
                  <a:pt x="1037463" y="9270"/>
                </a:lnTo>
                <a:lnTo>
                  <a:pt x="1033526" y="16128"/>
                </a:lnTo>
                <a:lnTo>
                  <a:pt x="1035938" y="24891"/>
                </a:lnTo>
                <a:lnTo>
                  <a:pt x="1083091" y="51735"/>
                </a:lnTo>
                <a:lnTo>
                  <a:pt x="1135887" y="51180"/>
                </a:lnTo>
                <a:lnTo>
                  <a:pt x="1139914" y="51180"/>
                </a:lnTo>
                <a:lnTo>
                  <a:pt x="1050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68144" y="1540509"/>
            <a:ext cx="60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Sil(20)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01813" y="1906016"/>
            <a:ext cx="4071620" cy="1480185"/>
            <a:chOff x="1301813" y="1906016"/>
            <a:chExt cx="4071620" cy="1480185"/>
          </a:xfrm>
        </p:grpSpPr>
        <p:sp>
          <p:nvSpPr>
            <p:cNvPr id="29" name="object 29"/>
            <p:cNvSpPr/>
            <p:nvPr/>
          </p:nvSpPr>
          <p:spPr>
            <a:xfrm>
              <a:off x="4377943" y="1906016"/>
              <a:ext cx="995680" cy="132715"/>
            </a:xfrm>
            <a:custGeom>
              <a:avLst/>
              <a:gdLst/>
              <a:ahLst/>
              <a:cxnLst/>
              <a:rect l="l" t="t" r="r" b="b"/>
              <a:pathLst>
                <a:path w="995678" h="132714">
                  <a:moveTo>
                    <a:pt x="970509" y="49911"/>
                  </a:moveTo>
                  <a:lnTo>
                    <a:pt x="966469" y="49911"/>
                  </a:lnTo>
                  <a:lnTo>
                    <a:pt x="967231" y="78486"/>
                  </a:lnTo>
                  <a:lnTo>
                    <a:pt x="914295" y="79793"/>
                  </a:lnTo>
                  <a:lnTo>
                    <a:pt x="874902" y="104139"/>
                  </a:lnTo>
                  <a:lnTo>
                    <a:pt x="868171" y="108204"/>
                  </a:lnTo>
                  <a:lnTo>
                    <a:pt x="866139" y="117094"/>
                  </a:lnTo>
                  <a:lnTo>
                    <a:pt x="870203" y="123698"/>
                  </a:lnTo>
                  <a:lnTo>
                    <a:pt x="874394" y="130429"/>
                  </a:lnTo>
                  <a:lnTo>
                    <a:pt x="883157" y="132587"/>
                  </a:lnTo>
                  <a:lnTo>
                    <a:pt x="995171" y="63500"/>
                  </a:lnTo>
                  <a:lnTo>
                    <a:pt x="970509" y="49911"/>
                  </a:lnTo>
                  <a:close/>
                </a:path>
                <a:path w="995678" h="132714">
                  <a:moveTo>
                    <a:pt x="913673" y="51215"/>
                  </a:moveTo>
                  <a:lnTo>
                    <a:pt x="0" y="73787"/>
                  </a:lnTo>
                  <a:lnTo>
                    <a:pt x="634" y="102362"/>
                  </a:lnTo>
                  <a:lnTo>
                    <a:pt x="914295" y="79793"/>
                  </a:lnTo>
                  <a:lnTo>
                    <a:pt x="938461" y="64857"/>
                  </a:lnTo>
                  <a:lnTo>
                    <a:pt x="913673" y="51215"/>
                  </a:lnTo>
                  <a:close/>
                </a:path>
                <a:path w="995678" h="132714">
                  <a:moveTo>
                    <a:pt x="938461" y="64857"/>
                  </a:moveTo>
                  <a:lnTo>
                    <a:pt x="914295" y="79793"/>
                  </a:lnTo>
                  <a:lnTo>
                    <a:pt x="967231" y="78486"/>
                  </a:lnTo>
                  <a:lnTo>
                    <a:pt x="967184" y="76708"/>
                  </a:lnTo>
                  <a:lnTo>
                    <a:pt x="959992" y="76708"/>
                  </a:lnTo>
                  <a:lnTo>
                    <a:pt x="938461" y="64857"/>
                  </a:lnTo>
                  <a:close/>
                </a:path>
                <a:path w="995678" h="132714">
                  <a:moveTo>
                    <a:pt x="959357" y="51943"/>
                  </a:moveTo>
                  <a:lnTo>
                    <a:pt x="938461" y="64857"/>
                  </a:lnTo>
                  <a:lnTo>
                    <a:pt x="959992" y="76708"/>
                  </a:lnTo>
                  <a:lnTo>
                    <a:pt x="959357" y="51943"/>
                  </a:lnTo>
                  <a:close/>
                </a:path>
                <a:path w="995678" h="132714">
                  <a:moveTo>
                    <a:pt x="966524" y="51943"/>
                  </a:moveTo>
                  <a:lnTo>
                    <a:pt x="959357" y="51943"/>
                  </a:lnTo>
                  <a:lnTo>
                    <a:pt x="959992" y="76708"/>
                  </a:lnTo>
                  <a:lnTo>
                    <a:pt x="967184" y="76708"/>
                  </a:lnTo>
                  <a:lnTo>
                    <a:pt x="966524" y="51943"/>
                  </a:lnTo>
                  <a:close/>
                </a:path>
                <a:path w="995678" h="132714">
                  <a:moveTo>
                    <a:pt x="966469" y="49911"/>
                  </a:moveTo>
                  <a:lnTo>
                    <a:pt x="913673" y="51215"/>
                  </a:lnTo>
                  <a:lnTo>
                    <a:pt x="938461" y="64857"/>
                  </a:lnTo>
                  <a:lnTo>
                    <a:pt x="959357" y="51943"/>
                  </a:lnTo>
                  <a:lnTo>
                    <a:pt x="966524" y="51943"/>
                  </a:lnTo>
                  <a:lnTo>
                    <a:pt x="966469" y="49911"/>
                  </a:lnTo>
                  <a:close/>
                </a:path>
                <a:path w="995678" h="132714">
                  <a:moveTo>
                    <a:pt x="879982" y="0"/>
                  </a:moveTo>
                  <a:lnTo>
                    <a:pt x="871219" y="2412"/>
                  </a:lnTo>
                  <a:lnTo>
                    <a:pt x="867409" y="9398"/>
                  </a:lnTo>
                  <a:lnTo>
                    <a:pt x="863600" y="16256"/>
                  </a:lnTo>
                  <a:lnTo>
                    <a:pt x="866139" y="25019"/>
                  </a:lnTo>
                  <a:lnTo>
                    <a:pt x="913673" y="51215"/>
                  </a:lnTo>
                  <a:lnTo>
                    <a:pt x="966469" y="49911"/>
                  </a:lnTo>
                  <a:lnTo>
                    <a:pt x="970509" y="49911"/>
                  </a:lnTo>
                  <a:lnTo>
                    <a:pt x="8799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6575" y="3009900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5" h="371475">
                  <a:moveTo>
                    <a:pt x="175387" y="0"/>
                  </a:moveTo>
                  <a:lnTo>
                    <a:pt x="128749" y="6636"/>
                  </a:lnTo>
                  <a:lnTo>
                    <a:pt x="86849" y="25367"/>
                  </a:lnTo>
                  <a:lnTo>
                    <a:pt x="51355" y="54419"/>
                  </a:lnTo>
                  <a:lnTo>
                    <a:pt x="23937" y="92023"/>
                  </a:lnTo>
                  <a:lnTo>
                    <a:pt x="6262" y="136407"/>
                  </a:lnTo>
                  <a:lnTo>
                    <a:pt x="0" y="185800"/>
                  </a:lnTo>
                  <a:lnTo>
                    <a:pt x="6262" y="235141"/>
                  </a:lnTo>
                  <a:lnTo>
                    <a:pt x="23937" y="279489"/>
                  </a:lnTo>
                  <a:lnTo>
                    <a:pt x="51355" y="317071"/>
                  </a:lnTo>
                  <a:lnTo>
                    <a:pt x="86849" y="346112"/>
                  </a:lnTo>
                  <a:lnTo>
                    <a:pt x="128749" y="364838"/>
                  </a:lnTo>
                  <a:lnTo>
                    <a:pt x="175387" y="371475"/>
                  </a:lnTo>
                  <a:lnTo>
                    <a:pt x="222024" y="364838"/>
                  </a:lnTo>
                  <a:lnTo>
                    <a:pt x="263924" y="346112"/>
                  </a:lnTo>
                  <a:lnTo>
                    <a:pt x="299418" y="317071"/>
                  </a:lnTo>
                  <a:lnTo>
                    <a:pt x="326836" y="279489"/>
                  </a:lnTo>
                  <a:lnTo>
                    <a:pt x="344511" y="235141"/>
                  </a:lnTo>
                  <a:lnTo>
                    <a:pt x="350774" y="185800"/>
                  </a:lnTo>
                  <a:lnTo>
                    <a:pt x="344511" y="136407"/>
                  </a:lnTo>
                  <a:lnTo>
                    <a:pt x="326836" y="92023"/>
                  </a:lnTo>
                  <a:lnTo>
                    <a:pt x="299418" y="54419"/>
                  </a:lnTo>
                  <a:lnTo>
                    <a:pt x="263924" y="25367"/>
                  </a:lnTo>
                  <a:lnTo>
                    <a:pt x="222024" y="6636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06575" y="3009900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5" h="371475">
                  <a:moveTo>
                    <a:pt x="0" y="185800"/>
                  </a:moveTo>
                  <a:lnTo>
                    <a:pt x="6262" y="136407"/>
                  </a:lnTo>
                  <a:lnTo>
                    <a:pt x="23937" y="92023"/>
                  </a:lnTo>
                  <a:lnTo>
                    <a:pt x="51355" y="54419"/>
                  </a:lnTo>
                  <a:lnTo>
                    <a:pt x="86849" y="25367"/>
                  </a:lnTo>
                  <a:lnTo>
                    <a:pt x="128749" y="6636"/>
                  </a:lnTo>
                  <a:lnTo>
                    <a:pt x="175387" y="0"/>
                  </a:lnTo>
                  <a:lnTo>
                    <a:pt x="222024" y="6636"/>
                  </a:lnTo>
                  <a:lnTo>
                    <a:pt x="263924" y="25367"/>
                  </a:lnTo>
                  <a:lnTo>
                    <a:pt x="299418" y="54419"/>
                  </a:lnTo>
                  <a:lnTo>
                    <a:pt x="326836" y="92023"/>
                  </a:lnTo>
                  <a:lnTo>
                    <a:pt x="344511" y="136407"/>
                  </a:lnTo>
                  <a:lnTo>
                    <a:pt x="350774" y="185800"/>
                  </a:lnTo>
                  <a:lnTo>
                    <a:pt x="344511" y="235141"/>
                  </a:lnTo>
                  <a:lnTo>
                    <a:pt x="326836" y="279489"/>
                  </a:lnTo>
                  <a:lnTo>
                    <a:pt x="299418" y="317071"/>
                  </a:lnTo>
                  <a:lnTo>
                    <a:pt x="263924" y="346112"/>
                  </a:lnTo>
                  <a:lnTo>
                    <a:pt x="222024" y="364838"/>
                  </a:lnTo>
                  <a:lnTo>
                    <a:pt x="175387" y="371475"/>
                  </a:lnTo>
                  <a:lnTo>
                    <a:pt x="128749" y="364838"/>
                  </a:lnTo>
                  <a:lnTo>
                    <a:pt x="86849" y="346112"/>
                  </a:lnTo>
                  <a:lnTo>
                    <a:pt x="51355" y="317071"/>
                  </a:lnTo>
                  <a:lnTo>
                    <a:pt x="23937" y="279489"/>
                  </a:lnTo>
                  <a:lnTo>
                    <a:pt x="6262" y="235141"/>
                  </a:lnTo>
                  <a:lnTo>
                    <a:pt x="0" y="185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12239" y="30310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85938" y="1782762"/>
            <a:ext cx="2816225" cy="1235075"/>
            <a:chOff x="1285938" y="1782762"/>
            <a:chExt cx="2816225" cy="1235075"/>
          </a:xfrm>
        </p:grpSpPr>
        <p:sp>
          <p:nvSpPr>
            <p:cNvPr id="34" name="object 34"/>
            <p:cNvSpPr/>
            <p:nvPr/>
          </p:nvSpPr>
          <p:spPr>
            <a:xfrm>
              <a:off x="1300225" y="2679700"/>
              <a:ext cx="177800" cy="323850"/>
            </a:xfrm>
            <a:custGeom>
              <a:avLst/>
              <a:gdLst/>
              <a:ahLst/>
              <a:cxnLst/>
              <a:rect l="l" t="t" r="r" b="b"/>
              <a:pathLst>
                <a:path w="177800" h="323850">
                  <a:moveTo>
                    <a:pt x="0" y="0"/>
                  </a:moveTo>
                  <a:lnTo>
                    <a:pt x="177800" y="3238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46499" y="1787525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4" h="371475">
                  <a:moveTo>
                    <a:pt x="175387" y="0"/>
                  </a:moveTo>
                  <a:lnTo>
                    <a:pt x="128749" y="6636"/>
                  </a:lnTo>
                  <a:lnTo>
                    <a:pt x="86849" y="25367"/>
                  </a:lnTo>
                  <a:lnTo>
                    <a:pt x="51355" y="54419"/>
                  </a:lnTo>
                  <a:lnTo>
                    <a:pt x="23937" y="92023"/>
                  </a:lnTo>
                  <a:lnTo>
                    <a:pt x="6262" y="136407"/>
                  </a:lnTo>
                  <a:lnTo>
                    <a:pt x="0" y="185800"/>
                  </a:lnTo>
                  <a:lnTo>
                    <a:pt x="6262" y="235141"/>
                  </a:lnTo>
                  <a:lnTo>
                    <a:pt x="23937" y="279489"/>
                  </a:lnTo>
                  <a:lnTo>
                    <a:pt x="51355" y="317071"/>
                  </a:lnTo>
                  <a:lnTo>
                    <a:pt x="86849" y="346112"/>
                  </a:lnTo>
                  <a:lnTo>
                    <a:pt x="128749" y="364838"/>
                  </a:lnTo>
                  <a:lnTo>
                    <a:pt x="175387" y="371475"/>
                  </a:lnTo>
                  <a:lnTo>
                    <a:pt x="222034" y="364838"/>
                  </a:lnTo>
                  <a:lnTo>
                    <a:pt x="263957" y="346112"/>
                  </a:lnTo>
                  <a:lnTo>
                    <a:pt x="299481" y="317071"/>
                  </a:lnTo>
                  <a:lnTo>
                    <a:pt x="326930" y="279489"/>
                  </a:lnTo>
                  <a:lnTo>
                    <a:pt x="344629" y="235141"/>
                  </a:lnTo>
                  <a:lnTo>
                    <a:pt x="350900" y="185800"/>
                  </a:lnTo>
                  <a:lnTo>
                    <a:pt x="344629" y="136407"/>
                  </a:lnTo>
                  <a:lnTo>
                    <a:pt x="326930" y="92023"/>
                  </a:lnTo>
                  <a:lnTo>
                    <a:pt x="299481" y="54419"/>
                  </a:lnTo>
                  <a:lnTo>
                    <a:pt x="263957" y="25367"/>
                  </a:lnTo>
                  <a:lnTo>
                    <a:pt x="222034" y="6636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46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46499" y="1787525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4" h="371475">
                  <a:moveTo>
                    <a:pt x="0" y="185800"/>
                  </a:moveTo>
                  <a:lnTo>
                    <a:pt x="6262" y="136407"/>
                  </a:lnTo>
                  <a:lnTo>
                    <a:pt x="23937" y="92023"/>
                  </a:lnTo>
                  <a:lnTo>
                    <a:pt x="51355" y="54419"/>
                  </a:lnTo>
                  <a:lnTo>
                    <a:pt x="86849" y="25367"/>
                  </a:lnTo>
                  <a:lnTo>
                    <a:pt x="128749" y="6636"/>
                  </a:lnTo>
                  <a:lnTo>
                    <a:pt x="175387" y="0"/>
                  </a:lnTo>
                  <a:lnTo>
                    <a:pt x="222034" y="6636"/>
                  </a:lnTo>
                  <a:lnTo>
                    <a:pt x="263957" y="25367"/>
                  </a:lnTo>
                  <a:lnTo>
                    <a:pt x="299481" y="54419"/>
                  </a:lnTo>
                  <a:lnTo>
                    <a:pt x="326930" y="92023"/>
                  </a:lnTo>
                  <a:lnTo>
                    <a:pt x="344629" y="136407"/>
                  </a:lnTo>
                  <a:lnTo>
                    <a:pt x="350900" y="185800"/>
                  </a:lnTo>
                  <a:lnTo>
                    <a:pt x="344629" y="235141"/>
                  </a:lnTo>
                  <a:lnTo>
                    <a:pt x="326930" y="279489"/>
                  </a:lnTo>
                  <a:lnTo>
                    <a:pt x="299481" y="317071"/>
                  </a:lnTo>
                  <a:lnTo>
                    <a:pt x="263957" y="346112"/>
                  </a:lnTo>
                  <a:lnTo>
                    <a:pt x="222034" y="364838"/>
                  </a:lnTo>
                  <a:lnTo>
                    <a:pt x="175387" y="371475"/>
                  </a:lnTo>
                  <a:lnTo>
                    <a:pt x="128749" y="364838"/>
                  </a:lnTo>
                  <a:lnTo>
                    <a:pt x="86849" y="346112"/>
                  </a:lnTo>
                  <a:lnTo>
                    <a:pt x="51355" y="317071"/>
                  </a:lnTo>
                  <a:lnTo>
                    <a:pt x="23937" y="279489"/>
                  </a:lnTo>
                  <a:lnTo>
                    <a:pt x="6262" y="235141"/>
                  </a:lnTo>
                  <a:lnTo>
                    <a:pt x="0" y="185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3424" y="2386076"/>
              <a:ext cx="349250" cy="371475"/>
            </a:xfrm>
            <a:custGeom>
              <a:avLst/>
              <a:gdLst/>
              <a:ahLst/>
              <a:cxnLst/>
              <a:rect l="l" t="t" r="r" b="b"/>
              <a:pathLst>
                <a:path w="349250" h="371475">
                  <a:moveTo>
                    <a:pt x="174625" y="0"/>
                  </a:moveTo>
                  <a:lnTo>
                    <a:pt x="128220" y="6627"/>
                  </a:lnTo>
                  <a:lnTo>
                    <a:pt x="86510" y="25334"/>
                  </a:lnTo>
                  <a:lnTo>
                    <a:pt x="51165" y="54355"/>
                  </a:lnTo>
                  <a:lnTo>
                    <a:pt x="23852" y="91929"/>
                  </a:lnTo>
                  <a:lnTo>
                    <a:pt x="6241" y="136289"/>
                  </a:lnTo>
                  <a:lnTo>
                    <a:pt x="0" y="185674"/>
                  </a:lnTo>
                  <a:lnTo>
                    <a:pt x="6241" y="235067"/>
                  </a:lnTo>
                  <a:lnTo>
                    <a:pt x="23852" y="279451"/>
                  </a:lnTo>
                  <a:lnTo>
                    <a:pt x="51165" y="317055"/>
                  </a:lnTo>
                  <a:lnTo>
                    <a:pt x="86510" y="346107"/>
                  </a:lnTo>
                  <a:lnTo>
                    <a:pt x="128220" y="364838"/>
                  </a:lnTo>
                  <a:lnTo>
                    <a:pt x="174625" y="371475"/>
                  </a:lnTo>
                  <a:lnTo>
                    <a:pt x="221029" y="364838"/>
                  </a:lnTo>
                  <a:lnTo>
                    <a:pt x="262739" y="346107"/>
                  </a:lnTo>
                  <a:lnTo>
                    <a:pt x="298084" y="317055"/>
                  </a:lnTo>
                  <a:lnTo>
                    <a:pt x="325397" y="279451"/>
                  </a:lnTo>
                  <a:lnTo>
                    <a:pt x="343008" y="235067"/>
                  </a:lnTo>
                  <a:lnTo>
                    <a:pt x="349250" y="185674"/>
                  </a:lnTo>
                  <a:lnTo>
                    <a:pt x="343008" y="136289"/>
                  </a:lnTo>
                  <a:lnTo>
                    <a:pt x="325397" y="91929"/>
                  </a:lnTo>
                  <a:lnTo>
                    <a:pt x="298084" y="54356"/>
                  </a:lnTo>
                  <a:lnTo>
                    <a:pt x="262739" y="25334"/>
                  </a:lnTo>
                  <a:lnTo>
                    <a:pt x="221029" y="6627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73424" y="2386076"/>
              <a:ext cx="349250" cy="371475"/>
            </a:xfrm>
            <a:custGeom>
              <a:avLst/>
              <a:gdLst/>
              <a:ahLst/>
              <a:cxnLst/>
              <a:rect l="l" t="t" r="r" b="b"/>
              <a:pathLst>
                <a:path w="349250" h="371475">
                  <a:moveTo>
                    <a:pt x="0" y="185674"/>
                  </a:moveTo>
                  <a:lnTo>
                    <a:pt x="6241" y="136289"/>
                  </a:lnTo>
                  <a:lnTo>
                    <a:pt x="23852" y="91929"/>
                  </a:lnTo>
                  <a:lnTo>
                    <a:pt x="51165" y="54355"/>
                  </a:lnTo>
                  <a:lnTo>
                    <a:pt x="86510" y="25334"/>
                  </a:lnTo>
                  <a:lnTo>
                    <a:pt x="128220" y="6627"/>
                  </a:lnTo>
                  <a:lnTo>
                    <a:pt x="174625" y="0"/>
                  </a:lnTo>
                  <a:lnTo>
                    <a:pt x="221029" y="6627"/>
                  </a:lnTo>
                  <a:lnTo>
                    <a:pt x="262739" y="25334"/>
                  </a:lnTo>
                  <a:lnTo>
                    <a:pt x="298084" y="54356"/>
                  </a:lnTo>
                  <a:lnTo>
                    <a:pt x="325397" y="91929"/>
                  </a:lnTo>
                  <a:lnTo>
                    <a:pt x="343008" y="136289"/>
                  </a:lnTo>
                  <a:lnTo>
                    <a:pt x="349250" y="185674"/>
                  </a:lnTo>
                  <a:lnTo>
                    <a:pt x="343008" y="235067"/>
                  </a:lnTo>
                  <a:lnTo>
                    <a:pt x="325397" y="279451"/>
                  </a:lnTo>
                  <a:lnTo>
                    <a:pt x="298084" y="317055"/>
                  </a:lnTo>
                  <a:lnTo>
                    <a:pt x="262739" y="346107"/>
                  </a:lnTo>
                  <a:lnTo>
                    <a:pt x="221029" y="364838"/>
                  </a:lnTo>
                  <a:lnTo>
                    <a:pt x="174625" y="371475"/>
                  </a:lnTo>
                  <a:lnTo>
                    <a:pt x="128220" y="364838"/>
                  </a:lnTo>
                  <a:lnTo>
                    <a:pt x="86510" y="346107"/>
                  </a:lnTo>
                  <a:lnTo>
                    <a:pt x="51165" y="317055"/>
                  </a:lnTo>
                  <a:lnTo>
                    <a:pt x="23852" y="279451"/>
                  </a:lnTo>
                  <a:lnTo>
                    <a:pt x="6241" y="235067"/>
                  </a:lnTo>
                  <a:lnTo>
                    <a:pt x="0" y="1856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26719" y="2377186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01545" y="306298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54351" y="3592576"/>
            <a:ext cx="1895475" cy="6254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240029" marR="33655" indent="-196850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20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silindikten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sonra </a:t>
            </a:r>
            <a:r>
              <a:rPr sz="1800">
                <a:latin typeface="Calibri"/>
                <a:cs typeface="Calibri"/>
              </a:rPr>
              <a:t>Ağacın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durumu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78200" y="24071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65525" y="2119376"/>
            <a:ext cx="255904" cy="323850"/>
          </a:xfrm>
          <a:custGeom>
            <a:avLst/>
            <a:gdLst/>
            <a:ahLst/>
            <a:cxnLst/>
            <a:rect l="l" t="t" r="r" b="b"/>
            <a:pathLst>
              <a:path w="255902" h="323850">
                <a:moveTo>
                  <a:pt x="255650" y="0"/>
                </a:moveTo>
                <a:lnTo>
                  <a:pt x="0" y="3238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581400" y="1808479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3993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442" baseline="3993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559238" y="3041586"/>
            <a:ext cx="360680" cy="382905"/>
            <a:chOff x="3559238" y="3041586"/>
            <a:chExt cx="360680" cy="382905"/>
          </a:xfrm>
        </p:grpSpPr>
        <p:sp>
          <p:nvSpPr>
            <p:cNvPr id="46" name="object 46"/>
            <p:cNvSpPr/>
            <p:nvPr/>
          </p:nvSpPr>
          <p:spPr>
            <a:xfrm>
              <a:off x="3564001" y="3046348"/>
              <a:ext cx="351155" cy="373380"/>
            </a:xfrm>
            <a:custGeom>
              <a:avLst/>
              <a:gdLst/>
              <a:ahLst/>
              <a:cxnLst/>
              <a:rect l="l" t="t" r="r" b="b"/>
              <a:pathLst>
                <a:path w="351154" h="373379">
                  <a:moveTo>
                    <a:pt x="175387" y="0"/>
                  </a:moveTo>
                  <a:lnTo>
                    <a:pt x="128749" y="6666"/>
                  </a:lnTo>
                  <a:lnTo>
                    <a:pt x="86849" y="25479"/>
                  </a:lnTo>
                  <a:lnTo>
                    <a:pt x="51355" y="54657"/>
                  </a:lnTo>
                  <a:lnTo>
                    <a:pt x="23937" y="92418"/>
                  </a:lnTo>
                  <a:lnTo>
                    <a:pt x="6262" y="136980"/>
                  </a:lnTo>
                  <a:lnTo>
                    <a:pt x="0" y="186562"/>
                  </a:lnTo>
                  <a:lnTo>
                    <a:pt x="6262" y="236145"/>
                  </a:lnTo>
                  <a:lnTo>
                    <a:pt x="23937" y="280707"/>
                  </a:lnTo>
                  <a:lnTo>
                    <a:pt x="51355" y="318468"/>
                  </a:lnTo>
                  <a:lnTo>
                    <a:pt x="86849" y="347646"/>
                  </a:lnTo>
                  <a:lnTo>
                    <a:pt x="128749" y="366459"/>
                  </a:lnTo>
                  <a:lnTo>
                    <a:pt x="175387" y="373125"/>
                  </a:lnTo>
                  <a:lnTo>
                    <a:pt x="222024" y="366459"/>
                  </a:lnTo>
                  <a:lnTo>
                    <a:pt x="263924" y="347646"/>
                  </a:lnTo>
                  <a:lnTo>
                    <a:pt x="299418" y="318468"/>
                  </a:lnTo>
                  <a:lnTo>
                    <a:pt x="326836" y="280707"/>
                  </a:lnTo>
                  <a:lnTo>
                    <a:pt x="344511" y="236145"/>
                  </a:lnTo>
                  <a:lnTo>
                    <a:pt x="350774" y="186562"/>
                  </a:lnTo>
                  <a:lnTo>
                    <a:pt x="344511" y="136980"/>
                  </a:lnTo>
                  <a:lnTo>
                    <a:pt x="326836" y="92418"/>
                  </a:lnTo>
                  <a:lnTo>
                    <a:pt x="299418" y="54657"/>
                  </a:lnTo>
                  <a:lnTo>
                    <a:pt x="263924" y="25479"/>
                  </a:lnTo>
                  <a:lnTo>
                    <a:pt x="222024" y="6666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64001" y="3046348"/>
              <a:ext cx="351155" cy="373380"/>
            </a:xfrm>
            <a:custGeom>
              <a:avLst/>
              <a:gdLst/>
              <a:ahLst/>
              <a:cxnLst/>
              <a:rect l="l" t="t" r="r" b="b"/>
              <a:pathLst>
                <a:path w="351154" h="373379">
                  <a:moveTo>
                    <a:pt x="0" y="186562"/>
                  </a:moveTo>
                  <a:lnTo>
                    <a:pt x="6262" y="136980"/>
                  </a:lnTo>
                  <a:lnTo>
                    <a:pt x="23937" y="92418"/>
                  </a:lnTo>
                  <a:lnTo>
                    <a:pt x="51355" y="54657"/>
                  </a:lnTo>
                  <a:lnTo>
                    <a:pt x="86849" y="25479"/>
                  </a:lnTo>
                  <a:lnTo>
                    <a:pt x="128749" y="6666"/>
                  </a:lnTo>
                  <a:lnTo>
                    <a:pt x="175387" y="0"/>
                  </a:lnTo>
                  <a:lnTo>
                    <a:pt x="222024" y="6666"/>
                  </a:lnTo>
                  <a:lnTo>
                    <a:pt x="263924" y="25479"/>
                  </a:lnTo>
                  <a:lnTo>
                    <a:pt x="299418" y="54657"/>
                  </a:lnTo>
                  <a:lnTo>
                    <a:pt x="326836" y="92418"/>
                  </a:lnTo>
                  <a:lnTo>
                    <a:pt x="344511" y="136980"/>
                  </a:lnTo>
                  <a:lnTo>
                    <a:pt x="350774" y="186562"/>
                  </a:lnTo>
                  <a:lnTo>
                    <a:pt x="344511" y="236145"/>
                  </a:lnTo>
                  <a:lnTo>
                    <a:pt x="326836" y="280707"/>
                  </a:lnTo>
                  <a:lnTo>
                    <a:pt x="299418" y="318468"/>
                  </a:lnTo>
                  <a:lnTo>
                    <a:pt x="263924" y="347646"/>
                  </a:lnTo>
                  <a:lnTo>
                    <a:pt x="222024" y="366459"/>
                  </a:lnTo>
                  <a:lnTo>
                    <a:pt x="175387" y="373125"/>
                  </a:lnTo>
                  <a:lnTo>
                    <a:pt x="128749" y="366459"/>
                  </a:lnTo>
                  <a:lnTo>
                    <a:pt x="86849" y="347646"/>
                  </a:lnTo>
                  <a:lnTo>
                    <a:pt x="51355" y="318468"/>
                  </a:lnTo>
                  <a:lnTo>
                    <a:pt x="23937" y="280707"/>
                  </a:lnTo>
                  <a:lnTo>
                    <a:pt x="6262" y="236145"/>
                  </a:lnTo>
                  <a:lnTo>
                    <a:pt x="0" y="186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670172" y="306857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541712" y="1793938"/>
            <a:ext cx="2500630" cy="1260475"/>
            <a:chOff x="3541712" y="1793938"/>
            <a:chExt cx="2500630" cy="1260475"/>
          </a:xfrm>
        </p:grpSpPr>
        <p:sp>
          <p:nvSpPr>
            <p:cNvPr id="50" name="object 50"/>
            <p:cNvSpPr/>
            <p:nvPr/>
          </p:nvSpPr>
          <p:spPr>
            <a:xfrm>
              <a:off x="3556000" y="2716276"/>
              <a:ext cx="177800" cy="323850"/>
            </a:xfrm>
            <a:custGeom>
              <a:avLst/>
              <a:gdLst/>
              <a:ahLst/>
              <a:cxnLst/>
              <a:rect l="l" t="t" r="r" b="b"/>
              <a:pathLst>
                <a:path w="177800" h="323850">
                  <a:moveTo>
                    <a:pt x="0" y="0"/>
                  </a:moveTo>
                  <a:lnTo>
                    <a:pt x="177800" y="3238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88076" y="1798701"/>
              <a:ext cx="349250" cy="371475"/>
            </a:xfrm>
            <a:custGeom>
              <a:avLst/>
              <a:gdLst/>
              <a:ahLst/>
              <a:cxnLst/>
              <a:rect l="l" t="t" r="r" b="b"/>
              <a:pathLst>
                <a:path w="349250" h="371475">
                  <a:moveTo>
                    <a:pt x="174625" y="0"/>
                  </a:moveTo>
                  <a:lnTo>
                    <a:pt x="128175" y="6627"/>
                  </a:lnTo>
                  <a:lnTo>
                    <a:pt x="86454" y="25334"/>
                  </a:lnTo>
                  <a:lnTo>
                    <a:pt x="51117" y="54355"/>
                  </a:lnTo>
                  <a:lnTo>
                    <a:pt x="23824" y="91929"/>
                  </a:lnTo>
                  <a:lnTo>
                    <a:pt x="6232" y="136289"/>
                  </a:lnTo>
                  <a:lnTo>
                    <a:pt x="0" y="185674"/>
                  </a:lnTo>
                  <a:lnTo>
                    <a:pt x="6232" y="235067"/>
                  </a:lnTo>
                  <a:lnTo>
                    <a:pt x="23824" y="279451"/>
                  </a:lnTo>
                  <a:lnTo>
                    <a:pt x="51117" y="317055"/>
                  </a:lnTo>
                  <a:lnTo>
                    <a:pt x="86454" y="346107"/>
                  </a:lnTo>
                  <a:lnTo>
                    <a:pt x="128175" y="364838"/>
                  </a:lnTo>
                  <a:lnTo>
                    <a:pt x="174625" y="371475"/>
                  </a:lnTo>
                  <a:lnTo>
                    <a:pt x="221029" y="364838"/>
                  </a:lnTo>
                  <a:lnTo>
                    <a:pt x="262739" y="346107"/>
                  </a:lnTo>
                  <a:lnTo>
                    <a:pt x="298084" y="317055"/>
                  </a:lnTo>
                  <a:lnTo>
                    <a:pt x="325397" y="279451"/>
                  </a:lnTo>
                  <a:lnTo>
                    <a:pt x="343008" y="235067"/>
                  </a:lnTo>
                  <a:lnTo>
                    <a:pt x="349250" y="185674"/>
                  </a:lnTo>
                  <a:lnTo>
                    <a:pt x="343008" y="136289"/>
                  </a:lnTo>
                  <a:lnTo>
                    <a:pt x="325397" y="91929"/>
                  </a:lnTo>
                  <a:lnTo>
                    <a:pt x="298084" y="54356"/>
                  </a:lnTo>
                  <a:lnTo>
                    <a:pt x="262739" y="25334"/>
                  </a:lnTo>
                  <a:lnTo>
                    <a:pt x="221029" y="6627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88076" y="1798701"/>
              <a:ext cx="349250" cy="371475"/>
            </a:xfrm>
            <a:custGeom>
              <a:avLst/>
              <a:gdLst/>
              <a:ahLst/>
              <a:cxnLst/>
              <a:rect l="l" t="t" r="r" b="b"/>
              <a:pathLst>
                <a:path w="349250" h="371475">
                  <a:moveTo>
                    <a:pt x="0" y="185674"/>
                  </a:moveTo>
                  <a:lnTo>
                    <a:pt x="6232" y="136289"/>
                  </a:lnTo>
                  <a:lnTo>
                    <a:pt x="23824" y="91929"/>
                  </a:lnTo>
                  <a:lnTo>
                    <a:pt x="51117" y="54355"/>
                  </a:lnTo>
                  <a:lnTo>
                    <a:pt x="86454" y="25334"/>
                  </a:lnTo>
                  <a:lnTo>
                    <a:pt x="128175" y="6627"/>
                  </a:lnTo>
                  <a:lnTo>
                    <a:pt x="174625" y="0"/>
                  </a:lnTo>
                  <a:lnTo>
                    <a:pt x="221029" y="6627"/>
                  </a:lnTo>
                  <a:lnTo>
                    <a:pt x="262739" y="25334"/>
                  </a:lnTo>
                  <a:lnTo>
                    <a:pt x="298084" y="54356"/>
                  </a:lnTo>
                  <a:lnTo>
                    <a:pt x="325397" y="91929"/>
                  </a:lnTo>
                  <a:lnTo>
                    <a:pt x="343008" y="136289"/>
                  </a:lnTo>
                  <a:lnTo>
                    <a:pt x="349250" y="185674"/>
                  </a:lnTo>
                  <a:lnTo>
                    <a:pt x="343008" y="235067"/>
                  </a:lnTo>
                  <a:lnTo>
                    <a:pt x="325397" y="279451"/>
                  </a:lnTo>
                  <a:lnTo>
                    <a:pt x="298084" y="317055"/>
                  </a:lnTo>
                  <a:lnTo>
                    <a:pt x="262739" y="346107"/>
                  </a:lnTo>
                  <a:lnTo>
                    <a:pt x="221029" y="364838"/>
                  </a:lnTo>
                  <a:lnTo>
                    <a:pt x="174625" y="371475"/>
                  </a:lnTo>
                  <a:lnTo>
                    <a:pt x="128175" y="364838"/>
                  </a:lnTo>
                  <a:lnTo>
                    <a:pt x="86454" y="346107"/>
                  </a:lnTo>
                  <a:lnTo>
                    <a:pt x="51117" y="317055"/>
                  </a:lnTo>
                  <a:lnTo>
                    <a:pt x="23824" y="279451"/>
                  </a:lnTo>
                  <a:lnTo>
                    <a:pt x="6232" y="235067"/>
                  </a:lnTo>
                  <a:lnTo>
                    <a:pt x="0" y="1856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15001" y="2397125"/>
              <a:ext cx="349250" cy="373380"/>
            </a:xfrm>
            <a:custGeom>
              <a:avLst/>
              <a:gdLst/>
              <a:ahLst/>
              <a:cxnLst/>
              <a:rect l="l" t="t" r="r" b="b"/>
              <a:pathLst>
                <a:path w="349250" h="373380">
                  <a:moveTo>
                    <a:pt x="174625" y="0"/>
                  </a:moveTo>
                  <a:lnTo>
                    <a:pt x="128175" y="6666"/>
                  </a:lnTo>
                  <a:lnTo>
                    <a:pt x="86454" y="25479"/>
                  </a:lnTo>
                  <a:lnTo>
                    <a:pt x="51117" y="54657"/>
                  </a:lnTo>
                  <a:lnTo>
                    <a:pt x="23824" y="92418"/>
                  </a:lnTo>
                  <a:lnTo>
                    <a:pt x="6232" y="136980"/>
                  </a:lnTo>
                  <a:lnTo>
                    <a:pt x="0" y="186562"/>
                  </a:lnTo>
                  <a:lnTo>
                    <a:pt x="6232" y="236145"/>
                  </a:lnTo>
                  <a:lnTo>
                    <a:pt x="23824" y="280707"/>
                  </a:lnTo>
                  <a:lnTo>
                    <a:pt x="51117" y="318468"/>
                  </a:lnTo>
                  <a:lnTo>
                    <a:pt x="86454" y="347646"/>
                  </a:lnTo>
                  <a:lnTo>
                    <a:pt x="128175" y="366459"/>
                  </a:lnTo>
                  <a:lnTo>
                    <a:pt x="174625" y="373125"/>
                  </a:lnTo>
                  <a:lnTo>
                    <a:pt x="221029" y="366459"/>
                  </a:lnTo>
                  <a:lnTo>
                    <a:pt x="262739" y="347646"/>
                  </a:lnTo>
                  <a:lnTo>
                    <a:pt x="298084" y="318468"/>
                  </a:lnTo>
                  <a:lnTo>
                    <a:pt x="325397" y="280707"/>
                  </a:lnTo>
                  <a:lnTo>
                    <a:pt x="343008" y="236145"/>
                  </a:lnTo>
                  <a:lnTo>
                    <a:pt x="349250" y="186562"/>
                  </a:lnTo>
                  <a:lnTo>
                    <a:pt x="343008" y="136980"/>
                  </a:lnTo>
                  <a:lnTo>
                    <a:pt x="325397" y="92418"/>
                  </a:lnTo>
                  <a:lnTo>
                    <a:pt x="298084" y="54657"/>
                  </a:lnTo>
                  <a:lnTo>
                    <a:pt x="262739" y="25479"/>
                  </a:lnTo>
                  <a:lnTo>
                    <a:pt x="221029" y="6666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15001" y="2397125"/>
              <a:ext cx="349250" cy="373380"/>
            </a:xfrm>
            <a:custGeom>
              <a:avLst/>
              <a:gdLst/>
              <a:ahLst/>
              <a:cxnLst/>
              <a:rect l="l" t="t" r="r" b="b"/>
              <a:pathLst>
                <a:path w="349250" h="373380">
                  <a:moveTo>
                    <a:pt x="0" y="186562"/>
                  </a:moveTo>
                  <a:lnTo>
                    <a:pt x="6232" y="136980"/>
                  </a:lnTo>
                  <a:lnTo>
                    <a:pt x="23824" y="92418"/>
                  </a:lnTo>
                  <a:lnTo>
                    <a:pt x="51117" y="54657"/>
                  </a:lnTo>
                  <a:lnTo>
                    <a:pt x="86454" y="25479"/>
                  </a:lnTo>
                  <a:lnTo>
                    <a:pt x="128175" y="6666"/>
                  </a:lnTo>
                  <a:lnTo>
                    <a:pt x="174625" y="0"/>
                  </a:lnTo>
                  <a:lnTo>
                    <a:pt x="221029" y="6666"/>
                  </a:lnTo>
                  <a:lnTo>
                    <a:pt x="262739" y="25479"/>
                  </a:lnTo>
                  <a:lnTo>
                    <a:pt x="298084" y="54657"/>
                  </a:lnTo>
                  <a:lnTo>
                    <a:pt x="325397" y="92418"/>
                  </a:lnTo>
                  <a:lnTo>
                    <a:pt x="343008" y="136980"/>
                  </a:lnTo>
                  <a:lnTo>
                    <a:pt x="349250" y="186562"/>
                  </a:lnTo>
                  <a:lnTo>
                    <a:pt x="343008" y="236145"/>
                  </a:lnTo>
                  <a:lnTo>
                    <a:pt x="325397" y="280707"/>
                  </a:lnTo>
                  <a:lnTo>
                    <a:pt x="298084" y="318468"/>
                  </a:lnTo>
                  <a:lnTo>
                    <a:pt x="262739" y="347646"/>
                  </a:lnTo>
                  <a:lnTo>
                    <a:pt x="221029" y="366459"/>
                  </a:lnTo>
                  <a:lnTo>
                    <a:pt x="174625" y="373125"/>
                  </a:lnTo>
                  <a:lnTo>
                    <a:pt x="128175" y="366459"/>
                  </a:lnTo>
                  <a:lnTo>
                    <a:pt x="86454" y="347646"/>
                  </a:lnTo>
                  <a:lnTo>
                    <a:pt x="51117" y="318468"/>
                  </a:lnTo>
                  <a:lnTo>
                    <a:pt x="23824" y="280707"/>
                  </a:lnTo>
                  <a:lnTo>
                    <a:pt x="6232" y="236145"/>
                  </a:lnTo>
                  <a:lnTo>
                    <a:pt x="0" y="186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07101" y="2130425"/>
              <a:ext cx="254000" cy="323850"/>
            </a:xfrm>
            <a:custGeom>
              <a:avLst/>
              <a:gdLst/>
              <a:ahLst/>
              <a:cxnLst/>
              <a:rect l="l" t="t" r="r" b="b"/>
              <a:pathLst>
                <a:path w="254000" h="323850">
                  <a:moveTo>
                    <a:pt x="254000" y="0"/>
                  </a:moveTo>
                  <a:lnTo>
                    <a:pt x="0" y="3238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73145" y="2415286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59097" y="310108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37151" y="3602101"/>
            <a:ext cx="2059305" cy="6254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458470" marR="179705" indent="-270510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10’un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pivot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olarak belirlenmesi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00878" y="1704289"/>
            <a:ext cx="491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r>
              <a:rPr sz="2800" b="1" spc="-204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52" baseline="3086">
                <a:latin typeface="Calibri"/>
                <a:cs typeface="Calibri"/>
              </a:rPr>
              <a:t>10</a:t>
            </a:r>
            <a:endParaRPr sz="2700" baseline="3086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500687" y="3052762"/>
            <a:ext cx="358775" cy="382905"/>
            <a:chOff x="5500687" y="3052762"/>
            <a:chExt cx="358775" cy="382905"/>
          </a:xfrm>
        </p:grpSpPr>
        <p:sp>
          <p:nvSpPr>
            <p:cNvPr id="61" name="object 61"/>
            <p:cNvSpPr/>
            <p:nvPr/>
          </p:nvSpPr>
          <p:spPr>
            <a:xfrm>
              <a:off x="5505450" y="3057525"/>
              <a:ext cx="349250" cy="373380"/>
            </a:xfrm>
            <a:custGeom>
              <a:avLst/>
              <a:gdLst/>
              <a:ahLst/>
              <a:cxnLst/>
              <a:rect l="l" t="t" r="r" b="b"/>
              <a:pathLst>
                <a:path w="349250" h="373379">
                  <a:moveTo>
                    <a:pt x="174625" y="0"/>
                  </a:moveTo>
                  <a:lnTo>
                    <a:pt x="128220" y="6666"/>
                  </a:lnTo>
                  <a:lnTo>
                    <a:pt x="86510" y="25479"/>
                  </a:lnTo>
                  <a:lnTo>
                    <a:pt x="51165" y="54657"/>
                  </a:lnTo>
                  <a:lnTo>
                    <a:pt x="23852" y="92418"/>
                  </a:lnTo>
                  <a:lnTo>
                    <a:pt x="6241" y="136980"/>
                  </a:lnTo>
                  <a:lnTo>
                    <a:pt x="0" y="186562"/>
                  </a:lnTo>
                  <a:lnTo>
                    <a:pt x="6241" y="236145"/>
                  </a:lnTo>
                  <a:lnTo>
                    <a:pt x="23852" y="280707"/>
                  </a:lnTo>
                  <a:lnTo>
                    <a:pt x="51165" y="318468"/>
                  </a:lnTo>
                  <a:lnTo>
                    <a:pt x="86510" y="347646"/>
                  </a:lnTo>
                  <a:lnTo>
                    <a:pt x="128220" y="366459"/>
                  </a:lnTo>
                  <a:lnTo>
                    <a:pt x="174625" y="373125"/>
                  </a:lnTo>
                  <a:lnTo>
                    <a:pt x="221029" y="366459"/>
                  </a:lnTo>
                  <a:lnTo>
                    <a:pt x="262739" y="347646"/>
                  </a:lnTo>
                  <a:lnTo>
                    <a:pt x="298084" y="318468"/>
                  </a:lnTo>
                  <a:lnTo>
                    <a:pt x="325397" y="280707"/>
                  </a:lnTo>
                  <a:lnTo>
                    <a:pt x="343008" y="236145"/>
                  </a:lnTo>
                  <a:lnTo>
                    <a:pt x="349250" y="186562"/>
                  </a:lnTo>
                  <a:lnTo>
                    <a:pt x="343008" y="136980"/>
                  </a:lnTo>
                  <a:lnTo>
                    <a:pt x="325397" y="92418"/>
                  </a:lnTo>
                  <a:lnTo>
                    <a:pt x="298084" y="54657"/>
                  </a:lnTo>
                  <a:lnTo>
                    <a:pt x="262739" y="25479"/>
                  </a:lnTo>
                  <a:lnTo>
                    <a:pt x="221029" y="6666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05450" y="3057525"/>
              <a:ext cx="349250" cy="373380"/>
            </a:xfrm>
            <a:custGeom>
              <a:avLst/>
              <a:gdLst/>
              <a:ahLst/>
              <a:cxnLst/>
              <a:rect l="l" t="t" r="r" b="b"/>
              <a:pathLst>
                <a:path w="349250" h="373379">
                  <a:moveTo>
                    <a:pt x="0" y="186562"/>
                  </a:moveTo>
                  <a:lnTo>
                    <a:pt x="6241" y="136980"/>
                  </a:lnTo>
                  <a:lnTo>
                    <a:pt x="23852" y="92418"/>
                  </a:lnTo>
                  <a:lnTo>
                    <a:pt x="51165" y="54657"/>
                  </a:lnTo>
                  <a:lnTo>
                    <a:pt x="86510" y="25479"/>
                  </a:lnTo>
                  <a:lnTo>
                    <a:pt x="128220" y="6666"/>
                  </a:lnTo>
                  <a:lnTo>
                    <a:pt x="174625" y="0"/>
                  </a:lnTo>
                  <a:lnTo>
                    <a:pt x="221029" y="6666"/>
                  </a:lnTo>
                  <a:lnTo>
                    <a:pt x="262739" y="25479"/>
                  </a:lnTo>
                  <a:lnTo>
                    <a:pt x="298084" y="54657"/>
                  </a:lnTo>
                  <a:lnTo>
                    <a:pt x="325397" y="92418"/>
                  </a:lnTo>
                  <a:lnTo>
                    <a:pt x="343008" y="136980"/>
                  </a:lnTo>
                  <a:lnTo>
                    <a:pt x="349250" y="186562"/>
                  </a:lnTo>
                  <a:lnTo>
                    <a:pt x="343008" y="236145"/>
                  </a:lnTo>
                  <a:lnTo>
                    <a:pt x="325397" y="280707"/>
                  </a:lnTo>
                  <a:lnTo>
                    <a:pt x="298084" y="318468"/>
                  </a:lnTo>
                  <a:lnTo>
                    <a:pt x="262739" y="347646"/>
                  </a:lnTo>
                  <a:lnTo>
                    <a:pt x="221029" y="366459"/>
                  </a:lnTo>
                  <a:lnTo>
                    <a:pt x="174625" y="373125"/>
                  </a:lnTo>
                  <a:lnTo>
                    <a:pt x="128220" y="366459"/>
                  </a:lnTo>
                  <a:lnTo>
                    <a:pt x="86510" y="347646"/>
                  </a:lnTo>
                  <a:lnTo>
                    <a:pt x="51165" y="318468"/>
                  </a:lnTo>
                  <a:lnTo>
                    <a:pt x="23852" y="280707"/>
                  </a:lnTo>
                  <a:lnTo>
                    <a:pt x="6241" y="236145"/>
                  </a:lnTo>
                  <a:lnTo>
                    <a:pt x="0" y="186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610605" y="30794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497576" y="2727325"/>
            <a:ext cx="177800" cy="325755"/>
          </a:xfrm>
          <a:custGeom>
            <a:avLst/>
            <a:gdLst/>
            <a:ahLst/>
            <a:cxnLst/>
            <a:rect l="l" t="t" r="r" b="b"/>
            <a:pathLst>
              <a:path w="177800" h="325755">
                <a:moveTo>
                  <a:pt x="0" y="0"/>
                </a:moveTo>
                <a:lnTo>
                  <a:pt x="177800" y="3255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002529" y="2418969"/>
            <a:ext cx="45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2400" b="1" spc="-75" baseline="1736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01054" y="311238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198489" y="1930526"/>
            <a:ext cx="995680" cy="132715"/>
          </a:xfrm>
          <a:custGeom>
            <a:avLst/>
            <a:gdLst/>
            <a:ahLst/>
            <a:cxnLst/>
            <a:rect l="l" t="t" r="r" b="b"/>
            <a:pathLst>
              <a:path w="995678" h="132714">
                <a:moveTo>
                  <a:pt x="970607" y="49911"/>
                </a:moveTo>
                <a:lnTo>
                  <a:pt x="966596" y="49911"/>
                </a:lnTo>
                <a:lnTo>
                  <a:pt x="967232" y="78486"/>
                </a:lnTo>
                <a:lnTo>
                  <a:pt x="914527" y="79788"/>
                </a:lnTo>
                <a:lnTo>
                  <a:pt x="868299" y="108331"/>
                </a:lnTo>
                <a:lnTo>
                  <a:pt x="866139" y="117094"/>
                </a:lnTo>
                <a:lnTo>
                  <a:pt x="870331" y="123825"/>
                </a:lnTo>
                <a:lnTo>
                  <a:pt x="874394" y="130556"/>
                </a:lnTo>
                <a:lnTo>
                  <a:pt x="883285" y="132587"/>
                </a:lnTo>
                <a:lnTo>
                  <a:pt x="890015" y="128524"/>
                </a:lnTo>
                <a:lnTo>
                  <a:pt x="995299" y="63500"/>
                </a:lnTo>
                <a:lnTo>
                  <a:pt x="970607" y="49911"/>
                </a:lnTo>
                <a:close/>
              </a:path>
              <a:path w="995678" h="132714">
                <a:moveTo>
                  <a:pt x="913743" y="51216"/>
                </a:moveTo>
                <a:lnTo>
                  <a:pt x="0" y="73787"/>
                </a:lnTo>
                <a:lnTo>
                  <a:pt x="762" y="102362"/>
                </a:lnTo>
                <a:lnTo>
                  <a:pt x="914527" y="79788"/>
                </a:lnTo>
                <a:lnTo>
                  <a:pt x="938625" y="64930"/>
                </a:lnTo>
                <a:lnTo>
                  <a:pt x="913743" y="51216"/>
                </a:lnTo>
                <a:close/>
              </a:path>
              <a:path w="995678" h="132714">
                <a:moveTo>
                  <a:pt x="938625" y="64930"/>
                </a:moveTo>
                <a:lnTo>
                  <a:pt x="914527" y="79788"/>
                </a:lnTo>
                <a:lnTo>
                  <a:pt x="967232" y="78486"/>
                </a:lnTo>
                <a:lnTo>
                  <a:pt x="967192" y="76708"/>
                </a:lnTo>
                <a:lnTo>
                  <a:pt x="959992" y="76708"/>
                </a:lnTo>
                <a:lnTo>
                  <a:pt x="938625" y="64930"/>
                </a:lnTo>
                <a:close/>
              </a:path>
              <a:path w="995678" h="132714">
                <a:moveTo>
                  <a:pt x="959485" y="52070"/>
                </a:moveTo>
                <a:lnTo>
                  <a:pt x="938625" y="64930"/>
                </a:lnTo>
                <a:lnTo>
                  <a:pt x="959992" y="76708"/>
                </a:lnTo>
                <a:lnTo>
                  <a:pt x="959485" y="52070"/>
                </a:lnTo>
                <a:close/>
              </a:path>
              <a:path w="995678" h="132714">
                <a:moveTo>
                  <a:pt x="966644" y="52070"/>
                </a:moveTo>
                <a:lnTo>
                  <a:pt x="959485" y="52070"/>
                </a:lnTo>
                <a:lnTo>
                  <a:pt x="959992" y="76708"/>
                </a:lnTo>
                <a:lnTo>
                  <a:pt x="967192" y="76708"/>
                </a:lnTo>
                <a:lnTo>
                  <a:pt x="966644" y="52070"/>
                </a:lnTo>
                <a:close/>
              </a:path>
              <a:path w="995678" h="132714">
                <a:moveTo>
                  <a:pt x="966596" y="49911"/>
                </a:moveTo>
                <a:lnTo>
                  <a:pt x="913743" y="51216"/>
                </a:lnTo>
                <a:lnTo>
                  <a:pt x="938625" y="64930"/>
                </a:lnTo>
                <a:lnTo>
                  <a:pt x="959485" y="52070"/>
                </a:lnTo>
                <a:lnTo>
                  <a:pt x="966644" y="52070"/>
                </a:lnTo>
                <a:lnTo>
                  <a:pt x="966596" y="49911"/>
                </a:lnTo>
                <a:close/>
              </a:path>
              <a:path w="995678" h="132714">
                <a:moveTo>
                  <a:pt x="879983" y="0"/>
                </a:moveTo>
                <a:lnTo>
                  <a:pt x="871346" y="2539"/>
                </a:lnTo>
                <a:lnTo>
                  <a:pt x="867537" y="9398"/>
                </a:lnTo>
                <a:lnTo>
                  <a:pt x="863727" y="16383"/>
                </a:lnTo>
                <a:lnTo>
                  <a:pt x="866139" y="25019"/>
                </a:lnTo>
                <a:lnTo>
                  <a:pt x="913743" y="51216"/>
                </a:lnTo>
                <a:lnTo>
                  <a:pt x="966596" y="49911"/>
                </a:lnTo>
                <a:lnTo>
                  <a:pt x="970607" y="49911"/>
                </a:lnTo>
                <a:lnTo>
                  <a:pt x="879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355207" y="1653285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527988" y="1808162"/>
            <a:ext cx="360680" cy="381000"/>
            <a:chOff x="7527988" y="1808162"/>
            <a:chExt cx="360680" cy="381000"/>
          </a:xfrm>
        </p:grpSpPr>
        <p:sp>
          <p:nvSpPr>
            <p:cNvPr id="70" name="object 70"/>
            <p:cNvSpPr/>
            <p:nvPr/>
          </p:nvSpPr>
          <p:spPr>
            <a:xfrm>
              <a:off x="7532751" y="1812925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4" h="371475">
                  <a:moveTo>
                    <a:pt x="175387" y="0"/>
                  </a:moveTo>
                  <a:lnTo>
                    <a:pt x="128749" y="6636"/>
                  </a:lnTo>
                  <a:lnTo>
                    <a:pt x="86849" y="25367"/>
                  </a:lnTo>
                  <a:lnTo>
                    <a:pt x="51355" y="54419"/>
                  </a:lnTo>
                  <a:lnTo>
                    <a:pt x="23937" y="92023"/>
                  </a:lnTo>
                  <a:lnTo>
                    <a:pt x="6262" y="136407"/>
                  </a:lnTo>
                  <a:lnTo>
                    <a:pt x="0" y="185800"/>
                  </a:lnTo>
                  <a:lnTo>
                    <a:pt x="6262" y="235141"/>
                  </a:lnTo>
                  <a:lnTo>
                    <a:pt x="23937" y="279489"/>
                  </a:lnTo>
                  <a:lnTo>
                    <a:pt x="51355" y="317071"/>
                  </a:lnTo>
                  <a:lnTo>
                    <a:pt x="86849" y="346112"/>
                  </a:lnTo>
                  <a:lnTo>
                    <a:pt x="128749" y="364838"/>
                  </a:lnTo>
                  <a:lnTo>
                    <a:pt x="175387" y="371475"/>
                  </a:lnTo>
                  <a:lnTo>
                    <a:pt x="222024" y="364838"/>
                  </a:lnTo>
                  <a:lnTo>
                    <a:pt x="263924" y="346112"/>
                  </a:lnTo>
                  <a:lnTo>
                    <a:pt x="299418" y="317071"/>
                  </a:lnTo>
                  <a:lnTo>
                    <a:pt x="326836" y="279489"/>
                  </a:lnTo>
                  <a:lnTo>
                    <a:pt x="344511" y="235141"/>
                  </a:lnTo>
                  <a:lnTo>
                    <a:pt x="350774" y="185800"/>
                  </a:lnTo>
                  <a:lnTo>
                    <a:pt x="344511" y="136407"/>
                  </a:lnTo>
                  <a:lnTo>
                    <a:pt x="326836" y="92023"/>
                  </a:lnTo>
                  <a:lnTo>
                    <a:pt x="299418" y="54419"/>
                  </a:lnTo>
                  <a:lnTo>
                    <a:pt x="263924" y="25367"/>
                  </a:lnTo>
                  <a:lnTo>
                    <a:pt x="222024" y="6636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32751" y="1812925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4" h="371475">
                  <a:moveTo>
                    <a:pt x="0" y="185800"/>
                  </a:moveTo>
                  <a:lnTo>
                    <a:pt x="6262" y="136407"/>
                  </a:lnTo>
                  <a:lnTo>
                    <a:pt x="23937" y="92023"/>
                  </a:lnTo>
                  <a:lnTo>
                    <a:pt x="51355" y="54419"/>
                  </a:lnTo>
                  <a:lnTo>
                    <a:pt x="86849" y="25367"/>
                  </a:lnTo>
                  <a:lnTo>
                    <a:pt x="128749" y="6636"/>
                  </a:lnTo>
                  <a:lnTo>
                    <a:pt x="175387" y="0"/>
                  </a:lnTo>
                  <a:lnTo>
                    <a:pt x="222024" y="6636"/>
                  </a:lnTo>
                  <a:lnTo>
                    <a:pt x="263924" y="25367"/>
                  </a:lnTo>
                  <a:lnTo>
                    <a:pt x="299418" y="54419"/>
                  </a:lnTo>
                  <a:lnTo>
                    <a:pt x="326836" y="92023"/>
                  </a:lnTo>
                  <a:lnTo>
                    <a:pt x="344511" y="136407"/>
                  </a:lnTo>
                  <a:lnTo>
                    <a:pt x="350774" y="185800"/>
                  </a:lnTo>
                  <a:lnTo>
                    <a:pt x="344511" y="235141"/>
                  </a:lnTo>
                  <a:lnTo>
                    <a:pt x="326836" y="279489"/>
                  </a:lnTo>
                  <a:lnTo>
                    <a:pt x="299418" y="317071"/>
                  </a:lnTo>
                  <a:lnTo>
                    <a:pt x="263924" y="346112"/>
                  </a:lnTo>
                  <a:lnTo>
                    <a:pt x="222024" y="364838"/>
                  </a:lnTo>
                  <a:lnTo>
                    <a:pt x="175387" y="371475"/>
                  </a:lnTo>
                  <a:lnTo>
                    <a:pt x="128749" y="364838"/>
                  </a:lnTo>
                  <a:lnTo>
                    <a:pt x="86849" y="346112"/>
                  </a:lnTo>
                  <a:lnTo>
                    <a:pt x="51355" y="317071"/>
                  </a:lnTo>
                  <a:lnTo>
                    <a:pt x="23937" y="279489"/>
                  </a:lnTo>
                  <a:lnTo>
                    <a:pt x="6262" y="235141"/>
                  </a:lnTo>
                  <a:lnTo>
                    <a:pt x="0" y="185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639557" y="18341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024812" y="2405062"/>
            <a:ext cx="360680" cy="381000"/>
            <a:chOff x="8024812" y="2405062"/>
            <a:chExt cx="360680" cy="381000"/>
          </a:xfrm>
        </p:grpSpPr>
        <p:sp>
          <p:nvSpPr>
            <p:cNvPr id="74" name="object 74"/>
            <p:cNvSpPr/>
            <p:nvPr/>
          </p:nvSpPr>
          <p:spPr>
            <a:xfrm>
              <a:off x="8029575" y="2409825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4" h="371475">
                  <a:moveTo>
                    <a:pt x="175386" y="0"/>
                  </a:moveTo>
                  <a:lnTo>
                    <a:pt x="128749" y="6636"/>
                  </a:lnTo>
                  <a:lnTo>
                    <a:pt x="86849" y="25367"/>
                  </a:lnTo>
                  <a:lnTo>
                    <a:pt x="51355" y="54419"/>
                  </a:lnTo>
                  <a:lnTo>
                    <a:pt x="23937" y="92023"/>
                  </a:lnTo>
                  <a:lnTo>
                    <a:pt x="6262" y="136407"/>
                  </a:lnTo>
                  <a:lnTo>
                    <a:pt x="0" y="185800"/>
                  </a:lnTo>
                  <a:lnTo>
                    <a:pt x="6262" y="235141"/>
                  </a:lnTo>
                  <a:lnTo>
                    <a:pt x="23937" y="279489"/>
                  </a:lnTo>
                  <a:lnTo>
                    <a:pt x="51355" y="317071"/>
                  </a:lnTo>
                  <a:lnTo>
                    <a:pt x="86849" y="346112"/>
                  </a:lnTo>
                  <a:lnTo>
                    <a:pt x="128749" y="364838"/>
                  </a:lnTo>
                  <a:lnTo>
                    <a:pt x="175386" y="371475"/>
                  </a:lnTo>
                  <a:lnTo>
                    <a:pt x="222034" y="364838"/>
                  </a:lnTo>
                  <a:lnTo>
                    <a:pt x="263957" y="346112"/>
                  </a:lnTo>
                  <a:lnTo>
                    <a:pt x="299481" y="317071"/>
                  </a:lnTo>
                  <a:lnTo>
                    <a:pt x="326930" y="279489"/>
                  </a:lnTo>
                  <a:lnTo>
                    <a:pt x="344629" y="235141"/>
                  </a:lnTo>
                  <a:lnTo>
                    <a:pt x="350900" y="185800"/>
                  </a:lnTo>
                  <a:lnTo>
                    <a:pt x="344629" y="136407"/>
                  </a:lnTo>
                  <a:lnTo>
                    <a:pt x="326930" y="92023"/>
                  </a:lnTo>
                  <a:lnTo>
                    <a:pt x="299481" y="54419"/>
                  </a:lnTo>
                  <a:lnTo>
                    <a:pt x="263957" y="25367"/>
                  </a:lnTo>
                  <a:lnTo>
                    <a:pt x="222034" y="6636"/>
                  </a:lnTo>
                  <a:lnTo>
                    <a:pt x="1753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29575" y="2409825"/>
              <a:ext cx="351155" cy="371475"/>
            </a:xfrm>
            <a:custGeom>
              <a:avLst/>
              <a:gdLst/>
              <a:ahLst/>
              <a:cxnLst/>
              <a:rect l="l" t="t" r="r" b="b"/>
              <a:pathLst>
                <a:path w="351154" h="371475">
                  <a:moveTo>
                    <a:pt x="0" y="185800"/>
                  </a:moveTo>
                  <a:lnTo>
                    <a:pt x="6262" y="136407"/>
                  </a:lnTo>
                  <a:lnTo>
                    <a:pt x="23937" y="92023"/>
                  </a:lnTo>
                  <a:lnTo>
                    <a:pt x="51355" y="54419"/>
                  </a:lnTo>
                  <a:lnTo>
                    <a:pt x="86849" y="25367"/>
                  </a:lnTo>
                  <a:lnTo>
                    <a:pt x="128749" y="6636"/>
                  </a:lnTo>
                  <a:lnTo>
                    <a:pt x="175386" y="0"/>
                  </a:lnTo>
                  <a:lnTo>
                    <a:pt x="222034" y="6636"/>
                  </a:lnTo>
                  <a:lnTo>
                    <a:pt x="263957" y="25367"/>
                  </a:lnTo>
                  <a:lnTo>
                    <a:pt x="299481" y="54419"/>
                  </a:lnTo>
                  <a:lnTo>
                    <a:pt x="326930" y="92023"/>
                  </a:lnTo>
                  <a:lnTo>
                    <a:pt x="344629" y="136407"/>
                  </a:lnTo>
                  <a:lnTo>
                    <a:pt x="350900" y="185800"/>
                  </a:lnTo>
                  <a:lnTo>
                    <a:pt x="344629" y="235141"/>
                  </a:lnTo>
                  <a:lnTo>
                    <a:pt x="326930" y="279489"/>
                  </a:lnTo>
                  <a:lnTo>
                    <a:pt x="299481" y="317071"/>
                  </a:lnTo>
                  <a:lnTo>
                    <a:pt x="263957" y="346112"/>
                  </a:lnTo>
                  <a:lnTo>
                    <a:pt x="222034" y="364838"/>
                  </a:lnTo>
                  <a:lnTo>
                    <a:pt x="175386" y="371475"/>
                  </a:lnTo>
                  <a:lnTo>
                    <a:pt x="128749" y="364838"/>
                  </a:lnTo>
                  <a:lnTo>
                    <a:pt x="86849" y="346112"/>
                  </a:lnTo>
                  <a:lnTo>
                    <a:pt x="51355" y="317071"/>
                  </a:lnTo>
                  <a:lnTo>
                    <a:pt x="23937" y="279489"/>
                  </a:lnTo>
                  <a:lnTo>
                    <a:pt x="6262" y="235141"/>
                  </a:lnTo>
                  <a:lnTo>
                    <a:pt x="0" y="185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8078469" y="2430907"/>
            <a:ext cx="4864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10</a:t>
            </a:r>
            <a:r>
              <a:rPr sz="1800" spc="75">
                <a:latin typeface="Calibri"/>
                <a:cs typeface="Calibri"/>
              </a:rPr>
              <a:t>  </a:t>
            </a:r>
            <a:r>
              <a:rPr sz="2400" b="1" spc="-75" baseline="1736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1736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019988" y="2417762"/>
            <a:ext cx="357505" cy="381000"/>
            <a:chOff x="7019988" y="2417762"/>
            <a:chExt cx="357505" cy="381000"/>
          </a:xfrm>
        </p:grpSpPr>
        <p:sp>
          <p:nvSpPr>
            <p:cNvPr id="78" name="object 78"/>
            <p:cNvSpPr/>
            <p:nvPr/>
          </p:nvSpPr>
          <p:spPr>
            <a:xfrm>
              <a:off x="7024751" y="2422525"/>
              <a:ext cx="347980" cy="371475"/>
            </a:xfrm>
            <a:custGeom>
              <a:avLst/>
              <a:gdLst/>
              <a:ahLst/>
              <a:cxnLst/>
              <a:rect l="l" t="t" r="r" b="b"/>
              <a:pathLst>
                <a:path w="347979" h="371475">
                  <a:moveTo>
                    <a:pt x="173735" y="0"/>
                  </a:moveTo>
                  <a:lnTo>
                    <a:pt x="127529" y="6636"/>
                  </a:lnTo>
                  <a:lnTo>
                    <a:pt x="86021" y="25367"/>
                  </a:lnTo>
                  <a:lnTo>
                    <a:pt x="50863" y="54419"/>
                  </a:lnTo>
                  <a:lnTo>
                    <a:pt x="23706" y="92023"/>
                  </a:lnTo>
                  <a:lnTo>
                    <a:pt x="6201" y="136407"/>
                  </a:lnTo>
                  <a:lnTo>
                    <a:pt x="0" y="185800"/>
                  </a:lnTo>
                  <a:lnTo>
                    <a:pt x="6201" y="235141"/>
                  </a:lnTo>
                  <a:lnTo>
                    <a:pt x="23706" y="279489"/>
                  </a:lnTo>
                  <a:lnTo>
                    <a:pt x="50863" y="317071"/>
                  </a:lnTo>
                  <a:lnTo>
                    <a:pt x="86021" y="346112"/>
                  </a:lnTo>
                  <a:lnTo>
                    <a:pt x="127529" y="364838"/>
                  </a:lnTo>
                  <a:lnTo>
                    <a:pt x="173735" y="371475"/>
                  </a:lnTo>
                  <a:lnTo>
                    <a:pt x="219952" y="364838"/>
                  </a:lnTo>
                  <a:lnTo>
                    <a:pt x="261483" y="346112"/>
                  </a:lnTo>
                  <a:lnTo>
                    <a:pt x="296672" y="317071"/>
                  </a:lnTo>
                  <a:lnTo>
                    <a:pt x="323859" y="279489"/>
                  </a:lnTo>
                  <a:lnTo>
                    <a:pt x="341387" y="235141"/>
                  </a:lnTo>
                  <a:lnTo>
                    <a:pt x="347599" y="185800"/>
                  </a:lnTo>
                  <a:lnTo>
                    <a:pt x="341387" y="136407"/>
                  </a:lnTo>
                  <a:lnTo>
                    <a:pt x="323859" y="92023"/>
                  </a:lnTo>
                  <a:lnTo>
                    <a:pt x="296672" y="54419"/>
                  </a:lnTo>
                  <a:lnTo>
                    <a:pt x="261483" y="25367"/>
                  </a:lnTo>
                  <a:lnTo>
                    <a:pt x="219952" y="6636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24751" y="2422525"/>
              <a:ext cx="347980" cy="371475"/>
            </a:xfrm>
            <a:custGeom>
              <a:avLst/>
              <a:gdLst/>
              <a:ahLst/>
              <a:cxnLst/>
              <a:rect l="l" t="t" r="r" b="b"/>
              <a:pathLst>
                <a:path w="347979" h="371475">
                  <a:moveTo>
                    <a:pt x="0" y="185800"/>
                  </a:moveTo>
                  <a:lnTo>
                    <a:pt x="6201" y="136407"/>
                  </a:lnTo>
                  <a:lnTo>
                    <a:pt x="23706" y="92023"/>
                  </a:lnTo>
                  <a:lnTo>
                    <a:pt x="50863" y="54419"/>
                  </a:lnTo>
                  <a:lnTo>
                    <a:pt x="86021" y="25367"/>
                  </a:lnTo>
                  <a:lnTo>
                    <a:pt x="127529" y="6636"/>
                  </a:lnTo>
                  <a:lnTo>
                    <a:pt x="173735" y="0"/>
                  </a:lnTo>
                  <a:lnTo>
                    <a:pt x="219952" y="6636"/>
                  </a:lnTo>
                  <a:lnTo>
                    <a:pt x="261483" y="25367"/>
                  </a:lnTo>
                  <a:lnTo>
                    <a:pt x="296672" y="54419"/>
                  </a:lnTo>
                  <a:lnTo>
                    <a:pt x="323859" y="92023"/>
                  </a:lnTo>
                  <a:lnTo>
                    <a:pt x="341387" y="136407"/>
                  </a:lnTo>
                  <a:lnTo>
                    <a:pt x="347599" y="185800"/>
                  </a:lnTo>
                  <a:lnTo>
                    <a:pt x="341387" y="235141"/>
                  </a:lnTo>
                  <a:lnTo>
                    <a:pt x="323859" y="279489"/>
                  </a:lnTo>
                  <a:lnTo>
                    <a:pt x="296672" y="317071"/>
                  </a:lnTo>
                  <a:lnTo>
                    <a:pt x="261483" y="346112"/>
                  </a:lnTo>
                  <a:lnTo>
                    <a:pt x="219952" y="364838"/>
                  </a:lnTo>
                  <a:lnTo>
                    <a:pt x="173735" y="371475"/>
                  </a:lnTo>
                  <a:lnTo>
                    <a:pt x="127529" y="364838"/>
                  </a:lnTo>
                  <a:lnTo>
                    <a:pt x="86021" y="346112"/>
                  </a:lnTo>
                  <a:lnTo>
                    <a:pt x="50863" y="317071"/>
                  </a:lnTo>
                  <a:lnTo>
                    <a:pt x="23706" y="279489"/>
                  </a:lnTo>
                  <a:lnTo>
                    <a:pt x="6201" y="235141"/>
                  </a:lnTo>
                  <a:lnTo>
                    <a:pt x="0" y="185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130033" y="24437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316851" y="2130425"/>
            <a:ext cx="787400" cy="336550"/>
          </a:xfrm>
          <a:custGeom>
            <a:avLst/>
            <a:gdLst/>
            <a:ahLst/>
            <a:cxnLst/>
            <a:rect l="l" t="t" r="r" b="b"/>
            <a:pathLst>
              <a:path w="787400" h="336550">
                <a:moveTo>
                  <a:pt x="254000" y="0"/>
                </a:moveTo>
                <a:lnTo>
                  <a:pt x="0" y="323850"/>
                </a:lnTo>
              </a:path>
              <a:path w="787400" h="336550">
                <a:moveTo>
                  <a:pt x="523875" y="0"/>
                </a:moveTo>
                <a:lnTo>
                  <a:pt x="787400" y="3365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848982" y="247726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988934" y="182956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805676" y="2943225"/>
            <a:ext cx="1870075" cy="6254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800">
                <a:latin typeface="Calibri"/>
                <a:cs typeface="Calibri"/>
              </a:rPr>
              <a:t>LR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Düzeltmesinden</a:t>
            </a:r>
            <a:endParaRPr sz="1800">
              <a:latin typeface="Calibri"/>
              <a:cs typeface="Calibri"/>
            </a:endParaRPr>
          </a:p>
          <a:p>
            <a:pPr marL="54610" algn="ctr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sonra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AVL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190109" y="2814827"/>
            <a:ext cx="313055" cy="353695"/>
          </a:xfrm>
          <a:custGeom>
            <a:avLst/>
            <a:gdLst/>
            <a:ahLst/>
            <a:cxnLst/>
            <a:rect l="l" t="t" r="r" b="b"/>
            <a:pathLst>
              <a:path w="313054" h="353694">
                <a:moveTo>
                  <a:pt x="138637" y="38517"/>
                </a:moveTo>
                <a:lnTo>
                  <a:pt x="178435" y="57658"/>
                </a:lnTo>
                <a:lnTo>
                  <a:pt x="209168" y="81661"/>
                </a:lnTo>
                <a:lnTo>
                  <a:pt x="237108" y="109982"/>
                </a:lnTo>
                <a:lnTo>
                  <a:pt x="262305" y="147827"/>
                </a:lnTo>
                <a:lnTo>
                  <a:pt x="272923" y="187833"/>
                </a:lnTo>
                <a:lnTo>
                  <a:pt x="274667" y="217566"/>
                </a:lnTo>
                <a:lnTo>
                  <a:pt x="274548" y="236474"/>
                </a:lnTo>
                <a:lnTo>
                  <a:pt x="272795" y="262636"/>
                </a:lnTo>
                <a:lnTo>
                  <a:pt x="269620" y="290322"/>
                </a:lnTo>
                <a:lnTo>
                  <a:pt x="265556" y="318897"/>
                </a:lnTo>
                <a:lnTo>
                  <a:pt x="261112" y="347852"/>
                </a:lnTo>
                <a:lnTo>
                  <a:pt x="298703" y="353568"/>
                </a:lnTo>
                <a:lnTo>
                  <a:pt x="307339" y="295656"/>
                </a:lnTo>
                <a:lnTo>
                  <a:pt x="312674" y="238760"/>
                </a:lnTo>
                <a:lnTo>
                  <a:pt x="312789" y="210820"/>
                </a:lnTo>
                <a:lnTo>
                  <a:pt x="312165" y="197358"/>
                </a:lnTo>
                <a:lnTo>
                  <a:pt x="306069" y="158242"/>
                </a:lnTo>
                <a:lnTo>
                  <a:pt x="291718" y="121666"/>
                </a:lnTo>
                <a:lnTo>
                  <a:pt x="266700" y="86233"/>
                </a:lnTo>
                <a:lnTo>
                  <a:pt x="235076" y="53721"/>
                </a:lnTo>
                <a:lnTo>
                  <a:pt x="216847" y="38608"/>
                </a:lnTo>
                <a:lnTo>
                  <a:pt x="139953" y="38608"/>
                </a:lnTo>
                <a:lnTo>
                  <a:pt x="138637" y="38517"/>
                </a:lnTo>
                <a:close/>
              </a:path>
              <a:path w="313054" h="353694">
                <a:moveTo>
                  <a:pt x="38015" y="217566"/>
                </a:moveTo>
                <a:lnTo>
                  <a:pt x="0" y="222376"/>
                </a:lnTo>
                <a:lnTo>
                  <a:pt x="71119" y="328549"/>
                </a:lnTo>
                <a:lnTo>
                  <a:pt x="103428" y="236474"/>
                </a:lnTo>
                <a:lnTo>
                  <a:pt x="40258" y="236474"/>
                </a:lnTo>
                <a:lnTo>
                  <a:pt x="38015" y="217566"/>
                </a:lnTo>
                <a:close/>
              </a:path>
              <a:path w="313054" h="353694">
                <a:moveTo>
                  <a:pt x="75681" y="212800"/>
                </a:moveTo>
                <a:lnTo>
                  <a:pt x="38015" y="217566"/>
                </a:lnTo>
                <a:lnTo>
                  <a:pt x="40258" y="236474"/>
                </a:lnTo>
                <a:lnTo>
                  <a:pt x="77977" y="231775"/>
                </a:lnTo>
                <a:lnTo>
                  <a:pt x="75739" y="213995"/>
                </a:lnTo>
                <a:lnTo>
                  <a:pt x="75681" y="212800"/>
                </a:lnTo>
                <a:close/>
              </a:path>
              <a:path w="313054" h="353694">
                <a:moveTo>
                  <a:pt x="113411" y="208025"/>
                </a:moveTo>
                <a:lnTo>
                  <a:pt x="75681" y="212800"/>
                </a:lnTo>
                <a:lnTo>
                  <a:pt x="75739" y="213995"/>
                </a:lnTo>
                <a:lnTo>
                  <a:pt x="77977" y="231775"/>
                </a:lnTo>
                <a:lnTo>
                  <a:pt x="40258" y="236474"/>
                </a:lnTo>
                <a:lnTo>
                  <a:pt x="103428" y="236474"/>
                </a:lnTo>
                <a:lnTo>
                  <a:pt x="113411" y="208025"/>
                </a:lnTo>
                <a:close/>
              </a:path>
              <a:path w="313054" h="353694">
                <a:moveTo>
                  <a:pt x="133476" y="0"/>
                </a:moveTo>
                <a:lnTo>
                  <a:pt x="109600" y="7747"/>
                </a:lnTo>
                <a:lnTo>
                  <a:pt x="103377" y="12064"/>
                </a:lnTo>
                <a:lnTo>
                  <a:pt x="102615" y="12573"/>
                </a:lnTo>
                <a:lnTo>
                  <a:pt x="101853" y="13208"/>
                </a:lnTo>
                <a:lnTo>
                  <a:pt x="101218" y="13843"/>
                </a:lnTo>
                <a:lnTo>
                  <a:pt x="95250" y="19558"/>
                </a:lnTo>
                <a:lnTo>
                  <a:pt x="70357" y="58166"/>
                </a:lnTo>
                <a:lnTo>
                  <a:pt x="53339" y="103505"/>
                </a:lnTo>
                <a:lnTo>
                  <a:pt x="42037" y="147827"/>
                </a:lnTo>
                <a:lnTo>
                  <a:pt x="37690" y="187833"/>
                </a:lnTo>
                <a:lnTo>
                  <a:pt x="37591" y="213995"/>
                </a:lnTo>
                <a:lnTo>
                  <a:pt x="38015" y="217566"/>
                </a:lnTo>
                <a:lnTo>
                  <a:pt x="75681" y="212800"/>
                </a:lnTo>
                <a:lnTo>
                  <a:pt x="75437" y="193548"/>
                </a:lnTo>
                <a:lnTo>
                  <a:pt x="76580" y="174371"/>
                </a:lnTo>
                <a:lnTo>
                  <a:pt x="83819" y="136398"/>
                </a:lnTo>
                <a:lnTo>
                  <a:pt x="96519" y="94614"/>
                </a:lnTo>
                <a:lnTo>
                  <a:pt x="113029" y="58927"/>
                </a:lnTo>
                <a:lnTo>
                  <a:pt x="125650" y="43180"/>
                </a:lnTo>
                <a:lnTo>
                  <a:pt x="125349" y="43180"/>
                </a:lnTo>
                <a:lnTo>
                  <a:pt x="127507" y="41401"/>
                </a:lnTo>
                <a:lnTo>
                  <a:pt x="127838" y="41401"/>
                </a:lnTo>
                <a:lnTo>
                  <a:pt x="128905" y="40639"/>
                </a:lnTo>
                <a:lnTo>
                  <a:pt x="128269" y="40639"/>
                </a:lnTo>
                <a:lnTo>
                  <a:pt x="130911" y="39116"/>
                </a:lnTo>
                <a:lnTo>
                  <a:pt x="130428" y="39116"/>
                </a:lnTo>
                <a:lnTo>
                  <a:pt x="131439" y="38811"/>
                </a:lnTo>
                <a:lnTo>
                  <a:pt x="131571" y="38735"/>
                </a:lnTo>
                <a:lnTo>
                  <a:pt x="131724" y="38735"/>
                </a:lnTo>
                <a:lnTo>
                  <a:pt x="133637" y="38172"/>
                </a:lnTo>
                <a:lnTo>
                  <a:pt x="132587" y="38100"/>
                </a:lnTo>
                <a:lnTo>
                  <a:pt x="134213" y="38002"/>
                </a:lnTo>
                <a:lnTo>
                  <a:pt x="134746" y="37846"/>
                </a:lnTo>
                <a:lnTo>
                  <a:pt x="215862" y="37846"/>
                </a:lnTo>
                <a:lnTo>
                  <a:pt x="212089" y="34925"/>
                </a:lnTo>
                <a:lnTo>
                  <a:pt x="177926" y="12954"/>
                </a:lnTo>
                <a:lnTo>
                  <a:pt x="143510" y="635"/>
                </a:lnTo>
                <a:lnTo>
                  <a:pt x="142493" y="635"/>
                </a:lnTo>
                <a:lnTo>
                  <a:pt x="135000" y="126"/>
                </a:lnTo>
                <a:lnTo>
                  <a:pt x="133476" y="0"/>
                </a:lnTo>
                <a:close/>
              </a:path>
              <a:path w="313054" h="353694">
                <a:moveTo>
                  <a:pt x="127507" y="41401"/>
                </a:moveTo>
                <a:lnTo>
                  <a:pt x="125349" y="43180"/>
                </a:lnTo>
                <a:lnTo>
                  <a:pt x="126538" y="42330"/>
                </a:lnTo>
                <a:lnTo>
                  <a:pt x="127507" y="41401"/>
                </a:lnTo>
                <a:close/>
              </a:path>
              <a:path w="313054" h="353694">
                <a:moveTo>
                  <a:pt x="126538" y="42330"/>
                </a:moveTo>
                <a:lnTo>
                  <a:pt x="125349" y="43180"/>
                </a:lnTo>
                <a:lnTo>
                  <a:pt x="125650" y="43180"/>
                </a:lnTo>
                <a:lnTo>
                  <a:pt x="126538" y="42330"/>
                </a:lnTo>
                <a:close/>
              </a:path>
              <a:path w="313054" h="353694">
                <a:moveTo>
                  <a:pt x="127838" y="41401"/>
                </a:moveTo>
                <a:lnTo>
                  <a:pt x="127507" y="41401"/>
                </a:lnTo>
                <a:lnTo>
                  <a:pt x="126538" y="42330"/>
                </a:lnTo>
                <a:lnTo>
                  <a:pt x="127838" y="41401"/>
                </a:lnTo>
                <a:close/>
              </a:path>
              <a:path w="313054" h="353694">
                <a:moveTo>
                  <a:pt x="131251" y="38963"/>
                </a:moveTo>
                <a:lnTo>
                  <a:pt x="128269" y="40639"/>
                </a:lnTo>
                <a:lnTo>
                  <a:pt x="129873" y="39948"/>
                </a:lnTo>
                <a:lnTo>
                  <a:pt x="131251" y="38963"/>
                </a:lnTo>
                <a:close/>
              </a:path>
              <a:path w="313054" h="353694">
                <a:moveTo>
                  <a:pt x="129873" y="39948"/>
                </a:moveTo>
                <a:lnTo>
                  <a:pt x="128269" y="40639"/>
                </a:lnTo>
                <a:lnTo>
                  <a:pt x="128905" y="40639"/>
                </a:lnTo>
                <a:lnTo>
                  <a:pt x="129873" y="39948"/>
                </a:lnTo>
                <a:close/>
              </a:path>
              <a:path w="313054" h="353694">
                <a:moveTo>
                  <a:pt x="132836" y="38670"/>
                </a:moveTo>
                <a:lnTo>
                  <a:pt x="131251" y="38963"/>
                </a:lnTo>
                <a:lnTo>
                  <a:pt x="129873" y="39948"/>
                </a:lnTo>
                <a:lnTo>
                  <a:pt x="132836" y="38670"/>
                </a:lnTo>
                <a:close/>
              </a:path>
              <a:path w="313054" h="353694">
                <a:moveTo>
                  <a:pt x="131413" y="38826"/>
                </a:moveTo>
                <a:lnTo>
                  <a:pt x="130428" y="39116"/>
                </a:lnTo>
                <a:lnTo>
                  <a:pt x="131139" y="38984"/>
                </a:lnTo>
                <a:lnTo>
                  <a:pt x="131413" y="38826"/>
                </a:lnTo>
                <a:close/>
              </a:path>
              <a:path w="313054" h="353694">
                <a:moveTo>
                  <a:pt x="131139" y="38984"/>
                </a:moveTo>
                <a:lnTo>
                  <a:pt x="130428" y="39116"/>
                </a:lnTo>
                <a:lnTo>
                  <a:pt x="130911" y="39116"/>
                </a:lnTo>
                <a:lnTo>
                  <a:pt x="131139" y="38984"/>
                </a:lnTo>
                <a:close/>
              </a:path>
              <a:path w="313054" h="353694">
                <a:moveTo>
                  <a:pt x="131465" y="38811"/>
                </a:moveTo>
                <a:lnTo>
                  <a:pt x="131139" y="38984"/>
                </a:lnTo>
                <a:lnTo>
                  <a:pt x="131465" y="38811"/>
                </a:lnTo>
                <a:close/>
              </a:path>
              <a:path w="313054" h="353694">
                <a:moveTo>
                  <a:pt x="133637" y="38172"/>
                </a:moveTo>
                <a:lnTo>
                  <a:pt x="131443" y="38826"/>
                </a:lnTo>
                <a:lnTo>
                  <a:pt x="131251" y="38963"/>
                </a:lnTo>
                <a:lnTo>
                  <a:pt x="132836" y="38670"/>
                </a:lnTo>
                <a:lnTo>
                  <a:pt x="133941" y="38193"/>
                </a:lnTo>
                <a:lnTo>
                  <a:pt x="133637" y="38172"/>
                </a:lnTo>
                <a:close/>
              </a:path>
              <a:path w="313054" h="353694">
                <a:moveTo>
                  <a:pt x="131724" y="38735"/>
                </a:moveTo>
                <a:lnTo>
                  <a:pt x="131571" y="38735"/>
                </a:lnTo>
                <a:lnTo>
                  <a:pt x="131724" y="38735"/>
                </a:lnTo>
                <a:close/>
              </a:path>
              <a:path w="313054" h="353694">
                <a:moveTo>
                  <a:pt x="133941" y="38193"/>
                </a:moveTo>
                <a:lnTo>
                  <a:pt x="132836" y="38670"/>
                </a:lnTo>
                <a:lnTo>
                  <a:pt x="135012" y="38267"/>
                </a:lnTo>
                <a:lnTo>
                  <a:pt x="133941" y="38193"/>
                </a:lnTo>
                <a:close/>
              </a:path>
              <a:path w="313054" h="353694">
                <a:moveTo>
                  <a:pt x="136778" y="38100"/>
                </a:moveTo>
                <a:lnTo>
                  <a:pt x="138637" y="38517"/>
                </a:lnTo>
                <a:lnTo>
                  <a:pt x="139953" y="38608"/>
                </a:lnTo>
                <a:lnTo>
                  <a:pt x="136778" y="38100"/>
                </a:lnTo>
                <a:close/>
              </a:path>
              <a:path w="313054" h="353694">
                <a:moveTo>
                  <a:pt x="216191" y="38100"/>
                </a:moveTo>
                <a:lnTo>
                  <a:pt x="136778" y="38100"/>
                </a:lnTo>
                <a:lnTo>
                  <a:pt x="139953" y="38608"/>
                </a:lnTo>
                <a:lnTo>
                  <a:pt x="216847" y="38608"/>
                </a:lnTo>
                <a:lnTo>
                  <a:pt x="216191" y="38100"/>
                </a:lnTo>
                <a:close/>
              </a:path>
              <a:path w="313054" h="353694">
                <a:moveTo>
                  <a:pt x="215862" y="37846"/>
                </a:moveTo>
                <a:lnTo>
                  <a:pt x="137287" y="37846"/>
                </a:lnTo>
                <a:lnTo>
                  <a:pt x="135012" y="38267"/>
                </a:lnTo>
                <a:lnTo>
                  <a:pt x="138637" y="38517"/>
                </a:lnTo>
                <a:lnTo>
                  <a:pt x="136778" y="38100"/>
                </a:lnTo>
                <a:lnTo>
                  <a:pt x="216191" y="38100"/>
                </a:lnTo>
                <a:lnTo>
                  <a:pt x="215862" y="37846"/>
                </a:lnTo>
                <a:close/>
              </a:path>
              <a:path w="313054" h="353694">
                <a:moveTo>
                  <a:pt x="137287" y="37846"/>
                </a:moveTo>
                <a:lnTo>
                  <a:pt x="134357" y="38014"/>
                </a:lnTo>
                <a:lnTo>
                  <a:pt x="133941" y="38193"/>
                </a:lnTo>
                <a:lnTo>
                  <a:pt x="135012" y="38267"/>
                </a:lnTo>
                <a:lnTo>
                  <a:pt x="137287" y="37846"/>
                </a:lnTo>
                <a:close/>
              </a:path>
              <a:path w="313054" h="353694">
                <a:moveTo>
                  <a:pt x="134383" y="38002"/>
                </a:moveTo>
                <a:lnTo>
                  <a:pt x="134175" y="38014"/>
                </a:lnTo>
                <a:lnTo>
                  <a:pt x="133637" y="38172"/>
                </a:lnTo>
                <a:lnTo>
                  <a:pt x="133941" y="38193"/>
                </a:lnTo>
                <a:lnTo>
                  <a:pt x="134383" y="38002"/>
                </a:lnTo>
                <a:close/>
              </a:path>
              <a:path w="313054" h="353694">
                <a:moveTo>
                  <a:pt x="134175" y="38014"/>
                </a:moveTo>
                <a:lnTo>
                  <a:pt x="132587" y="38100"/>
                </a:lnTo>
                <a:lnTo>
                  <a:pt x="133637" y="38172"/>
                </a:lnTo>
                <a:lnTo>
                  <a:pt x="134175" y="38014"/>
                </a:lnTo>
                <a:close/>
              </a:path>
              <a:path w="313054" h="353694">
                <a:moveTo>
                  <a:pt x="134746" y="37846"/>
                </a:moveTo>
                <a:lnTo>
                  <a:pt x="134175" y="38014"/>
                </a:lnTo>
                <a:lnTo>
                  <a:pt x="134383" y="38002"/>
                </a:lnTo>
                <a:lnTo>
                  <a:pt x="134746" y="37846"/>
                </a:lnTo>
                <a:close/>
              </a:path>
              <a:path w="313054" h="353694">
                <a:moveTo>
                  <a:pt x="137287" y="37846"/>
                </a:moveTo>
                <a:lnTo>
                  <a:pt x="134746" y="37846"/>
                </a:lnTo>
                <a:lnTo>
                  <a:pt x="134383" y="38002"/>
                </a:lnTo>
                <a:lnTo>
                  <a:pt x="137287" y="37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307329" y="28472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42809" y="2248407"/>
            <a:ext cx="384810" cy="400050"/>
          </a:xfrm>
          <a:custGeom>
            <a:avLst/>
            <a:gdLst/>
            <a:ahLst/>
            <a:cxnLst/>
            <a:rect l="l" t="t" r="r" b="b"/>
            <a:pathLst>
              <a:path w="384810" h="400050">
                <a:moveTo>
                  <a:pt x="228654" y="0"/>
                </a:moveTo>
                <a:lnTo>
                  <a:pt x="227384" y="126"/>
                </a:lnTo>
                <a:lnTo>
                  <a:pt x="217732" y="507"/>
                </a:lnTo>
                <a:lnTo>
                  <a:pt x="214811" y="888"/>
                </a:lnTo>
                <a:lnTo>
                  <a:pt x="174425" y="13842"/>
                </a:lnTo>
                <a:lnTo>
                  <a:pt x="130483" y="38353"/>
                </a:lnTo>
                <a:lnTo>
                  <a:pt x="86668" y="71246"/>
                </a:lnTo>
                <a:lnTo>
                  <a:pt x="47933" y="109092"/>
                </a:lnTo>
                <a:lnTo>
                  <a:pt x="19993" y="149605"/>
                </a:lnTo>
                <a:lnTo>
                  <a:pt x="5388" y="191896"/>
                </a:lnTo>
                <a:lnTo>
                  <a:pt x="54" y="237236"/>
                </a:lnTo>
                <a:lnTo>
                  <a:pt x="0" y="255289"/>
                </a:lnTo>
                <a:lnTo>
                  <a:pt x="435" y="269113"/>
                </a:lnTo>
                <a:lnTo>
                  <a:pt x="3102" y="301116"/>
                </a:lnTo>
                <a:lnTo>
                  <a:pt x="7420" y="333755"/>
                </a:lnTo>
                <a:lnTo>
                  <a:pt x="12627" y="366775"/>
                </a:lnTo>
                <a:lnTo>
                  <a:pt x="18596" y="399795"/>
                </a:lnTo>
                <a:lnTo>
                  <a:pt x="56061" y="393064"/>
                </a:lnTo>
                <a:lnTo>
                  <a:pt x="50219" y="360044"/>
                </a:lnTo>
                <a:lnTo>
                  <a:pt x="45012" y="327787"/>
                </a:lnTo>
                <a:lnTo>
                  <a:pt x="40821" y="296163"/>
                </a:lnTo>
                <a:lnTo>
                  <a:pt x="38408" y="265938"/>
                </a:lnTo>
                <a:lnTo>
                  <a:pt x="38120" y="255289"/>
                </a:lnTo>
                <a:lnTo>
                  <a:pt x="38187" y="237236"/>
                </a:lnTo>
                <a:lnTo>
                  <a:pt x="42980" y="198754"/>
                </a:lnTo>
                <a:lnTo>
                  <a:pt x="60633" y="155066"/>
                </a:lnTo>
                <a:lnTo>
                  <a:pt x="87811" y="122046"/>
                </a:lnTo>
                <a:lnTo>
                  <a:pt x="124895" y="89153"/>
                </a:lnTo>
                <a:lnTo>
                  <a:pt x="165408" y="61594"/>
                </a:lnTo>
                <a:lnTo>
                  <a:pt x="203000" y="43306"/>
                </a:lnTo>
                <a:lnTo>
                  <a:pt x="220626" y="38607"/>
                </a:lnTo>
                <a:lnTo>
                  <a:pt x="219637" y="38607"/>
                </a:lnTo>
                <a:lnTo>
                  <a:pt x="222558" y="38226"/>
                </a:lnTo>
                <a:lnTo>
                  <a:pt x="226818" y="38226"/>
                </a:lnTo>
                <a:lnTo>
                  <a:pt x="225225" y="37972"/>
                </a:lnTo>
                <a:lnTo>
                  <a:pt x="288973" y="37972"/>
                </a:lnTo>
                <a:lnTo>
                  <a:pt x="282756" y="30225"/>
                </a:lnTo>
                <a:lnTo>
                  <a:pt x="252403" y="5968"/>
                </a:lnTo>
                <a:lnTo>
                  <a:pt x="243894" y="2793"/>
                </a:lnTo>
                <a:lnTo>
                  <a:pt x="242624" y="2286"/>
                </a:lnTo>
                <a:lnTo>
                  <a:pt x="241354" y="1904"/>
                </a:lnTo>
                <a:lnTo>
                  <a:pt x="240084" y="1777"/>
                </a:lnTo>
                <a:lnTo>
                  <a:pt x="231321" y="253"/>
                </a:lnTo>
                <a:lnTo>
                  <a:pt x="228654" y="0"/>
                </a:lnTo>
                <a:close/>
              </a:path>
              <a:path w="384810" h="400050">
                <a:moveTo>
                  <a:pt x="271199" y="249554"/>
                </a:moveTo>
                <a:lnTo>
                  <a:pt x="310061" y="371220"/>
                </a:lnTo>
                <a:lnTo>
                  <a:pt x="375546" y="279272"/>
                </a:lnTo>
                <a:lnTo>
                  <a:pt x="343716" y="279272"/>
                </a:lnTo>
                <a:lnTo>
                  <a:pt x="305870" y="274954"/>
                </a:lnTo>
                <a:lnTo>
                  <a:pt x="308183" y="255289"/>
                </a:lnTo>
                <a:lnTo>
                  <a:pt x="271199" y="249554"/>
                </a:lnTo>
                <a:close/>
              </a:path>
              <a:path w="384810" h="400050">
                <a:moveTo>
                  <a:pt x="308183" y="255289"/>
                </a:moveTo>
                <a:lnTo>
                  <a:pt x="305870" y="274954"/>
                </a:lnTo>
                <a:lnTo>
                  <a:pt x="343716" y="279272"/>
                </a:lnTo>
                <a:lnTo>
                  <a:pt x="345760" y="261116"/>
                </a:lnTo>
                <a:lnTo>
                  <a:pt x="308183" y="255289"/>
                </a:lnTo>
                <a:close/>
              </a:path>
              <a:path w="384810" h="400050">
                <a:moveTo>
                  <a:pt x="345760" y="261116"/>
                </a:moveTo>
                <a:lnTo>
                  <a:pt x="343716" y="279272"/>
                </a:lnTo>
                <a:lnTo>
                  <a:pt x="375546" y="279272"/>
                </a:lnTo>
                <a:lnTo>
                  <a:pt x="384229" y="267080"/>
                </a:lnTo>
                <a:lnTo>
                  <a:pt x="345760" y="261116"/>
                </a:lnTo>
                <a:close/>
              </a:path>
              <a:path w="384810" h="400050">
                <a:moveTo>
                  <a:pt x="236849" y="40832"/>
                </a:moveTo>
                <a:lnTo>
                  <a:pt x="266500" y="72770"/>
                </a:lnTo>
                <a:lnTo>
                  <a:pt x="292027" y="128904"/>
                </a:lnTo>
                <a:lnTo>
                  <a:pt x="305235" y="174497"/>
                </a:lnTo>
                <a:lnTo>
                  <a:pt x="310133" y="214883"/>
                </a:lnTo>
                <a:lnTo>
                  <a:pt x="310205" y="224154"/>
                </a:lnTo>
                <a:lnTo>
                  <a:pt x="309987" y="237236"/>
                </a:lnTo>
                <a:lnTo>
                  <a:pt x="309874" y="240918"/>
                </a:lnTo>
                <a:lnTo>
                  <a:pt x="308183" y="255289"/>
                </a:lnTo>
                <a:lnTo>
                  <a:pt x="345760" y="261116"/>
                </a:lnTo>
                <a:lnTo>
                  <a:pt x="348034" y="240918"/>
                </a:lnTo>
                <a:lnTo>
                  <a:pt x="348288" y="214883"/>
                </a:lnTo>
                <a:lnTo>
                  <a:pt x="346510" y="189864"/>
                </a:lnTo>
                <a:lnTo>
                  <a:pt x="335842" y="140969"/>
                </a:lnTo>
                <a:lnTo>
                  <a:pt x="317497" y="89153"/>
                </a:lnTo>
                <a:lnTo>
                  <a:pt x="298504" y="51942"/>
                </a:lnTo>
                <a:lnTo>
                  <a:pt x="291677" y="41528"/>
                </a:lnTo>
                <a:lnTo>
                  <a:pt x="238687" y="41528"/>
                </a:lnTo>
                <a:lnTo>
                  <a:pt x="236849" y="40832"/>
                </a:lnTo>
                <a:close/>
              </a:path>
              <a:path w="384810" h="400050">
                <a:moveTo>
                  <a:pt x="235512" y="40004"/>
                </a:moveTo>
                <a:lnTo>
                  <a:pt x="236849" y="40832"/>
                </a:lnTo>
                <a:lnTo>
                  <a:pt x="238687" y="41528"/>
                </a:lnTo>
                <a:lnTo>
                  <a:pt x="235512" y="40004"/>
                </a:lnTo>
                <a:close/>
              </a:path>
              <a:path w="384810" h="400050">
                <a:moveTo>
                  <a:pt x="290603" y="40004"/>
                </a:moveTo>
                <a:lnTo>
                  <a:pt x="235512" y="40004"/>
                </a:lnTo>
                <a:lnTo>
                  <a:pt x="238687" y="41528"/>
                </a:lnTo>
                <a:lnTo>
                  <a:pt x="291677" y="41528"/>
                </a:lnTo>
                <a:lnTo>
                  <a:pt x="291011" y="40512"/>
                </a:lnTo>
                <a:lnTo>
                  <a:pt x="290603" y="40004"/>
                </a:lnTo>
                <a:close/>
              </a:path>
              <a:path w="384810" h="400050">
                <a:moveTo>
                  <a:pt x="232260" y="39094"/>
                </a:moveTo>
                <a:lnTo>
                  <a:pt x="236849" y="40832"/>
                </a:lnTo>
                <a:lnTo>
                  <a:pt x="235512" y="40004"/>
                </a:lnTo>
                <a:lnTo>
                  <a:pt x="290603" y="40004"/>
                </a:lnTo>
                <a:lnTo>
                  <a:pt x="290094" y="39369"/>
                </a:lnTo>
                <a:lnTo>
                  <a:pt x="233988" y="39369"/>
                </a:lnTo>
                <a:lnTo>
                  <a:pt x="232260" y="39094"/>
                </a:lnTo>
                <a:close/>
              </a:path>
              <a:path w="384810" h="400050">
                <a:moveTo>
                  <a:pt x="230305" y="38353"/>
                </a:moveTo>
                <a:lnTo>
                  <a:pt x="232260" y="39094"/>
                </a:lnTo>
                <a:lnTo>
                  <a:pt x="233988" y="39369"/>
                </a:lnTo>
                <a:lnTo>
                  <a:pt x="230305" y="38353"/>
                </a:lnTo>
                <a:close/>
              </a:path>
              <a:path w="384810" h="400050">
                <a:moveTo>
                  <a:pt x="289278" y="38353"/>
                </a:moveTo>
                <a:lnTo>
                  <a:pt x="230305" y="38353"/>
                </a:lnTo>
                <a:lnTo>
                  <a:pt x="233988" y="39369"/>
                </a:lnTo>
                <a:lnTo>
                  <a:pt x="290094" y="39369"/>
                </a:lnTo>
                <a:lnTo>
                  <a:pt x="289278" y="38353"/>
                </a:lnTo>
                <a:close/>
              </a:path>
              <a:path w="384810" h="400050">
                <a:moveTo>
                  <a:pt x="288973" y="37972"/>
                </a:moveTo>
                <a:lnTo>
                  <a:pt x="225225" y="37972"/>
                </a:lnTo>
                <a:lnTo>
                  <a:pt x="229289" y="38100"/>
                </a:lnTo>
                <a:lnTo>
                  <a:pt x="226832" y="38229"/>
                </a:lnTo>
                <a:lnTo>
                  <a:pt x="232260" y="39094"/>
                </a:lnTo>
                <a:lnTo>
                  <a:pt x="230305" y="38353"/>
                </a:lnTo>
                <a:lnTo>
                  <a:pt x="289278" y="38353"/>
                </a:lnTo>
                <a:lnTo>
                  <a:pt x="288973" y="37972"/>
                </a:lnTo>
                <a:close/>
              </a:path>
              <a:path w="384810" h="400050">
                <a:moveTo>
                  <a:pt x="222558" y="38226"/>
                </a:moveTo>
                <a:lnTo>
                  <a:pt x="219637" y="38607"/>
                </a:lnTo>
                <a:lnTo>
                  <a:pt x="220986" y="38537"/>
                </a:lnTo>
                <a:lnTo>
                  <a:pt x="222558" y="38226"/>
                </a:lnTo>
                <a:close/>
              </a:path>
              <a:path w="384810" h="400050">
                <a:moveTo>
                  <a:pt x="220986" y="38537"/>
                </a:moveTo>
                <a:lnTo>
                  <a:pt x="219637" y="38607"/>
                </a:lnTo>
                <a:lnTo>
                  <a:pt x="220626" y="38607"/>
                </a:lnTo>
                <a:lnTo>
                  <a:pt x="220986" y="38537"/>
                </a:lnTo>
                <a:close/>
              </a:path>
              <a:path w="384810" h="400050">
                <a:moveTo>
                  <a:pt x="226818" y="38226"/>
                </a:moveTo>
                <a:lnTo>
                  <a:pt x="222546" y="38229"/>
                </a:lnTo>
                <a:lnTo>
                  <a:pt x="220986" y="38537"/>
                </a:lnTo>
                <a:lnTo>
                  <a:pt x="226832" y="38229"/>
                </a:lnTo>
                <a:close/>
              </a:path>
              <a:path w="384810" h="400050">
                <a:moveTo>
                  <a:pt x="225225" y="37972"/>
                </a:moveTo>
                <a:lnTo>
                  <a:pt x="226876" y="38226"/>
                </a:lnTo>
                <a:lnTo>
                  <a:pt x="229289" y="38100"/>
                </a:lnTo>
                <a:lnTo>
                  <a:pt x="225225" y="37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780278" y="22852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070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Silme</a:t>
            </a:r>
            <a:r>
              <a:rPr sz="3600" spc="-35"/>
              <a:t> </a:t>
            </a:r>
            <a:r>
              <a:rPr sz="3600"/>
              <a:t>Örneği</a:t>
            </a:r>
            <a:r>
              <a:rPr sz="3600" spc="-30"/>
              <a:t> </a:t>
            </a:r>
            <a:r>
              <a:rPr sz="3600" spc="-25"/>
              <a:t>(3)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278062" y="1643062"/>
            <a:ext cx="365125" cy="361950"/>
            <a:chOff x="2278062" y="1643062"/>
            <a:chExt cx="365125" cy="361950"/>
          </a:xfrm>
        </p:grpSpPr>
        <p:sp>
          <p:nvSpPr>
            <p:cNvPr id="4" name="object 4"/>
            <p:cNvSpPr/>
            <p:nvPr/>
          </p:nvSpPr>
          <p:spPr>
            <a:xfrm>
              <a:off x="2282825" y="1647825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177800" y="0"/>
                  </a:moveTo>
                  <a:lnTo>
                    <a:pt x="130542" y="6292"/>
                  </a:lnTo>
                  <a:lnTo>
                    <a:pt x="88072" y="24054"/>
                  </a:lnTo>
                  <a:lnTo>
                    <a:pt x="52085" y="51609"/>
                  </a:lnTo>
                  <a:lnTo>
                    <a:pt x="24280" y="87281"/>
                  </a:lnTo>
                  <a:lnTo>
                    <a:pt x="6352" y="129395"/>
                  </a:lnTo>
                  <a:lnTo>
                    <a:pt x="0" y="176275"/>
                  </a:lnTo>
                  <a:lnTo>
                    <a:pt x="6352" y="223102"/>
                  </a:lnTo>
                  <a:lnTo>
                    <a:pt x="24280" y="265180"/>
                  </a:lnTo>
                  <a:lnTo>
                    <a:pt x="52085" y="300831"/>
                  </a:lnTo>
                  <a:lnTo>
                    <a:pt x="88072" y="328374"/>
                  </a:lnTo>
                  <a:lnTo>
                    <a:pt x="130542" y="346132"/>
                  </a:lnTo>
                  <a:lnTo>
                    <a:pt x="177800" y="352425"/>
                  </a:lnTo>
                  <a:lnTo>
                    <a:pt x="225057" y="346132"/>
                  </a:lnTo>
                  <a:lnTo>
                    <a:pt x="267527" y="328374"/>
                  </a:lnTo>
                  <a:lnTo>
                    <a:pt x="303514" y="300831"/>
                  </a:lnTo>
                  <a:lnTo>
                    <a:pt x="331319" y="265180"/>
                  </a:lnTo>
                  <a:lnTo>
                    <a:pt x="349247" y="223102"/>
                  </a:lnTo>
                  <a:lnTo>
                    <a:pt x="355600" y="176275"/>
                  </a:lnTo>
                  <a:lnTo>
                    <a:pt x="349247" y="129395"/>
                  </a:lnTo>
                  <a:lnTo>
                    <a:pt x="331319" y="87281"/>
                  </a:lnTo>
                  <a:lnTo>
                    <a:pt x="303514" y="51609"/>
                  </a:lnTo>
                  <a:lnTo>
                    <a:pt x="267527" y="24054"/>
                  </a:lnTo>
                  <a:lnTo>
                    <a:pt x="225057" y="6292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2825" y="1647825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0" y="176275"/>
                  </a:moveTo>
                  <a:lnTo>
                    <a:pt x="6352" y="129395"/>
                  </a:lnTo>
                  <a:lnTo>
                    <a:pt x="24280" y="87281"/>
                  </a:lnTo>
                  <a:lnTo>
                    <a:pt x="52085" y="51609"/>
                  </a:lnTo>
                  <a:lnTo>
                    <a:pt x="88072" y="24054"/>
                  </a:lnTo>
                  <a:lnTo>
                    <a:pt x="130542" y="6292"/>
                  </a:lnTo>
                  <a:lnTo>
                    <a:pt x="177800" y="0"/>
                  </a:lnTo>
                  <a:lnTo>
                    <a:pt x="225057" y="6292"/>
                  </a:lnTo>
                  <a:lnTo>
                    <a:pt x="267527" y="24054"/>
                  </a:lnTo>
                  <a:lnTo>
                    <a:pt x="303514" y="51609"/>
                  </a:lnTo>
                  <a:lnTo>
                    <a:pt x="331319" y="87281"/>
                  </a:lnTo>
                  <a:lnTo>
                    <a:pt x="349247" y="129395"/>
                  </a:lnTo>
                  <a:lnTo>
                    <a:pt x="355600" y="176275"/>
                  </a:lnTo>
                  <a:lnTo>
                    <a:pt x="349247" y="223102"/>
                  </a:lnTo>
                  <a:lnTo>
                    <a:pt x="331319" y="265180"/>
                  </a:lnTo>
                  <a:lnTo>
                    <a:pt x="303514" y="300831"/>
                  </a:lnTo>
                  <a:lnTo>
                    <a:pt x="267527" y="328374"/>
                  </a:lnTo>
                  <a:lnTo>
                    <a:pt x="225057" y="346132"/>
                  </a:lnTo>
                  <a:lnTo>
                    <a:pt x="177800" y="352425"/>
                  </a:lnTo>
                  <a:lnTo>
                    <a:pt x="130542" y="346132"/>
                  </a:lnTo>
                  <a:lnTo>
                    <a:pt x="88072" y="328374"/>
                  </a:lnTo>
                  <a:lnTo>
                    <a:pt x="52085" y="300831"/>
                  </a:lnTo>
                  <a:lnTo>
                    <a:pt x="24280" y="265180"/>
                  </a:lnTo>
                  <a:lnTo>
                    <a:pt x="6352" y="223102"/>
                  </a:lnTo>
                  <a:lnTo>
                    <a:pt x="0" y="17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33370" y="1659077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44662" y="1938337"/>
            <a:ext cx="1457325" cy="659130"/>
            <a:chOff x="1744662" y="1938337"/>
            <a:chExt cx="1457325" cy="659130"/>
          </a:xfrm>
        </p:grpSpPr>
        <p:sp>
          <p:nvSpPr>
            <p:cNvPr id="8" name="object 8"/>
            <p:cNvSpPr/>
            <p:nvPr/>
          </p:nvSpPr>
          <p:spPr>
            <a:xfrm>
              <a:off x="2578100" y="1952625"/>
              <a:ext cx="317500" cy="352425"/>
            </a:xfrm>
            <a:custGeom>
              <a:avLst/>
              <a:gdLst/>
              <a:ahLst/>
              <a:cxnLst/>
              <a:rect l="l" t="t" r="r" b="b"/>
              <a:pathLst>
                <a:path w="317500" h="352425">
                  <a:moveTo>
                    <a:pt x="0" y="0"/>
                  </a:moveTo>
                  <a:lnTo>
                    <a:pt x="317500" y="352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9425" y="2240025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177800" y="0"/>
                  </a:moveTo>
                  <a:lnTo>
                    <a:pt x="130542" y="6292"/>
                  </a:lnTo>
                  <a:lnTo>
                    <a:pt x="88072" y="24050"/>
                  </a:lnTo>
                  <a:lnTo>
                    <a:pt x="52085" y="51593"/>
                  </a:lnTo>
                  <a:lnTo>
                    <a:pt x="24280" y="87244"/>
                  </a:lnTo>
                  <a:lnTo>
                    <a:pt x="6352" y="129322"/>
                  </a:lnTo>
                  <a:lnTo>
                    <a:pt x="0" y="176149"/>
                  </a:lnTo>
                  <a:lnTo>
                    <a:pt x="6352" y="222984"/>
                  </a:lnTo>
                  <a:lnTo>
                    <a:pt x="24280" y="265086"/>
                  </a:lnTo>
                  <a:lnTo>
                    <a:pt x="52085" y="300767"/>
                  </a:lnTo>
                  <a:lnTo>
                    <a:pt x="88072" y="328342"/>
                  </a:lnTo>
                  <a:lnTo>
                    <a:pt x="130542" y="346123"/>
                  </a:lnTo>
                  <a:lnTo>
                    <a:pt x="177800" y="352425"/>
                  </a:lnTo>
                  <a:lnTo>
                    <a:pt x="225057" y="346123"/>
                  </a:lnTo>
                  <a:lnTo>
                    <a:pt x="267527" y="328342"/>
                  </a:lnTo>
                  <a:lnTo>
                    <a:pt x="303514" y="300767"/>
                  </a:lnTo>
                  <a:lnTo>
                    <a:pt x="331319" y="265086"/>
                  </a:lnTo>
                  <a:lnTo>
                    <a:pt x="349247" y="222984"/>
                  </a:lnTo>
                  <a:lnTo>
                    <a:pt x="355600" y="176149"/>
                  </a:lnTo>
                  <a:lnTo>
                    <a:pt x="349247" y="129322"/>
                  </a:lnTo>
                  <a:lnTo>
                    <a:pt x="331319" y="87244"/>
                  </a:lnTo>
                  <a:lnTo>
                    <a:pt x="303514" y="51593"/>
                  </a:lnTo>
                  <a:lnTo>
                    <a:pt x="267527" y="24050"/>
                  </a:lnTo>
                  <a:lnTo>
                    <a:pt x="225057" y="6292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9425" y="2240025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0" y="176149"/>
                  </a:moveTo>
                  <a:lnTo>
                    <a:pt x="6352" y="129322"/>
                  </a:lnTo>
                  <a:lnTo>
                    <a:pt x="24280" y="87244"/>
                  </a:lnTo>
                  <a:lnTo>
                    <a:pt x="52085" y="51593"/>
                  </a:lnTo>
                  <a:lnTo>
                    <a:pt x="88072" y="24050"/>
                  </a:lnTo>
                  <a:lnTo>
                    <a:pt x="130542" y="6292"/>
                  </a:lnTo>
                  <a:lnTo>
                    <a:pt x="177800" y="0"/>
                  </a:lnTo>
                  <a:lnTo>
                    <a:pt x="225057" y="6292"/>
                  </a:lnTo>
                  <a:lnTo>
                    <a:pt x="267527" y="24050"/>
                  </a:lnTo>
                  <a:lnTo>
                    <a:pt x="303514" y="51593"/>
                  </a:lnTo>
                  <a:lnTo>
                    <a:pt x="331319" y="87244"/>
                  </a:lnTo>
                  <a:lnTo>
                    <a:pt x="349247" y="129322"/>
                  </a:lnTo>
                  <a:lnTo>
                    <a:pt x="355600" y="176149"/>
                  </a:lnTo>
                  <a:lnTo>
                    <a:pt x="349247" y="222984"/>
                  </a:lnTo>
                  <a:lnTo>
                    <a:pt x="331319" y="265086"/>
                  </a:lnTo>
                  <a:lnTo>
                    <a:pt x="303514" y="300767"/>
                  </a:lnTo>
                  <a:lnTo>
                    <a:pt x="267527" y="328342"/>
                  </a:lnTo>
                  <a:lnTo>
                    <a:pt x="225057" y="346123"/>
                  </a:lnTo>
                  <a:lnTo>
                    <a:pt x="177800" y="352425"/>
                  </a:lnTo>
                  <a:lnTo>
                    <a:pt x="130542" y="346123"/>
                  </a:lnTo>
                  <a:lnTo>
                    <a:pt x="88072" y="328342"/>
                  </a:lnTo>
                  <a:lnTo>
                    <a:pt x="52085" y="300767"/>
                  </a:lnTo>
                  <a:lnTo>
                    <a:pt x="24280" y="265086"/>
                  </a:lnTo>
                  <a:lnTo>
                    <a:pt x="6352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1625" y="2238375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177800" y="0"/>
                  </a:moveTo>
                  <a:lnTo>
                    <a:pt x="130542" y="6292"/>
                  </a:lnTo>
                  <a:lnTo>
                    <a:pt x="88072" y="24054"/>
                  </a:lnTo>
                  <a:lnTo>
                    <a:pt x="52085" y="51609"/>
                  </a:lnTo>
                  <a:lnTo>
                    <a:pt x="24280" y="87281"/>
                  </a:lnTo>
                  <a:lnTo>
                    <a:pt x="6352" y="129395"/>
                  </a:lnTo>
                  <a:lnTo>
                    <a:pt x="0" y="176275"/>
                  </a:lnTo>
                  <a:lnTo>
                    <a:pt x="6352" y="223102"/>
                  </a:lnTo>
                  <a:lnTo>
                    <a:pt x="24280" y="265180"/>
                  </a:lnTo>
                  <a:lnTo>
                    <a:pt x="52085" y="300831"/>
                  </a:lnTo>
                  <a:lnTo>
                    <a:pt x="88072" y="328374"/>
                  </a:lnTo>
                  <a:lnTo>
                    <a:pt x="130542" y="346132"/>
                  </a:lnTo>
                  <a:lnTo>
                    <a:pt x="177800" y="352425"/>
                  </a:lnTo>
                  <a:lnTo>
                    <a:pt x="225057" y="346132"/>
                  </a:lnTo>
                  <a:lnTo>
                    <a:pt x="267527" y="328374"/>
                  </a:lnTo>
                  <a:lnTo>
                    <a:pt x="303514" y="300831"/>
                  </a:lnTo>
                  <a:lnTo>
                    <a:pt x="331319" y="265180"/>
                  </a:lnTo>
                  <a:lnTo>
                    <a:pt x="349247" y="223102"/>
                  </a:lnTo>
                  <a:lnTo>
                    <a:pt x="355600" y="176275"/>
                  </a:lnTo>
                  <a:lnTo>
                    <a:pt x="349247" y="129395"/>
                  </a:lnTo>
                  <a:lnTo>
                    <a:pt x="331319" y="87281"/>
                  </a:lnTo>
                  <a:lnTo>
                    <a:pt x="303514" y="51609"/>
                  </a:lnTo>
                  <a:lnTo>
                    <a:pt x="267527" y="24054"/>
                  </a:lnTo>
                  <a:lnTo>
                    <a:pt x="225057" y="6292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1625" y="2238375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0" y="176275"/>
                  </a:moveTo>
                  <a:lnTo>
                    <a:pt x="6352" y="129395"/>
                  </a:lnTo>
                  <a:lnTo>
                    <a:pt x="24280" y="87281"/>
                  </a:lnTo>
                  <a:lnTo>
                    <a:pt x="52085" y="51609"/>
                  </a:lnTo>
                  <a:lnTo>
                    <a:pt x="88072" y="24054"/>
                  </a:lnTo>
                  <a:lnTo>
                    <a:pt x="130542" y="6292"/>
                  </a:lnTo>
                  <a:lnTo>
                    <a:pt x="177800" y="0"/>
                  </a:lnTo>
                  <a:lnTo>
                    <a:pt x="225057" y="6292"/>
                  </a:lnTo>
                  <a:lnTo>
                    <a:pt x="267527" y="24054"/>
                  </a:lnTo>
                  <a:lnTo>
                    <a:pt x="303514" y="51609"/>
                  </a:lnTo>
                  <a:lnTo>
                    <a:pt x="331319" y="87281"/>
                  </a:lnTo>
                  <a:lnTo>
                    <a:pt x="349247" y="129395"/>
                  </a:lnTo>
                  <a:lnTo>
                    <a:pt x="355600" y="176275"/>
                  </a:lnTo>
                  <a:lnTo>
                    <a:pt x="349247" y="223102"/>
                  </a:lnTo>
                  <a:lnTo>
                    <a:pt x="331319" y="265180"/>
                  </a:lnTo>
                  <a:lnTo>
                    <a:pt x="303514" y="300831"/>
                  </a:lnTo>
                  <a:lnTo>
                    <a:pt x="267527" y="328374"/>
                  </a:lnTo>
                  <a:lnTo>
                    <a:pt x="225057" y="346132"/>
                  </a:lnTo>
                  <a:lnTo>
                    <a:pt x="177800" y="352425"/>
                  </a:lnTo>
                  <a:lnTo>
                    <a:pt x="130542" y="346132"/>
                  </a:lnTo>
                  <a:lnTo>
                    <a:pt x="88072" y="328374"/>
                  </a:lnTo>
                  <a:lnTo>
                    <a:pt x="52085" y="300831"/>
                  </a:lnTo>
                  <a:lnTo>
                    <a:pt x="24280" y="265180"/>
                  </a:lnTo>
                  <a:lnTo>
                    <a:pt x="6352" y="223102"/>
                  </a:lnTo>
                  <a:lnTo>
                    <a:pt x="0" y="17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92044" y="224980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90725" y="1927288"/>
            <a:ext cx="2263775" cy="2514600"/>
            <a:chOff x="1490725" y="1927288"/>
            <a:chExt cx="2263775" cy="2514600"/>
          </a:xfrm>
        </p:grpSpPr>
        <p:sp>
          <p:nvSpPr>
            <p:cNvPr id="15" name="object 15"/>
            <p:cNvSpPr/>
            <p:nvPr/>
          </p:nvSpPr>
          <p:spPr>
            <a:xfrm>
              <a:off x="2033650" y="1941576"/>
              <a:ext cx="279400" cy="339725"/>
            </a:xfrm>
            <a:custGeom>
              <a:avLst/>
              <a:gdLst/>
              <a:ahLst/>
              <a:cxnLst/>
              <a:rect l="l" t="t" r="r" b="b"/>
              <a:pathLst>
                <a:path w="279400" h="339725">
                  <a:moveTo>
                    <a:pt x="279400" y="0"/>
                  </a:moveTo>
                  <a:lnTo>
                    <a:pt x="0" y="3397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0725" y="4102100"/>
              <a:ext cx="2263775" cy="339725"/>
            </a:xfrm>
            <a:custGeom>
              <a:avLst/>
              <a:gdLst/>
              <a:ahLst/>
              <a:cxnLst/>
              <a:rect l="l" t="t" r="r" b="b"/>
              <a:pathLst>
                <a:path w="2263775" h="339725">
                  <a:moveTo>
                    <a:pt x="2263775" y="0"/>
                  </a:moveTo>
                  <a:lnTo>
                    <a:pt x="0" y="0"/>
                  </a:lnTo>
                  <a:lnTo>
                    <a:pt x="0" y="339725"/>
                  </a:lnTo>
                  <a:lnTo>
                    <a:pt x="2263775" y="339725"/>
                  </a:lnTo>
                  <a:lnTo>
                    <a:pt x="226377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41347" y="159448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466" y="4120642"/>
            <a:ext cx="2192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Başlangıçtaki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AVL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2191" y="1885950"/>
            <a:ext cx="1179830" cy="132715"/>
          </a:xfrm>
          <a:custGeom>
            <a:avLst/>
            <a:gdLst/>
            <a:ahLst/>
            <a:cxnLst/>
            <a:rect l="l" t="t" r="r" b="b"/>
            <a:pathLst>
              <a:path w="1179829" h="132714">
                <a:moveTo>
                  <a:pt x="1154929" y="51180"/>
                </a:moveTo>
                <a:lnTo>
                  <a:pt x="1151001" y="51180"/>
                </a:lnTo>
                <a:lnTo>
                  <a:pt x="1151255" y="79755"/>
                </a:lnTo>
                <a:lnTo>
                  <a:pt x="1098354" y="80281"/>
                </a:lnTo>
                <a:lnTo>
                  <a:pt x="1051814" y="108076"/>
                </a:lnTo>
                <a:lnTo>
                  <a:pt x="1049655" y="116839"/>
                </a:lnTo>
                <a:lnTo>
                  <a:pt x="1053592" y="123698"/>
                </a:lnTo>
                <a:lnTo>
                  <a:pt x="1057656" y="130428"/>
                </a:lnTo>
                <a:lnTo>
                  <a:pt x="1066419" y="132587"/>
                </a:lnTo>
                <a:lnTo>
                  <a:pt x="1073277" y="128650"/>
                </a:lnTo>
                <a:lnTo>
                  <a:pt x="1179449" y="65150"/>
                </a:lnTo>
                <a:lnTo>
                  <a:pt x="1154929" y="51180"/>
                </a:lnTo>
                <a:close/>
              </a:path>
              <a:path w="1179829" h="132714">
                <a:moveTo>
                  <a:pt x="1098210" y="51705"/>
                </a:moveTo>
                <a:lnTo>
                  <a:pt x="0" y="62611"/>
                </a:lnTo>
                <a:lnTo>
                  <a:pt x="254" y="91186"/>
                </a:lnTo>
                <a:lnTo>
                  <a:pt x="1098354" y="80281"/>
                </a:lnTo>
                <a:lnTo>
                  <a:pt x="1122772" y="65725"/>
                </a:lnTo>
                <a:lnTo>
                  <a:pt x="1098210" y="51705"/>
                </a:lnTo>
                <a:close/>
              </a:path>
              <a:path w="1179829" h="132714">
                <a:moveTo>
                  <a:pt x="1122772" y="65725"/>
                </a:moveTo>
                <a:lnTo>
                  <a:pt x="1098354" y="80281"/>
                </a:lnTo>
                <a:lnTo>
                  <a:pt x="1151255" y="79755"/>
                </a:lnTo>
                <a:lnTo>
                  <a:pt x="1151238" y="77850"/>
                </a:lnTo>
                <a:lnTo>
                  <a:pt x="1144016" y="77850"/>
                </a:lnTo>
                <a:lnTo>
                  <a:pt x="1122772" y="65725"/>
                </a:lnTo>
                <a:close/>
              </a:path>
              <a:path w="1179829" h="132714">
                <a:moveTo>
                  <a:pt x="1143762" y="53212"/>
                </a:moveTo>
                <a:lnTo>
                  <a:pt x="1122772" y="65725"/>
                </a:lnTo>
                <a:lnTo>
                  <a:pt x="1144016" y="77850"/>
                </a:lnTo>
                <a:lnTo>
                  <a:pt x="1143762" y="53212"/>
                </a:lnTo>
                <a:close/>
              </a:path>
              <a:path w="1179829" h="132714">
                <a:moveTo>
                  <a:pt x="1151019" y="53212"/>
                </a:moveTo>
                <a:lnTo>
                  <a:pt x="1143762" y="53212"/>
                </a:lnTo>
                <a:lnTo>
                  <a:pt x="1144016" y="77850"/>
                </a:lnTo>
                <a:lnTo>
                  <a:pt x="1151238" y="77850"/>
                </a:lnTo>
                <a:lnTo>
                  <a:pt x="1151019" y="53212"/>
                </a:lnTo>
                <a:close/>
              </a:path>
              <a:path w="1179829" h="132714">
                <a:moveTo>
                  <a:pt x="1151001" y="51180"/>
                </a:moveTo>
                <a:lnTo>
                  <a:pt x="1098210" y="51705"/>
                </a:lnTo>
                <a:lnTo>
                  <a:pt x="1122772" y="65725"/>
                </a:lnTo>
                <a:lnTo>
                  <a:pt x="1143762" y="53212"/>
                </a:lnTo>
                <a:lnTo>
                  <a:pt x="1151019" y="53212"/>
                </a:lnTo>
                <a:lnTo>
                  <a:pt x="1151001" y="51180"/>
                </a:lnTo>
                <a:close/>
              </a:path>
              <a:path w="1179829" h="132714">
                <a:moveTo>
                  <a:pt x="1065149" y="0"/>
                </a:moveTo>
                <a:lnTo>
                  <a:pt x="1056386" y="2412"/>
                </a:lnTo>
                <a:lnTo>
                  <a:pt x="1052576" y="9271"/>
                </a:lnTo>
                <a:lnTo>
                  <a:pt x="1048639" y="16128"/>
                </a:lnTo>
                <a:lnTo>
                  <a:pt x="1051052" y="24764"/>
                </a:lnTo>
                <a:lnTo>
                  <a:pt x="1098210" y="51705"/>
                </a:lnTo>
                <a:lnTo>
                  <a:pt x="1154929" y="51180"/>
                </a:lnTo>
                <a:lnTo>
                  <a:pt x="1065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32097" y="1627759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Sil(10)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47787" y="2559113"/>
            <a:ext cx="1024255" cy="643255"/>
            <a:chOff x="1347787" y="2559113"/>
            <a:chExt cx="1024255" cy="643255"/>
          </a:xfrm>
        </p:grpSpPr>
        <p:sp>
          <p:nvSpPr>
            <p:cNvPr id="22" name="object 22"/>
            <p:cNvSpPr/>
            <p:nvPr/>
          </p:nvSpPr>
          <p:spPr>
            <a:xfrm>
              <a:off x="2011426" y="2843276"/>
              <a:ext cx="355600" cy="354330"/>
            </a:xfrm>
            <a:custGeom>
              <a:avLst/>
              <a:gdLst/>
              <a:ahLst/>
              <a:cxnLst/>
              <a:rect l="l" t="t" r="r" b="b"/>
              <a:pathLst>
                <a:path w="355600" h="354330">
                  <a:moveTo>
                    <a:pt x="177800" y="0"/>
                  </a:moveTo>
                  <a:lnTo>
                    <a:pt x="130498" y="6322"/>
                  </a:lnTo>
                  <a:lnTo>
                    <a:pt x="88015" y="24162"/>
                  </a:lnTo>
                  <a:lnTo>
                    <a:pt x="52038" y="51831"/>
                  </a:lnTo>
                  <a:lnTo>
                    <a:pt x="24252" y="87639"/>
                  </a:lnTo>
                  <a:lnTo>
                    <a:pt x="6344" y="129895"/>
                  </a:lnTo>
                  <a:lnTo>
                    <a:pt x="0" y="176911"/>
                  </a:lnTo>
                  <a:lnTo>
                    <a:pt x="6344" y="223979"/>
                  </a:lnTo>
                  <a:lnTo>
                    <a:pt x="24252" y="266271"/>
                  </a:lnTo>
                  <a:lnTo>
                    <a:pt x="52038" y="302101"/>
                  </a:lnTo>
                  <a:lnTo>
                    <a:pt x="88015" y="329781"/>
                  </a:lnTo>
                  <a:lnTo>
                    <a:pt x="130498" y="347626"/>
                  </a:lnTo>
                  <a:lnTo>
                    <a:pt x="177800" y="353949"/>
                  </a:lnTo>
                  <a:lnTo>
                    <a:pt x="225057" y="347626"/>
                  </a:lnTo>
                  <a:lnTo>
                    <a:pt x="267527" y="329781"/>
                  </a:lnTo>
                  <a:lnTo>
                    <a:pt x="303514" y="302101"/>
                  </a:lnTo>
                  <a:lnTo>
                    <a:pt x="331319" y="266271"/>
                  </a:lnTo>
                  <a:lnTo>
                    <a:pt x="349247" y="223979"/>
                  </a:lnTo>
                  <a:lnTo>
                    <a:pt x="355600" y="176911"/>
                  </a:lnTo>
                  <a:lnTo>
                    <a:pt x="349247" y="129895"/>
                  </a:lnTo>
                  <a:lnTo>
                    <a:pt x="331319" y="87639"/>
                  </a:lnTo>
                  <a:lnTo>
                    <a:pt x="303514" y="51831"/>
                  </a:lnTo>
                  <a:lnTo>
                    <a:pt x="267527" y="24162"/>
                  </a:lnTo>
                  <a:lnTo>
                    <a:pt x="225057" y="6322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1426" y="2843276"/>
              <a:ext cx="355600" cy="354330"/>
            </a:xfrm>
            <a:custGeom>
              <a:avLst/>
              <a:gdLst/>
              <a:ahLst/>
              <a:cxnLst/>
              <a:rect l="l" t="t" r="r" b="b"/>
              <a:pathLst>
                <a:path w="355600" h="354330">
                  <a:moveTo>
                    <a:pt x="0" y="176911"/>
                  </a:moveTo>
                  <a:lnTo>
                    <a:pt x="6344" y="129895"/>
                  </a:lnTo>
                  <a:lnTo>
                    <a:pt x="24252" y="87639"/>
                  </a:lnTo>
                  <a:lnTo>
                    <a:pt x="52038" y="51831"/>
                  </a:lnTo>
                  <a:lnTo>
                    <a:pt x="88015" y="24162"/>
                  </a:lnTo>
                  <a:lnTo>
                    <a:pt x="130498" y="6322"/>
                  </a:lnTo>
                  <a:lnTo>
                    <a:pt x="177800" y="0"/>
                  </a:lnTo>
                  <a:lnTo>
                    <a:pt x="225057" y="6322"/>
                  </a:lnTo>
                  <a:lnTo>
                    <a:pt x="267527" y="24162"/>
                  </a:lnTo>
                  <a:lnTo>
                    <a:pt x="303514" y="51831"/>
                  </a:lnTo>
                  <a:lnTo>
                    <a:pt x="331319" y="87639"/>
                  </a:lnTo>
                  <a:lnTo>
                    <a:pt x="349247" y="129895"/>
                  </a:lnTo>
                  <a:lnTo>
                    <a:pt x="355600" y="176911"/>
                  </a:lnTo>
                  <a:lnTo>
                    <a:pt x="349247" y="223979"/>
                  </a:lnTo>
                  <a:lnTo>
                    <a:pt x="331319" y="266271"/>
                  </a:lnTo>
                  <a:lnTo>
                    <a:pt x="303514" y="302101"/>
                  </a:lnTo>
                  <a:lnTo>
                    <a:pt x="267527" y="329781"/>
                  </a:lnTo>
                  <a:lnTo>
                    <a:pt x="225057" y="347626"/>
                  </a:lnTo>
                  <a:lnTo>
                    <a:pt x="177800" y="353949"/>
                  </a:lnTo>
                  <a:lnTo>
                    <a:pt x="130498" y="347626"/>
                  </a:lnTo>
                  <a:lnTo>
                    <a:pt x="88015" y="329781"/>
                  </a:lnTo>
                  <a:lnTo>
                    <a:pt x="52038" y="302101"/>
                  </a:lnTo>
                  <a:lnTo>
                    <a:pt x="24252" y="266271"/>
                  </a:lnTo>
                  <a:lnTo>
                    <a:pt x="6344" y="223979"/>
                  </a:lnTo>
                  <a:lnTo>
                    <a:pt x="0" y="1769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32000" y="2573401"/>
              <a:ext cx="116205" cy="281305"/>
            </a:xfrm>
            <a:custGeom>
              <a:avLst/>
              <a:gdLst/>
              <a:ahLst/>
              <a:cxnLst/>
              <a:rect l="l" t="t" r="r" b="b"/>
              <a:pathLst>
                <a:path w="116205" h="281305">
                  <a:moveTo>
                    <a:pt x="0" y="0"/>
                  </a:moveTo>
                  <a:lnTo>
                    <a:pt x="115950" y="2809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52550" y="2843276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30" h="354330">
                  <a:moveTo>
                    <a:pt x="177037" y="0"/>
                  </a:moveTo>
                  <a:lnTo>
                    <a:pt x="129969" y="6322"/>
                  </a:lnTo>
                  <a:lnTo>
                    <a:pt x="87677" y="24162"/>
                  </a:lnTo>
                  <a:lnTo>
                    <a:pt x="51847" y="51831"/>
                  </a:lnTo>
                  <a:lnTo>
                    <a:pt x="24167" y="87639"/>
                  </a:lnTo>
                  <a:lnTo>
                    <a:pt x="6322" y="129895"/>
                  </a:lnTo>
                  <a:lnTo>
                    <a:pt x="0" y="176911"/>
                  </a:lnTo>
                  <a:lnTo>
                    <a:pt x="6322" y="223979"/>
                  </a:lnTo>
                  <a:lnTo>
                    <a:pt x="24167" y="266271"/>
                  </a:lnTo>
                  <a:lnTo>
                    <a:pt x="51847" y="302101"/>
                  </a:lnTo>
                  <a:lnTo>
                    <a:pt x="87677" y="329781"/>
                  </a:lnTo>
                  <a:lnTo>
                    <a:pt x="129969" y="347626"/>
                  </a:lnTo>
                  <a:lnTo>
                    <a:pt x="177037" y="353949"/>
                  </a:lnTo>
                  <a:lnTo>
                    <a:pt x="224106" y="347626"/>
                  </a:lnTo>
                  <a:lnTo>
                    <a:pt x="266398" y="329781"/>
                  </a:lnTo>
                  <a:lnTo>
                    <a:pt x="302228" y="302101"/>
                  </a:lnTo>
                  <a:lnTo>
                    <a:pt x="329908" y="266271"/>
                  </a:lnTo>
                  <a:lnTo>
                    <a:pt x="347753" y="223979"/>
                  </a:lnTo>
                  <a:lnTo>
                    <a:pt x="354075" y="176911"/>
                  </a:lnTo>
                  <a:lnTo>
                    <a:pt x="347753" y="129895"/>
                  </a:lnTo>
                  <a:lnTo>
                    <a:pt x="329908" y="87639"/>
                  </a:lnTo>
                  <a:lnTo>
                    <a:pt x="302228" y="51831"/>
                  </a:lnTo>
                  <a:lnTo>
                    <a:pt x="266398" y="24162"/>
                  </a:lnTo>
                  <a:lnTo>
                    <a:pt x="224106" y="6322"/>
                  </a:lnTo>
                  <a:lnTo>
                    <a:pt x="17703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52550" y="2843276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30" h="354330">
                  <a:moveTo>
                    <a:pt x="0" y="176911"/>
                  </a:moveTo>
                  <a:lnTo>
                    <a:pt x="6322" y="129895"/>
                  </a:lnTo>
                  <a:lnTo>
                    <a:pt x="24167" y="87639"/>
                  </a:lnTo>
                  <a:lnTo>
                    <a:pt x="51847" y="51831"/>
                  </a:lnTo>
                  <a:lnTo>
                    <a:pt x="87677" y="24162"/>
                  </a:lnTo>
                  <a:lnTo>
                    <a:pt x="129969" y="6322"/>
                  </a:lnTo>
                  <a:lnTo>
                    <a:pt x="177037" y="0"/>
                  </a:lnTo>
                  <a:lnTo>
                    <a:pt x="224106" y="6322"/>
                  </a:lnTo>
                  <a:lnTo>
                    <a:pt x="266398" y="24162"/>
                  </a:lnTo>
                  <a:lnTo>
                    <a:pt x="302228" y="51831"/>
                  </a:lnTo>
                  <a:lnTo>
                    <a:pt x="329908" y="87639"/>
                  </a:lnTo>
                  <a:lnTo>
                    <a:pt x="347753" y="129895"/>
                  </a:lnTo>
                  <a:lnTo>
                    <a:pt x="354075" y="176911"/>
                  </a:lnTo>
                  <a:lnTo>
                    <a:pt x="347753" y="223979"/>
                  </a:lnTo>
                  <a:lnTo>
                    <a:pt x="329908" y="266271"/>
                  </a:lnTo>
                  <a:lnTo>
                    <a:pt x="302228" y="302101"/>
                  </a:lnTo>
                  <a:lnTo>
                    <a:pt x="266398" y="329781"/>
                  </a:lnTo>
                  <a:lnTo>
                    <a:pt x="224106" y="347626"/>
                  </a:lnTo>
                  <a:lnTo>
                    <a:pt x="177037" y="353949"/>
                  </a:lnTo>
                  <a:lnTo>
                    <a:pt x="129969" y="347626"/>
                  </a:lnTo>
                  <a:lnTo>
                    <a:pt x="87677" y="329781"/>
                  </a:lnTo>
                  <a:lnTo>
                    <a:pt x="51847" y="302101"/>
                  </a:lnTo>
                  <a:lnTo>
                    <a:pt x="24167" y="266271"/>
                  </a:lnTo>
                  <a:lnTo>
                    <a:pt x="6322" y="223979"/>
                  </a:lnTo>
                  <a:lnTo>
                    <a:pt x="0" y="1769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59483" y="28557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79487" y="2814637"/>
            <a:ext cx="2895600" cy="995680"/>
            <a:chOff x="979487" y="2814637"/>
            <a:chExt cx="2895600" cy="995680"/>
          </a:xfrm>
        </p:grpSpPr>
        <p:sp>
          <p:nvSpPr>
            <p:cNvPr id="29" name="object 29"/>
            <p:cNvSpPr/>
            <p:nvPr/>
          </p:nvSpPr>
          <p:spPr>
            <a:xfrm>
              <a:off x="2605151" y="2832100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30" h="352425">
                  <a:moveTo>
                    <a:pt x="176911" y="0"/>
                  </a:moveTo>
                  <a:lnTo>
                    <a:pt x="129895" y="6292"/>
                  </a:lnTo>
                  <a:lnTo>
                    <a:pt x="87639" y="24054"/>
                  </a:lnTo>
                  <a:lnTo>
                    <a:pt x="51831" y="51609"/>
                  </a:lnTo>
                  <a:lnTo>
                    <a:pt x="24162" y="87281"/>
                  </a:lnTo>
                  <a:lnTo>
                    <a:pt x="6322" y="129395"/>
                  </a:lnTo>
                  <a:lnTo>
                    <a:pt x="0" y="176275"/>
                  </a:lnTo>
                  <a:lnTo>
                    <a:pt x="6322" y="223102"/>
                  </a:lnTo>
                  <a:lnTo>
                    <a:pt x="24162" y="265180"/>
                  </a:lnTo>
                  <a:lnTo>
                    <a:pt x="51831" y="300831"/>
                  </a:lnTo>
                  <a:lnTo>
                    <a:pt x="87639" y="328374"/>
                  </a:lnTo>
                  <a:lnTo>
                    <a:pt x="129895" y="346132"/>
                  </a:lnTo>
                  <a:lnTo>
                    <a:pt x="176911" y="352425"/>
                  </a:lnTo>
                  <a:lnTo>
                    <a:pt x="223979" y="346132"/>
                  </a:lnTo>
                  <a:lnTo>
                    <a:pt x="266271" y="328374"/>
                  </a:lnTo>
                  <a:lnTo>
                    <a:pt x="302101" y="300831"/>
                  </a:lnTo>
                  <a:lnTo>
                    <a:pt x="329781" y="265180"/>
                  </a:lnTo>
                  <a:lnTo>
                    <a:pt x="347626" y="223102"/>
                  </a:lnTo>
                  <a:lnTo>
                    <a:pt x="353949" y="176275"/>
                  </a:lnTo>
                  <a:lnTo>
                    <a:pt x="347626" y="129395"/>
                  </a:lnTo>
                  <a:lnTo>
                    <a:pt x="329781" y="87281"/>
                  </a:lnTo>
                  <a:lnTo>
                    <a:pt x="302101" y="51609"/>
                  </a:lnTo>
                  <a:lnTo>
                    <a:pt x="266271" y="24054"/>
                  </a:lnTo>
                  <a:lnTo>
                    <a:pt x="223979" y="6292"/>
                  </a:lnTo>
                  <a:lnTo>
                    <a:pt x="1769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05151" y="2832100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30" h="352425">
                  <a:moveTo>
                    <a:pt x="0" y="176275"/>
                  </a:moveTo>
                  <a:lnTo>
                    <a:pt x="6322" y="129395"/>
                  </a:lnTo>
                  <a:lnTo>
                    <a:pt x="24162" y="87281"/>
                  </a:lnTo>
                  <a:lnTo>
                    <a:pt x="51831" y="51609"/>
                  </a:lnTo>
                  <a:lnTo>
                    <a:pt x="87639" y="24054"/>
                  </a:lnTo>
                  <a:lnTo>
                    <a:pt x="129895" y="6292"/>
                  </a:lnTo>
                  <a:lnTo>
                    <a:pt x="176911" y="0"/>
                  </a:lnTo>
                  <a:lnTo>
                    <a:pt x="223979" y="6292"/>
                  </a:lnTo>
                  <a:lnTo>
                    <a:pt x="266271" y="24054"/>
                  </a:lnTo>
                  <a:lnTo>
                    <a:pt x="302101" y="51609"/>
                  </a:lnTo>
                  <a:lnTo>
                    <a:pt x="329781" y="87281"/>
                  </a:lnTo>
                  <a:lnTo>
                    <a:pt x="347626" y="129395"/>
                  </a:lnTo>
                  <a:lnTo>
                    <a:pt x="353949" y="176275"/>
                  </a:lnTo>
                  <a:lnTo>
                    <a:pt x="347626" y="223102"/>
                  </a:lnTo>
                  <a:lnTo>
                    <a:pt x="329781" y="265180"/>
                  </a:lnTo>
                  <a:lnTo>
                    <a:pt x="302101" y="300831"/>
                  </a:lnTo>
                  <a:lnTo>
                    <a:pt x="266271" y="328374"/>
                  </a:lnTo>
                  <a:lnTo>
                    <a:pt x="223979" y="346132"/>
                  </a:lnTo>
                  <a:lnTo>
                    <a:pt x="176911" y="352425"/>
                  </a:lnTo>
                  <a:lnTo>
                    <a:pt x="129895" y="346132"/>
                  </a:lnTo>
                  <a:lnTo>
                    <a:pt x="87639" y="328374"/>
                  </a:lnTo>
                  <a:lnTo>
                    <a:pt x="51831" y="300831"/>
                  </a:lnTo>
                  <a:lnTo>
                    <a:pt x="24162" y="265180"/>
                  </a:lnTo>
                  <a:lnTo>
                    <a:pt x="6322" y="223102"/>
                  </a:lnTo>
                  <a:lnTo>
                    <a:pt x="0" y="1762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86176" y="2819400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29" h="352425">
                  <a:moveTo>
                    <a:pt x="176911" y="0"/>
                  </a:moveTo>
                  <a:lnTo>
                    <a:pt x="129895" y="6292"/>
                  </a:lnTo>
                  <a:lnTo>
                    <a:pt x="87639" y="24054"/>
                  </a:lnTo>
                  <a:lnTo>
                    <a:pt x="51831" y="51609"/>
                  </a:lnTo>
                  <a:lnTo>
                    <a:pt x="24162" y="87281"/>
                  </a:lnTo>
                  <a:lnTo>
                    <a:pt x="6322" y="129395"/>
                  </a:lnTo>
                  <a:lnTo>
                    <a:pt x="0" y="176275"/>
                  </a:lnTo>
                  <a:lnTo>
                    <a:pt x="6322" y="223102"/>
                  </a:lnTo>
                  <a:lnTo>
                    <a:pt x="24162" y="265180"/>
                  </a:lnTo>
                  <a:lnTo>
                    <a:pt x="51831" y="300831"/>
                  </a:lnTo>
                  <a:lnTo>
                    <a:pt x="87639" y="328374"/>
                  </a:lnTo>
                  <a:lnTo>
                    <a:pt x="129895" y="346132"/>
                  </a:lnTo>
                  <a:lnTo>
                    <a:pt x="176911" y="352425"/>
                  </a:lnTo>
                  <a:lnTo>
                    <a:pt x="223979" y="346132"/>
                  </a:lnTo>
                  <a:lnTo>
                    <a:pt x="266271" y="328374"/>
                  </a:lnTo>
                  <a:lnTo>
                    <a:pt x="302101" y="300831"/>
                  </a:lnTo>
                  <a:lnTo>
                    <a:pt x="329781" y="265180"/>
                  </a:lnTo>
                  <a:lnTo>
                    <a:pt x="347626" y="223102"/>
                  </a:lnTo>
                  <a:lnTo>
                    <a:pt x="353949" y="176275"/>
                  </a:lnTo>
                  <a:lnTo>
                    <a:pt x="347626" y="129395"/>
                  </a:lnTo>
                  <a:lnTo>
                    <a:pt x="329781" y="87281"/>
                  </a:lnTo>
                  <a:lnTo>
                    <a:pt x="302101" y="51609"/>
                  </a:lnTo>
                  <a:lnTo>
                    <a:pt x="266271" y="24054"/>
                  </a:lnTo>
                  <a:lnTo>
                    <a:pt x="223979" y="6292"/>
                  </a:lnTo>
                  <a:lnTo>
                    <a:pt x="1769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86176" y="2819400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29" h="352425">
                  <a:moveTo>
                    <a:pt x="0" y="176275"/>
                  </a:moveTo>
                  <a:lnTo>
                    <a:pt x="6322" y="129395"/>
                  </a:lnTo>
                  <a:lnTo>
                    <a:pt x="24162" y="87281"/>
                  </a:lnTo>
                  <a:lnTo>
                    <a:pt x="51831" y="51609"/>
                  </a:lnTo>
                  <a:lnTo>
                    <a:pt x="87639" y="24054"/>
                  </a:lnTo>
                  <a:lnTo>
                    <a:pt x="129895" y="6292"/>
                  </a:lnTo>
                  <a:lnTo>
                    <a:pt x="176911" y="0"/>
                  </a:lnTo>
                  <a:lnTo>
                    <a:pt x="223979" y="6292"/>
                  </a:lnTo>
                  <a:lnTo>
                    <a:pt x="266271" y="24054"/>
                  </a:lnTo>
                  <a:lnTo>
                    <a:pt x="302101" y="51609"/>
                  </a:lnTo>
                  <a:lnTo>
                    <a:pt x="329781" y="87281"/>
                  </a:lnTo>
                  <a:lnTo>
                    <a:pt x="347626" y="129395"/>
                  </a:lnTo>
                  <a:lnTo>
                    <a:pt x="353949" y="176275"/>
                  </a:lnTo>
                  <a:lnTo>
                    <a:pt x="347626" y="223102"/>
                  </a:lnTo>
                  <a:lnTo>
                    <a:pt x="329781" y="265180"/>
                  </a:lnTo>
                  <a:lnTo>
                    <a:pt x="302101" y="300831"/>
                  </a:lnTo>
                  <a:lnTo>
                    <a:pt x="266271" y="328374"/>
                  </a:lnTo>
                  <a:lnTo>
                    <a:pt x="223979" y="346132"/>
                  </a:lnTo>
                  <a:lnTo>
                    <a:pt x="176911" y="352425"/>
                  </a:lnTo>
                  <a:lnTo>
                    <a:pt x="129895" y="346132"/>
                  </a:lnTo>
                  <a:lnTo>
                    <a:pt x="87639" y="328374"/>
                  </a:lnTo>
                  <a:lnTo>
                    <a:pt x="51831" y="300831"/>
                  </a:lnTo>
                  <a:lnTo>
                    <a:pt x="24162" y="265180"/>
                  </a:lnTo>
                  <a:lnTo>
                    <a:pt x="6322" y="223102"/>
                  </a:lnTo>
                  <a:lnTo>
                    <a:pt x="0" y="1762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14725" y="3451225"/>
              <a:ext cx="355600" cy="354330"/>
            </a:xfrm>
            <a:custGeom>
              <a:avLst/>
              <a:gdLst/>
              <a:ahLst/>
              <a:cxnLst/>
              <a:rect l="l" t="t" r="r" b="b"/>
              <a:pathLst>
                <a:path w="355600" h="354329">
                  <a:moveTo>
                    <a:pt x="177800" y="0"/>
                  </a:moveTo>
                  <a:lnTo>
                    <a:pt x="130542" y="6322"/>
                  </a:lnTo>
                  <a:lnTo>
                    <a:pt x="88072" y="24167"/>
                  </a:lnTo>
                  <a:lnTo>
                    <a:pt x="52085" y="51847"/>
                  </a:lnTo>
                  <a:lnTo>
                    <a:pt x="24280" y="87677"/>
                  </a:lnTo>
                  <a:lnTo>
                    <a:pt x="6352" y="129969"/>
                  </a:lnTo>
                  <a:lnTo>
                    <a:pt x="0" y="177037"/>
                  </a:lnTo>
                  <a:lnTo>
                    <a:pt x="6352" y="224106"/>
                  </a:lnTo>
                  <a:lnTo>
                    <a:pt x="24280" y="266398"/>
                  </a:lnTo>
                  <a:lnTo>
                    <a:pt x="52085" y="302228"/>
                  </a:lnTo>
                  <a:lnTo>
                    <a:pt x="88072" y="329908"/>
                  </a:lnTo>
                  <a:lnTo>
                    <a:pt x="130542" y="347753"/>
                  </a:lnTo>
                  <a:lnTo>
                    <a:pt x="177800" y="354075"/>
                  </a:lnTo>
                  <a:lnTo>
                    <a:pt x="225057" y="347753"/>
                  </a:lnTo>
                  <a:lnTo>
                    <a:pt x="267527" y="329908"/>
                  </a:lnTo>
                  <a:lnTo>
                    <a:pt x="303514" y="302228"/>
                  </a:lnTo>
                  <a:lnTo>
                    <a:pt x="331319" y="266398"/>
                  </a:lnTo>
                  <a:lnTo>
                    <a:pt x="349247" y="224106"/>
                  </a:lnTo>
                  <a:lnTo>
                    <a:pt x="355600" y="177037"/>
                  </a:lnTo>
                  <a:lnTo>
                    <a:pt x="349247" y="129969"/>
                  </a:lnTo>
                  <a:lnTo>
                    <a:pt x="331319" y="87677"/>
                  </a:lnTo>
                  <a:lnTo>
                    <a:pt x="303514" y="51847"/>
                  </a:lnTo>
                  <a:lnTo>
                    <a:pt x="267527" y="24167"/>
                  </a:lnTo>
                  <a:lnTo>
                    <a:pt x="225057" y="6322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14725" y="3451225"/>
              <a:ext cx="355600" cy="354330"/>
            </a:xfrm>
            <a:custGeom>
              <a:avLst/>
              <a:gdLst/>
              <a:ahLst/>
              <a:cxnLst/>
              <a:rect l="l" t="t" r="r" b="b"/>
              <a:pathLst>
                <a:path w="355600" h="354329">
                  <a:moveTo>
                    <a:pt x="0" y="177037"/>
                  </a:moveTo>
                  <a:lnTo>
                    <a:pt x="6352" y="129969"/>
                  </a:lnTo>
                  <a:lnTo>
                    <a:pt x="24280" y="87677"/>
                  </a:lnTo>
                  <a:lnTo>
                    <a:pt x="52085" y="51847"/>
                  </a:lnTo>
                  <a:lnTo>
                    <a:pt x="88072" y="24167"/>
                  </a:lnTo>
                  <a:lnTo>
                    <a:pt x="130542" y="6322"/>
                  </a:lnTo>
                  <a:lnTo>
                    <a:pt x="177800" y="0"/>
                  </a:lnTo>
                  <a:lnTo>
                    <a:pt x="225057" y="6322"/>
                  </a:lnTo>
                  <a:lnTo>
                    <a:pt x="267527" y="24167"/>
                  </a:lnTo>
                  <a:lnTo>
                    <a:pt x="303514" y="51847"/>
                  </a:lnTo>
                  <a:lnTo>
                    <a:pt x="331319" y="87677"/>
                  </a:lnTo>
                  <a:lnTo>
                    <a:pt x="349247" y="129969"/>
                  </a:lnTo>
                  <a:lnTo>
                    <a:pt x="355600" y="177037"/>
                  </a:lnTo>
                  <a:lnTo>
                    <a:pt x="349247" y="224106"/>
                  </a:lnTo>
                  <a:lnTo>
                    <a:pt x="331319" y="266398"/>
                  </a:lnTo>
                  <a:lnTo>
                    <a:pt x="303514" y="302228"/>
                  </a:lnTo>
                  <a:lnTo>
                    <a:pt x="267527" y="329908"/>
                  </a:lnTo>
                  <a:lnTo>
                    <a:pt x="225057" y="347753"/>
                  </a:lnTo>
                  <a:lnTo>
                    <a:pt x="177800" y="354075"/>
                  </a:lnTo>
                  <a:lnTo>
                    <a:pt x="130542" y="347753"/>
                  </a:lnTo>
                  <a:lnTo>
                    <a:pt x="88072" y="329908"/>
                  </a:lnTo>
                  <a:lnTo>
                    <a:pt x="52085" y="302228"/>
                  </a:lnTo>
                  <a:lnTo>
                    <a:pt x="24280" y="266398"/>
                  </a:lnTo>
                  <a:lnTo>
                    <a:pt x="6352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4250" y="3378200"/>
              <a:ext cx="355600" cy="354330"/>
            </a:xfrm>
            <a:custGeom>
              <a:avLst/>
              <a:gdLst/>
              <a:ahLst/>
              <a:cxnLst/>
              <a:rect l="l" t="t" r="r" b="b"/>
              <a:pathLst>
                <a:path w="355600" h="354329">
                  <a:moveTo>
                    <a:pt x="177800" y="0"/>
                  </a:moveTo>
                  <a:lnTo>
                    <a:pt x="130533" y="6322"/>
                  </a:lnTo>
                  <a:lnTo>
                    <a:pt x="88060" y="24167"/>
                  </a:lnTo>
                  <a:lnTo>
                    <a:pt x="52076" y="51847"/>
                  </a:lnTo>
                  <a:lnTo>
                    <a:pt x="24274" y="87677"/>
                  </a:lnTo>
                  <a:lnTo>
                    <a:pt x="6351" y="129969"/>
                  </a:lnTo>
                  <a:lnTo>
                    <a:pt x="0" y="177037"/>
                  </a:lnTo>
                  <a:lnTo>
                    <a:pt x="6351" y="224106"/>
                  </a:lnTo>
                  <a:lnTo>
                    <a:pt x="24274" y="266398"/>
                  </a:lnTo>
                  <a:lnTo>
                    <a:pt x="52076" y="302228"/>
                  </a:lnTo>
                  <a:lnTo>
                    <a:pt x="88060" y="329908"/>
                  </a:lnTo>
                  <a:lnTo>
                    <a:pt x="130533" y="347753"/>
                  </a:lnTo>
                  <a:lnTo>
                    <a:pt x="177800" y="354075"/>
                  </a:lnTo>
                  <a:lnTo>
                    <a:pt x="225066" y="347753"/>
                  </a:lnTo>
                  <a:lnTo>
                    <a:pt x="267539" y="329908"/>
                  </a:lnTo>
                  <a:lnTo>
                    <a:pt x="303523" y="302228"/>
                  </a:lnTo>
                  <a:lnTo>
                    <a:pt x="331325" y="266398"/>
                  </a:lnTo>
                  <a:lnTo>
                    <a:pt x="349248" y="224106"/>
                  </a:lnTo>
                  <a:lnTo>
                    <a:pt x="355600" y="177037"/>
                  </a:lnTo>
                  <a:lnTo>
                    <a:pt x="349248" y="129969"/>
                  </a:lnTo>
                  <a:lnTo>
                    <a:pt x="331325" y="87677"/>
                  </a:lnTo>
                  <a:lnTo>
                    <a:pt x="303523" y="51847"/>
                  </a:lnTo>
                  <a:lnTo>
                    <a:pt x="267539" y="24167"/>
                  </a:lnTo>
                  <a:lnTo>
                    <a:pt x="225066" y="6322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4250" y="3378200"/>
              <a:ext cx="355600" cy="354330"/>
            </a:xfrm>
            <a:custGeom>
              <a:avLst/>
              <a:gdLst/>
              <a:ahLst/>
              <a:cxnLst/>
              <a:rect l="l" t="t" r="r" b="b"/>
              <a:pathLst>
                <a:path w="355600" h="354329">
                  <a:moveTo>
                    <a:pt x="0" y="177037"/>
                  </a:moveTo>
                  <a:lnTo>
                    <a:pt x="6351" y="129969"/>
                  </a:lnTo>
                  <a:lnTo>
                    <a:pt x="24274" y="87677"/>
                  </a:lnTo>
                  <a:lnTo>
                    <a:pt x="52076" y="51847"/>
                  </a:lnTo>
                  <a:lnTo>
                    <a:pt x="88060" y="24167"/>
                  </a:lnTo>
                  <a:lnTo>
                    <a:pt x="130533" y="6322"/>
                  </a:lnTo>
                  <a:lnTo>
                    <a:pt x="177800" y="0"/>
                  </a:lnTo>
                  <a:lnTo>
                    <a:pt x="225066" y="6322"/>
                  </a:lnTo>
                  <a:lnTo>
                    <a:pt x="267539" y="24167"/>
                  </a:lnTo>
                  <a:lnTo>
                    <a:pt x="303523" y="51847"/>
                  </a:lnTo>
                  <a:lnTo>
                    <a:pt x="331325" y="87677"/>
                  </a:lnTo>
                  <a:lnTo>
                    <a:pt x="349248" y="129969"/>
                  </a:lnTo>
                  <a:lnTo>
                    <a:pt x="355600" y="177037"/>
                  </a:lnTo>
                  <a:lnTo>
                    <a:pt x="349248" y="224106"/>
                  </a:lnTo>
                  <a:lnTo>
                    <a:pt x="331325" y="266398"/>
                  </a:lnTo>
                  <a:lnTo>
                    <a:pt x="303523" y="302228"/>
                  </a:lnTo>
                  <a:lnTo>
                    <a:pt x="267539" y="329908"/>
                  </a:lnTo>
                  <a:lnTo>
                    <a:pt x="225066" y="347753"/>
                  </a:lnTo>
                  <a:lnTo>
                    <a:pt x="177800" y="354075"/>
                  </a:lnTo>
                  <a:lnTo>
                    <a:pt x="130533" y="347753"/>
                  </a:lnTo>
                  <a:lnTo>
                    <a:pt x="88060" y="329908"/>
                  </a:lnTo>
                  <a:lnTo>
                    <a:pt x="52076" y="302228"/>
                  </a:lnTo>
                  <a:lnTo>
                    <a:pt x="24274" y="266398"/>
                  </a:lnTo>
                  <a:lnTo>
                    <a:pt x="6351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3926" y="3429000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30" h="352425">
                  <a:moveTo>
                    <a:pt x="176911" y="0"/>
                  </a:moveTo>
                  <a:lnTo>
                    <a:pt x="129895" y="6292"/>
                  </a:lnTo>
                  <a:lnTo>
                    <a:pt x="87639" y="24050"/>
                  </a:lnTo>
                  <a:lnTo>
                    <a:pt x="51831" y="51593"/>
                  </a:lnTo>
                  <a:lnTo>
                    <a:pt x="24162" y="87244"/>
                  </a:lnTo>
                  <a:lnTo>
                    <a:pt x="6322" y="129322"/>
                  </a:lnTo>
                  <a:lnTo>
                    <a:pt x="0" y="176149"/>
                  </a:lnTo>
                  <a:lnTo>
                    <a:pt x="6322" y="223029"/>
                  </a:lnTo>
                  <a:lnTo>
                    <a:pt x="24162" y="265143"/>
                  </a:lnTo>
                  <a:lnTo>
                    <a:pt x="51831" y="300815"/>
                  </a:lnTo>
                  <a:lnTo>
                    <a:pt x="87639" y="328370"/>
                  </a:lnTo>
                  <a:lnTo>
                    <a:pt x="129895" y="346132"/>
                  </a:lnTo>
                  <a:lnTo>
                    <a:pt x="176911" y="352425"/>
                  </a:lnTo>
                  <a:lnTo>
                    <a:pt x="223979" y="346132"/>
                  </a:lnTo>
                  <a:lnTo>
                    <a:pt x="266271" y="328370"/>
                  </a:lnTo>
                  <a:lnTo>
                    <a:pt x="302101" y="300815"/>
                  </a:lnTo>
                  <a:lnTo>
                    <a:pt x="329781" y="265143"/>
                  </a:lnTo>
                  <a:lnTo>
                    <a:pt x="347626" y="223029"/>
                  </a:lnTo>
                  <a:lnTo>
                    <a:pt x="353949" y="176149"/>
                  </a:lnTo>
                  <a:lnTo>
                    <a:pt x="347626" y="129322"/>
                  </a:lnTo>
                  <a:lnTo>
                    <a:pt x="329781" y="87244"/>
                  </a:lnTo>
                  <a:lnTo>
                    <a:pt x="302101" y="51593"/>
                  </a:lnTo>
                  <a:lnTo>
                    <a:pt x="266271" y="24050"/>
                  </a:lnTo>
                  <a:lnTo>
                    <a:pt x="223979" y="6292"/>
                  </a:lnTo>
                  <a:lnTo>
                    <a:pt x="1769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93926" y="3429000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30" h="352425">
                  <a:moveTo>
                    <a:pt x="0" y="176149"/>
                  </a:moveTo>
                  <a:lnTo>
                    <a:pt x="6322" y="129322"/>
                  </a:lnTo>
                  <a:lnTo>
                    <a:pt x="24162" y="87244"/>
                  </a:lnTo>
                  <a:lnTo>
                    <a:pt x="51831" y="51593"/>
                  </a:lnTo>
                  <a:lnTo>
                    <a:pt x="87639" y="24050"/>
                  </a:lnTo>
                  <a:lnTo>
                    <a:pt x="129895" y="6292"/>
                  </a:lnTo>
                  <a:lnTo>
                    <a:pt x="176911" y="0"/>
                  </a:lnTo>
                  <a:lnTo>
                    <a:pt x="223979" y="6292"/>
                  </a:lnTo>
                  <a:lnTo>
                    <a:pt x="266271" y="24050"/>
                  </a:lnTo>
                  <a:lnTo>
                    <a:pt x="302101" y="51593"/>
                  </a:lnTo>
                  <a:lnTo>
                    <a:pt x="329781" y="87244"/>
                  </a:lnTo>
                  <a:lnTo>
                    <a:pt x="347626" y="129322"/>
                  </a:lnTo>
                  <a:lnTo>
                    <a:pt x="353949" y="176149"/>
                  </a:lnTo>
                  <a:lnTo>
                    <a:pt x="347626" y="223029"/>
                  </a:lnTo>
                  <a:lnTo>
                    <a:pt x="329781" y="265143"/>
                  </a:lnTo>
                  <a:lnTo>
                    <a:pt x="302101" y="300815"/>
                  </a:lnTo>
                  <a:lnTo>
                    <a:pt x="266271" y="328370"/>
                  </a:lnTo>
                  <a:lnTo>
                    <a:pt x="223979" y="346132"/>
                  </a:lnTo>
                  <a:lnTo>
                    <a:pt x="176911" y="352425"/>
                  </a:lnTo>
                  <a:lnTo>
                    <a:pt x="129895" y="346132"/>
                  </a:lnTo>
                  <a:lnTo>
                    <a:pt x="87639" y="328370"/>
                  </a:lnTo>
                  <a:lnTo>
                    <a:pt x="51831" y="300815"/>
                  </a:lnTo>
                  <a:lnTo>
                    <a:pt x="24162" y="265143"/>
                  </a:lnTo>
                  <a:lnTo>
                    <a:pt x="6322" y="223029"/>
                  </a:lnTo>
                  <a:lnTo>
                    <a:pt x="0" y="1761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00605" y="344063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8175" y="3933761"/>
            <a:ext cx="365125" cy="363855"/>
            <a:chOff x="638175" y="3933761"/>
            <a:chExt cx="365125" cy="363855"/>
          </a:xfrm>
        </p:grpSpPr>
        <p:sp>
          <p:nvSpPr>
            <p:cNvPr id="41" name="object 41"/>
            <p:cNvSpPr/>
            <p:nvPr/>
          </p:nvSpPr>
          <p:spPr>
            <a:xfrm>
              <a:off x="642937" y="3938523"/>
              <a:ext cx="355600" cy="354330"/>
            </a:xfrm>
            <a:custGeom>
              <a:avLst/>
              <a:gdLst/>
              <a:ahLst/>
              <a:cxnLst/>
              <a:rect l="l" t="t" r="r" b="b"/>
              <a:pathLst>
                <a:path w="355600" h="354329">
                  <a:moveTo>
                    <a:pt x="177800" y="0"/>
                  </a:moveTo>
                  <a:lnTo>
                    <a:pt x="130533" y="6331"/>
                  </a:lnTo>
                  <a:lnTo>
                    <a:pt x="88060" y="24195"/>
                  </a:lnTo>
                  <a:lnTo>
                    <a:pt x="52076" y="51895"/>
                  </a:lnTo>
                  <a:lnTo>
                    <a:pt x="24274" y="87733"/>
                  </a:lnTo>
                  <a:lnTo>
                    <a:pt x="6351" y="130013"/>
                  </a:lnTo>
                  <a:lnTo>
                    <a:pt x="0" y="177037"/>
                  </a:lnTo>
                  <a:lnTo>
                    <a:pt x="6351" y="224106"/>
                  </a:lnTo>
                  <a:lnTo>
                    <a:pt x="24274" y="266398"/>
                  </a:lnTo>
                  <a:lnTo>
                    <a:pt x="52076" y="302228"/>
                  </a:lnTo>
                  <a:lnTo>
                    <a:pt x="88060" y="329908"/>
                  </a:lnTo>
                  <a:lnTo>
                    <a:pt x="130533" y="347753"/>
                  </a:lnTo>
                  <a:lnTo>
                    <a:pt x="177800" y="354075"/>
                  </a:lnTo>
                  <a:lnTo>
                    <a:pt x="225066" y="347753"/>
                  </a:lnTo>
                  <a:lnTo>
                    <a:pt x="267539" y="329908"/>
                  </a:lnTo>
                  <a:lnTo>
                    <a:pt x="303523" y="302228"/>
                  </a:lnTo>
                  <a:lnTo>
                    <a:pt x="331325" y="266398"/>
                  </a:lnTo>
                  <a:lnTo>
                    <a:pt x="349248" y="224106"/>
                  </a:lnTo>
                  <a:lnTo>
                    <a:pt x="355600" y="177037"/>
                  </a:lnTo>
                  <a:lnTo>
                    <a:pt x="349248" y="130013"/>
                  </a:lnTo>
                  <a:lnTo>
                    <a:pt x="331325" y="87733"/>
                  </a:lnTo>
                  <a:lnTo>
                    <a:pt x="303523" y="51895"/>
                  </a:lnTo>
                  <a:lnTo>
                    <a:pt x="267539" y="24195"/>
                  </a:lnTo>
                  <a:lnTo>
                    <a:pt x="225066" y="633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2937" y="3938523"/>
              <a:ext cx="355600" cy="354330"/>
            </a:xfrm>
            <a:custGeom>
              <a:avLst/>
              <a:gdLst/>
              <a:ahLst/>
              <a:cxnLst/>
              <a:rect l="l" t="t" r="r" b="b"/>
              <a:pathLst>
                <a:path w="355600" h="354329">
                  <a:moveTo>
                    <a:pt x="0" y="177037"/>
                  </a:moveTo>
                  <a:lnTo>
                    <a:pt x="6351" y="130013"/>
                  </a:lnTo>
                  <a:lnTo>
                    <a:pt x="24274" y="87733"/>
                  </a:lnTo>
                  <a:lnTo>
                    <a:pt x="52076" y="51895"/>
                  </a:lnTo>
                  <a:lnTo>
                    <a:pt x="88060" y="24195"/>
                  </a:lnTo>
                  <a:lnTo>
                    <a:pt x="130533" y="6331"/>
                  </a:lnTo>
                  <a:lnTo>
                    <a:pt x="177800" y="0"/>
                  </a:lnTo>
                  <a:lnTo>
                    <a:pt x="225066" y="6331"/>
                  </a:lnTo>
                  <a:lnTo>
                    <a:pt x="267539" y="24195"/>
                  </a:lnTo>
                  <a:lnTo>
                    <a:pt x="303523" y="51895"/>
                  </a:lnTo>
                  <a:lnTo>
                    <a:pt x="331325" y="87733"/>
                  </a:lnTo>
                  <a:lnTo>
                    <a:pt x="349248" y="130013"/>
                  </a:lnTo>
                  <a:lnTo>
                    <a:pt x="355600" y="177037"/>
                  </a:lnTo>
                  <a:lnTo>
                    <a:pt x="349248" y="224106"/>
                  </a:lnTo>
                  <a:lnTo>
                    <a:pt x="331325" y="266398"/>
                  </a:lnTo>
                  <a:lnTo>
                    <a:pt x="303523" y="302228"/>
                  </a:lnTo>
                  <a:lnTo>
                    <a:pt x="267539" y="329908"/>
                  </a:lnTo>
                  <a:lnTo>
                    <a:pt x="225066" y="347753"/>
                  </a:lnTo>
                  <a:lnTo>
                    <a:pt x="177800" y="354075"/>
                  </a:lnTo>
                  <a:lnTo>
                    <a:pt x="130533" y="347753"/>
                  </a:lnTo>
                  <a:lnTo>
                    <a:pt x="88060" y="329908"/>
                  </a:lnTo>
                  <a:lnTo>
                    <a:pt x="52076" y="302228"/>
                  </a:lnTo>
                  <a:lnTo>
                    <a:pt x="24274" y="266398"/>
                  </a:lnTo>
                  <a:lnTo>
                    <a:pt x="6351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2716" y="3951858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82650" y="2543238"/>
            <a:ext cx="2786380" cy="1433830"/>
            <a:chOff x="882650" y="2543238"/>
            <a:chExt cx="2786380" cy="1433830"/>
          </a:xfrm>
        </p:grpSpPr>
        <p:sp>
          <p:nvSpPr>
            <p:cNvPr id="45" name="object 45"/>
            <p:cNvSpPr/>
            <p:nvPr/>
          </p:nvSpPr>
          <p:spPr>
            <a:xfrm>
              <a:off x="2290825" y="3463925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30" h="352425">
                  <a:moveTo>
                    <a:pt x="176911" y="0"/>
                  </a:moveTo>
                  <a:lnTo>
                    <a:pt x="129895" y="6292"/>
                  </a:lnTo>
                  <a:lnTo>
                    <a:pt x="87639" y="24054"/>
                  </a:lnTo>
                  <a:lnTo>
                    <a:pt x="51831" y="51609"/>
                  </a:lnTo>
                  <a:lnTo>
                    <a:pt x="24162" y="87281"/>
                  </a:lnTo>
                  <a:lnTo>
                    <a:pt x="6322" y="129395"/>
                  </a:lnTo>
                  <a:lnTo>
                    <a:pt x="0" y="176275"/>
                  </a:lnTo>
                  <a:lnTo>
                    <a:pt x="6322" y="223102"/>
                  </a:lnTo>
                  <a:lnTo>
                    <a:pt x="24162" y="265180"/>
                  </a:lnTo>
                  <a:lnTo>
                    <a:pt x="51831" y="300831"/>
                  </a:lnTo>
                  <a:lnTo>
                    <a:pt x="87639" y="328374"/>
                  </a:lnTo>
                  <a:lnTo>
                    <a:pt x="129895" y="346132"/>
                  </a:lnTo>
                  <a:lnTo>
                    <a:pt x="176911" y="352425"/>
                  </a:lnTo>
                  <a:lnTo>
                    <a:pt x="223979" y="346132"/>
                  </a:lnTo>
                  <a:lnTo>
                    <a:pt x="266271" y="328374"/>
                  </a:lnTo>
                  <a:lnTo>
                    <a:pt x="302101" y="300831"/>
                  </a:lnTo>
                  <a:lnTo>
                    <a:pt x="329781" y="265180"/>
                  </a:lnTo>
                  <a:lnTo>
                    <a:pt x="347626" y="223102"/>
                  </a:lnTo>
                  <a:lnTo>
                    <a:pt x="353949" y="176275"/>
                  </a:lnTo>
                  <a:lnTo>
                    <a:pt x="347626" y="129395"/>
                  </a:lnTo>
                  <a:lnTo>
                    <a:pt x="329781" y="87281"/>
                  </a:lnTo>
                  <a:lnTo>
                    <a:pt x="302101" y="51609"/>
                  </a:lnTo>
                  <a:lnTo>
                    <a:pt x="266271" y="24054"/>
                  </a:lnTo>
                  <a:lnTo>
                    <a:pt x="223979" y="6292"/>
                  </a:lnTo>
                  <a:lnTo>
                    <a:pt x="1769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90825" y="3463925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30" h="352425">
                  <a:moveTo>
                    <a:pt x="0" y="176275"/>
                  </a:moveTo>
                  <a:lnTo>
                    <a:pt x="6322" y="129395"/>
                  </a:lnTo>
                  <a:lnTo>
                    <a:pt x="24162" y="87281"/>
                  </a:lnTo>
                  <a:lnTo>
                    <a:pt x="51831" y="51609"/>
                  </a:lnTo>
                  <a:lnTo>
                    <a:pt x="87639" y="24054"/>
                  </a:lnTo>
                  <a:lnTo>
                    <a:pt x="129895" y="6292"/>
                  </a:lnTo>
                  <a:lnTo>
                    <a:pt x="176911" y="0"/>
                  </a:lnTo>
                  <a:lnTo>
                    <a:pt x="223979" y="6292"/>
                  </a:lnTo>
                  <a:lnTo>
                    <a:pt x="266271" y="24054"/>
                  </a:lnTo>
                  <a:lnTo>
                    <a:pt x="302101" y="51609"/>
                  </a:lnTo>
                  <a:lnTo>
                    <a:pt x="329781" y="87281"/>
                  </a:lnTo>
                  <a:lnTo>
                    <a:pt x="347626" y="129395"/>
                  </a:lnTo>
                  <a:lnTo>
                    <a:pt x="353949" y="176275"/>
                  </a:lnTo>
                  <a:lnTo>
                    <a:pt x="347626" y="223102"/>
                  </a:lnTo>
                  <a:lnTo>
                    <a:pt x="329781" y="265180"/>
                  </a:lnTo>
                  <a:lnTo>
                    <a:pt x="302101" y="300831"/>
                  </a:lnTo>
                  <a:lnTo>
                    <a:pt x="266271" y="328374"/>
                  </a:lnTo>
                  <a:lnTo>
                    <a:pt x="223979" y="346132"/>
                  </a:lnTo>
                  <a:lnTo>
                    <a:pt x="176911" y="352425"/>
                  </a:lnTo>
                  <a:lnTo>
                    <a:pt x="129895" y="346132"/>
                  </a:lnTo>
                  <a:lnTo>
                    <a:pt x="87639" y="328374"/>
                  </a:lnTo>
                  <a:lnTo>
                    <a:pt x="51831" y="300831"/>
                  </a:lnTo>
                  <a:lnTo>
                    <a:pt x="24162" y="265180"/>
                  </a:lnTo>
                  <a:lnTo>
                    <a:pt x="6322" y="223102"/>
                  </a:lnTo>
                  <a:lnTo>
                    <a:pt x="0" y="1762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937" y="2557526"/>
              <a:ext cx="2757805" cy="1405255"/>
            </a:xfrm>
            <a:custGeom>
              <a:avLst/>
              <a:gdLst/>
              <a:ahLst/>
              <a:cxnLst/>
              <a:rect l="l" t="t" r="r" b="b"/>
              <a:pathLst>
                <a:path w="2757804" h="1405254">
                  <a:moveTo>
                    <a:pt x="2054288" y="1524"/>
                  </a:moveTo>
                  <a:lnTo>
                    <a:pt x="1922462" y="284099"/>
                  </a:lnTo>
                </a:path>
                <a:path w="2757804" h="1405254">
                  <a:moveTo>
                    <a:pt x="2228913" y="0"/>
                  </a:moveTo>
                  <a:lnTo>
                    <a:pt x="2403538" y="296799"/>
                  </a:lnTo>
                </a:path>
                <a:path w="2757804" h="1405254">
                  <a:moveTo>
                    <a:pt x="928687" y="1524"/>
                  </a:moveTo>
                  <a:lnTo>
                    <a:pt x="695388" y="296799"/>
                  </a:lnTo>
                </a:path>
                <a:path w="2757804" h="1405254">
                  <a:moveTo>
                    <a:pt x="511238" y="573024"/>
                  </a:moveTo>
                  <a:lnTo>
                    <a:pt x="328612" y="844550"/>
                  </a:lnTo>
                </a:path>
                <a:path w="2757804" h="1405254">
                  <a:moveTo>
                    <a:pt x="1376362" y="612775"/>
                  </a:moveTo>
                  <a:lnTo>
                    <a:pt x="1555813" y="920750"/>
                  </a:lnTo>
                </a:path>
                <a:path w="2757804" h="1405254">
                  <a:moveTo>
                    <a:pt x="743013" y="587375"/>
                  </a:moveTo>
                  <a:lnTo>
                    <a:pt x="922337" y="895350"/>
                  </a:lnTo>
                </a:path>
                <a:path w="2757804" h="1405254">
                  <a:moveTo>
                    <a:pt x="169862" y="1144524"/>
                  </a:moveTo>
                  <a:lnTo>
                    <a:pt x="0" y="1404874"/>
                  </a:lnTo>
                </a:path>
                <a:path w="2757804" h="1405254">
                  <a:moveTo>
                    <a:pt x="2582862" y="596900"/>
                  </a:moveTo>
                  <a:lnTo>
                    <a:pt x="2757487" y="9048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609471" y="2251709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350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18691" y="286156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0493" y="3394329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000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2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64894" y="345376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33345" y="3463797"/>
            <a:ext cx="173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6860" algn="l"/>
                <a:tab pos="1269365" algn="l"/>
              </a:tabLst>
            </a:pPr>
            <a:r>
              <a:rPr sz="2400" b="1" spc="-75" baseline="-3472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baseline="-3472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2700" spc="-75" baseline="-3086">
                <a:latin typeface="Calibri"/>
                <a:cs typeface="Calibri"/>
              </a:rPr>
              <a:t>8</a:t>
            </a:r>
            <a:r>
              <a:rPr sz="2700" baseline="-3086">
                <a:latin typeface="Calibri"/>
                <a:cs typeface="Calibri"/>
              </a:rPr>
              <a:t>	</a:t>
            </a:r>
            <a:r>
              <a:rPr sz="2400" b="1" baseline="-10416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spc="284" baseline="-10416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04542" y="2894837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09670" y="2138933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19629" y="2855721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1800" spc="-50">
                <a:latin typeface="Calibri"/>
                <a:cs typeface="Calibri"/>
              </a:rPr>
              <a:t>7</a:t>
            </a:r>
            <a:r>
              <a:rPr sz="1800">
                <a:latin typeface="Calibri"/>
                <a:cs typeface="Calibri"/>
              </a:rPr>
              <a:t>	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 spc="28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37" baseline="3086">
                <a:latin typeface="Calibri"/>
                <a:cs typeface="Calibri"/>
              </a:rPr>
              <a:t>15</a:t>
            </a:r>
            <a:endParaRPr sz="2700" baseline="3086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09798" y="2781680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12345">
                <a:latin typeface="Calibri"/>
                <a:cs typeface="Calibri"/>
              </a:rPr>
              <a:t>30</a:t>
            </a:r>
            <a:r>
              <a:rPr sz="2700" spc="494" baseline="-12345"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881687" y="1484312"/>
            <a:ext cx="1456055" cy="954405"/>
            <a:chOff x="5881687" y="1484312"/>
            <a:chExt cx="1456055" cy="954405"/>
          </a:xfrm>
        </p:grpSpPr>
        <p:sp>
          <p:nvSpPr>
            <p:cNvPr id="58" name="object 58"/>
            <p:cNvSpPr/>
            <p:nvPr/>
          </p:nvSpPr>
          <p:spPr>
            <a:xfrm>
              <a:off x="6418326" y="1489075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177800" y="0"/>
                  </a:moveTo>
                  <a:lnTo>
                    <a:pt x="130498" y="6292"/>
                  </a:lnTo>
                  <a:lnTo>
                    <a:pt x="88015" y="24054"/>
                  </a:lnTo>
                  <a:lnTo>
                    <a:pt x="52038" y="51609"/>
                  </a:lnTo>
                  <a:lnTo>
                    <a:pt x="24252" y="87281"/>
                  </a:lnTo>
                  <a:lnTo>
                    <a:pt x="6344" y="129395"/>
                  </a:lnTo>
                  <a:lnTo>
                    <a:pt x="0" y="176275"/>
                  </a:lnTo>
                  <a:lnTo>
                    <a:pt x="6344" y="223102"/>
                  </a:lnTo>
                  <a:lnTo>
                    <a:pt x="24252" y="265180"/>
                  </a:lnTo>
                  <a:lnTo>
                    <a:pt x="52038" y="300831"/>
                  </a:lnTo>
                  <a:lnTo>
                    <a:pt x="88015" y="328374"/>
                  </a:lnTo>
                  <a:lnTo>
                    <a:pt x="130498" y="346132"/>
                  </a:lnTo>
                  <a:lnTo>
                    <a:pt x="177800" y="352425"/>
                  </a:lnTo>
                  <a:lnTo>
                    <a:pt x="225057" y="346132"/>
                  </a:lnTo>
                  <a:lnTo>
                    <a:pt x="267527" y="328374"/>
                  </a:lnTo>
                  <a:lnTo>
                    <a:pt x="303514" y="300831"/>
                  </a:lnTo>
                  <a:lnTo>
                    <a:pt x="331319" y="265180"/>
                  </a:lnTo>
                  <a:lnTo>
                    <a:pt x="349247" y="223102"/>
                  </a:lnTo>
                  <a:lnTo>
                    <a:pt x="355600" y="176275"/>
                  </a:lnTo>
                  <a:lnTo>
                    <a:pt x="349247" y="129395"/>
                  </a:lnTo>
                  <a:lnTo>
                    <a:pt x="331319" y="87281"/>
                  </a:lnTo>
                  <a:lnTo>
                    <a:pt x="303514" y="51609"/>
                  </a:lnTo>
                  <a:lnTo>
                    <a:pt x="267527" y="24054"/>
                  </a:lnTo>
                  <a:lnTo>
                    <a:pt x="225057" y="6292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18326" y="1489075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0" y="176275"/>
                  </a:moveTo>
                  <a:lnTo>
                    <a:pt x="6344" y="129395"/>
                  </a:lnTo>
                  <a:lnTo>
                    <a:pt x="24252" y="87281"/>
                  </a:lnTo>
                  <a:lnTo>
                    <a:pt x="52038" y="51609"/>
                  </a:lnTo>
                  <a:lnTo>
                    <a:pt x="88015" y="24054"/>
                  </a:lnTo>
                  <a:lnTo>
                    <a:pt x="130498" y="6292"/>
                  </a:lnTo>
                  <a:lnTo>
                    <a:pt x="177800" y="0"/>
                  </a:lnTo>
                  <a:lnTo>
                    <a:pt x="225057" y="6292"/>
                  </a:lnTo>
                  <a:lnTo>
                    <a:pt x="267527" y="24054"/>
                  </a:lnTo>
                  <a:lnTo>
                    <a:pt x="303514" y="51609"/>
                  </a:lnTo>
                  <a:lnTo>
                    <a:pt x="331319" y="87281"/>
                  </a:lnTo>
                  <a:lnTo>
                    <a:pt x="349247" y="129395"/>
                  </a:lnTo>
                  <a:lnTo>
                    <a:pt x="355600" y="176275"/>
                  </a:lnTo>
                  <a:lnTo>
                    <a:pt x="349247" y="223102"/>
                  </a:lnTo>
                  <a:lnTo>
                    <a:pt x="331319" y="265180"/>
                  </a:lnTo>
                  <a:lnTo>
                    <a:pt x="303514" y="300831"/>
                  </a:lnTo>
                  <a:lnTo>
                    <a:pt x="267527" y="328374"/>
                  </a:lnTo>
                  <a:lnTo>
                    <a:pt x="225057" y="346132"/>
                  </a:lnTo>
                  <a:lnTo>
                    <a:pt x="177800" y="352425"/>
                  </a:lnTo>
                  <a:lnTo>
                    <a:pt x="130498" y="346132"/>
                  </a:lnTo>
                  <a:lnTo>
                    <a:pt x="88015" y="328374"/>
                  </a:lnTo>
                  <a:lnTo>
                    <a:pt x="52038" y="300831"/>
                  </a:lnTo>
                  <a:lnTo>
                    <a:pt x="24252" y="265180"/>
                  </a:lnTo>
                  <a:lnTo>
                    <a:pt x="6344" y="223102"/>
                  </a:lnTo>
                  <a:lnTo>
                    <a:pt x="0" y="17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15125" y="1795525"/>
              <a:ext cx="316230" cy="352425"/>
            </a:xfrm>
            <a:custGeom>
              <a:avLst/>
              <a:gdLst/>
              <a:ahLst/>
              <a:cxnLst/>
              <a:rect l="l" t="t" r="r" b="b"/>
              <a:pathLst>
                <a:path w="316229" h="352425">
                  <a:moveTo>
                    <a:pt x="0" y="0"/>
                  </a:moveTo>
                  <a:lnTo>
                    <a:pt x="315975" y="352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86450" y="2081276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29" h="352425">
                  <a:moveTo>
                    <a:pt x="177037" y="0"/>
                  </a:moveTo>
                  <a:lnTo>
                    <a:pt x="129969" y="6292"/>
                  </a:lnTo>
                  <a:lnTo>
                    <a:pt x="87677" y="24050"/>
                  </a:lnTo>
                  <a:lnTo>
                    <a:pt x="51847" y="51593"/>
                  </a:lnTo>
                  <a:lnTo>
                    <a:pt x="24167" y="87244"/>
                  </a:lnTo>
                  <a:lnTo>
                    <a:pt x="6322" y="129322"/>
                  </a:lnTo>
                  <a:lnTo>
                    <a:pt x="0" y="176149"/>
                  </a:lnTo>
                  <a:lnTo>
                    <a:pt x="6322" y="222984"/>
                  </a:lnTo>
                  <a:lnTo>
                    <a:pt x="24167" y="265086"/>
                  </a:lnTo>
                  <a:lnTo>
                    <a:pt x="51847" y="300767"/>
                  </a:lnTo>
                  <a:lnTo>
                    <a:pt x="87677" y="328342"/>
                  </a:lnTo>
                  <a:lnTo>
                    <a:pt x="129969" y="346123"/>
                  </a:lnTo>
                  <a:lnTo>
                    <a:pt x="177037" y="352425"/>
                  </a:lnTo>
                  <a:lnTo>
                    <a:pt x="224106" y="346123"/>
                  </a:lnTo>
                  <a:lnTo>
                    <a:pt x="266398" y="328342"/>
                  </a:lnTo>
                  <a:lnTo>
                    <a:pt x="302228" y="300767"/>
                  </a:lnTo>
                  <a:lnTo>
                    <a:pt x="329908" y="265086"/>
                  </a:lnTo>
                  <a:lnTo>
                    <a:pt x="347753" y="222984"/>
                  </a:lnTo>
                  <a:lnTo>
                    <a:pt x="354075" y="176149"/>
                  </a:lnTo>
                  <a:lnTo>
                    <a:pt x="347753" y="129322"/>
                  </a:lnTo>
                  <a:lnTo>
                    <a:pt x="329908" y="87244"/>
                  </a:lnTo>
                  <a:lnTo>
                    <a:pt x="302228" y="51593"/>
                  </a:lnTo>
                  <a:lnTo>
                    <a:pt x="266398" y="24050"/>
                  </a:lnTo>
                  <a:lnTo>
                    <a:pt x="224106" y="6292"/>
                  </a:lnTo>
                  <a:lnTo>
                    <a:pt x="17703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86450" y="2081276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29" h="352425">
                  <a:moveTo>
                    <a:pt x="0" y="176149"/>
                  </a:moveTo>
                  <a:lnTo>
                    <a:pt x="6322" y="129322"/>
                  </a:lnTo>
                  <a:lnTo>
                    <a:pt x="24167" y="87244"/>
                  </a:lnTo>
                  <a:lnTo>
                    <a:pt x="51847" y="51593"/>
                  </a:lnTo>
                  <a:lnTo>
                    <a:pt x="87677" y="24050"/>
                  </a:lnTo>
                  <a:lnTo>
                    <a:pt x="129969" y="6292"/>
                  </a:lnTo>
                  <a:lnTo>
                    <a:pt x="177037" y="0"/>
                  </a:lnTo>
                  <a:lnTo>
                    <a:pt x="224106" y="6292"/>
                  </a:lnTo>
                  <a:lnTo>
                    <a:pt x="266398" y="24050"/>
                  </a:lnTo>
                  <a:lnTo>
                    <a:pt x="302228" y="51593"/>
                  </a:lnTo>
                  <a:lnTo>
                    <a:pt x="329908" y="87244"/>
                  </a:lnTo>
                  <a:lnTo>
                    <a:pt x="347753" y="129322"/>
                  </a:lnTo>
                  <a:lnTo>
                    <a:pt x="354075" y="176149"/>
                  </a:lnTo>
                  <a:lnTo>
                    <a:pt x="347753" y="222984"/>
                  </a:lnTo>
                  <a:lnTo>
                    <a:pt x="329908" y="265086"/>
                  </a:lnTo>
                  <a:lnTo>
                    <a:pt x="302228" y="300767"/>
                  </a:lnTo>
                  <a:lnTo>
                    <a:pt x="266398" y="328342"/>
                  </a:lnTo>
                  <a:lnTo>
                    <a:pt x="224106" y="346123"/>
                  </a:lnTo>
                  <a:lnTo>
                    <a:pt x="177037" y="352425"/>
                  </a:lnTo>
                  <a:lnTo>
                    <a:pt x="129969" y="346123"/>
                  </a:lnTo>
                  <a:lnTo>
                    <a:pt x="87677" y="328342"/>
                  </a:lnTo>
                  <a:lnTo>
                    <a:pt x="51847" y="300767"/>
                  </a:lnTo>
                  <a:lnTo>
                    <a:pt x="24167" y="265086"/>
                  </a:lnTo>
                  <a:lnTo>
                    <a:pt x="6322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77125" y="2081276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177800" y="0"/>
                  </a:moveTo>
                  <a:lnTo>
                    <a:pt x="130498" y="6292"/>
                  </a:lnTo>
                  <a:lnTo>
                    <a:pt x="88015" y="24050"/>
                  </a:lnTo>
                  <a:lnTo>
                    <a:pt x="52038" y="51593"/>
                  </a:lnTo>
                  <a:lnTo>
                    <a:pt x="24252" y="87244"/>
                  </a:lnTo>
                  <a:lnTo>
                    <a:pt x="6344" y="129322"/>
                  </a:lnTo>
                  <a:lnTo>
                    <a:pt x="0" y="176149"/>
                  </a:lnTo>
                  <a:lnTo>
                    <a:pt x="6344" y="222984"/>
                  </a:lnTo>
                  <a:lnTo>
                    <a:pt x="24252" y="265086"/>
                  </a:lnTo>
                  <a:lnTo>
                    <a:pt x="52038" y="300767"/>
                  </a:lnTo>
                  <a:lnTo>
                    <a:pt x="88015" y="328342"/>
                  </a:lnTo>
                  <a:lnTo>
                    <a:pt x="130498" y="346123"/>
                  </a:lnTo>
                  <a:lnTo>
                    <a:pt x="177800" y="352425"/>
                  </a:lnTo>
                  <a:lnTo>
                    <a:pt x="225057" y="346123"/>
                  </a:lnTo>
                  <a:lnTo>
                    <a:pt x="267527" y="328342"/>
                  </a:lnTo>
                  <a:lnTo>
                    <a:pt x="303514" y="300767"/>
                  </a:lnTo>
                  <a:lnTo>
                    <a:pt x="331319" y="265086"/>
                  </a:lnTo>
                  <a:lnTo>
                    <a:pt x="349247" y="222984"/>
                  </a:lnTo>
                  <a:lnTo>
                    <a:pt x="355600" y="176149"/>
                  </a:lnTo>
                  <a:lnTo>
                    <a:pt x="349247" y="129322"/>
                  </a:lnTo>
                  <a:lnTo>
                    <a:pt x="331319" y="87244"/>
                  </a:lnTo>
                  <a:lnTo>
                    <a:pt x="303514" y="51593"/>
                  </a:lnTo>
                  <a:lnTo>
                    <a:pt x="267527" y="24050"/>
                  </a:lnTo>
                  <a:lnTo>
                    <a:pt x="225057" y="6292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77125" y="2081276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0" y="176149"/>
                  </a:moveTo>
                  <a:lnTo>
                    <a:pt x="6344" y="129322"/>
                  </a:lnTo>
                  <a:lnTo>
                    <a:pt x="24252" y="87244"/>
                  </a:lnTo>
                  <a:lnTo>
                    <a:pt x="52038" y="51593"/>
                  </a:lnTo>
                  <a:lnTo>
                    <a:pt x="88015" y="24050"/>
                  </a:lnTo>
                  <a:lnTo>
                    <a:pt x="130498" y="6292"/>
                  </a:lnTo>
                  <a:lnTo>
                    <a:pt x="177800" y="0"/>
                  </a:lnTo>
                  <a:lnTo>
                    <a:pt x="225057" y="6292"/>
                  </a:lnTo>
                  <a:lnTo>
                    <a:pt x="267527" y="24050"/>
                  </a:lnTo>
                  <a:lnTo>
                    <a:pt x="303514" y="51593"/>
                  </a:lnTo>
                  <a:lnTo>
                    <a:pt x="331319" y="87244"/>
                  </a:lnTo>
                  <a:lnTo>
                    <a:pt x="349247" y="129322"/>
                  </a:lnTo>
                  <a:lnTo>
                    <a:pt x="355600" y="176149"/>
                  </a:lnTo>
                  <a:lnTo>
                    <a:pt x="349247" y="222984"/>
                  </a:lnTo>
                  <a:lnTo>
                    <a:pt x="331319" y="265086"/>
                  </a:lnTo>
                  <a:lnTo>
                    <a:pt x="303514" y="300767"/>
                  </a:lnTo>
                  <a:lnTo>
                    <a:pt x="267527" y="328342"/>
                  </a:lnTo>
                  <a:lnTo>
                    <a:pt x="225057" y="346123"/>
                  </a:lnTo>
                  <a:lnTo>
                    <a:pt x="177800" y="352425"/>
                  </a:lnTo>
                  <a:lnTo>
                    <a:pt x="130498" y="346123"/>
                  </a:lnTo>
                  <a:lnTo>
                    <a:pt x="88015" y="328342"/>
                  </a:lnTo>
                  <a:lnTo>
                    <a:pt x="52038" y="300767"/>
                  </a:lnTo>
                  <a:lnTo>
                    <a:pt x="24252" y="265086"/>
                  </a:lnTo>
                  <a:lnTo>
                    <a:pt x="6344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028180" y="209283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169025" y="1781175"/>
            <a:ext cx="279400" cy="341630"/>
          </a:xfrm>
          <a:custGeom>
            <a:avLst/>
            <a:gdLst/>
            <a:ahLst/>
            <a:cxnLst/>
            <a:rect l="l" t="t" r="r" b="b"/>
            <a:pathLst>
              <a:path w="279400" h="341630">
                <a:moveTo>
                  <a:pt x="279400" y="0"/>
                </a:moveTo>
                <a:lnTo>
                  <a:pt x="0" y="3412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51702" y="1500632"/>
            <a:ext cx="50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24305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487" baseline="2430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59451" y="3873500"/>
            <a:ext cx="3129280" cy="13239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35"/>
              </a:spcBef>
            </a:pPr>
            <a:r>
              <a:rPr sz="2000">
                <a:latin typeface="Calibri"/>
                <a:cs typeface="Calibri"/>
              </a:rPr>
              <a:t>10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silindikten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sonra</a:t>
            </a:r>
            <a:endParaRPr sz="2000">
              <a:latin typeface="Calibri"/>
              <a:cs typeface="Calibri"/>
            </a:endParaRPr>
          </a:p>
          <a:p>
            <a:pPr marL="106045" marR="93980" indent="-1905" algn="ctr">
              <a:lnSpc>
                <a:spcPct val="100000"/>
              </a:lnSpc>
            </a:pPr>
            <a:r>
              <a:rPr sz="2000">
                <a:latin typeface="Calibri"/>
                <a:cs typeface="Calibri"/>
              </a:rPr>
              <a:t>10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15(sağ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alt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ağaçtaki</a:t>
            </a:r>
            <a:r>
              <a:rPr sz="2000" spc="-25">
                <a:latin typeface="Calibri"/>
                <a:cs typeface="Calibri"/>
              </a:rPr>
              <a:t> en </a:t>
            </a:r>
            <a:r>
              <a:rPr sz="2000">
                <a:latin typeface="Calibri"/>
                <a:cs typeface="Calibri"/>
              </a:rPr>
              <a:t>küçük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eleman)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yer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değiştirdi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15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silindi.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143688" y="2679636"/>
            <a:ext cx="365125" cy="362585"/>
            <a:chOff x="6143688" y="2679636"/>
            <a:chExt cx="365125" cy="362585"/>
          </a:xfrm>
        </p:grpSpPr>
        <p:sp>
          <p:nvSpPr>
            <p:cNvPr id="70" name="object 70"/>
            <p:cNvSpPr/>
            <p:nvPr/>
          </p:nvSpPr>
          <p:spPr>
            <a:xfrm>
              <a:off x="6148451" y="2684398"/>
              <a:ext cx="355600" cy="353060"/>
            </a:xfrm>
            <a:custGeom>
              <a:avLst/>
              <a:gdLst/>
              <a:ahLst/>
              <a:cxnLst/>
              <a:rect l="l" t="t" r="r" b="b"/>
              <a:pathLst>
                <a:path w="355600" h="353060">
                  <a:moveTo>
                    <a:pt x="177800" y="0"/>
                  </a:moveTo>
                  <a:lnTo>
                    <a:pt x="130498" y="6301"/>
                  </a:lnTo>
                  <a:lnTo>
                    <a:pt x="88015" y="24082"/>
                  </a:lnTo>
                  <a:lnTo>
                    <a:pt x="52038" y="51657"/>
                  </a:lnTo>
                  <a:lnTo>
                    <a:pt x="24252" y="87338"/>
                  </a:lnTo>
                  <a:lnTo>
                    <a:pt x="6344" y="129440"/>
                  </a:lnTo>
                  <a:lnTo>
                    <a:pt x="0" y="176275"/>
                  </a:lnTo>
                  <a:lnTo>
                    <a:pt x="6344" y="223111"/>
                  </a:lnTo>
                  <a:lnTo>
                    <a:pt x="24252" y="265213"/>
                  </a:lnTo>
                  <a:lnTo>
                    <a:pt x="52038" y="300894"/>
                  </a:lnTo>
                  <a:lnTo>
                    <a:pt x="88015" y="328469"/>
                  </a:lnTo>
                  <a:lnTo>
                    <a:pt x="130498" y="346250"/>
                  </a:lnTo>
                  <a:lnTo>
                    <a:pt x="177800" y="352551"/>
                  </a:lnTo>
                  <a:lnTo>
                    <a:pt x="225057" y="346250"/>
                  </a:lnTo>
                  <a:lnTo>
                    <a:pt x="267527" y="328469"/>
                  </a:lnTo>
                  <a:lnTo>
                    <a:pt x="303514" y="300894"/>
                  </a:lnTo>
                  <a:lnTo>
                    <a:pt x="331319" y="265213"/>
                  </a:lnTo>
                  <a:lnTo>
                    <a:pt x="349247" y="223111"/>
                  </a:lnTo>
                  <a:lnTo>
                    <a:pt x="355600" y="176275"/>
                  </a:lnTo>
                  <a:lnTo>
                    <a:pt x="349247" y="129440"/>
                  </a:lnTo>
                  <a:lnTo>
                    <a:pt x="331319" y="87338"/>
                  </a:lnTo>
                  <a:lnTo>
                    <a:pt x="303514" y="51657"/>
                  </a:lnTo>
                  <a:lnTo>
                    <a:pt x="267527" y="24082"/>
                  </a:lnTo>
                  <a:lnTo>
                    <a:pt x="225057" y="630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48451" y="2684398"/>
              <a:ext cx="355600" cy="353060"/>
            </a:xfrm>
            <a:custGeom>
              <a:avLst/>
              <a:gdLst/>
              <a:ahLst/>
              <a:cxnLst/>
              <a:rect l="l" t="t" r="r" b="b"/>
              <a:pathLst>
                <a:path w="355600" h="353060">
                  <a:moveTo>
                    <a:pt x="0" y="176275"/>
                  </a:moveTo>
                  <a:lnTo>
                    <a:pt x="6344" y="129440"/>
                  </a:lnTo>
                  <a:lnTo>
                    <a:pt x="24252" y="87338"/>
                  </a:lnTo>
                  <a:lnTo>
                    <a:pt x="52038" y="51657"/>
                  </a:lnTo>
                  <a:lnTo>
                    <a:pt x="88015" y="24082"/>
                  </a:lnTo>
                  <a:lnTo>
                    <a:pt x="130498" y="6301"/>
                  </a:lnTo>
                  <a:lnTo>
                    <a:pt x="177800" y="0"/>
                  </a:lnTo>
                  <a:lnTo>
                    <a:pt x="225057" y="6301"/>
                  </a:lnTo>
                  <a:lnTo>
                    <a:pt x="267527" y="24082"/>
                  </a:lnTo>
                  <a:lnTo>
                    <a:pt x="303514" y="51657"/>
                  </a:lnTo>
                  <a:lnTo>
                    <a:pt x="331319" y="87338"/>
                  </a:lnTo>
                  <a:lnTo>
                    <a:pt x="349247" y="129440"/>
                  </a:lnTo>
                  <a:lnTo>
                    <a:pt x="355600" y="176275"/>
                  </a:lnTo>
                  <a:lnTo>
                    <a:pt x="349247" y="223111"/>
                  </a:lnTo>
                  <a:lnTo>
                    <a:pt x="331319" y="265213"/>
                  </a:lnTo>
                  <a:lnTo>
                    <a:pt x="303514" y="300894"/>
                  </a:lnTo>
                  <a:lnTo>
                    <a:pt x="267527" y="328469"/>
                  </a:lnTo>
                  <a:lnTo>
                    <a:pt x="225057" y="346250"/>
                  </a:lnTo>
                  <a:lnTo>
                    <a:pt x="177800" y="352551"/>
                  </a:lnTo>
                  <a:lnTo>
                    <a:pt x="130498" y="346250"/>
                  </a:lnTo>
                  <a:lnTo>
                    <a:pt x="88015" y="328469"/>
                  </a:lnTo>
                  <a:lnTo>
                    <a:pt x="52038" y="300894"/>
                  </a:lnTo>
                  <a:lnTo>
                    <a:pt x="24252" y="265213"/>
                  </a:lnTo>
                  <a:lnTo>
                    <a:pt x="6344" y="223111"/>
                  </a:lnTo>
                  <a:lnTo>
                    <a:pt x="0" y="1762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257290" y="26960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483288" y="2400363"/>
            <a:ext cx="815975" cy="641350"/>
            <a:chOff x="5483288" y="2400363"/>
            <a:chExt cx="815975" cy="641350"/>
          </a:xfrm>
        </p:grpSpPr>
        <p:sp>
          <p:nvSpPr>
            <p:cNvPr id="74" name="object 74"/>
            <p:cNvSpPr/>
            <p:nvPr/>
          </p:nvSpPr>
          <p:spPr>
            <a:xfrm>
              <a:off x="6169025" y="2414651"/>
              <a:ext cx="116205" cy="279400"/>
            </a:xfrm>
            <a:custGeom>
              <a:avLst/>
              <a:gdLst/>
              <a:ahLst/>
              <a:cxnLst/>
              <a:rect l="l" t="t" r="r" b="b"/>
              <a:pathLst>
                <a:path w="116204" h="279400">
                  <a:moveTo>
                    <a:pt x="0" y="0"/>
                  </a:moveTo>
                  <a:lnTo>
                    <a:pt x="115950" y="279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88051" y="2684399"/>
              <a:ext cx="354330" cy="353060"/>
            </a:xfrm>
            <a:custGeom>
              <a:avLst/>
              <a:gdLst/>
              <a:ahLst/>
              <a:cxnLst/>
              <a:rect l="l" t="t" r="r" b="b"/>
              <a:pathLst>
                <a:path w="354329" h="353060">
                  <a:moveTo>
                    <a:pt x="176911" y="0"/>
                  </a:moveTo>
                  <a:lnTo>
                    <a:pt x="129895" y="6301"/>
                  </a:lnTo>
                  <a:lnTo>
                    <a:pt x="87639" y="24082"/>
                  </a:lnTo>
                  <a:lnTo>
                    <a:pt x="51831" y="51657"/>
                  </a:lnTo>
                  <a:lnTo>
                    <a:pt x="24162" y="87338"/>
                  </a:lnTo>
                  <a:lnTo>
                    <a:pt x="6322" y="129440"/>
                  </a:lnTo>
                  <a:lnTo>
                    <a:pt x="0" y="176275"/>
                  </a:lnTo>
                  <a:lnTo>
                    <a:pt x="6322" y="223111"/>
                  </a:lnTo>
                  <a:lnTo>
                    <a:pt x="24162" y="265213"/>
                  </a:lnTo>
                  <a:lnTo>
                    <a:pt x="51831" y="300894"/>
                  </a:lnTo>
                  <a:lnTo>
                    <a:pt x="87639" y="328469"/>
                  </a:lnTo>
                  <a:lnTo>
                    <a:pt x="129895" y="346250"/>
                  </a:lnTo>
                  <a:lnTo>
                    <a:pt x="176911" y="352551"/>
                  </a:lnTo>
                  <a:lnTo>
                    <a:pt x="223979" y="346250"/>
                  </a:lnTo>
                  <a:lnTo>
                    <a:pt x="266271" y="328469"/>
                  </a:lnTo>
                  <a:lnTo>
                    <a:pt x="302101" y="300894"/>
                  </a:lnTo>
                  <a:lnTo>
                    <a:pt x="329781" y="265213"/>
                  </a:lnTo>
                  <a:lnTo>
                    <a:pt x="347626" y="223111"/>
                  </a:lnTo>
                  <a:lnTo>
                    <a:pt x="353949" y="176275"/>
                  </a:lnTo>
                  <a:lnTo>
                    <a:pt x="347626" y="129440"/>
                  </a:lnTo>
                  <a:lnTo>
                    <a:pt x="329781" y="87338"/>
                  </a:lnTo>
                  <a:lnTo>
                    <a:pt x="302101" y="51657"/>
                  </a:lnTo>
                  <a:lnTo>
                    <a:pt x="266271" y="24082"/>
                  </a:lnTo>
                  <a:lnTo>
                    <a:pt x="223979" y="6301"/>
                  </a:lnTo>
                  <a:lnTo>
                    <a:pt x="1769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88051" y="2684399"/>
              <a:ext cx="354330" cy="353060"/>
            </a:xfrm>
            <a:custGeom>
              <a:avLst/>
              <a:gdLst/>
              <a:ahLst/>
              <a:cxnLst/>
              <a:rect l="l" t="t" r="r" b="b"/>
              <a:pathLst>
                <a:path w="354329" h="353060">
                  <a:moveTo>
                    <a:pt x="0" y="176275"/>
                  </a:moveTo>
                  <a:lnTo>
                    <a:pt x="6322" y="129440"/>
                  </a:lnTo>
                  <a:lnTo>
                    <a:pt x="24162" y="87338"/>
                  </a:lnTo>
                  <a:lnTo>
                    <a:pt x="51831" y="51657"/>
                  </a:lnTo>
                  <a:lnTo>
                    <a:pt x="87639" y="24082"/>
                  </a:lnTo>
                  <a:lnTo>
                    <a:pt x="129895" y="6301"/>
                  </a:lnTo>
                  <a:lnTo>
                    <a:pt x="176911" y="0"/>
                  </a:lnTo>
                  <a:lnTo>
                    <a:pt x="223979" y="6301"/>
                  </a:lnTo>
                  <a:lnTo>
                    <a:pt x="266271" y="24082"/>
                  </a:lnTo>
                  <a:lnTo>
                    <a:pt x="302101" y="51657"/>
                  </a:lnTo>
                  <a:lnTo>
                    <a:pt x="329781" y="87338"/>
                  </a:lnTo>
                  <a:lnTo>
                    <a:pt x="347626" y="129440"/>
                  </a:lnTo>
                  <a:lnTo>
                    <a:pt x="353949" y="176275"/>
                  </a:lnTo>
                  <a:lnTo>
                    <a:pt x="347626" y="223111"/>
                  </a:lnTo>
                  <a:lnTo>
                    <a:pt x="329781" y="265213"/>
                  </a:lnTo>
                  <a:lnTo>
                    <a:pt x="302101" y="300894"/>
                  </a:lnTo>
                  <a:lnTo>
                    <a:pt x="266271" y="328469"/>
                  </a:lnTo>
                  <a:lnTo>
                    <a:pt x="223979" y="346250"/>
                  </a:lnTo>
                  <a:lnTo>
                    <a:pt x="176911" y="352551"/>
                  </a:lnTo>
                  <a:lnTo>
                    <a:pt x="129895" y="346250"/>
                  </a:lnTo>
                  <a:lnTo>
                    <a:pt x="87639" y="328469"/>
                  </a:lnTo>
                  <a:lnTo>
                    <a:pt x="51831" y="300894"/>
                  </a:lnTo>
                  <a:lnTo>
                    <a:pt x="24162" y="265213"/>
                  </a:lnTo>
                  <a:lnTo>
                    <a:pt x="6322" y="223111"/>
                  </a:lnTo>
                  <a:lnTo>
                    <a:pt x="0" y="17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595365" y="26960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116512" y="2655887"/>
            <a:ext cx="2894330" cy="995680"/>
            <a:chOff x="5116512" y="2655887"/>
            <a:chExt cx="2894330" cy="995680"/>
          </a:xfrm>
        </p:grpSpPr>
        <p:sp>
          <p:nvSpPr>
            <p:cNvPr id="79" name="object 79"/>
            <p:cNvSpPr/>
            <p:nvPr/>
          </p:nvSpPr>
          <p:spPr>
            <a:xfrm>
              <a:off x="7321550" y="2660650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30">
                  <a:moveTo>
                    <a:pt x="177038" y="0"/>
                  </a:moveTo>
                  <a:lnTo>
                    <a:pt x="129969" y="6322"/>
                  </a:lnTo>
                  <a:lnTo>
                    <a:pt x="87677" y="24167"/>
                  </a:lnTo>
                  <a:lnTo>
                    <a:pt x="51847" y="51847"/>
                  </a:lnTo>
                  <a:lnTo>
                    <a:pt x="24167" y="87677"/>
                  </a:lnTo>
                  <a:lnTo>
                    <a:pt x="6322" y="129969"/>
                  </a:lnTo>
                  <a:lnTo>
                    <a:pt x="0" y="177037"/>
                  </a:lnTo>
                  <a:lnTo>
                    <a:pt x="6322" y="224106"/>
                  </a:lnTo>
                  <a:lnTo>
                    <a:pt x="24167" y="266398"/>
                  </a:lnTo>
                  <a:lnTo>
                    <a:pt x="51847" y="302228"/>
                  </a:lnTo>
                  <a:lnTo>
                    <a:pt x="87677" y="329908"/>
                  </a:lnTo>
                  <a:lnTo>
                    <a:pt x="129969" y="347753"/>
                  </a:lnTo>
                  <a:lnTo>
                    <a:pt x="177038" y="354075"/>
                  </a:lnTo>
                  <a:lnTo>
                    <a:pt x="224106" y="347753"/>
                  </a:lnTo>
                  <a:lnTo>
                    <a:pt x="266398" y="329908"/>
                  </a:lnTo>
                  <a:lnTo>
                    <a:pt x="302228" y="302228"/>
                  </a:lnTo>
                  <a:lnTo>
                    <a:pt x="329908" y="266398"/>
                  </a:lnTo>
                  <a:lnTo>
                    <a:pt x="347753" y="224106"/>
                  </a:lnTo>
                  <a:lnTo>
                    <a:pt x="354075" y="177037"/>
                  </a:lnTo>
                  <a:lnTo>
                    <a:pt x="347753" y="129969"/>
                  </a:lnTo>
                  <a:lnTo>
                    <a:pt x="329908" y="87677"/>
                  </a:lnTo>
                  <a:lnTo>
                    <a:pt x="302228" y="51847"/>
                  </a:lnTo>
                  <a:lnTo>
                    <a:pt x="266398" y="24167"/>
                  </a:lnTo>
                  <a:lnTo>
                    <a:pt x="224106" y="6322"/>
                  </a:lnTo>
                  <a:lnTo>
                    <a:pt x="1770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21550" y="2660650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30">
                  <a:moveTo>
                    <a:pt x="0" y="177037"/>
                  </a:moveTo>
                  <a:lnTo>
                    <a:pt x="6322" y="129969"/>
                  </a:lnTo>
                  <a:lnTo>
                    <a:pt x="24167" y="87677"/>
                  </a:lnTo>
                  <a:lnTo>
                    <a:pt x="51847" y="51847"/>
                  </a:lnTo>
                  <a:lnTo>
                    <a:pt x="87677" y="24167"/>
                  </a:lnTo>
                  <a:lnTo>
                    <a:pt x="129969" y="6322"/>
                  </a:lnTo>
                  <a:lnTo>
                    <a:pt x="177038" y="0"/>
                  </a:lnTo>
                  <a:lnTo>
                    <a:pt x="224106" y="6322"/>
                  </a:lnTo>
                  <a:lnTo>
                    <a:pt x="266398" y="24167"/>
                  </a:lnTo>
                  <a:lnTo>
                    <a:pt x="302228" y="51847"/>
                  </a:lnTo>
                  <a:lnTo>
                    <a:pt x="329908" y="87677"/>
                  </a:lnTo>
                  <a:lnTo>
                    <a:pt x="347753" y="129969"/>
                  </a:lnTo>
                  <a:lnTo>
                    <a:pt x="354075" y="177037"/>
                  </a:lnTo>
                  <a:lnTo>
                    <a:pt x="347753" y="224106"/>
                  </a:lnTo>
                  <a:lnTo>
                    <a:pt x="329908" y="266398"/>
                  </a:lnTo>
                  <a:lnTo>
                    <a:pt x="302228" y="302228"/>
                  </a:lnTo>
                  <a:lnTo>
                    <a:pt x="266398" y="329908"/>
                  </a:lnTo>
                  <a:lnTo>
                    <a:pt x="224106" y="347753"/>
                  </a:lnTo>
                  <a:lnTo>
                    <a:pt x="177038" y="354075"/>
                  </a:lnTo>
                  <a:lnTo>
                    <a:pt x="129969" y="347753"/>
                  </a:lnTo>
                  <a:lnTo>
                    <a:pt x="87677" y="329908"/>
                  </a:lnTo>
                  <a:lnTo>
                    <a:pt x="51847" y="302228"/>
                  </a:lnTo>
                  <a:lnTo>
                    <a:pt x="24167" y="266398"/>
                  </a:lnTo>
                  <a:lnTo>
                    <a:pt x="6322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51750" y="3294126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29" h="352425">
                  <a:moveTo>
                    <a:pt x="177038" y="0"/>
                  </a:moveTo>
                  <a:lnTo>
                    <a:pt x="129969" y="6292"/>
                  </a:lnTo>
                  <a:lnTo>
                    <a:pt x="87677" y="24050"/>
                  </a:lnTo>
                  <a:lnTo>
                    <a:pt x="51847" y="51593"/>
                  </a:lnTo>
                  <a:lnTo>
                    <a:pt x="24167" y="87244"/>
                  </a:lnTo>
                  <a:lnTo>
                    <a:pt x="6322" y="129322"/>
                  </a:lnTo>
                  <a:lnTo>
                    <a:pt x="0" y="176149"/>
                  </a:lnTo>
                  <a:lnTo>
                    <a:pt x="6322" y="222984"/>
                  </a:lnTo>
                  <a:lnTo>
                    <a:pt x="24167" y="265086"/>
                  </a:lnTo>
                  <a:lnTo>
                    <a:pt x="51847" y="300767"/>
                  </a:lnTo>
                  <a:lnTo>
                    <a:pt x="87677" y="328342"/>
                  </a:lnTo>
                  <a:lnTo>
                    <a:pt x="129969" y="346123"/>
                  </a:lnTo>
                  <a:lnTo>
                    <a:pt x="177038" y="352425"/>
                  </a:lnTo>
                  <a:lnTo>
                    <a:pt x="224106" y="346123"/>
                  </a:lnTo>
                  <a:lnTo>
                    <a:pt x="266398" y="328342"/>
                  </a:lnTo>
                  <a:lnTo>
                    <a:pt x="302228" y="300767"/>
                  </a:lnTo>
                  <a:lnTo>
                    <a:pt x="329908" y="265086"/>
                  </a:lnTo>
                  <a:lnTo>
                    <a:pt x="347753" y="222984"/>
                  </a:lnTo>
                  <a:lnTo>
                    <a:pt x="354075" y="176149"/>
                  </a:lnTo>
                  <a:lnTo>
                    <a:pt x="347753" y="129322"/>
                  </a:lnTo>
                  <a:lnTo>
                    <a:pt x="329908" y="87244"/>
                  </a:lnTo>
                  <a:lnTo>
                    <a:pt x="302228" y="51593"/>
                  </a:lnTo>
                  <a:lnTo>
                    <a:pt x="266398" y="24050"/>
                  </a:lnTo>
                  <a:lnTo>
                    <a:pt x="224106" y="6292"/>
                  </a:lnTo>
                  <a:lnTo>
                    <a:pt x="1770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651750" y="3294126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29" h="352425">
                  <a:moveTo>
                    <a:pt x="0" y="176149"/>
                  </a:moveTo>
                  <a:lnTo>
                    <a:pt x="6322" y="129322"/>
                  </a:lnTo>
                  <a:lnTo>
                    <a:pt x="24167" y="87244"/>
                  </a:lnTo>
                  <a:lnTo>
                    <a:pt x="51847" y="51593"/>
                  </a:lnTo>
                  <a:lnTo>
                    <a:pt x="87677" y="24050"/>
                  </a:lnTo>
                  <a:lnTo>
                    <a:pt x="129969" y="6292"/>
                  </a:lnTo>
                  <a:lnTo>
                    <a:pt x="177038" y="0"/>
                  </a:lnTo>
                  <a:lnTo>
                    <a:pt x="224106" y="6292"/>
                  </a:lnTo>
                  <a:lnTo>
                    <a:pt x="266398" y="24050"/>
                  </a:lnTo>
                  <a:lnTo>
                    <a:pt x="302228" y="51593"/>
                  </a:lnTo>
                  <a:lnTo>
                    <a:pt x="329908" y="87244"/>
                  </a:lnTo>
                  <a:lnTo>
                    <a:pt x="347753" y="129322"/>
                  </a:lnTo>
                  <a:lnTo>
                    <a:pt x="354075" y="176149"/>
                  </a:lnTo>
                  <a:lnTo>
                    <a:pt x="347753" y="222984"/>
                  </a:lnTo>
                  <a:lnTo>
                    <a:pt x="329908" y="265086"/>
                  </a:lnTo>
                  <a:lnTo>
                    <a:pt x="302228" y="300767"/>
                  </a:lnTo>
                  <a:lnTo>
                    <a:pt x="266398" y="328342"/>
                  </a:lnTo>
                  <a:lnTo>
                    <a:pt x="224106" y="346123"/>
                  </a:lnTo>
                  <a:lnTo>
                    <a:pt x="177038" y="352425"/>
                  </a:lnTo>
                  <a:lnTo>
                    <a:pt x="129969" y="346123"/>
                  </a:lnTo>
                  <a:lnTo>
                    <a:pt x="87677" y="328342"/>
                  </a:lnTo>
                  <a:lnTo>
                    <a:pt x="51847" y="300767"/>
                  </a:lnTo>
                  <a:lnTo>
                    <a:pt x="24167" y="265086"/>
                  </a:lnTo>
                  <a:lnTo>
                    <a:pt x="6322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21275" y="3221101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29" h="352425">
                  <a:moveTo>
                    <a:pt x="177037" y="0"/>
                  </a:moveTo>
                  <a:lnTo>
                    <a:pt x="129969" y="6292"/>
                  </a:lnTo>
                  <a:lnTo>
                    <a:pt x="87677" y="24050"/>
                  </a:lnTo>
                  <a:lnTo>
                    <a:pt x="51847" y="51593"/>
                  </a:lnTo>
                  <a:lnTo>
                    <a:pt x="24167" y="87244"/>
                  </a:lnTo>
                  <a:lnTo>
                    <a:pt x="6322" y="129322"/>
                  </a:lnTo>
                  <a:lnTo>
                    <a:pt x="0" y="176149"/>
                  </a:lnTo>
                  <a:lnTo>
                    <a:pt x="6322" y="222984"/>
                  </a:lnTo>
                  <a:lnTo>
                    <a:pt x="24167" y="265086"/>
                  </a:lnTo>
                  <a:lnTo>
                    <a:pt x="51847" y="300767"/>
                  </a:lnTo>
                  <a:lnTo>
                    <a:pt x="87677" y="328342"/>
                  </a:lnTo>
                  <a:lnTo>
                    <a:pt x="129969" y="346123"/>
                  </a:lnTo>
                  <a:lnTo>
                    <a:pt x="177037" y="352425"/>
                  </a:lnTo>
                  <a:lnTo>
                    <a:pt x="224106" y="346123"/>
                  </a:lnTo>
                  <a:lnTo>
                    <a:pt x="266398" y="328342"/>
                  </a:lnTo>
                  <a:lnTo>
                    <a:pt x="302228" y="300767"/>
                  </a:lnTo>
                  <a:lnTo>
                    <a:pt x="329908" y="265086"/>
                  </a:lnTo>
                  <a:lnTo>
                    <a:pt x="347753" y="222984"/>
                  </a:lnTo>
                  <a:lnTo>
                    <a:pt x="354075" y="176149"/>
                  </a:lnTo>
                  <a:lnTo>
                    <a:pt x="347753" y="129322"/>
                  </a:lnTo>
                  <a:lnTo>
                    <a:pt x="329908" y="87244"/>
                  </a:lnTo>
                  <a:lnTo>
                    <a:pt x="302228" y="51593"/>
                  </a:lnTo>
                  <a:lnTo>
                    <a:pt x="266398" y="24050"/>
                  </a:lnTo>
                  <a:lnTo>
                    <a:pt x="224106" y="6292"/>
                  </a:lnTo>
                  <a:lnTo>
                    <a:pt x="17703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21275" y="3221101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29" h="352425">
                  <a:moveTo>
                    <a:pt x="0" y="176149"/>
                  </a:moveTo>
                  <a:lnTo>
                    <a:pt x="6322" y="129322"/>
                  </a:lnTo>
                  <a:lnTo>
                    <a:pt x="24167" y="87244"/>
                  </a:lnTo>
                  <a:lnTo>
                    <a:pt x="51847" y="51593"/>
                  </a:lnTo>
                  <a:lnTo>
                    <a:pt x="87677" y="24050"/>
                  </a:lnTo>
                  <a:lnTo>
                    <a:pt x="129969" y="6292"/>
                  </a:lnTo>
                  <a:lnTo>
                    <a:pt x="177037" y="0"/>
                  </a:lnTo>
                  <a:lnTo>
                    <a:pt x="224106" y="6292"/>
                  </a:lnTo>
                  <a:lnTo>
                    <a:pt x="266398" y="24050"/>
                  </a:lnTo>
                  <a:lnTo>
                    <a:pt x="302228" y="51593"/>
                  </a:lnTo>
                  <a:lnTo>
                    <a:pt x="329908" y="87244"/>
                  </a:lnTo>
                  <a:lnTo>
                    <a:pt x="347753" y="129322"/>
                  </a:lnTo>
                  <a:lnTo>
                    <a:pt x="354075" y="176149"/>
                  </a:lnTo>
                  <a:lnTo>
                    <a:pt x="347753" y="222984"/>
                  </a:lnTo>
                  <a:lnTo>
                    <a:pt x="329908" y="265086"/>
                  </a:lnTo>
                  <a:lnTo>
                    <a:pt x="302228" y="300767"/>
                  </a:lnTo>
                  <a:lnTo>
                    <a:pt x="266398" y="328342"/>
                  </a:lnTo>
                  <a:lnTo>
                    <a:pt x="224106" y="346123"/>
                  </a:lnTo>
                  <a:lnTo>
                    <a:pt x="177037" y="352425"/>
                  </a:lnTo>
                  <a:lnTo>
                    <a:pt x="129969" y="346123"/>
                  </a:lnTo>
                  <a:lnTo>
                    <a:pt x="87677" y="328342"/>
                  </a:lnTo>
                  <a:lnTo>
                    <a:pt x="51847" y="300767"/>
                  </a:lnTo>
                  <a:lnTo>
                    <a:pt x="24167" y="265086"/>
                  </a:lnTo>
                  <a:lnTo>
                    <a:pt x="6322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29300" y="3268726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29">
                  <a:moveTo>
                    <a:pt x="177037" y="0"/>
                  </a:moveTo>
                  <a:lnTo>
                    <a:pt x="129969" y="6322"/>
                  </a:lnTo>
                  <a:lnTo>
                    <a:pt x="87677" y="24162"/>
                  </a:lnTo>
                  <a:lnTo>
                    <a:pt x="51847" y="51831"/>
                  </a:lnTo>
                  <a:lnTo>
                    <a:pt x="24167" y="87639"/>
                  </a:lnTo>
                  <a:lnTo>
                    <a:pt x="6322" y="129895"/>
                  </a:lnTo>
                  <a:lnTo>
                    <a:pt x="0" y="176911"/>
                  </a:lnTo>
                  <a:lnTo>
                    <a:pt x="6322" y="223979"/>
                  </a:lnTo>
                  <a:lnTo>
                    <a:pt x="24167" y="266271"/>
                  </a:lnTo>
                  <a:lnTo>
                    <a:pt x="51847" y="302101"/>
                  </a:lnTo>
                  <a:lnTo>
                    <a:pt x="87677" y="329781"/>
                  </a:lnTo>
                  <a:lnTo>
                    <a:pt x="129969" y="347626"/>
                  </a:lnTo>
                  <a:lnTo>
                    <a:pt x="177037" y="353949"/>
                  </a:lnTo>
                  <a:lnTo>
                    <a:pt x="224106" y="347626"/>
                  </a:lnTo>
                  <a:lnTo>
                    <a:pt x="266398" y="329781"/>
                  </a:lnTo>
                  <a:lnTo>
                    <a:pt x="302228" y="302101"/>
                  </a:lnTo>
                  <a:lnTo>
                    <a:pt x="329908" y="266271"/>
                  </a:lnTo>
                  <a:lnTo>
                    <a:pt x="347753" y="223979"/>
                  </a:lnTo>
                  <a:lnTo>
                    <a:pt x="354075" y="176911"/>
                  </a:lnTo>
                  <a:lnTo>
                    <a:pt x="347753" y="129895"/>
                  </a:lnTo>
                  <a:lnTo>
                    <a:pt x="329908" y="87639"/>
                  </a:lnTo>
                  <a:lnTo>
                    <a:pt x="302228" y="51831"/>
                  </a:lnTo>
                  <a:lnTo>
                    <a:pt x="266398" y="24162"/>
                  </a:lnTo>
                  <a:lnTo>
                    <a:pt x="224106" y="6322"/>
                  </a:lnTo>
                  <a:lnTo>
                    <a:pt x="17703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29300" y="3268726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29">
                  <a:moveTo>
                    <a:pt x="0" y="176911"/>
                  </a:moveTo>
                  <a:lnTo>
                    <a:pt x="6322" y="129895"/>
                  </a:lnTo>
                  <a:lnTo>
                    <a:pt x="24167" y="87639"/>
                  </a:lnTo>
                  <a:lnTo>
                    <a:pt x="51847" y="51831"/>
                  </a:lnTo>
                  <a:lnTo>
                    <a:pt x="87677" y="24162"/>
                  </a:lnTo>
                  <a:lnTo>
                    <a:pt x="129969" y="6322"/>
                  </a:lnTo>
                  <a:lnTo>
                    <a:pt x="177037" y="0"/>
                  </a:lnTo>
                  <a:lnTo>
                    <a:pt x="224106" y="6322"/>
                  </a:lnTo>
                  <a:lnTo>
                    <a:pt x="266398" y="24162"/>
                  </a:lnTo>
                  <a:lnTo>
                    <a:pt x="302228" y="51831"/>
                  </a:lnTo>
                  <a:lnTo>
                    <a:pt x="329908" y="87639"/>
                  </a:lnTo>
                  <a:lnTo>
                    <a:pt x="347753" y="129895"/>
                  </a:lnTo>
                  <a:lnTo>
                    <a:pt x="354075" y="176911"/>
                  </a:lnTo>
                  <a:lnTo>
                    <a:pt x="347753" y="223979"/>
                  </a:lnTo>
                  <a:lnTo>
                    <a:pt x="329908" y="266271"/>
                  </a:lnTo>
                  <a:lnTo>
                    <a:pt x="302228" y="302101"/>
                  </a:lnTo>
                  <a:lnTo>
                    <a:pt x="266398" y="329781"/>
                  </a:lnTo>
                  <a:lnTo>
                    <a:pt x="224106" y="347626"/>
                  </a:lnTo>
                  <a:lnTo>
                    <a:pt x="177037" y="353949"/>
                  </a:lnTo>
                  <a:lnTo>
                    <a:pt x="129969" y="347626"/>
                  </a:lnTo>
                  <a:lnTo>
                    <a:pt x="87677" y="329781"/>
                  </a:lnTo>
                  <a:lnTo>
                    <a:pt x="51847" y="302101"/>
                  </a:lnTo>
                  <a:lnTo>
                    <a:pt x="24167" y="266271"/>
                  </a:lnTo>
                  <a:lnTo>
                    <a:pt x="6322" y="223979"/>
                  </a:lnTo>
                  <a:lnTo>
                    <a:pt x="0" y="1769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936741" y="328129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773612" y="3776662"/>
            <a:ext cx="365125" cy="361950"/>
            <a:chOff x="4773612" y="3776662"/>
            <a:chExt cx="365125" cy="361950"/>
          </a:xfrm>
        </p:grpSpPr>
        <p:sp>
          <p:nvSpPr>
            <p:cNvPr id="89" name="object 89"/>
            <p:cNvSpPr/>
            <p:nvPr/>
          </p:nvSpPr>
          <p:spPr>
            <a:xfrm>
              <a:off x="4778375" y="3781425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177800" y="0"/>
                  </a:moveTo>
                  <a:lnTo>
                    <a:pt x="130542" y="6292"/>
                  </a:lnTo>
                  <a:lnTo>
                    <a:pt x="88072" y="24050"/>
                  </a:lnTo>
                  <a:lnTo>
                    <a:pt x="52085" y="51593"/>
                  </a:lnTo>
                  <a:lnTo>
                    <a:pt x="24280" y="87244"/>
                  </a:lnTo>
                  <a:lnTo>
                    <a:pt x="6352" y="129322"/>
                  </a:lnTo>
                  <a:lnTo>
                    <a:pt x="0" y="176149"/>
                  </a:lnTo>
                  <a:lnTo>
                    <a:pt x="6352" y="223029"/>
                  </a:lnTo>
                  <a:lnTo>
                    <a:pt x="24280" y="265143"/>
                  </a:lnTo>
                  <a:lnTo>
                    <a:pt x="52085" y="300815"/>
                  </a:lnTo>
                  <a:lnTo>
                    <a:pt x="88072" y="328370"/>
                  </a:lnTo>
                  <a:lnTo>
                    <a:pt x="130542" y="346132"/>
                  </a:lnTo>
                  <a:lnTo>
                    <a:pt x="177800" y="352425"/>
                  </a:lnTo>
                  <a:lnTo>
                    <a:pt x="225057" y="346132"/>
                  </a:lnTo>
                  <a:lnTo>
                    <a:pt x="267527" y="328370"/>
                  </a:lnTo>
                  <a:lnTo>
                    <a:pt x="303514" y="300815"/>
                  </a:lnTo>
                  <a:lnTo>
                    <a:pt x="331319" y="265143"/>
                  </a:lnTo>
                  <a:lnTo>
                    <a:pt x="349247" y="223029"/>
                  </a:lnTo>
                  <a:lnTo>
                    <a:pt x="355600" y="176149"/>
                  </a:lnTo>
                  <a:lnTo>
                    <a:pt x="349247" y="129322"/>
                  </a:lnTo>
                  <a:lnTo>
                    <a:pt x="331319" y="87244"/>
                  </a:lnTo>
                  <a:lnTo>
                    <a:pt x="303514" y="51593"/>
                  </a:lnTo>
                  <a:lnTo>
                    <a:pt x="267527" y="24050"/>
                  </a:lnTo>
                  <a:lnTo>
                    <a:pt x="225057" y="6292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78375" y="3781425"/>
              <a:ext cx="355600" cy="352425"/>
            </a:xfrm>
            <a:custGeom>
              <a:avLst/>
              <a:gdLst/>
              <a:ahLst/>
              <a:cxnLst/>
              <a:rect l="l" t="t" r="r" b="b"/>
              <a:pathLst>
                <a:path w="355600" h="352425">
                  <a:moveTo>
                    <a:pt x="0" y="176149"/>
                  </a:moveTo>
                  <a:lnTo>
                    <a:pt x="6352" y="129322"/>
                  </a:lnTo>
                  <a:lnTo>
                    <a:pt x="24280" y="87244"/>
                  </a:lnTo>
                  <a:lnTo>
                    <a:pt x="52085" y="51593"/>
                  </a:lnTo>
                  <a:lnTo>
                    <a:pt x="88072" y="24050"/>
                  </a:lnTo>
                  <a:lnTo>
                    <a:pt x="130542" y="6292"/>
                  </a:lnTo>
                  <a:lnTo>
                    <a:pt x="177800" y="0"/>
                  </a:lnTo>
                  <a:lnTo>
                    <a:pt x="225057" y="6292"/>
                  </a:lnTo>
                  <a:lnTo>
                    <a:pt x="267527" y="24050"/>
                  </a:lnTo>
                  <a:lnTo>
                    <a:pt x="303514" y="51593"/>
                  </a:lnTo>
                  <a:lnTo>
                    <a:pt x="331319" y="87244"/>
                  </a:lnTo>
                  <a:lnTo>
                    <a:pt x="349247" y="129322"/>
                  </a:lnTo>
                  <a:lnTo>
                    <a:pt x="355600" y="176149"/>
                  </a:lnTo>
                  <a:lnTo>
                    <a:pt x="349247" y="223029"/>
                  </a:lnTo>
                  <a:lnTo>
                    <a:pt x="331319" y="265143"/>
                  </a:lnTo>
                  <a:lnTo>
                    <a:pt x="303514" y="300815"/>
                  </a:lnTo>
                  <a:lnTo>
                    <a:pt x="267527" y="328370"/>
                  </a:lnTo>
                  <a:lnTo>
                    <a:pt x="225057" y="346132"/>
                  </a:lnTo>
                  <a:lnTo>
                    <a:pt x="177800" y="352425"/>
                  </a:lnTo>
                  <a:lnTo>
                    <a:pt x="130542" y="346132"/>
                  </a:lnTo>
                  <a:lnTo>
                    <a:pt x="88072" y="328370"/>
                  </a:lnTo>
                  <a:lnTo>
                    <a:pt x="52085" y="300815"/>
                  </a:lnTo>
                  <a:lnTo>
                    <a:pt x="24280" y="265143"/>
                  </a:lnTo>
                  <a:lnTo>
                    <a:pt x="6352" y="223029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638802" y="3793363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350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018087" y="2384361"/>
            <a:ext cx="2786380" cy="1432560"/>
            <a:chOff x="5018087" y="2384361"/>
            <a:chExt cx="2786380" cy="1432560"/>
          </a:xfrm>
        </p:grpSpPr>
        <p:sp>
          <p:nvSpPr>
            <p:cNvPr id="93" name="object 93"/>
            <p:cNvSpPr/>
            <p:nvPr/>
          </p:nvSpPr>
          <p:spPr>
            <a:xfrm>
              <a:off x="6426200" y="3305174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29">
                  <a:moveTo>
                    <a:pt x="177038" y="0"/>
                  </a:moveTo>
                  <a:lnTo>
                    <a:pt x="129969" y="6322"/>
                  </a:lnTo>
                  <a:lnTo>
                    <a:pt x="87677" y="24167"/>
                  </a:lnTo>
                  <a:lnTo>
                    <a:pt x="51847" y="51847"/>
                  </a:lnTo>
                  <a:lnTo>
                    <a:pt x="24167" y="87677"/>
                  </a:lnTo>
                  <a:lnTo>
                    <a:pt x="6322" y="129969"/>
                  </a:lnTo>
                  <a:lnTo>
                    <a:pt x="0" y="177037"/>
                  </a:lnTo>
                  <a:lnTo>
                    <a:pt x="6322" y="224106"/>
                  </a:lnTo>
                  <a:lnTo>
                    <a:pt x="24167" y="266398"/>
                  </a:lnTo>
                  <a:lnTo>
                    <a:pt x="51847" y="302228"/>
                  </a:lnTo>
                  <a:lnTo>
                    <a:pt x="87677" y="329908"/>
                  </a:lnTo>
                  <a:lnTo>
                    <a:pt x="129969" y="347753"/>
                  </a:lnTo>
                  <a:lnTo>
                    <a:pt x="177038" y="354075"/>
                  </a:lnTo>
                  <a:lnTo>
                    <a:pt x="224106" y="347753"/>
                  </a:lnTo>
                  <a:lnTo>
                    <a:pt x="266398" y="329908"/>
                  </a:lnTo>
                  <a:lnTo>
                    <a:pt x="302228" y="302228"/>
                  </a:lnTo>
                  <a:lnTo>
                    <a:pt x="329908" y="266398"/>
                  </a:lnTo>
                  <a:lnTo>
                    <a:pt x="347753" y="224106"/>
                  </a:lnTo>
                  <a:lnTo>
                    <a:pt x="354075" y="177037"/>
                  </a:lnTo>
                  <a:lnTo>
                    <a:pt x="347753" y="129969"/>
                  </a:lnTo>
                  <a:lnTo>
                    <a:pt x="329908" y="87677"/>
                  </a:lnTo>
                  <a:lnTo>
                    <a:pt x="302228" y="51847"/>
                  </a:lnTo>
                  <a:lnTo>
                    <a:pt x="266398" y="24167"/>
                  </a:lnTo>
                  <a:lnTo>
                    <a:pt x="224106" y="6322"/>
                  </a:lnTo>
                  <a:lnTo>
                    <a:pt x="1770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26200" y="3305174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29">
                  <a:moveTo>
                    <a:pt x="0" y="177037"/>
                  </a:moveTo>
                  <a:lnTo>
                    <a:pt x="6322" y="129969"/>
                  </a:lnTo>
                  <a:lnTo>
                    <a:pt x="24167" y="87677"/>
                  </a:lnTo>
                  <a:lnTo>
                    <a:pt x="51847" y="51847"/>
                  </a:lnTo>
                  <a:lnTo>
                    <a:pt x="87677" y="24167"/>
                  </a:lnTo>
                  <a:lnTo>
                    <a:pt x="129969" y="6322"/>
                  </a:lnTo>
                  <a:lnTo>
                    <a:pt x="177038" y="0"/>
                  </a:lnTo>
                  <a:lnTo>
                    <a:pt x="224106" y="6322"/>
                  </a:lnTo>
                  <a:lnTo>
                    <a:pt x="266398" y="24167"/>
                  </a:lnTo>
                  <a:lnTo>
                    <a:pt x="302228" y="51847"/>
                  </a:lnTo>
                  <a:lnTo>
                    <a:pt x="329908" y="87677"/>
                  </a:lnTo>
                  <a:lnTo>
                    <a:pt x="347753" y="129969"/>
                  </a:lnTo>
                  <a:lnTo>
                    <a:pt x="354075" y="177037"/>
                  </a:lnTo>
                  <a:lnTo>
                    <a:pt x="347753" y="224106"/>
                  </a:lnTo>
                  <a:lnTo>
                    <a:pt x="329908" y="266398"/>
                  </a:lnTo>
                  <a:lnTo>
                    <a:pt x="302228" y="302228"/>
                  </a:lnTo>
                  <a:lnTo>
                    <a:pt x="266398" y="329908"/>
                  </a:lnTo>
                  <a:lnTo>
                    <a:pt x="224106" y="347753"/>
                  </a:lnTo>
                  <a:lnTo>
                    <a:pt x="177038" y="354075"/>
                  </a:lnTo>
                  <a:lnTo>
                    <a:pt x="129969" y="347753"/>
                  </a:lnTo>
                  <a:lnTo>
                    <a:pt x="87677" y="329908"/>
                  </a:lnTo>
                  <a:lnTo>
                    <a:pt x="51847" y="302228"/>
                  </a:lnTo>
                  <a:lnTo>
                    <a:pt x="24167" y="266398"/>
                  </a:lnTo>
                  <a:lnTo>
                    <a:pt x="6322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32375" y="2398648"/>
              <a:ext cx="2757805" cy="1403985"/>
            </a:xfrm>
            <a:custGeom>
              <a:avLst/>
              <a:gdLst/>
              <a:ahLst/>
              <a:cxnLst/>
              <a:rect l="l" t="t" r="r" b="b"/>
              <a:pathLst>
                <a:path w="2757804" h="1403985">
                  <a:moveTo>
                    <a:pt x="2228850" y="0"/>
                  </a:moveTo>
                  <a:lnTo>
                    <a:pt x="2405126" y="295275"/>
                  </a:lnTo>
                </a:path>
                <a:path w="2757804" h="1403985">
                  <a:moveTo>
                    <a:pt x="930275" y="1650"/>
                  </a:moveTo>
                  <a:lnTo>
                    <a:pt x="696976" y="295275"/>
                  </a:lnTo>
                </a:path>
                <a:path w="2757804" h="1403985">
                  <a:moveTo>
                    <a:pt x="511175" y="573151"/>
                  </a:moveTo>
                  <a:lnTo>
                    <a:pt x="328675" y="844550"/>
                  </a:lnTo>
                </a:path>
                <a:path w="2757804" h="1403985">
                  <a:moveTo>
                    <a:pt x="1374775" y="612901"/>
                  </a:moveTo>
                  <a:lnTo>
                    <a:pt x="1555750" y="920876"/>
                  </a:lnTo>
                </a:path>
                <a:path w="2757804" h="1403985">
                  <a:moveTo>
                    <a:pt x="742950" y="589026"/>
                  </a:moveTo>
                  <a:lnTo>
                    <a:pt x="923925" y="895476"/>
                  </a:lnTo>
                </a:path>
                <a:path w="2757804" h="1403985">
                  <a:moveTo>
                    <a:pt x="171450" y="1146302"/>
                  </a:moveTo>
                  <a:lnTo>
                    <a:pt x="0" y="1403477"/>
                  </a:lnTo>
                </a:path>
                <a:path w="2757804" h="1403985">
                  <a:moveTo>
                    <a:pt x="2582926" y="597026"/>
                  </a:moveTo>
                  <a:lnTo>
                    <a:pt x="2757551" y="90500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745226" y="2092833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353303" y="2700985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986273" y="3235578"/>
            <a:ext cx="38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635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701029" y="329501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271005" y="3318128"/>
            <a:ext cx="172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4955" algn="l"/>
                <a:tab pos="1269365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8</a:t>
            </a:r>
            <a:r>
              <a:rPr sz="1800">
                <a:latin typeface="Calibri"/>
                <a:cs typeface="Calibri"/>
              </a:rPr>
              <a:t>	</a:t>
            </a:r>
            <a:r>
              <a:rPr sz="2400" b="1" baseline="-5208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spc="270" baseline="-5208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37" baseline="3086">
                <a:latin typeface="Calibri"/>
                <a:cs typeface="Calibri"/>
              </a:rPr>
              <a:t>40</a:t>
            </a:r>
            <a:endParaRPr sz="2700" baseline="3086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942203" y="2735961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345806" y="1979752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345933" y="2624454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12345">
                <a:latin typeface="Calibri"/>
                <a:cs typeface="Calibri"/>
              </a:rPr>
              <a:t>30</a:t>
            </a:r>
            <a:r>
              <a:rPr sz="2700" spc="494" baseline="-12345"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667375" y="5519737"/>
            <a:ext cx="2359025" cy="93345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19050" rIns="0" bIns="0" rtlCol="0">
            <a:spAutoFit/>
          </a:bodyPr>
          <a:lstStyle/>
          <a:p>
            <a:pPr marL="356235" marR="347980" algn="ctr">
              <a:lnSpc>
                <a:spcPct val="100000"/>
              </a:lnSpc>
              <a:spcBef>
                <a:spcPts val="150"/>
              </a:spcBef>
            </a:pPr>
            <a:r>
              <a:rPr sz="2000">
                <a:latin typeface="Calibri"/>
                <a:cs typeface="Calibri"/>
              </a:rPr>
              <a:t>Balans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faktörü </a:t>
            </a:r>
            <a:r>
              <a:rPr sz="2000">
                <a:latin typeface="Calibri"/>
                <a:cs typeface="Calibri"/>
              </a:rPr>
              <a:t>düzelterek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köke </a:t>
            </a:r>
            <a:r>
              <a:rPr sz="2000">
                <a:latin typeface="Calibri"/>
                <a:cs typeface="Calibri"/>
              </a:rPr>
              <a:t>doğru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ilerle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070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Silme</a:t>
            </a:r>
            <a:r>
              <a:rPr sz="3600" spc="-35"/>
              <a:t> </a:t>
            </a:r>
            <a:r>
              <a:rPr sz="3600"/>
              <a:t>Örneği</a:t>
            </a:r>
            <a:r>
              <a:rPr sz="3600" spc="-30"/>
              <a:t> </a:t>
            </a:r>
            <a:r>
              <a:rPr sz="3600" spc="-25"/>
              <a:t>(3)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89037" y="4573651"/>
            <a:ext cx="2460625" cy="577850"/>
          </a:xfrm>
          <a:custGeom>
            <a:avLst/>
            <a:gdLst/>
            <a:ahLst/>
            <a:cxnLst/>
            <a:rect l="l" t="t" r="r" b="b"/>
            <a:pathLst>
              <a:path w="2460625" h="577850">
                <a:moveTo>
                  <a:pt x="2460625" y="0"/>
                </a:moveTo>
                <a:lnTo>
                  <a:pt x="0" y="0"/>
                </a:lnTo>
                <a:lnTo>
                  <a:pt x="0" y="577850"/>
                </a:lnTo>
                <a:lnTo>
                  <a:pt x="2460625" y="577850"/>
                </a:lnTo>
                <a:lnTo>
                  <a:pt x="246062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4658" y="4592192"/>
            <a:ext cx="192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Dengesizliğin</a:t>
            </a:r>
            <a:r>
              <a:rPr sz="1800" spc="-9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türünü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4550" y="4866589"/>
            <a:ext cx="609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belirle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43087" y="1746313"/>
            <a:ext cx="1516380" cy="927100"/>
            <a:chOff x="1843087" y="1746313"/>
            <a:chExt cx="1516380" cy="927100"/>
          </a:xfrm>
        </p:grpSpPr>
        <p:sp>
          <p:nvSpPr>
            <p:cNvPr id="7" name="object 7"/>
            <p:cNvSpPr/>
            <p:nvPr/>
          </p:nvSpPr>
          <p:spPr>
            <a:xfrm>
              <a:off x="2401951" y="1751076"/>
              <a:ext cx="370205" cy="341630"/>
            </a:xfrm>
            <a:custGeom>
              <a:avLst/>
              <a:gdLst/>
              <a:ahLst/>
              <a:cxnLst/>
              <a:rect l="l" t="t" r="r" b="b"/>
              <a:pathLst>
                <a:path w="370205" h="341630">
                  <a:moveTo>
                    <a:pt x="184912" y="0"/>
                  </a:moveTo>
                  <a:lnTo>
                    <a:pt x="135716" y="6090"/>
                  </a:lnTo>
                  <a:lnTo>
                    <a:pt x="91534" y="23278"/>
                  </a:lnTo>
                  <a:lnTo>
                    <a:pt x="54117" y="49942"/>
                  </a:lnTo>
                  <a:lnTo>
                    <a:pt x="25221" y="84459"/>
                  </a:lnTo>
                  <a:lnTo>
                    <a:pt x="6597" y="125206"/>
                  </a:lnTo>
                  <a:lnTo>
                    <a:pt x="0" y="170561"/>
                  </a:lnTo>
                  <a:lnTo>
                    <a:pt x="6597" y="215924"/>
                  </a:lnTo>
                  <a:lnTo>
                    <a:pt x="25221" y="256695"/>
                  </a:lnTo>
                  <a:lnTo>
                    <a:pt x="54117" y="291242"/>
                  </a:lnTo>
                  <a:lnTo>
                    <a:pt x="91534" y="317937"/>
                  </a:lnTo>
                  <a:lnTo>
                    <a:pt x="135716" y="335149"/>
                  </a:lnTo>
                  <a:lnTo>
                    <a:pt x="184912" y="341249"/>
                  </a:lnTo>
                  <a:lnTo>
                    <a:pt x="234063" y="335149"/>
                  </a:lnTo>
                  <a:lnTo>
                    <a:pt x="278233" y="317937"/>
                  </a:lnTo>
                  <a:lnTo>
                    <a:pt x="315658" y="291242"/>
                  </a:lnTo>
                  <a:lnTo>
                    <a:pt x="344574" y="256695"/>
                  </a:lnTo>
                  <a:lnTo>
                    <a:pt x="363217" y="215924"/>
                  </a:lnTo>
                  <a:lnTo>
                    <a:pt x="369824" y="170561"/>
                  </a:lnTo>
                  <a:lnTo>
                    <a:pt x="363217" y="125206"/>
                  </a:lnTo>
                  <a:lnTo>
                    <a:pt x="344574" y="84459"/>
                  </a:lnTo>
                  <a:lnTo>
                    <a:pt x="315658" y="49942"/>
                  </a:lnTo>
                  <a:lnTo>
                    <a:pt x="278233" y="23278"/>
                  </a:lnTo>
                  <a:lnTo>
                    <a:pt x="234063" y="609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1951" y="1751076"/>
              <a:ext cx="370205" cy="341630"/>
            </a:xfrm>
            <a:custGeom>
              <a:avLst/>
              <a:gdLst/>
              <a:ahLst/>
              <a:cxnLst/>
              <a:rect l="l" t="t" r="r" b="b"/>
              <a:pathLst>
                <a:path w="370205" h="341630">
                  <a:moveTo>
                    <a:pt x="0" y="170561"/>
                  </a:moveTo>
                  <a:lnTo>
                    <a:pt x="6597" y="125206"/>
                  </a:lnTo>
                  <a:lnTo>
                    <a:pt x="25221" y="84459"/>
                  </a:lnTo>
                  <a:lnTo>
                    <a:pt x="54117" y="49942"/>
                  </a:lnTo>
                  <a:lnTo>
                    <a:pt x="91534" y="23278"/>
                  </a:lnTo>
                  <a:lnTo>
                    <a:pt x="135716" y="6090"/>
                  </a:lnTo>
                  <a:lnTo>
                    <a:pt x="184912" y="0"/>
                  </a:lnTo>
                  <a:lnTo>
                    <a:pt x="234063" y="6090"/>
                  </a:lnTo>
                  <a:lnTo>
                    <a:pt x="278233" y="23278"/>
                  </a:lnTo>
                  <a:lnTo>
                    <a:pt x="315658" y="49942"/>
                  </a:lnTo>
                  <a:lnTo>
                    <a:pt x="344574" y="84459"/>
                  </a:lnTo>
                  <a:lnTo>
                    <a:pt x="363217" y="125206"/>
                  </a:lnTo>
                  <a:lnTo>
                    <a:pt x="369824" y="170561"/>
                  </a:lnTo>
                  <a:lnTo>
                    <a:pt x="363217" y="215924"/>
                  </a:lnTo>
                  <a:lnTo>
                    <a:pt x="344574" y="256695"/>
                  </a:lnTo>
                  <a:lnTo>
                    <a:pt x="315658" y="291242"/>
                  </a:lnTo>
                  <a:lnTo>
                    <a:pt x="278233" y="317937"/>
                  </a:lnTo>
                  <a:lnTo>
                    <a:pt x="234063" y="335149"/>
                  </a:lnTo>
                  <a:lnTo>
                    <a:pt x="184912" y="341249"/>
                  </a:lnTo>
                  <a:lnTo>
                    <a:pt x="135716" y="335149"/>
                  </a:lnTo>
                  <a:lnTo>
                    <a:pt x="91534" y="317937"/>
                  </a:lnTo>
                  <a:lnTo>
                    <a:pt x="54117" y="291242"/>
                  </a:lnTo>
                  <a:lnTo>
                    <a:pt x="25221" y="256695"/>
                  </a:lnTo>
                  <a:lnTo>
                    <a:pt x="6597" y="215924"/>
                  </a:lnTo>
                  <a:lnTo>
                    <a:pt x="0" y="17056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11450" y="2047875"/>
              <a:ext cx="328930" cy="342900"/>
            </a:xfrm>
            <a:custGeom>
              <a:avLst/>
              <a:gdLst/>
              <a:ahLst/>
              <a:cxnLst/>
              <a:rect l="l" t="t" r="r" b="b"/>
              <a:pathLst>
                <a:path w="328930" h="342900">
                  <a:moveTo>
                    <a:pt x="0" y="0"/>
                  </a:moveTo>
                  <a:lnTo>
                    <a:pt x="328675" y="342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7850" y="2325751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184912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02"/>
                  </a:lnTo>
                  <a:lnTo>
                    <a:pt x="25249" y="257951"/>
                  </a:lnTo>
                  <a:lnTo>
                    <a:pt x="54165" y="292655"/>
                  </a:lnTo>
                  <a:lnTo>
                    <a:pt x="91590" y="319475"/>
                  </a:lnTo>
                  <a:lnTo>
                    <a:pt x="135760" y="336770"/>
                  </a:lnTo>
                  <a:lnTo>
                    <a:pt x="184912" y="342900"/>
                  </a:lnTo>
                  <a:lnTo>
                    <a:pt x="234116" y="336770"/>
                  </a:lnTo>
                  <a:lnTo>
                    <a:pt x="278322" y="319475"/>
                  </a:lnTo>
                  <a:lnTo>
                    <a:pt x="315769" y="292655"/>
                  </a:lnTo>
                  <a:lnTo>
                    <a:pt x="344696" y="257951"/>
                  </a:lnTo>
                  <a:lnTo>
                    <a:pt x="363344" y="217002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7850" y="2325751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2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02"/>
                  </a:lnTo>
                  <a:lnTo>
                    <a:pt x="344696" y="257951"/>
                  </a:lnTo>
                  <a:lnTo>
                    <a:pt x="315769" y="292655"/>
                  </a:lnTo>
                  <a:lnTo>
                    <a:pt x="278322" y="319475"/>
                  </a:lnTo>
                  <a:lnTo>
                    <a:pt x="234116" y="336770"/>
                  </a:lnTo>
                  <a:lnTo>
                    <a:pt x="184912" y="342900"/>
                  </a:lnTo>
                  <a:lnTo>
                    <a:pt x="135760" y="336770"/>
                  </a:lnTo>
                  <a:lnTo>
                    <a:pt x="91590" y="319475"/>
                  </a:lnTo>
                  <a:lnTo>
                    <a:pt x="54165" y="292655"/>
                  </a:lnTo>
                  <a:lnTo>
                    <a:pt x="25249" y="257951"/>
                  </a:lnTo>
                  <a:lnTo>
                    <a:pt x="6606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4500" y="2325751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2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02"/>
                  </a:lnTo>
                  <a:lnTo>
                    <a:pt x="25249" y="257951"/>
                  </a:lnTo>
                  <a:lnTo>
                    <a:pt x="54165" y="292655"/>
                  </a:lnTo>
                  <a:lnTo>
                    <a:pt x="91590" y="319475"/>
                  </a:lnTo>
                  <a:lnTo>
                    <a:pt x="135760" y="336770"/>
                  </a:lnTo>
                  <a:lnTo>
                    <a:pt x="184912" y="342900"/>
                  </a:lnTo>
                  <a:lnTo>
                    <a:pt x="234116" y="336770"/>
                  </a:lnTo>
                  <a:lnTo>
                    <a:pt x="278322" y="319475"/>
                  </a:lnTo>
                  <a:lnTo>
                    <a:pt x="315769" y="292655"/>
                  </a:lnTo>
                  <a:lnTo>
                    <a:pt x="344696" y="257951"/>
                  </a:lnTo>
                  <a:lnTo>
                    <a:pt x="363344" y="217002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84500" y="2325751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2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02"/>
                  </a:lnTo>
                  <a:lnTo>
                    <a:pt x="344696" y="257951"/>
                  </a:lnTo>
                  <a:lnTo>
                    <a:pt x="315769" y="292655"/>
                  </a:lnTo>
                  <a:lnTo>
                    <a:pt x="278322" y="319475"/>
                  </a:lnTo>
                  <a:lnTo>
                    <a:pt x="234116" y="336770"/>
                  </a:lnTo>
                  <a:lnTo>
                    <a:pt x="184912" y="342900"/>
                  </a:lnTo>
                  <a:lnTo>
                    <a:pt x="135760" y="336770"/>
                  </a:lnTo>
                  <a:lnTo>
                    <a:pt x="91590" y="319475"/>
                  </a:lnTo>
                  <a:lnTo>
                    <a:pt x="54165" y="292655"/>
                  </a:lnTo>
                  <a:lnTo>
                    <a:pt x="25249" y="257951"/>
                  </a:lnTo>
                  <a:lnTo>
                    <a:pt x="6606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1600" y="2035175"/>
              <a:ext cx="292100" cy="332105"/>
            </a:xfrm>
            <a:custGeom>
              <a:avLst/>
              <a:gdLst/>
              <a:ahLst/>
              <a:cxnLst/>
              <a:rect l="l" t="t" r="r" b="b"/>
              <a:pathLst>
                <a:path w="292100" h="332105">
                  <a:moveTo>
                    <a:pt x="292100" y="0"/>
                  </a:moveTo>
                  <a:lnTo>
                    <a:pt x="0" y="3317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25294" y="1756917"/>
            <a:ext cx="51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22569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682" baseline="22569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16137" y="2906712"/>
            <a:ext cx="379730" cy="352425"/>
            <a:chOff x="2116137" y="2906712"/>
            <a:chExt cx="379730" cy="352425"/>
          </a:xfrm>
        </p:grpSpPr>
        <p:sp>
          <p:nvSpPr>
            <p:cNvPr id="17" name="object 17"/>
            <p:cNvSpPr/>
            <p:nvPr/>
          </p:nvSpPr>
          <p:spPr>
            <a:xfrm>
              <a:off x="2120900" y="291147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184912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49" y="258007"/>
                  </a:lnTo>
                  <a:lnTo>
                    <a:pt x="54165" y="292703"/>
                  </a:lnTo>
                  <a:lnTo>
                    <a:pt x="91590" y="319503"/>
                  </a:lnTo>
                  <a:lnTo>
                    <a:pt x="135760" y="336779"/>
                  </a:lnTo>
                  <a:lnTo>
                    <a:pt x="184912" y="342900"/>
                  </a:lnTo>
                  <a:lnTo>
                    <a:pt x="234116" y="336779"/>
                  </a:lnTo>
                  <a:lnTo>
                    <a:pt x="278322" y="319503"/>
                  </a:lnTo>
                  <a:lnTo>
                    <a:pt x="315769" y="292703"/>
                  </a:lnTo>
                  <a:lnTo>
                    <a:pt x="344696" y="258007"/>
                  </a:lnTo>
                  <a:lnTo>
                    <a:pt x="363344" y="217046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20900" y="291147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2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46"/>
                  </a:lnTo>
                  <a:lnTo>
                    <a:pt x="344696" y="258007"/>
                  </a:lnTo>
                  <a:lnTo>
                    <a:pt x="315769" y="292703"/>
                  </a:lnTo>
                  <a:lnTo>
                    <a:pt x="278322" y="319503"/>
                  </a:lnTo>
                  <a:lnTo>
                    <a:pt x="234116" y="336779"/>
                  </a:lnTo>
                  <a:lnTo>
                    <a:pt x="184912" y="342900"/>
                  </a:lnTo>
                  <a:lnTo>
                    <a:pt x="135760" y="336779"/>
                  </a:lnTo>
                  <a:lnTo>
                    <a:pt x="91590" y="319503"/>
                  </a:lnTo>
                  <a:lnTo>
                    <a:pt x="54165" y="292703"/>
                  </a:lnTo>
                  <a:lnTo>
                    <a:pt x="25249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36089" y="291858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7162" y="2635313"/>
            <a:ext cx="849630" cy="624205"/>
            <a:chOff x="1427162" y="2635313"/>
            <a:chExt cx="849630" cy="624205"/>
          </a:xfrm>
        </p:grpSpPr>
        <p:sp>
          <p:nvSpPr>
            <p:cNvPr id="21" name="object 21"/>
            <p:cNvSpPr/>
            <p:nvPr/>
          </p:nvSpPr>
          <p:spPr>
            <a:xfrm>
              <a:off x="2139950" y="2649601"/>
              <a:ext cx="122555" cy="273050"/>
            </a:xfrm>
            <a:custGeom>
              <a:avLst/>
              <a:gdLst/>
              <a:ahLst/>
              <a:cxnLst/>
              <a:rect l="l" t="t" r="r" b="b"/>
              <a:pathLst>
                <a:path w="122555" h="273050">
                  <a:moveTo>
                    <a:pt x="0" y="0"/>
                  </a:moveTo>
                  <a:lnTo>
                    <a:pt x="122300" y="2730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31925" y="291147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184912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49" y="258007"/>
                  </a:lnTo>
                  <a:lnTo>
                    <a:pt x="54165" y="292703"/>
                  </a:lnTo>
                  <a:lnTo>
                    <a:pt x="91590" y="319503"/>
                  </a:lnTo>
                  <a:lnTo>
                    <a:pt x="135760" y="336779"/>
                  </a:lnTo>
                  <a:lnTo>
                    <a:pt x="184912" y="342900"/>
                  </a:lnTo>
                  <a:lnTo>
                    <a:pt x="234116" y="336779"/>
                  </a:lnTo>
                  <a:lnTo>
                    <a:pt x="278322" y="319503"/>
                  </a:lnTo>
                  <a:lnTo>
                    <a:pt x="315769" y="292703"/>
                  </a:lnTo>
                  <a:lnTo>
                    <a:pt x="344696" y="258007"/>
                  </a:lnTo>
                  <a:lnTo>
                    <a:pt x="363344" y="217046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1925" y="291147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2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46"/>
                  </a:lnTo>
                  <a:lnTo>
                    <a:pt x="344696" y="258007"/>
                  </a:lnTo>
                  <a:lnTo>
                    <a:pt x="315769" y="292703"/>
                  </a:lnTo>
                  <a:lnTo>
                    <a:pt x="278322" y="319503"/>
                  </a:lnTo>
                  <a:lnTo>
                    <a:pt x="234116" y="336779"/>
                  </a:lnTo>
                  <a:lnTo>
                    <a:pt x="184912" y="342900"/>
                  </a:lnTo>
                  <a:lnTo>
                    <a:pt x="135760" y="336779"/>
                  </a:lnTo>
                  <a:lnTo>
                    <a:pt x="91590" y="319503"/>
                  </a:lnTo>
                  <a:lnTo>
                    <a:pt x="54165" y="292703"/>
                  </a:lnTo>
                  <a:lnTo>
                    <a:pt x="25249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46986" y="291858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4575" y="2884487"/>
            <a:ext cx="3016885" cy="967105"/>
            <a:chOff x="1044575" y="2884487"/>
            <a:chExt cx="3016885" cy="967105"/>
          </a:xfrm>
        </p:grpSpPr>
        <p:sp>
          <p:nvSpPr>
            <p:cNvPr id="26" name="object 26"/>
            <p:cNvSpPr/>
            <p:nvPr/>
          </p:nvSpPr>
          <p:spPr>
            <a:xfrm>
              <a:off x="3343275" y="2889250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2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49" y="258007"/>
                  </a:lnTo>
                  <a:lnTo>
                    <a:pt x="54165" y="292703"/>
                  </a:lnTo>
                  <a:lnTo>
                    <a:pt x="91590" y="319503"/>
                  </a:lnTo>
                  <a:lnTo>
                    <a:pt x="135760" y="336779"/>
                  </a:lnTo>
                  <a:lnTo>
                    <a:pt x="184912" y="342900"/>
                  </a:lnTo>
                  <a:lnTo>
                    <a:pt x="234116" y="336779"/>
                  </a:lnTo>
                  <a:lnTo>
                    <a:pt x="278322" y="319503"/>
                  </a:lnTo>
                  <a:lnTo>
                    <a:pt x="315769" y="292703"/>
                  </a:lnTo>
                  <a:lnTo>
                    <a:pt x="344696" y="258007"/>
                  </a:lnTo>
                  <a:lnTo>
                    <a:pt x="363344" y="217046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43275" y="2889250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2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46"/>
                  </a:lnTo>
                  <a:lnTo>
                    <a:pt x="344696" y="258007"/>
                  </a:lnTo>
                  <a:lnTo>
                    <a:pt x="315769" y="292703"/>
                  </a:lnTo>
                  <a:lnTo>
                    <a:pt x="278322" y="319503"/>
                  </a:lnTo>
                  <a:lnTo>
                    <a:pt x="234116" y="336779"/>
                  </a:lnTo>
                  <a:lnTo>
                    <a:pt x="184912" y="342900"/>
                  </a:lnTo>
                  <a:lnTo>
                    <a:pt x="135760" y="336779"/>
                  </a:lnTo>
                  <a:lnTo>
                    <a:pt x="91590" y="319503"/>
                  </a:lnTo>
                  <a:lnTo>
                    <a:pt x="54165" y="292703"/>
                  </a:lnTo>
                  <a:lnTo>
                    <a:pt x="25249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86175" y="3503676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2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02"/>
                  </a:lnTo>
                  <a:lnTo>
                    <a:pt x="25249" y="257951"/>
                  </a:lnTo>
                  <a:lnTo>
                    <a:pt x="54165" y="292655"/>
                  </a:lnTo>
                  <a:lnTo>
                    <a:pt x="91590" y="319475"/>
                  </a:lnTo>
                  <a:lnTo>
                    <a:pt x="135760" y="336770"/>
                  </a:lnTo>
                  <a:lnTo>
                    <a:pt x="184912" y="342900"/>
                  </a:lnTo>
                  <a:lnTo>
                    <a:pt x="234116" y="336770"/>
                  </a:lnTo>
                  <a:lnTo>
                    <a:pt x="278322" y="319475"/>
                  </a:lnTo>
                  <a:lnTo>
                    <a:pt x="315769" y="292655"/>
                  </a:lnTo>
                  <a:lnTo>
                    <a:pt x="344696" y="257951"/>
                  </a:lnTo>
                  <a:lnTo>
                    <a:pt x="363344" y="217002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86175" y="3503676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2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02"/>
                  </a:lnTo>
                  <a:lnTo>
                    <a:pt x="344696" y="257951"/>
                  </a:lnTo>
                  <a:lnTo>
                    <a:pt x="315769" y="292655"/>
                  </a:lnTo>
                  <a:lnTo>
                    <a:pt x="278322" y="319475"/>
                  </a:lnTo>
                  <a:lnTo>
                    <a:pt x="234116" y="336770"/>
                  </a:lnTo>
                  <a:lnTo>
                    <a:pt x="184912" y="342900"/>
                  </a:lnTo>
                  <a:lnTo>
                    <a:pt x="135760" y="336770"/>
                  </a:lnTo>
                  <a:lnTo>
                    <a:pt x="91590" y="319475"/>
                  </a:lnTo>
                  <a:lnTo>
                    <a:pt x="54165" y="292655"/>
                  </a:lnTo>
                  <a:lnTo>
                    <a:pt x="25249" y="257951"/>
                  </a:lnTo>
                  <a:lnTo>
                    <a:pt x="6606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49337" y="3433698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184950" y="0"/>
                  </a:moveTo>
                  <a:lnTo>
                    <a:pt x="135782" y="6129"/>
                  </a:lnTo>
                  <a:lnTo>
                    <a:pt x="91601" y="23424"/>
                  </a:lnTo>
                  <a:lnTo>
                    <a:pt x="54170" y="50244"/>
                  </a:lnTo>
                  <a:lnTo>
                    <a:pt x="25250" y="84948"/>
                  </a:lnTo>
                  <a:lnTo>
                    <a:pt x="6606" y="125897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50" y="258007"/>
                  </a:lnTo>
                  <a:lnTo>
                    <a:pt x="54170" y="292703"/>
                  </a:lnTo>
                  <a:lnTo>
                    <a:pt x="91601" y="319503"/>
                  </a:lnTo>
                  <a:lnTo>
                    <a:pt x="135782" y="336779"/>
                  </a:lnTo>
                  <a:lnTo>
                    <a:pt x="184950" y="342900"/>
                  </a:lnTo>
                  <a:lnTo>
                    <a:pt x="234112" y="336779"/>
                  </a:lnTo>
                  <a:lnTo>
                    <a:pt x="278289" y="319503"/>
                  </a:lnTo>
                  <a:lnTo>
                    <a:pt x="315718" y="292703"/>
                  </a:lnTo>
                  <a:lnTo>
                    <a:pt x="344637" y="258007"/>
                  </a:lnTo>
                  <a:lnTo>
                    <a:pt x="363281" y="217046"/>
                  </a:lnTo>
                  <a:lnTo>
                    <a:pt x="369887" y="171450"/>
                  </a:lnTo>
                  <a:lnTo>
                    <a:pt x="363281" y="125897"/>
                  </a:lnTo>
                  <a:lnTo>
                    <a:pt x="344637" y="84948"/>
                  </a:lnTo>
                  <a:lnTo>
                    <a:pt x="315718" y="50244"/>
                  </a:lnTo>
                  <a:lnTo>
                    <a:pt x="278289" y="23424"/>
                  </a:lnTo>
                  <a:lnTo>
                    <a:pt x="234112" y="6129"/>
                  </a:lnTo>
                  <a:lnTo>
                    <a:pt x="1849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9337" y="3433698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0" y="171450"/>
                  </a:moveTo>
                  <a:lnTo>
                    <a:pt x="6606" y="125897"/>
                  </a:lnTo>
                  <a:lnTo>
                    <a:pt x="25250" y="84948"/>
                  </a:lnTo>
                  <a:lnTo>
                    <a:pt x="54170" y="50244"/>
                  </a:lnTo>
                  <a:lnTo>
                    <a:pt x="91601" y="23424"/>
                  </a:lnTo>
                  <a:lnTo>
                    <a:pt x="135782" y="6129"/>
                  </a:lnTo>
                  <a:lnTo>
                    <a:pt x="184950" y="0"/>
                  </a:lnTo>
                  <a:lnTo>
                    <a:pt x="234112" y="6129"/>
                  </a:lnTo>
                  <a:lnTo>
                    <a:pt x="278289" y="23424"/>
                  </a:lnTo>
                  <a:lnTo>
                    <a:pt x="315718" y="50244"/>
                  </a:lnTo>
                  <a:lnTo>
                    <a:pt x="344637" y="84948"/>
                  </a:lnTo>
                  <a:lnTo>
                    <a:pt x="363281" y="125897"/>
                  </a:lnTo>
                  <a:lnTo>
                    <a:pt x="369887" y="171450"/>
                  </a:lnTo>
                  <a:lnTo>
                    <a:pt x="363281" y="217046"/>
                  </a:lnTo>
                  <a:lnTo>
                    <a:pt x="344637" y="258007"/>
                  </a:lnTo>
                  <a:lnTo>
                    <a:pt x="315718" y="292703"/>
                  </a:lnTo>
                  <a:lnTo>
                    <a:pt x="278289" y="319503"/>
                  </a:lnTo>
                  <a:lnTo>
                    <a:pt x="234112" y="336779"/>
                  </a:lnTo>
                  <a:lnTo>
                    <a:pt x="184950" y="342900"/>
                  </a:lnTo>
                  <a:lnTo>
                    <a:pt x="135782" y="336779"/>
                  </a:lnTo>
                  <a:lnTo>
                    <a:pt x="91601" y="319503"/>
                  </a:lnTo>
                  <a:lnTo>
                    <a:pt x="54170" y="292703"/>
                  </a:lnTo>
                  <a:lnTo>
                    <a:pt x="25250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64437" y="344063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87387" y="3475037"/>
            <a:ext cx="1475105" cy="849630"/>
            <a:chOff x="687387" y="3475037"/>
            <a:chExt cx="1475105" cy="849630"/>
          </a:xfrm>
        </p:grpSpPr>
        <p:sp>
          <p:nvSpPr>
            <p:cNvPr id="34" name="object 34"/>
            <p:cNvSpPr/>
            <p:nvPr/>
          </p:nvSpPr>
          <p:spPr>
            <a:xfrm>
              <a:off x="1787525" y="3479800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184912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49" y="258007"/>
                  </a:lnTo>
                  <a:lnTo>
                    <a:pt x="54165" y="292703"/>
                  </a:lnTo>
                  <a:lnTo>
                    <a:pt x="91590" y="319503"/>
                  </a:lnTo>
                  <a:lnTo>
                    <a:pt x="135760" y="336779"/>
                  </a:lnTo>
                  <a:lnTo>
                    <a:pt x="184912" y="342900"/>
                  </a:lnTo>
                  <a:lnTo>
                    <a:pt x="234116" y="336779"/>
                  </a:lnTo>
                  <a:lnTo>
                    <a:pt x="278322" y="319503"/>
                  </a:lnTo>
                  <a:lnTo>
                    <a:pt x="315769" y="292703"/>
                  </a:lnTo>
                  <a:lnTo>
                    <a:pt x="344696" y="258007"/>
                  </a:lnTo>
                  <a:lnTo>
                    <a:pt x="363344" y="217046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7525" y="3479800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2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46"/>
                  </a:lnTo>
                  <a:lnTo>
                    <a:pt x="344696" y="258007"/>
                  </a:lnTo>
                  <a:lnTo>
                    <a:pt x="315769" y="292703"/>
                  </a:lnTo>
                  <a:lnTo>
                    <a:pt x="278322" y="319503"/>
                  </a:lnTo>
                  <a:lnTo>
                    <a:pt x="234116" y="336779"/>
                  </a:lnTo>
                  <a:lnTo>
                    <a:pt x="184912" y="342900"/>
                  </a:lnTo>
                  <a:lnTo>
                    <a:pt x="135760" y="336779"/>
                  </a:lnTo>
                  <a:lnTo>
                    <a:pt x="91590" y="319503"/>
                  </a:lnTo>
                  <a:lnTo>
                    <a:pt x="54165" y="292703"/>
                  </a:lnTo>
                  <a:lnTo>
                    <a:pt x="25249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2150" y="3978275"/>
              <a:ext cx="370205" cy="341630"/>
            </a:xfrm>
            <a:custGeom>
              <a:avLst/>
              <a:gdLst/>
              <a:ahLst/>
              <a:cxnLst/>
              <a:rect l="l" t="t" r="r" b="b"/>
              <a:pathLst>
                <a:path w="370205" h="341629">
                  <a:moveTo>
                    <a:pt x="184950" y="0"/>
                  </a:moveTo>
                  <a:lnTo>
                    <a:pt x="135782" y="6099"/>
                  </a:lnTo>
                  <a:lnTo>
                    <a:pt x="91601" y="23311"/>
                  </a:lnTo>
                  <a:lnTo>
                    <a:pt x="54170" y="50006"/>
                  </a:lnTo>
                  <a:lnTo>
                    <a:pt x="25250" y="84553"/>
                  </a:lnTo>
                  <a:lnTo>
                    <a:pt x="6606" y="125324"/>
                  </a:lnTo>
                  <a:lnTo>
                    <a:pt x="0" y="170687"/>
                  </a:lnTo>
                  <a:lnTo>
                    <a:pt x="6606" y="216051"/>
                  </a:lnTo>
                  <a:lnTo>
                    <a:pt x="25250" y="256822"/>
                  </a:lnTo>
                  <a:lnTo>
                    <a:pt x="54170" y="291369"/>
                  </a:lnTo>
                  <a:lnTo>
                    <a:pt x="91601" y="318064"/>
                  </a:lnTo>
                  <a:lnTo>
                    <a:pt x="135782" y="335276"/>
                  </a:lnTo>
                  <a:lnTo>
                    <a:pt x="184950" y="341375"/>
                  </a:lnTo>
                  <a:lnTo>
                    <a:pt x="234112" y="335276"/>
                  </a:lnTo>
                  <a:lnTo>
                    <a:pt x="278289" y="318064"/>
                  </a:lnTo>
                  <a:lnTo>
                    <a:pt x="315718" y="291369"/>
                  </a:lnTo>
                  <a:lnTo>
                    <a:pt x="344637" y="256822"/>
                  </a:lnTo>
                  <a:lnTo>
                    <a:pt x="363281" y="216051"/>
                  </a:lnTo>
                  <a:lnTo>
                    <a:pt x="369887" y="170687"/>
                  </a:lnTo>
                  <a:lnTo>
                    <a:pt x="363281" y="125324"/>
                  </a:lnTo>
                  <a:lnTo>
                    <a:pt x="344637" y="84553"/>
                  </a:lnTo>
                  <a:lnTo>
                    <a:pt x="315718" y="50006"/>
                  </a:lnTo>
                  <a:lnTo>
                    <a:pt x="278289" y="23311"/>
                  </a:lnTo>
                  <a:lnTo>
                    <a:pt x="234112" y="6099"/>
                  </a:lnTo>
                  <a:lnTo>
                    <a:pt x="1849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2150" y="3978275"/>
              <a:ext cx="370205" cy="341630"/>
            </a:xfrm>
            <a:custGeom>
              <a:avLst/>
              <a:gdLst/>
              <a:ahLst/>
              <a:cxnLst/>
              <a:rect l="l" t="t" r="r" b="b"/>
              <a:pathLst>
                <a:path w="370205" h="341629">
                  <a:moveTo>
                    <a:pt x="0" y="170687"/>
                  </a:moveTo>
                  <a:lnTo>
                    <a:pt x="6606" y="125324"/>
                  </a:lnTo>
                  <a:lnTo>
                    <a:pt x="25250" y="84553"/>
                  </a:lnTo>
                  <a:lnTo>
                    <a:pt x="54170" y="50006"/>
                  </a:lnTo>
                  <a:lnTo>
                    <a:pt x="91601" y="23311"/>
                  </a:lnTo>
                  <a:lnTo>
                    <a:pt x="135782" y="6099"/>
                  </a:lnTo>
                  <a:lnTo>
                    <a:pt x="184950" y="0"/>
                  </a:lnTo>
                  <a:lnTo>
                    <a:pt x="234112" y="6099"/>
                  </a:lnTo>
                  <a:lnTo>
                    <a:pt x="278289" y="23311"/>
                  </a:lnTo>
                  <a:lnTo>
                    <a:pt x="315718" y="50006"/>
                  </a:lnTo>
                  <a:lnTo>
                    <a:pt x="344637" y="84553"/>
                  </a:lnTo>
                  <a:lnTo>
                    <a:pt x="363281" y="125324"/>
                  </a:lnTo>
                  <a:lnTo>
                    <a:pt x="369887" y="170687"/>
                  </a:lnTo>
                  <a:lnTo>
                    <a:pt x="363281" y="216051"/>
                  </a:lnTo>
                  <a:lnTo>
                    <a:pt x="344637" y="256822"/>
                  </a:lnTo>
                  <a:lnTo>
                    <a:pt x="315718" y="291369"/>
                  </a:lnTo>
                  <a:lnTo>
                    <a:pt x="278289" y="318064"/>
                  </a:lnTo>
                  <a:lnTo>
                    <a:pt x="234112" y="335276"/>
                  </a:lnTo>
                  <a:lnTo>
                    <a:pt x="184950" y="341375"/>
                  </a:lnTo>
                  <a:lnTo>
                    <a:pt x="135782" y="335276"/>
                  </a:lnTo>
                  <a:lnTo>
                    <a:pt x="91601" y="318064"/>
                  </a:lnTo>
                  <a:lnTo>
                    <a:pt x="54170" y="291369"/>
                  </a:lnTo>
                  <a:lnTo>
                    <a:pt x="25250" y="256822"/>
                  </a:lnTo>
                  <a:lnTo>
                    <a:pt x="6606" y="216051"/>
                  </a:lnTo>
                  <a:lnTo>
                    <a:pt x="0" y="17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42340" y="3989958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95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1</a:t>
            </a:r>
            <a:endParaRPr sz="2700" baseline="1543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41387" y="2619438"/>
            <a:ext cx="2905125" cy="1393825"/>
            <a:chOff x="941387" y="2619438"/>
            <a:chExt cx="2905125" cy="1393825"/>
          </a:xfrm>
        </p:grpSpPr>
        <p:sp>
          <p:nvSpPr>
            <p:cNvPr id="40" name="object 40"/>
            <p:cNvSpPr/>
            <p:nvPr/>
          </p:nvSpPr>
          <p:spPr>
            <a:xfrm>
              <a:off x="2409825" y="3516376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184912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02"/>
                  </a:lnTo>
                  <a:lnTo>
                    <a:pt x="25249" y="257951"/>
                  </a:lnTo>
                  <a:lnTo>
                    <a:pt x="54165" y="292655"/>
                  </a:lnTo>
                  <a:lnTo>
                    <a:pt x="91590" y="319475"/>
                  </a:lnTo>
                  <a:lnTo>
                    <a:pt x="135760" y="336770"/>
                  </a:lnTo>
                  <a:lnTo>
                    <a:pt x="184912" y="342900"/>
                  </a:lnTo>
                  <a:lnTo>
                    <a:pt x="234116" y="336770"/>
                  </a:lnTo>
                  <a:lnTo>
                    <a:pt x="278322" y="319475"/>
                  </a:lnTo>
                  <a:lnTo>
                    <a:pt x="315769" y="292655"/>
                  </a:lnTo>
                  <a:lnTo>
                    <a:pt x="344696" y="257951"/>
                  </a:lnTo>
                  <a:lnTo>
                    <a:pt x="363344" y="217002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09825" y="3516376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5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2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02"/>
                  </a:lnTo>
                  <a:lnTo>
                    <a:pt x="344696" y="257951"/>
                  </a:lnTo>
                  <a:lnTo>
                    <a:pt x="315769" y="292655"/>
                  </a:lnTo>
                  <a:lnTo>
                    <a:pt x="278322" y="319475"/>
                  </a:lnTo>
                  <a:lnTo>
                    <a:pt x="234116" y="336770"/>
                  </a:lnTo>
                  <a:lnTo>
                    <a:pt x="184912" y="342900"/>
                  </a:lnTo>
                  <a:lnTo>
                    <a:pt x="135760" y="336770"/>
                  </a:lnTo>
                  <a:lnTo>
                    <a:pt x="91590" y="319475"/>
                  </a:lnTo>
                  <a:lnTo>
                    <a:pt x="54165" y="292655"/>
                  </a:lnTo>
                  <a:lnTo>
                    <a:pt x="25249" y="257951"/>
                  </a:lnTo>
                  <a:lnTo>
                    <a:pt x="6606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55675" y="2633726"/>
              <a:ext cx="2876550" cy="1365250"/>
            </a:xfrm>
            <a:custGeom>
              <a:avLst/>
              <a:gdLst/>
              <a:ahLst/>
              <a:cxnLst/>
              <a:rect l="l" t="t" r="r" b="b"/>
              <a:pathLst>
                <a:path w="2876550" h="1365250">
                  <a:moveTo>
                    <a:pt x="2324100" y="0"/>
                  </a:moveTo>
                  <a:lnTo>
                    <a:pt x="2506726" y="288925"/>
                  </a:lnTo>
                </a:path>
                <a:path w="2876550" h="1365250">
                  <a:moveTo>
                    <a:pt x="971550" y="1524"/>
                  </a:moveTo>
                  <a:lnTo>
                    <a:pt x="725551" y="288798"/>
                  </a:lnTo>
                </a:path>
                <a:path w="2876550" h="1365250">
                  <a:moveTo>
                    <a:pt x="535051" y="557149"/>
                  </a:moveTo>
                  <a:lnTo>
                    <a:pt x="342900" y="820674"/>
                  </a:lnTo>
                </a:path>
                <a:path w="2876550" h="1365250">
                  <a:moveTo>
                    <a:pt x="1435100" y="595249"/>
                  </a:moveTo>
                  <a:lnTo>
                    <a:pt x="1624076" y="895350"/>
                  </a:lnTo>
                </a:path>
                <a:path w="2876550" h="1365250">
                  <a:moveTo>
                    <a:pt x="776351" y="573024"/>
                  </a:moveTo>
                  <a:lnTo>
                    <a:pt x="965200" y="871474"/>
                  </a:lnTo>
                </a:path>
                <a:path w="2876550" h="1365250">
                  <a:moveTo>
                    <a:pt x="179387" y="1114298"/>
                  </a:moveTo>
                  <a:lnTo>
                    <a:pt x="0" y="1365123"/>
                  </a:lnTo>
                </a:path>
                <a:path w="2876550" h="1365250">
                  <a:moveTo>
                    <a:pt x="2694051" y="579374"/>
                  </a:moveTo>
                  <a:lnTo>
                    <a:pt x="2876550" y="8809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96592" y="2335529"/>
            <a:ext cx="40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88541" y="2929889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5967" y="3473907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50619" y="3486734"/>
            <a:ext cx="393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160" algn="l"/>
              </a:tabLst>
            </a:pPr>
            <a:r>
              <a:rPr sz="2400" b="1" spc="-75" baseline="1736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44598" y="3510788"/>
            <a:ext cx="180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2735" algn="l"/>
                <a:tab pos="1322070" algn="l"/>
              </a:tabLst>
            </a:pPr>
            <a:r>
              <a:rPr sz="2400" b="1" spc="-75" baseline="-5208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baseline="-5208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2700" spc="-75" baseline="-3086">
                <a:latin typeface="Calibri"/>
                <a:cs typeface="Calibri"/>
              </a:rPr>
              <a:t>8</a:t>
            </a:r>
            <a:r>
              <a:rPr sz="2700" baseline="-3086">
                <a:latin typeface="Calibri"/>
                <a:cs typeface="Calibri"/>
              </a:rPr>
              <a:t>	</a:t>
            </a:r>
            <a:r>
              <a:rPr sz="2400" b="1" baseline="-10416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spc="457" baseline="-10416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01444" y="2963036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16630" y="2105914"/>
            <a:ext cx="935355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>
              <a:lnSpc>
                <a:spcPts val="2330"/>
              </a:lnSpc>
              <a:spcBef>
                <a:spcPts val="100"/>
              </a:spcBef>
            </a:pPr>
            <a:r>
              <a:rPr sz="2400" b="1" spc="-20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2400" b="1" spc="-6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1610"/>
              </a:lnSpc>
            </a:pPr>
            <a:r>
              <a:rPr sz="1800" spc="-2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  <a:spcBef>
                <a:spcPts val="1935"/>
              </a:spcBef>
            </a:pPr>
            <a:r>
              <a:rPr sz="2700" baseline="-10802">
                <a:latin typeface="Calibri"/>
                <a:cs typeface="Calibri"/>
              </a:rPr>
              <a:t>30</a:t>
            </a:r>
            <a:r>
              <a:rPr sz="2700" spc="569" baseline="-10802"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82700" y="4081398"/>
            <a:ext cx="2529205" cy="301625"/>
          </a:xfrm>
          <a:custGeom>
            <a:avLst/>
            <a:gdLst/>
            <a:ahLst/>
            <a:cxnLst/>
            <a:rect l="l" t="t" r="r" b="b"/>
            <a:pathLst>
              <a:path w="2529204" h="301625">
                <a:moveTo>
                  <a:pt x="2528951" y="0"/>
                </a:moveTo>
                <a:lnTo>
                  <a:pt x="0" y="0"/>
                </a:lnTo>
                <a:lnTo>
                  <a:pt x="0" y="301625"/>
                </a:lnTo>
                <a:lnTo>
                  <a:pt x="2528951" y="301625"/>
                </a:lnTo>
                <a:lnTo>
                  <a:pt x="25289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61694" y="4102989"/>
            <a:ext cx="2358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alibri"/>
                <a:cs typeface="Calibri"/>
              </a:rPr>
              <a:t>20’nin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pivot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olarak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seçilmesi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22375" y="5367337"/>
            <a:ext cx="3317875" cy="946150"/>
          </a:xfrm>
          <a:custGeom>
            <a:avLst/>
            <a:gdLst/>
            <a:ahLst/>
            <a:cxnLst/>
            <a:rect l="l" t="t" r="r" b="b"/>
            <a:pathLst>
              <a:path w="3317875" h="946150">
                <a:moveTo>
                  <a:pt x="3317875" y="0"/>
                </a:moveTo>
                <a:lnTo>
                  <a:pt x="0" y="0"/>
                </a:lnTo>
                <a:lnTo>
                  <a:pt x="0" y="946150"/>
                </a:lnTo>
                <a:lnTo>
                  <a:pt x="3317875" y="946150"/>
                </a:lnTo>
                <a:lnTo>
                  <a:pt x="331787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01241" y="5354218"/>
            <a:ext cx="16440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RR</a:t>
            </a:r>
            <a:r>
              <a:rPr sz="2000" spc="-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58442" y="5663590"/>
            <a:ext cx="2552700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900" algn="l"/>
              </a:tabLst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–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	P(20)</a:t>
            </a:r>
            <a:r>
              <a:rPr sz="1800" spc="-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-65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1800" spc="-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469900" algn="l"/>
              </a:tabLst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–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	R(30)</a:t>
            </a:r>
            <a:r>
              <a:rPr sz="1800" spc="-1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1800" spc="-5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1800" spc="-2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8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veya</a:t>
            </a:r>
            <a:r>
              <a:rPr sz="18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28188" y="1939670"/>
            <a:ext cx="2293620" cy="1148080"/>
          </a:xfrm>
          <a:custGeom>
            <a:avLst/>
            <a:gdLst/>
            <a:ahLst/>
            <a:cxnLst/>
            <a:rect l="l" t="t" r="r" b="b"/>
            <a:pathLst>
              <a:path w="2293620" h="1148080">
                <a:moveTo>
                  <a:pt x="310997" y="999744"/>
                </a:moveTo>
                <a:lnTo>
                  <a:pt x="307086" y="958596"/>
                </a:lnTo>
                <a:lnTo>
                  <a:pt x="296037" y="920242"/>
                </a:lnTo>
                <a:lnTo>
                  <a:pt x="274815" y="883031"/>
                </a:lnTo>
                <a:lnTo>
                  <a:pt x="245110" y="848233"/>
                </a:lnTo>
                <a:lnTo>
                  <a:pt x="214236" y="820293"/>
                </a:lnTo>
                <a:lnTo>
                  <a:pt x="213614" y="819785"/>
                </a:lnTo>
                <a:lnTo>
                  <a:pt x="213309" y="819531"/>
                </a:lnTo>
                <a:lnTo>
                  <a:pt x="212991" y="819277"/>
                </a:lnTo>
                <a:lnTo>
                  <a:pt x="211455" y="818007"/>
                </a:lnTo>
                <a:lnTo>
                  <a:pt x="199771" y="809371"/>
                </a:lnTo>
                <a:lnTo>
                  <a:pt x="166116" y="789686"/>
                </a:lnTo>
                <a:lnTo>
                  <a:pt x="134239" y="781812"/>
                </a:lnTo>
                <a:lnTo>
                  <a:pt x="132588" y="781685"/>
                </a:lnTo>
                <a:lnTo>
                  <a:pt x="131064" y="781685"/>
                </a:lnTo>
                <a:lnTo>
                  <a:pt x="130873" y="781735"/>
                </a:lnTo>
                <a:lnTo>
                  <a:pt x="130873" y="820496"/>
                </a:lnTo>
                <a:lnTo>
                  <a:pt x="127889" y="822325"/>
                </a:lnTo>
                <a:lnTo>
                  <a:pt x="130568" y="820674"/>
                </a:lnTo>
                <a:lnTo>
                  <a:pt x="130873" y="820496"/>
                </a:lnTo>
                <a:lnTo>
                  <a:pt x="130873" y="781735"/>
                </a:lnTo>
                <a:lnTo>
                  <a:pt x="129540" y="782066"/>
                </a:lnTo>
                <a:lnTo>
                  <a:pt x="122809" y="783336"/>
                </a:lnTo>
                <a:lnTo>
                  <a:pt x="121158" y="783590"/>
                </a:lnTo>
                <a:lnTo>
                  <a:pt x="119634" y="784098"/>
                </a:lnTo>
                <a:lnTo>
                  <a:pt x="87122" y="811022"/>
                </a:lnTo>
                <a:lnTo>
                  <a:pt x="64897" y="853313"/>
                </a:lnTo>
                <a:lnTo>
                  <a:pt x="46609" y="912241"/>
                </a:lnTo>
                <a:lnTo>
                  <a:pt x="38608" y="956310"/>
                </a:lnTo>
                <a:lnTo>
                  <a:pt x="37338" y="1003046"/>
                </a:lnTo>
                <a:lnTo>
                  <a:pt x="38150" y="1010793"/>
                </a:lnTo>
                <a:lnTo>
                  <a:pt x="0" y="1015492"/>
                </a:lnTo>
                <a:lnTo>
                  <a:pt x="70739" y="1121918"/>
                </a:lnTo>
                <a:lnTo>
                  <a:pt x="103505" y="1029462"/>
                </a:lnTo>
                <a:lnTo>
                  <a:pt x="113411" y="1001522"/>
                </a:lnTo>
                <a:lnTo>
                  <a:pt x="75819" y="1006157"/>
                </a:lnTo>
                <a:lnTo>
                  <a:pt x="75476" y="1003046"/>
                </a:lnTo>
                <a:lnTo>
                  <a:pt x="75399" y="999744"/>
                </a:lnTo>
                <a:lnTo>
                  <a:pt x="75247" y="987679"/>
                </a:lnTo>
                <a:lnTo>
                  <a:pt x="75298" y="979424"/>
                </a:lnTo>
                <a:lnTo>
                  <a:pt x="81026" y="932307"/>
                </a:lnTo>
                <a:lnTo>
                  <a:pt x="96266" y="878459"/>
                </a:lnTo>
                <a:lnTo>
                  <a:pt x="112776" y="841375"/>
                </a:lnTo>
                <a:lnTo>
                  <a:pt x="125476" y="824865"/>
                </a:lnTo>
                <a:lnTo>
                  <a:pt x="126619" y="823722"/>
                </a:lnTo>
                <a:lnTo>
                  <a:pt x="127457" y="823087"/>
                </a:lnTo>
                <a:lnTo>
                  <a:pt x="128473" y="822325"/>
                </a:lnTo>
                <a:lnTo>
                  <a:pt x="129476" y="821588"/>
                </a:lnTo>
                <a:lnTo>
                  <a:pt x="132321" y="820242"/>
                </a:lnTo>
                <a:lnTo>
                  <a:pt x="130924" y="820496"/>
                </a:lnTo>
                <a:lnTo>
                  <a:pt x="131991" y="820293"/>
                </a:lnTo>
                <a:lnTo>
                  <a:pt x="132372" y="820216"/>
                </a:lnTo>
                <a:lnTo>
                  <a:pt x="133997" y="819950"/>
                </a:lnTo>
                <a:lnTo>
                  <a:pt x="137896" y="820216"/>
                </a:lnTo>
                <a:lnTo>
                  <a:pt x="177165" y="839978"/>
                </a:lnTo>
                <a:lnTo>
                  <a:pt x="207645" y="864870"/>
                </a:lnTo>
                <a:lnTo>
                  <a:pt x="235331" y="894334"/>
                </a:lnTo>
                <a:lnTo>
                  <a:pt x="260350" y="933450"/>
                </a:lnTo>
                <a:lnTo>
                  <a:pt x="271145" y="975741"/>
                </a:lnTo>
                <a:lnTo>
                  <a:pt x="273050" y="999744"/>
                </a:lnTo>
                <a:lnTo>
                  <a:pt x="272796" y="1026033"/>
                </a:lnTo>
                <a:lnTo>
                  <a:pt x="271005" y="1053719"/>
                </a:lnTo>
                <a:lnTo>
                  <a:pt x="267830" y="1082548"/>
                </a:lnTo>
                <a:lnTo>
                  <a:pt x="263906" y="1112012"/>
                </a:lnTo>
                <a:lnTo>
                  <a:pt x="259334" y="1142111"/>
                </a:lnTo>
                <a:lnTo>
                  <a:pt x="297040" y="1147699"/>
                </a:lnTo>
                <a:lnTo>
                  <a:pt x="305562" y="1087628"/>
                </a:lnTo>
                <a:lnTo>
                  <a:pt x="310832" y="1029462"/>
                </a:lnTo>
                <a:lnTo>
                  <a:pt x="310946" y="1015492"/>
                </a:lnTo>
                <a:lnTo>
                  <a:pt x="310997" y="999744"/>
                </a:lnTo>
                <a:close/>
              </a:path>
              <a:path w="2293620" h="1148080">
                <a:moveTo>
                  <a:pt x="2293112" y="63754"/>
                </a:moveTo>
                <a:lnTo>
                  <a:pt x="2268575" y="50165"/>
                </a:lnTo>
                <a:lnTo>
                  <a:pt x="2178050" y="0"/>
                </a:lnTo>
                <a:lnTo>
                  <a:pt x="2169287" y="2413"/>
                </a:lnTo>
                <a:lnTo>
                  <a:pt x="2165477" y="9398"/>
                </a:lnTo>
                <a:lnTo>
                  <a:pt x="2161667" y="16256"/>
                </a:lnTo>
                <a:lnTo>
                  <a:pt x="2164080" y="24892"/>
                </a:lnTo>
                <a:lnTo>
                  <a:pt x="2211565" y="51308"/>
                </a:lnTo>
                <a:lnTo>
                  <a:pt x="1242187" y="72263"/>
                </a:lnTo>
                <a:lnTo>
                  <a:pt x="1242822" y="100838"/>
                </a:lnTo>
                <a:lnTo>
                  <a:pt x="2212213" y="79883"/>
                </a:lnTo>
                <a:lnTo>
                  <a:pt x="2172716" y="104140"/>
                </a:lnTo>
                <a:lnTo>
                  <a:pt x="2165985" y="108204"/>
                </a:lnTo>
                <a:lnTo>
                  <a:pt x="2163826" y="116967"/>
                </a:lnTo>
                <a:lnTo>
                  <a:pt x="2167890" y="123698"/>
                </a:lnTo>
                <a:lnTo>
                  <a:pt x="2172081" y="130429"/>
                </a:lnTo>
                <a:lnTo>
                  <a:pt x="2180844" y="132588"/>
                </a:lnTo>
                <a:lnTo>
                  <a:pt x="2187575" y="128397"/>
                </a:lnTo>
                <a:lnTo>
                  <a:pt x="2293112" y="63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30648" y="1689861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443662" y="1676463"/>
            <a:ext cx="1249680" cy="1489075"/>
            <a:chOff x="6443662" y="1676463"/>
            <a:chExt cx="1249680" cy="1489075"/>
          </a:xfrm>
        </p:grpSpPr>
        <p:sp>
          <p:nvSpPr>
            <p:cNvPr id="58" name="object 58"/>
            <p:cNvSpPr/>
            <p:nvPr/>
          </p:nvSpPr>
          <p:spPr>
            <a:xfrm>
              <a:off x="7080250" y="1681226"/>
              <a:ext cx="368300" cy="342900"/>
            </a:xfrm>
            <a:custGeom>
              <a:avLst/>
              <a:gdLst/>
              <a:ahLst/>
              <a:cxnLst/>
              <a:rect l="l" t="t" r="r" b="b"/>
              <a:pathLst>
                <a:path w="368300" h="342900">
                  <a:moveTo>
                    <a:pt x="184150" y="0"/>
                  </a:moveTo>
                  <a:lnTo>
                    <a:pt x="135187" y="6120"/>
                  </a:lnTo>
                  <a:lnTo>
                    <a:pt x="91195" y="23396"/>
                  </a:lnTo>
                  <a:lnTo>
                    <a:pt x="53927" y="50196"/>
                  </a:lnTo>
                  <a:lnTo>
                    <a:pt x="25136" y="84892"/>
                  </a:lnTo>
                  <a:lnTo>
                    <a:pt x="6576" y="125853"/>
                  </a:lnTo>
                  <a:lnTo>
                    <a:pt x="0" y="171450"/>
                  </a:lnTo>
                  <a:lnTo>
                    <a:pt x="6576" y="217002"/>
                  </a:lnTo>
                  <a:lnTo>
                    <a:pt x="25136" y="257951"/>
                  </a:lnTo>
                  <a:lnTo>
                    <a:pt x="53927" y="292655"/>
                  </a:lnTo>
                  <a:lnTo>
                    <a:pt x="91195" y="319475"/>
                  </a:lnTo>
                  <a:lnTo>
                    <a:pt x="135187" y="336770"/>
                  </a:lnTo>
                  <a:lnTo>
                    <a:pt x="184150" y="342900"/>
                  </a:lnTo>
                  <a:lnTo>
                    <a:pt x="233112" y="336770"/>
                  </a:lnTo>
                  <a:lnTo>
                    <a:pt x="277104" y="319475"/>
                  </a:lnTo>
                  <a:lnTo>
                    <a:pt x="314372" y="292655"/>
                  </a:lnTo>
                  <a:lnTo>
                    <a:pt x="343163" y="257951"/>
                  </a:lnTo>
                  <a:lnTo>
                    <a:pt x="361723" y="217002"/>
                  </a:lnTo>
                  <a:lnTo>
                    <a:pt x="368300" y="171450"/>
                  </a:lnTo>
                  <a:lnTo>
                    <a:pt x="361723" y="125853"/>
                  </a:lnTo>
                  <a:lnTo>
                    <a:pt x="343163" y="84892"/>
                  </a:lnTo>
                  <a:lnTo>
                    <a:pt x="314372" y="50196"/>
                  </a:lnTo>
                  <a:lnTo>
                    <a:pt x="277104" y="23396"/>
                  </a:lnTo>
                  <a:lnTo>
                    <a:pt x="233112" y="612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85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250" y="1681226"/>
              <a:ext cx="368300" cy="342900"/>
            </a:xfrm>
            <a:custGeom>
              <a:avLst/>
              <a:gdLst/>
              <a:ahLst/>
              <a:cxnLst/>
              <a:rect l="l" t="t" r="r" b="b"/>
              <a:pathLst>
                <a:path w="368300" h="342900">
                  <a:moveTo>
                    <a:pt x="0" y="171450"/>
                  </a:moveTo>
                  <a:lnTo>
                    <a:pt x="6576" y="125853"/>
                  </a:lnTo>
                  <a:lnTo>
                    <a:pt x="25136" y="84892"/>
                  </a:lnTo>
                  <a:lnTo>
                    <a:pt x="53927" y="50196"/>
                  </a:lnTo>
                  <a:lnTo>
                    <a:pt x="91195" y="23396"/>
                  </a:lnTo>
                  <a:lnTo>
                    <a:pt x="135187" y="6120"/>
                  </a:lnTo>
                  <a:lnTo>
                    <a:pt x="184150" y="0"/>
                  </a:lnTo>
                  <a:lnTo>
                    <a:pt x="233112" y="6120"/>
                  </a:lnTo>
                  <a:lnTo>
                    <a:pt x="277104" y="23396"/>
                  </a:lnTo>
                  <a:lnTo>
                    <a:pt x="314372" y="50196"/>
                  </a:lnTo>
                  <a:lnTo>
                    <a:pt x="343163" y="84892"/>
                  </a:lnTo>
                  <a:lnTo>
                    <a:pt x="361723" y="125853"/>
                  </a:lnTo>
                  <a:lnTo>
                    <a:pt x="368300" y="171450"/>
                  </a:lnTo>
                  <a:lnTo>
                    <a:pt x="361723" y="217002"/>
                  </a:lnTo>
                  <a:lnTo>
                    <a:pt x="343163" y="257951"/>
                  </a:lnTo>
                  <a:lnTo>
                    <a:pt x="314372" y="292655"/>
                  </a:lnTo>
                  <a:lnTo>
                    <a:pt x="277104" y="319475"/>
                  </a:lnTo>
                  <a:lnTo>
                    <a:pt x="233112" y="336770"/>
                  </a:lnTo>
                  <a:lnTo>
                    <a:pt x="184150" y="342900"/>
                  </a:lnTo>
                  <a:lnTo>
                    <a:pt x="135187" y="336770"/>
                  </a:lnTo>
                  <a:lnTo>
                    <a:pt x="91195" y="319475"/>
                  </a:lnTo>
                  <a:lnTo>
                    <a:pt x="53927" y="292655"/>
                  </a:lnTo>
                  <a:lnTo>
                    <a:pt x="25136" y="257951"/>
                  </a:lnTo>
                  <a:lnTo>
                    <a:pt x="6576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34325" y="1957451"/>
              <a:ext cx="244475" cy="320675"/>
            </a:xfrm>
            <a:custGeom>
              <a:avLst/>
              <a:gdLst/>
              <a:ahLst/>
              <a:cxnLst/>
              <a:rect l="l" t="t" r="r" b="b"/>
              <a:pathLst>
                <a:path w="244475" h="320675">
                  <a:moveTo>
                    <a:pt x="0" y="0"/>
                  </a:moveTo>
                  <a:lnTo>
                    <a:pt x="244475" y="3206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48425" y="2255774"/>
              <a:ext cx="368300" cy="344805"/>
            </a:xfrm>
            <a:custGeom>
              <a:avLst/>
              <a:gdLst/>
              <a:ahLst/>
              <a:cxnLst/>
              <a:rect l="l" t="t" r="r" b="b"/>
              <a:pathLst>
                <a:path w="368300" h="344805">
                  <a:moveTo>
                    <a:pt x="184150" y="0"/>
                  </a:moveTo>
                  <a:lnTo>
                    <a:pt x="135187" y="6160"/>
                  </a:lnTo>
                  <a:lnTo>
                    <a:pt x="91195" y="23542"/>
                  </a:lnTo>
                  <a:lnTo>
                    <a:pt x="53927" y="50498"/>
                  </a:lnTo>
                  <a:lnTo>
                    <a:pt x="25136" y="85381"/>
                  </a:lnTo>
                  <a:lnTo>
                    <a:pt x="6576" y="126544"/>
                  </a:lnTo>
                  <a:lnTo>
                    <a:pt x="0" y="172338"/>
                  </a:lnTo>
                  <a:lnTo>
                    <a:pt x="6576" y="218124"/>
                  </a:lnTo>
                  <a:lnTo>
                    <a:pt x="25136" y="259263"/>
                  </a:lnTo>
                  <a:lnTo>
                    <a:pt x="53927" y="294116"/>
                  </a:lnTo>
                  <a:lnTo>
                    <a:pt x="91195" y="321041"/>
                  </a:lnTo>
                  <a:lnTo>
                    <a:pt x="135187" y="338400"/>
                  </a:lnTo>
                  <a:lnTo>
                    <a:pt x="184150" y="344550"/>
                  </a:lnTo>
                  <a:lnTo>
                    <a:pt x="233112" y="338400"/>
                  </a:lnTo>
                  <a:lnTo>
                    <a:pt x="277104" y="321041"/>
                  </a:lnTo>
                  <a:lnTo>
                    <a:pt x="314372" y="294116"/>
                  </a:lnTo>
                  <a:lnTo>
                    <a:pt x="343163" y="259263"/>
                  </a:lnTo>
                  <a:lnTo>
                    <a:pt x="361723" y="218124"/>
                  </a:lnTo>
                  <a:lnTo>
                    <a:pt x="368300" y="172338"/>
                  </a:lnTo>
                  <a:lnTo>
                    <a:pt x="361723" y="126544"/>
                  </a:lnTo>
                  <a:lnTo>
                    <a:pt x="343163" y="85381"/>
                  </a:lnTo>
                  <a:lnTo>
                    <a:pt x="314372" y="50498"/>
                  </a:lnTo>
                  <a:lnTo>
                    <a:pt x="277104" y="23542"/>
                  </a:lnTo>
                  <a:lnTo>
                    <a:pt x="233112" y="616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48425" y="2255774"/>
              <a:ext cx="368300" cy="344805"/>
            </a:xfrm>
            <a:custGeom>
              <a:avLst/>
              <a:gdLst/>
              <a:ahLst/>
              <a:cxnLst/>
              <a:rect l="l" t="t" r="r" b="b"/>
              <a:pathLst>
                <a:path w="368300" h="344805">
                  <a:moveTo>
                    <a:pt x="0" y="172338"/>
                  </a:moveTo>
                  <a:lnTo>
                    <a:pt x="6576" y="126544"/>
                  </a:lnTo>
                  <a:lnTo>
                    <a:pt x="25136" y="85381"/>
                  </a:lnTo>
                  <a:lnTo>
                    <a:pt x="53927" y="50498"/>
                  </a:lnTo>
                  <a:lnTo>
                    <a:pt x="91195" y="23542"/>
                  </a:lnTo>
                  <a:lnTo>
                    <a:pt x="135187" y="6160"/>
                  </a:lnTo>
                  <a:lnTo>
                    <a:pt x="184150" y="0"/>
                  </a:lnTo>
                  <a:lnTo>
                    <a:pt x="233112" y="6160"/>
                  </a:lnTo>
                  <a:lnTo>
                    <a:pt x="277104" y="23542"/>
                  </a:lnTo>
                  <a:lnTo>
                    <a:pt x="314372" y="50498"/>
                  </a:lnTo>
                  <a:lnTo>
                    <a:pt x="343163" y="85381"/>
                  </a:lnTo>
                  <a:lnTo>
                    <a:pt x="361723" y="126544"/>
                  </a:lnTo>
                  <a:lnTo>
                    <a:pt x="368300" y="172338"/>
                  </a:lnTo>
                  <a:lnTo>
                    <a:pt x="361723" y="218124"/>
                  </a:lnTo>
                  <a:lnTo>
                    <a:pt x="343163" y="259263"/>
                  </a:lnTo>
                  <a:lnTo>
                    <a:pt x="314372" y="294116"/>
                  </a:lnTo>
                  <a:lnTo>
                    <a:pt x="277104" y="321041"/>
                  </a:lnTo>
                  <a:lnTo>
                    <a:pt x="233112" y="338400"/>
                  </a:lnTo>
                  <a:lnTo>
                    <a:pt x="184150" y="344550"/>
                  </a:lnTo>
                  <a:lnTo>
                    <a:pt x="135187" y="338400"/>
                  </a:lnTo>
                  <a:lnTo>
                    <a:pt x="91195" y="321041"/>
                  </a:lnTo>
                  <a:lnTo>
                    <a:pt x="53927" y="294116"/>
                  </a:lnTo>
                  <a:lnTo>
                    <a:pt x="25136" y="259263"/>
                  </a:lnTo>
                  <a:lnTo>
                    <a:pt x="6576" y="218124"/>
                  </a:lnTo>
                  <a:lnTo>
                    <a:pt x="0" y="1723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51700" y="2817749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1" y="0"/>
                  </a:moveTo>
                  <a:lnTo>
                    <a:pt x="135760" y="6129"/>
                  </a:lnTo>
                  <a:lnTo>
                    <a:pt x="91590" y="23424"/>
                  </a:lnTo>
                  <a:lnTo>
                    <a:pt x="54165" y="50244"/>
                  </a:lnTo>
                  <a:lnTo>
                    <a:pt x="25249" y="84948"/>
                  </a:lnTo>
                  <a:lnTo>
                    <a:pt x="6606" y="125897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49" y="258007"/>
                  </a:lnTo>
                  <a:lnTo>
                    <a:pt x="54165" y="292703"/>
                  </a:lnTo>
                  <a:lnTo>
                    <a:pt x="91590" y="319503"/>
                  </a:lnTo>
                  <a:lnTo>
                    <a:pt x="135760" y="336779"/>
                  </a:lnTo>
                  <a:lnTo>
                    <a:pt x="184911" y="342900"/>
                  </a:lnTo>
                  <a:lnTo>
                    <a:pt x="234116" y="336779"/>
                  </a:lnTo>
                  <a:lnTo>
                    <a:pt x="278322" y="319503"/>
                  </a:lnTo>
                  <a:lnTo>
                    <a:pt x="315769" y="292703"/>
                  </a:lnTo>
                  <a:lnTo>
                    <a:pt x="344696" y="258007"/>
                  </a:lnTo>
                  <a:lnTo>
                    <a:pt x="363344" y="217046"/>
                  </a:lnTo>
                  <a:lnTo>
                    <a:pt x="369950" y="171450"/>
                  </a:lnTo>
                  <a:lnTo>
                    <a:pt x="363344" y="125897"/>
                  </a:lnTo>
                  <a:lnTo>
                    <a:pt x="344696" y="84948"/>
                  </a:lnTo>
                  <a:lnTo>
                    <a:pt x="315769" y="50244"/>
                  </a:lnTo>
                  <a:lnTo>
                    <a:pt x="278322" y="23424"/>
                  </a:lnTo>
                  <a:lnTo>
                    <a:pt x="234116" y="6129"/>
                  </a:lnTo>
                  <a:lnTo>
                    <a:pt x="1849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51700" y="2817749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97"/>
                  </a:lnTo>
                  <a:lnTo>
                    <a:pt x="25249" y="84948"/>
                  </a:lnTo>
                  <a:lnTo>
                    <a:pt x="54165" y="50244"/>
                  </a:lnTo>
                  <a:lnTo>
                    <a:pt x="91590" y="23424"/>
                  </a:lnTo>
                  <a:lnTo>
                    <a:pt x="135760" y="6129"/>
                  </a:lnTo>
                  <a:lnTo>
                    <a:pt x="184911" y="0"/>
                  </a:lnTo>
                  <a:lnTo>
                    <a:pt x="234116" y="6129"/>
                  </a:lnTo>
                  <a:lnTo>
                    <a:pt x="278322" y="23424"/>
                  </a:lnTo>
                  <a:lnTo>
                    <a:pt x="315769" y="50244"/>
                  </a:lnTo>
                  <a:lnTo>
                    <a:pt x="344696" y="84948"/>
                  </a:lnTo>
                  <a:lnTo>
                    <a:pt x="363344" y="125897"/>
                  </a:lnTo>
                  <a:lnTo>
                    <a:pt x="369950" y="171450"/>
                  </a:lnTo>
                  <a:lnTo>
                    <a:pt x="363344" y="217046"/>
                  </a:lnTo>
                  <a:lnTo>
                    <a:pt x="344696" y="258007"/>
                  </a:lnTo>
                  <a:lnTo>
                    <a:pt x="315769" y="292703"/>
                  </a:lnTo>
                  <a:lnTo>
                    <a:pt x="278322" y="319503"/>
                  </a:lnTo>
                  <a:lnTo>
                    <a:pt x="234116" y="336779"/>
                  </a:lnTo>
                  <a:lnTo>
                    <a:pt x="184911" y="342900"/>
                  </a:lnTo>
                  <a:lnTo>
                    <a:pt x="135760" y="336779"/>
                  </a:lnTo>
                  <a:lnTo>
                    <a:pt x="91590" y="319503"/>
                  </a:lnTo>
                  <a:lnTo>
                    <a:pt x="54165" y="292703"/>
                  </a:lnTo>
                  <a:lnTo>
                    <a:pt x="25249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2175" y="1922526"/>
              <a:ext cx="360680" cy="374650"/>
            </a:xfrm>
            <a:custGeom>
              <a:avLst/>
              <a:gdLst/>
              <a:ahLst/>
              <a:cxnLst/>
              <a:rect l="l" t="t" r="r" b="b"/>
              <a:pathLst>
                <a:path w="360679" h="374650">
                  <a:moveTo>
                    <a:pt x="360299" y="0"/>
                  </a:moveTo>
                  <a:lnTo>
                    <a:pt x="0" y="3746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902831" y="1687829"/>
            <a:ext cx="51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22569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690" baseline="22569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716712" y="2836862"/>
            <a:ext cx="379730" cy="352425"/>
            <a:chOff x="6716712" y="2836862"/>
            <a:chExt cx="379730" cy="352425"/>
          </a:xfrm>
        </p:grpSpPr>
        <p:sp>
          <p:nvSpPr>
            <p:cNvPr id="68" name="object 68"/>
            <p:cNvSpPr/>
            <p:nvPr/>
          </p:nvSpPr>
          <p:spPr>
            <a:xfrm>
              <a:off x="6721475" y="284162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1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49" y="258007"/>
                  </a:lnTo>
                  <a:lnTo>
                    <a:pt x="54165" y="292703"/>
                  </a:lnTo>
                  <a:lnTo>
                    <a:pt x="91590" y="319503"/>
                  </a:lnTo>
                  <a:lnTo>
                    <a:pt x="135760" y="336779"/>
                  </a:lnTo>
                  <a:lnTo>
                    <a:pt x="184911" y="342900"/>
                  </a:lnTo>
                  <a:lnTo>
                    <a:pt x="234116" y="336779"/>
                  </a:lnTo>
                  <a:lnTo>
                    <a:pt x="278322" y="319503"/>
                  </a:lnTo>
                  <a:lnTo>
                    <a:pt x="315769" y="292703"/>
                  </a:lnTo>
                  <a:lnTo>
                    <a:pt x="344696" y="258007"/>
                  </a:lnTo>
                  <a:lnTo>
                    <a:pt x="363344" y="217046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21475" y="284162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1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46"/>
                  </a:lnTo>
                  <a:lnTo>
                    <a:pt x="344696" y="258007"/>
                  </a:lnTo>
                  <a:lnTo>
                    <a:pt x="315769" y="292703"/>
                  </a:lnTo>
                  <a:lnTo>
                    <a:pt x="278322" y="319503"/>
                  </a:lnTo>
                  <a:lnTo>
                    <a:pt x="234116" y="336779"/>
                  </a:lnTo>
                  <a:lnTo>
                    <a:pt x="184911" y="342900"/>
                  </a:lnTo>
                  <a:lnTo>
                    <a:pt x="135760" y="336779"/>
                  </a:lnTo>
                  <a:lnTo>
                    <a:pt x="91590" y="319503"/>
                  </a:lnTo>
                  <a:lnTo>
                    <a:pt x="54165" y="292703"/>
                  </a:lnTo>
                  <a:lnTo>
                    <a:pt x="25249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837426" y="28484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027737" y="2565336"/>
            <a:ext cx="849630" cy="626110"/>
            <a:chOff x="6027737" y="2565336"/>
            <a:chExt cx="849630" cy="626110"/>
          </a:xfrm>
        </p:grpSpPr>
        <p:sp>
          <p:nvSpPr>
            <p:cNvPr id="72" name="object 72"/>
            <p:cNvSpPr/>
            <p:nvPr/>
          </p:nvSpPr>
          <p:spPr>
            <a:xfrm>
              <a:off x="6740525" y="2579623"/>
              <a:ext cx="122555" cy="274955"/>
            </a:xfrm>
            <a:custGeom>
              <a:avLst/>
              <a:gdLst/>
              <a:ahLst/>
              <a:cxnLst/>
              <a:rect l="l" t="t" r="r" b="b"/>
              <a:pathLst>
                <a:path w="122554" h="274955">
                  <a:moveTo>
                    <a:pt x="0" y="0"/>
                  </a:moveTo>
                  <a:lnTo>
                    <a:pt x="122300" y="2747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32500" y="284327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2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02"/>
                  </a:lnTo>
                  <a:lnTo>
                    <a:pt x="25249" y="257951"/>
                  </a:lnTo>
                  <a:lnTo>
                    <a:pt x="54165" y="292655"/>
                  </a:lnTo>
                  <a:lnTo>
                    <a:pt x="91590" y="319475"/>
                  </a:lnTo>
                  <a:lnTo>
                    <a:pt x="135760" y="336770"/>
                  </a:lnTo>
                  <a:lnTo>
                    <a:pt x="184912" y="342900"/>
                  </a:lnTo>
                  <a:lnTo>
                    <a:pt x="234116" y="336770"/>
                  </a:lnTo>
                  <a:lnTo>
                    <a:pt x="278322" y="319475"/>
                  </a:lnTo>
                  <a:lnTo>
                    <a:pt x="315769" y="292655"/>
                  </a:lnTo>
                  <a:lnTo>
                    <a:pt x="344696" y="257951"/>
                  </a:lnTo>
                  <a:lnTo>
                    <a:pt x="363344" y="217002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32500" y="284327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2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02"/>
                  </a:lnTo>
                  <a:lnTo>
                    <a:pt x="344696" y="257951"/>
                  </a:lnTo>
                  <a:lnTo>
                    <a:pt x="315769" y="292655"/>
                  </a:lnTo>
                  <a:lnTo>
                    <a:pt x="278322" y="319475"/>
                  </a:lnTo>
                  <a:lnTo>
                    <a:pt x="234116" y="336770"/>
                  </a:lnTo>
                  <a:lnTo>
                    <a:pt x="184912" y="342900"/>
                  </a:lnTo>
                  <a:lnTo>
                    <a:pt x="135760" y="336770"/>
                  </a:lnTo>
                  <a:lnTo>
                    <a:pt x="91590" y="319475"/>
                  </a:lnTo>
                  <a:lnTo>
                    <a:pt x="54165" y="292655"/>
                  </a:lnTo>
                  <a:lnTo>
                    <a:pt x="25249" y="257951"/>
                  </a:lnTo>
                  <a:lnTo>
                    <a:pt x="6606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148196" y="28502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645213" y="2262187"/>
            <a:ext cx="2644775" cy="1449705"/>
            <a:chOff x="5645213" y="2262187"/>
            <a:chExt cx="2644775" cy="1449705"/>
          </a:xfrm>
        </p:grpSpPr>
        <p:sp>
          <p:nvSpPr>
            <p:cNvPr id="77" name="object 77"/>
            <p:cNvSpPr/>
            <p:nvPr/>
          </p:nvSpPr>
          <p:spPr>
            <a:xfrm>
              <a:off x="7572375" y="2266950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1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49" y="258007"/>
                  </a:lnTo>
                  <a:lnTo>
                    <a:pt x="54165" y="292703"/>
                  </a:lnTo>
                  <a:lnTo>
                    <a:pt x="91590" y="319503"/>
                  </a:lnTo>
                  <a:lnTo>
                    <a:pt x="135760" y="336779"/>
                  </a:lnTo>
                  <a:lnTo>
                    <a:pt x="184911" y="342900"/>
                  </a:lnTo>
                  <a:lnTo>
                    <a:pt x="234116" y="336779"/>
                  </a:lnTo>
                  <a:lnTo>
                    <a:pt x="278322" y="319503"/>
                  </a:lnTo>
                  <a:lnTo>
                    <a:pt x="315769" y="292703"/>
                  </a:lnTo>
                  <a:lnTo>
                    <a:pt x="344696" y="258007"/>
                  </a:lnTo>
                  <a:lnTo>
                    <a:pt x="363344" y="217046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72375" y="2266950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1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46"/>
                  </a:lnTo>
                  <a:lnTo>
                    <a:pt x="344696" y="258007"/>
                  </a:lnTo>
                  <a:lnTo>
                    <a:pt x="315769" y="292703"/>
                  </a:lnTo>
                  <a:lnTo>
                    <a:pt x="278322" y="319503"/>
                  </a:lnTo>
                  <a:lnTo>
                    <a:pt x="234116" y="336779"/>
                  </a:lnTo>
                  <a:lnTo>
                    <a:pt x="184911" y="342900"/>
                  </a:lnTo>
                  <a:lnTo>
                    <a:pt x="135760" y="336779"/>
                  </a:lnTo>
                  <a:lnTo>
                    <a:pt x="91590" y="319503"/>
                  </a:lnTo>
                  <a:lnTo>
                    <a:pt x="54165" y="292703"/>
                  </a:lnTo>
                  <a:lnTo>
                    <a:pt x="25249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15275" y="2836798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1" y="0"/>
                  </a:moveTo>
                  <a:lnTo>
                    <a:pt x="135760" y="6129"/>
                  </a:lnTo>
                  <a:lnTo>
                    <a:pt x="91590" y="23424"/>
                  </a:lnTo>
                  <a:lnTo>
                    <a:pt x="54165" y="50244"/>
                  </a:lnTo>
                  <a:lnTo>
                    <a:pt x="25249" y="84948"/>
                  </a:lnTo>
                  <a:lnTo>
                    <a:pt x="6606" y="125897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49" y="258007"/>
                  </a:lnTo>
                  <a:lnTo>
                    <a:pt x="54165" y="292703"/>
                  </a:lnTo>
                  <a:lnTo>
                    <a:pt x="91590" y="319503"/>
                  </a:lnTo>
                  <a:lnTo>
                    <a:pt x="135760" y="336779"/>
                  </a:lnTo>
                  <a:lnTo>
                    <a:pt x="184911" y="342900"/>
                  </a:lnTo>
                  <a:lnTo>
                    <a:pt x="234116" y="336779"/>
                  </a:lnTo>
                  <a:lnTo>
                    <a:pt x="278322" y="319503"/>
                  </a:lnTo>
                  <a:lnTo>
                    <a:pt x="315769" y="292703"/>
                  </a:lnTo>
                  <a:lnTo>
                    <a:pt x="344696" y="258007"/>
                  </a:lnTo>
                  <a:lnTo>
                    <a:pt x="363344" y="217046"/>
                  </a:lnTo>
                  <a:lnTo>
                    <a:pt x="369950" y="171450"/>
                  </a:lnTo>
                  <a:lnTo>
                    <a:pt x="363344" y="125897"/>
                  </a:lnTo>
                  <a:lnTo>
                    <a:pt x="344696" y="84948"/>
                  </a:lnTo>
                  <a:lnTo>
                    <a:pt x="315769" y="50244"/>
                  </a:lnTo>
                  <a:lnTo>
                    <a:pt x="278322" y="23424"/>
                  </a:lnTo>
                  <a:lnTo>
                    <a:pt x="234116" y="6129"/>
                  </a:lnTo>
                  <a:lnTo>
                    <a:pt x="1849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15275" y="2836798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97"/>
                  </a:lnTo>
                  <a:lnTo>
                    <a:pt x="25249" y="84948"/>
                  </a:lnTo>
                  <a:lnTo>
                    <a:pt x="54165" y="50244"/>
                  </a:lnTo>
                  <a:lnTo>
                    <a:pt x="91590" y="23424"/>
                  </a:lnTo>
                  <a:lnTo>
                    <a:pt x="135760" y="6129"/>
                  </a:lnTo>
                  <a:lnTo>
                    <a:pt x="184911" y="0"/>
                  </a:lnTo>
                  <a:lnTo>
                    <a:pt x="234116" y="6129"/>
                  </a:lnTo>
                  <a:lnTo>
                    <a:pt x="278322" y="23424"/>
                  </a:lnTo>
                  <a:lnTo>
                    <a:pt x="315769" y="50244"/>
                  </a:lnTo>
                  <a:lnTo>
                    <a:pt x="344696" y="84948"/>
                  </a:lnTo>
                  <a:lnTo>
                    <a:pt x="363344" y="125897"/>
                  </a:lnTo>
                  <a:lnTo>
                    <a:pt x="369950" y="171450"/>
                  </a:lnTo>
                  <a:lnTo>
                    <a:pt x="363344" y="217046"/>
                  </a:lnTo>
                  <a:lnTo>
                    <a:pt x="344696" y="258007"/>
                  </a:lnTo>
                  <a:lnTo>
                    <a:pt x="315769" y="292703"/>
                  </a:lnTo>
                  <a:lnTo>
                    <a:pt x="278322" y="319503"/>
                  </a:lnTo>
                  <a:lnTo>
                    <a:pt x="234116" y="336779"/>
                  </a:lnTo>
                  <a:lnTo>
                    <a:pt x="184911" y="342900"/>
                  </a:lnTo>
                  <a:lnTo>
                    <a:pt x="135760" y="336779"/>
                  </a:lnTo>
                  <a:lnTo>
                    <a:pt x="91590" y="319503"/>
                  </a:lnTo>
                  <a:lnTo>
                    <a:pt x="54165" y="292703"/>
                  </a:lnTo>
                  <a:lnTo>
                    <a:pt x="25249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49976" y="336397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2" y="0"/>
                  </a:moveTo>
                  <a:lnTo>
                    <a:pt x="135716" y="6120"/>
                  </a:lnTo>
                  <a:lnTo>
                    <a:pt x="91534" y="23396"/>
                  </a:lnTo>
                  <a:lnTo>
                    <a:pt x="54117" y="50196"/>
                  </a:lnTo>
                  <a:lnTo>
                    <a:pt x="25221" y="84892"/>
                  </a:lnTo>
                  <a:lnTo>
                    <a:pt x="6597" y="125853"/>
                  </a:lnTo>
                  <a:lnTo>
                    <a:pt x="0" y="171450"/>
                  </a:lnTo>
                  <a:lnTo>
                    <a:pt x="6597" y="217002"/>
                  </a:lnTo>
                  <a:lnTo>
                    <a:pt x="25221" y="257951"/>
                  </a:lnTo>
                  <a:lnTo>
                    <a:pt x="54117" y="292655"/>
                  </a:lnTo>
                  <a:lnTo>
                    <a:pt x="91534" y="319475"/>
                  </a:lnTo>
                  <a:lnTo>
                    <a:pt x="135716" y="336770"/>
                  </a:lnTo>
                  <a:lnTo>
                    <a:pt x="184912" y="342900"/>
                  </a:lnTo>
                  <a:lnTo>
                    <a:pt x="234063" y="336770"/>
                  </a:lnTo>
                  <a:lnTo>
                    <a:pt x="278233" y="319475"/>
                  </a:lnTo>
                  <a:lnTo>
                    <a:pt x="315658" y="292655"/>
                  </a:lnTo>
                  <a:lnTo>
                    <a:pt x="344574" y="257951"/>
                  </a:lnTo>
                  <a:lnTo>
                    <a:pt x="363217" y="217002"/>
                  </a:lnTo>
                  <a:lnTo>
                    <a:pt x="369824" y="171450"/>
                  </a:lnTo>
                  <a:lnTo>
                    <a:pt x="363217" y="125853"/>
                  </a:lnTo>
                  <a:lnTo>
                    <a:pt x="344574" y="84892"/>
                  </a:lnTo>
                  <a:lnTo>
                    <a:pt x="315658" y="50196"/>
                  </a:lnTo>
                  <a:lnTo>
                    <a:pt x="278233" y="23396"/>
                  </a:lnTo>
                  <a:lnTo>
                    <a:pt x="234063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649976" y="336397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597" y="125853"/>
                  </a:lnTo>
                  <a:lnTo>
                    <a:pt x="25221" y="84892"/>
                  </a:lnTo>
                  <a:lnTo>
                    <a:pt x="54117" y="50196"/>
                  </a:lnTo>
                  <a:lnTo>
                    <a:pt x="91534" y="23396"/>
                  </a:lnTo>
                  <a:lnTo>
                    <a:pt x="135716" y="6120"/>
                  </a:lnTo>
                  <a:lnTo>
                    <a:pt x="184912" y="0"/>
                  </a:lnTo>
                  <a:lnTo>
                    <a:pt x="234063" y="6120"/>
                  </a:lnTo>
                  <a:lnTo>
                    <a:pt x="278233" y="23396"/>
                  </a:lnTo>
                  <a:lnTo>
                    <a:pt x="315658" y="50196"/>
                  </a:lnTo>
                  <a:lnTo>
                    <a:pt x="344574" y="84892"/>
                  </a:lnTo>
                  <a:lnTo>
                    <a:pt x="363217" y="125853"/>
                  </a:lnTo>
                  <a:lnTo>
                    <a:pt x="369824" y="171450"/>
                  </a:lnTo>
                  <a:lnTo>
                    <a:pt x="363217" y="217002"/>
                  </a:lnTo>
                  <a:lnTo>
                    <a:pt x="344574" y="257951"/>
                  </a:lnTo>
                  <a:lnTo>
                    <a:pt x="315658" y="292655"/>
                  </a:lnTo>
                  <a:lnTo>
                    <a:pt x="278233" y="319475"/>
                  </a:lnTo>
                  <a:lnTo>
                    <a:pt x="234063" y="336770"/>
                  </a:lnTo>
                  <a:lnTo>
                    <a:pt x="184912" y="342900"/>
                  </a:lnTo>
                  <a:lnTo>
                    <a:pt x="135716" y="336770"/>
                  </a:lnTo>
                  <a:lnTo>
                    <a:pt x="91534" y="319475"/>
                  </a:lnTo>
                  <a:lnTo>
                    <a:pt x="54117" y="292655"/>
                  </a:lnTo>
                  <a:lnTo>
                    <a:pt x="25221" y="257951"/>
                  </a:lnTo>
                  <a:lnTo>
                    <a:pt x="6597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765672" y="337083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383337" y="3405187"/>
            <a:ext cx="379730" cy="352425"/>
            <a:chOff x="6383337" y="3405187"/>
            <a:chExt cx="379730" cy="352425"/>
          </a:xfrm>
        </p:grpSpPr>
        <p:sp>
          <p:nvSpPr>
            <p:cNvPr id="85" name="object 85"/>
            <p:cNvSpPr/>
            <p:nvPr/>
          </p:nvSpPr>
          <p:spPr>
            <a:xfrm>
              <a:off x="6388100" y="3409950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1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49" y="258007"/>
                  </a:lnTo>
                  <a:lnTo>
                    <a:pt x="54165" y="292703"/>
                  </a:lnTo>
                  <a:lnTo>
                    <a:pt x="91590" y="319503"/>
                  </a:lnTo>
                  <a:lnTo>
                    <a:pt x="135760" y="336779"/>
                  </a:lnTo>
                  <a:lnTo>
                    <a:pt x="184911" y="342900"/>
                  </a:lnTo>
                  <a:lnTo>
                    <a:pt x="234116" y="336779"/>
                  </a:lnTo>
                  <a:lnTo>
                    <a:pt x="278322" y="319503"/>
                  </a:lnTo>
                  <a:lnTo>
                    <a:pt x="315769" y="292703"/>
                  </a:lnTo>
                  <a:lnTo>
                    <a:pt x="344696" y="258007"/>
                  </a:lnTo>
                  <a:lnTo>
                    <a:pt x="363344" y="217046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88100" y="3409950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1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46"/>
                  </a:lnTo>
                  <a:lnTo>
                    <a:pt x="344696" y="258007"/>
                  </a:lnTo>
                  <a:lnTo>
                    <a:pt x="315769" y="292703"/>
                  </a:lnTo>
                  <a:lnTo>
                    <a:pt x="278322" y="319503"/>
                  </a:lnTo>
                  <a:lnTo>
                    <a:pt x="234116" y="336779"/>
                  </a:lnTo>
                  <a:lnTo>
                    <a:pt x="184911" y="342900"/>
                  </a:lnTo>
                  <a:lnTo>
                    <a:pt x="135760" y="336779"/>
                  </a:lnTo>
                  <a:lnTo>
                    <a:pt x="91590" y="319503"/>
                  </a:lnTo>
                  <a:lnTo>
                    <a:pt x="54165" y="292703"/>
                  </a:lnTo>
                  <a:lnTo>
                    <a:pt x="25249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503923" y="34169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287962" y="3903662"/>
            <a:ext cx="379730" cy="352425"/>
            <a:chOff x="5287962" y="3903662"/>
            <a:chExt cx="379730" cy="352425"/>
          </a:xfrm>
        </p:grpSpPr>
        <p:sp>
          <p:nvSpPr>
            <p:cNvPr id="89" name="object 89"/>
            <p:cNvSpPr/>
            <p:nvPr/>
          </p:nvSpPr>
          <p:spPr>
            <a:xfrm>
              <a:off x="5292725" y="390842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2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46"/>
                  </a:lnTo>
                  <a:lnTo>
                    <a:pt x="25249" y="258007"/>
                  </a:lnTo>
                  <a:lnTo>
                    <a:pt x="54165" y="292703"/>
                  </a:lnTo>
                  <a:lnTo>
                    <a:pt x="91590" y="319503"/>
                  </a:lnTo>
                  <a:lnTo>
                    <a:pt x="135760" y="336779"/>
                  </a:lnTo>
                  <a:lnTo>
                    <a:pt x="184912" y="342900"/>
                  </a:lnTo>
                  <a:lnTo>
                    <a:pt x="234116" y="336779"/>
                  </a:lnTo>
                  <a:lnTo>
                    <a:pt x="278322" y="319503"/>
                  </a:lnTo>
                  <a:lnTo>
                    <a:pt x="315769" y="292703"/>
                  </a:lnTo>
                  <a:lnTo>
                    <a:pt x="344696" y="258007"/>
                  </a:lnTo>
                  <a:lnTo>
                    <a:pt x="363344" y="217046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92725" y="3908425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2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46"/>
                  </a:lnTo>
                  <a:lnTo>
                    <a:pt x="344696" y="258007"/>
                  </a:lnTo>
                  <a:lnTo>
                    <a:pt x="315769" y="292703"/>
                  </a:lnTo>
                  <a:lnTo>
                    <a:pt x="278322" y="319503"/>
                  </a:lnTo>
                  <a:lnTo>
                    <a:pt x="234116" y="336779"/>
                  </a:lnTo>
                  <a:lnTo>
                    <a:pt x="184912" y="342900"/>
                  </a:lnTo>
                  <a:lnTo>
                    <a:pt x="135760" y="336779"/>
                  </a:lnTo>
                  <a:lnTo>
                    <a:pt x="91590" y="319503"/>
                  </a:lnTo>
                  <a:lnTo>
                    <a:pt x="54165" y="292703"/>
                  </a:lnTo>
                  <a:lnTo>
                    <a:pt x="25249" y="258007"/>
                  </a:lnTo>
                  <a:lnTo>
                    <a:pt x="6606" y="217046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143627" y="3920108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860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1</a:t>
            </a:r>
            <a:endParaRPr sz="2700" baseline="1543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005637" y="3441763"/>
            <a:ext cx="379730" cy="352425"/>
            <a:chOff x="7005637" y="3441763"/>
            <a:chExt cx="379730" cy="352425"/>
          </a:xfrm>
        </p:grpSpPr>
        <p:sp>
          <p:nvSpPr>
            <p:cNvPr id="93" name="object 93"/>
            <p:cNvSpPr/>
            <p:nvPr/>
          </p:nvSpPr>
          <p:spPr>
            <a:xfrm>
              <a:off x="7010400" y="3446526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184911" y="0"/>
                  </a:moveTo>
                  <a:lnTo>
                    <a:pt x="135760" y="6120"/>
                  </a:lnTo>
                  <a:lnTo>
                    <a:pt x="91590" y="23396"/>
                  </a:lnTo>
                  <a:lnTo>
                    <a:pt x="54165" y="50196"/>
                  </a:lnTo>
                  <a:lnTo>
                    <a:pt x="25249" y="84892"/>
                  </a:lnTo>
                  <a:lnTo>
                    <a:pt x="6606" y="125853"/>
                  </a:lnTo>
                  <a:lnTo>
                    <a:pt x="0" y="171450"/>
                  </a:lnTo>
                  <a:lnTo>
                    <a:pt x="6606" y="217002"/>
                  </a:lnTo>
                  <a:lnTo>
                    <a:pt x="25249" y="257951"/>
                  </a:lnTo>
                  <a:lnTo>
                    <a:pt x="54165" y="292655"/>
                  </a:lnTo>
                  <a:lnTo>
                    <a:pt x="91590" y="319475"/>
                  </a:lnTo>
                  <a:lnTo>
                    <a:pt x="135760" y="336770"/>
                  </a:lnTo>
                  <a:lnTo>
                    <a:pt x="184911" y="342900"/>
                  </a:lnTo>
                  <a:lnTo>
                    <a:pt x="234116" y="336770"/>
                  </a:lnTo>
                  <a:lnTo>
                    <a:pt x="278322" y="319475"/>
                  </a:lnTo>
                  <a:lnTo>
                    <a:pt x="315769" y="292655"/>
                  </a:lnTo>
                  <a:lnTo>
                    <a:pt x="344696" y="257951"/>
                  </a:lnTo>
                  <a:lnTo>
                    <a:pt x="363344" y="217002"/>
                  </a:lnTo>
                  <a:lnTo>
                    <a:pt x="369950" y="171450"/>
                  </a:lnTo>
                  <a:lnTo>
                    <a:pt x="363344" y="125853"/>
                  </a:lnTo>
                  <a:lnTo>
                    <a:pt x="344696" y="84892"/>
                  </a:lnTo>
                  <a:lnTo>
                    <a:pt x="315769" y="50196"/>
                  </a:lnTo>
                  <a:lnTo>
                    <a:pt x="278322" y="23396"/>
                  </a:lnTo>
                  <a:lnTo>
                    <a:pt x="234116" y="6120"/>
                  </a:lnTo>
                  <a:lnTo>
                    <a:pt x="1849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10400" y="3446526"/>
              <a:ext cx="370205" cy="342900"/>
            </a:xfrm>
            <a:custGeom>
              <a:avLst/>
              <a:gdLst/>
              <a:ahLst/>
              <a:cxnLst/>
              <a:rect l="l" t="t" r="r" b="b"/>
              <a:pathLst>
                <a:path w="370204" h="342900">
                  <a:moveTo>
                    <a:pt x="0" y="171450"/>
                  </a:moveTo>
                  <a:lnTo>
                    <a:pt x="6606" y="125853"/>
                  </a:lnTo>
                  <a:lnTo>
                    <a:pt x="25249" y="84892"/>
                  </a:lnTo>
                  <a:lnTo>
                    <a:pt x="54165" y="50196"/>
                  </a:lnTo>
                  <a:lnTo>
                    <a:pt x="91590" y="23396"/>
                  </a:lnTo>
                  <a:lnTo>
                    <a:pt x="135760" y="6120"/>
                  </a:lnTo>
                  <a:lnTo>
                    <a:pt x="184911" y="0"/>
                  </a:lnTo>
                  <a:lnTo>
                    <a:pt x="234116" y="6120"/>
                  </a:lnTo>
                  <a:lnTo>
                    <a:pt x="278322" y="23396"/>
                  </a:lnTo>
                  <a:lnTo>
                    <a:pt x="315769" y="50196"/>
                  </a:lnTo>
                  <a:lnTo>
                    <a:pt x="344696" y="84892"/>
                  </a:lnTo>
                  <a:lnTo>
                    <a:pt x="363344" y="125853"/>
                  </a:lnTo>
                  <a:lnTo>
                    <a:pt x="369950" y="171450"/>
                  </a:lnTo>
                  <a:lnTo>
                    <a:pt x="363344" y="217002"/>
                  </a:lnTo>
                  <a:lnTo>
                    <a:pt x="344696" y="257951"/>
                  </a:lnTo>
                  <a:lnTo>
                    <a:pt x="315769" y="292655"/>
                  </a:lnTo>
                  <a:lnTo>
                    <a:pt x="278322" y="319475"/>
                  </a:lnTo>
                  <a:lnTo>
                    <a:pt x="234116" y="336770"/>
                  </a:lnTo>
                  <a:lnTo>
                    <a:pt x="184911" y="342900"/>
                  </a:lnTo>
                  <a:lnTo>
                    <a:pt x="135760" y="336770"/>
                  </a:lnTo>
                  <a:lnTo>
                    <a:pt x="91590" y="319475"/>
                  </a:lnTo>
                  <a:lnTo>
                    <a:pt x="54165" y="292655"/>
                  </a:lnTo>
                  <a:lnTo>
                    <a:pt x="25249" y="257951"/>
                  </a:lnTo>
                  <a:lnTo>
                    <a:pt x="6606" y="217002"/>
                  </a:lnTo>
                  <a:lnTo>
                    <a:pt x="0" y="17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7126351" y="345351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556250" y="2563876"/>
            <a:ext cx="2505075" cy="1365250"/>
          </a:xfrm>
          <a:custGeom>
            <a:avLst/>
            <a:gdLst/>
            <a:ahLst/>
            <a:cxnLst/>
            <a:rect l="l" t="t" r="r" b="b"/>
            <a:pathLst>
              <a:path w="2505075" h="1365250">
                <a:moveTo>
                  <a:pt x="2324100" y="0"/>
                </a:moveTo>
                <a:lnTo>
                  <a:pt x="2505075" y="290449"/>
                </a:lnTo>
              </a:path>
              <a:path w="2505075" h="1365250">
                <a:moveTo>
                  <a:pt x="970026" y="1524"/>
                </a:moveTo>
                <a:lnTo>
                  <a:pt x="725551" y="290449"/>
                </a:lnTo>
              </a:path>
              <a:path w="2505075" h="1365250">
                <a:moveTo>
                  <a:pt x="535051" y="558800"/>
                </a:moveTo>
                <a:lnTo>
                  <a:pt x="342900" y="820674"/>
                </a:lnTo>
              </a:path>
              <a:path w="2505075" h="1365250">
                <a:moveTo>
                  <a:pt x="1435100" y="596900"/>
                </a:moveTo>
                <a:lnTo>
                  <a:pt x="1622425" y="896874"/>
                </a:lnTo>
              </a:path>
              <a:path w="2505075" h="1365250">
                <a:moveTo>
                  <a:pt x="776351" y="573024"/>
                </a:moveTo>
                <a:lnTo>
                  <a:pt x="963676" y="871474"/>
                </a:lnTo>
              </a:path>
              <a:path w="2505075" h="1365250">
                <a:moveTo>
                  <a:pt x="179450" y="1114425"/>
                </a:moveTo>
                <a:lnTo>
                  <a:pt x="0" y="13652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297929" y="2265679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95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88228" y="2859481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507228" y="340436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251828" y="3435807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871207" y="348399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501129" y="2893313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83275" y="4013136"/>
            <a:ext cx="2032000" cy="5765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RR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Dengesizliği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ts val="2130"/>
              </a:lnSpc>
            </a:pPr>
            <a:r>
              <a:rPr sz="1800">
                <a:latin typeface="Calibri"/>
                <a:cs typeface="Calibri"/>
              </a:rPr>
              <a:t>düzeltildikten</a:t>
            </a:r>
            <a:r>
              <a:rPr sz="1800" spc="-8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488301" y="2581275"/>
            <a:ext cx="192405" cy="263525"/>
          </a:xfrm>
          <a:custGeom>
            <a:avLst/>
            <a:gdLst/>
            <a:ahLst/>
            <a:cxnLst/>
            <a:rect l="l" t="t" r="r" b="b"/>
            <a:pathLst>
              <a:path w="192404" h="263525">
                <a:moveTo>
                  <a:pt x="192024" y="0"/>
                </a:moveTo>
                <a:lnTo>
                  <a:pt x="0" y="2635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7309866" y="2824734"/>
            <a:ext cx="476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20</a:t>
            </a:r>
            <a:r>
              <a:rPr sz="1800" spc="490">
                <a:latin typeface="Calibri"/>
                <a:cs typeface="Calibri"/>
              </a:rPr>
              <a:t> 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973314" y="2856103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3086">
                <a:latin typeface="Calibri"/>
                <a:cs typeface="Calibri"/>
              </a:rPr>
              <a:t>40</a:t>
            </a:r>
            <a:r>
              <a:rPr sz="2700" spc="630" baseline="3086">
                <a:latin typeface="Calibri"/>
                <a:cs typeface="Calibri"/>
              </a:rPr>
              <a:t> 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630414" y="2281554"/>
            <a:ext cx="47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1543">
                <a:latin typeface="Calibri"/>
                <a:cs typeface="Calibri"/>
              </a:rPr>
              <a:t>30</a:t>
            </a:r>
            <a:r>
              <a:rPr sz="2700" spc="735" baseline="1543">
                <a:latin typeface="Calibri"/>
                <a:cs typeface="Calibri"/>
              </a:rPr>
              <a:t> 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034151" y="4768850"/>
            <a:ext cx="2459355" cy="57785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29209" rIns="0" bIns="0" rtlCol="0">
            <a:spAutoFit/>
          </a:bodyPr>
          <a:lstStyle/>
          <a:p>
            <a:pPr marL="934085" marR="294640" indent="-628015">
              <a:lnSpc>
                <a:spcPct val="100000"/>
              </a:lnSpc>
              <a:spcBef>
                <a:spcPts val="229"/>
              </a:spcBef>
            </a:pPr>
            <a:r>
              <a:rPr sz="1800">
                <a:latin typeface="Calibri"/>
                <a:cs typeface="Calibri"/>
              </a:rPr>
              <a:t>Yukardaki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AVL</a:t>
            </a:r>
            <a:r>
              <a:rPr sz="1800" spc="-10">
                <a:latin typeface="Calibri"/>
                <a:cs typeface="Calibri"/>
              </a:rPr>
              <a:t> ağacı mıdır?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072251" y="5516562"/>
            <a:ext cx="2460625" cy="824230"/>
          </a:xfrm>
          <a:custGeom>
            <a:avLst/>
            <a:gdLst/>
            <a:ahLst/>
            <a:cxnLst/>
            <a:rect l="l" t="t" r="r" b="b"/>
            <a:pathLst>
              <a:path w="2460625" h="824228">
                <a:moveTo>
                  <a:pt x="2460625" y="0"/>
                </a:moveTo>
                <a:lnTo>
                  <a:pt x="0" y="0"/>
                </a:lnTo>
                <a:lnTo>
                  <a:pt x="0" y="823912"/>
                </a:lnTo>
                <a:lnTo>
                  <a:pt x="2460625" y="823912"/>
                </a:lnTo>
                <a:lnTo>
                  <a:pt x="246062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250051" y="5535574"/>
            <a:ext cx="2105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1475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Balans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faktörü </a:t>
            </a:r>
            <a:r>
              <a:rPr sz="1800">
                <a:latin typeface="Calibri"/>
                <a:cs typeface="Calibri"/>
              </a:rPr>
              <a:t>düzelterek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köke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doğru</a:t>
            </a:r>
            <a:endParaRPr sz="1800">
              <a:latin typeface="Calibri"/>
              <a:cs typeface="Calibri"/>
            </a:endParaRPr>
          </a:p>
          <a:p>
            <a:pPr marL="793115">
              <a:lnSpc>
                <a:spcPct val="100000"/>
              </a:lnSpc>
            </a:pPr>
            <a:r>
              <a:rPr sz="1800" spc="-10">
                <a:latin typeface="Calibri"/>
                <a:cs typeface="Calibri"/>
              </a:rPr>
              <a:t>ilerle.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62292" y="1967992"/>
            <a:ext cx="1051560" cy="132715"/>
          </a:xfrm>
          <a:custGeom>
            <a:avLst/>
            <a:gdLst/>
            <a:ahLst/>
            <a:cxnLst/>
            <a:rect l="l" t="t" r="r" b="b"/>
            <a:pathLst>
              <a:path w="1051560" h="132714">
                <a:moveTo>
                  <a:pt x="1026231" y="50165"/>
                </a:moveTo>
                <a:lnTo>
                  <a:pt x="1022235" y="50165"/>
                </a:lnTo>
                <a:lnTo>
                  <a:pt x="1022870" y="78740"/>
                </a:lnTo>
                <a:lnTo>
                  <a:pt x="970072" y="79881"/>
                </a:lnTo>
                <a:lnTo>
                  <a:pt x="923683" y="108204"/>
                </a:lnTo>
                <a:lnTo>
                  <a:pt x="921651" y="116967"/>
                </a:lnTo>
                <a:lnTo>
                  <a:pt x="925715" y="123698"/>
                </a:lnTo>
                <a:lnTo>
                  <a:pt x="929906" y="130429"/>
                </a:lnTo>
                <a:lnTo>
                  <a:pt x="938669" y="132587"/>
                </a:lnTo>
                <a:lnTo>
                  <a:pt x="1050937" y="63881"/>
                </a:lnTo>
                <a:lnTo>
                  <a:pt x="1026231" y="50165"/>
                </a:lnTo>
                <a:close/>
              </a:path>
              <a:path w="1051560" h="132714">
                <a:moveTo>
                  <a:pt x="969342" y="51308"/>
                </a:moveTo>
                <a:lnTo>
                  <a:pt x="0" y="72262"/>
                </a:lnTo>
                <a:lnTo>
                  <a:pt x="609" y="100837"/>
                </a:lnTo>
                <a:lnTo>
                  <a:pt x="970072" y="79881"/>
                </a:lnTo>
                <a:lnTo>
                  <a:pt x="994232" y="65102"/>
                </a:lnTo>
                <a:lnTo>
                  <a:pt x="969342" y="51308"/>
                </a:lnTo>
                <a:close/>
              </a:path>
              <a:path w="1051560" h="132714">
                <a:moveTo>
                  <a:pt x="994232" y="65102"/>
                </a:moveTo>
                <a:lnTo>
                  <a:pt x="970072" y="79881"/>
                </a:lnTo>
                <a:lnTo>
                  <a:pt x="1022870" y="78740"/>
                </a:lnTo>
                <a:lnTo>
                  <a:pt x="1022831" y="76962"/>
                </a:lnTo>
                <a:lnTo>
                  <a:pt x="1015631" y="76962"/>
                </a:lnTo>
                <a:lnTo>
                  <a:pt x="994232" y="65102"/>
                </a:lnTo>
                <a:close/>
              </a:path>
              <a:path w="1051560" h="132714">
                <a:moveTo>
                  <a:pt x="1015123" y="52324"/>
                </a:moveTo>
                <a:lnTo>
                  <a:pt x="994232" y="65102"/>
                </a:lnTo>
                <a:lnTo>
                  <a:pt x="1015631" y="76962"/>
                </a:lnTo>
                <a:lnTo>
                  <a:pt x="1015123" y="52324"/>
                </a:lnTo>
                <a:close/>
              </a:path>
              <a:path w="1051560" h="132714">
                <a:moveTo>
                  <a:pt x="1022283" y="52324"/>
                </a:moveTo>
                <a:lnTo>
                  <a:pt x="1015123" y="52324"/>
                </a:lnTo>
                <a:lnTo>
                  <a:pt x="1015631" y="76962"/>
                </a:lnTo>
                <a:lnTo>
                  <a:pt x="1022831" y="76962"/>
                </a:lnTo>
                <a:lnTo>
                  <a:pt x="1022283" y="52324"/>
                </a:lnTo>
                <a:close/>
              </a:path>
              <a:path w="1051560" h="132714">
                <a:moveTo>
                  <a:pt x="1022235" y="50165"/>
                </a:moveTo>
                <a:lnTo>
                  <a:pt x="969342" y="51308"/>
                </a:lnTo>
                <a:lnTo>
                  <a:pt x="994232" y="65102"/>
                </a:lnTo>
                <a:lnTo>
                  <a:pt x="1015123" y="52324"/>
                </a:lnTo>
                <a:lnTo>
                  <a:pt x="1022283" y="52324"/>
                </a:lnTo>
                <a:lnTo>
                  <a:pt x="1022235" y="50165"/>
                </a:lnTo>
                <a:close/>
              </a:path>
              <a:path w="1051560" h="132714">
                <a:moveTo>
                  <a:pt x="935748" y="0"/>
                </a:moveTo>
                <a:lnTo>
                  <a:pt x="927112" y="2412"/>
                </a:lnTo>
                <a:lnTo>
                  <a:pt x="923302" y="9398"/>
                </a:lnTo>
                <a:lnTo>
                  <a:pt x="919492" y="16256"/>
                </a:lnTo>
                <a:lnTo>
                  <a:pt x="921905" y="25019"/>
                </a:lnTo>
                <a:lnTo>
                  <a:pt x="969342" y="51308"/>
                </a:lnTo>
                <a:lnTo>
                  <a:pt x="1022235" y="50165"/>
                </a:lnTo>
                <a:lnTo>
                  <a:pt x="1026231" y="50165"/>
                </a:lnTo>
                <a:lnTo>
                  <a:pt x="935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070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Silme</a:t>
            </a:r>
            <a:r>
              <a:rPr sz="3600" spc="-35"/>
              <a:t> </a:t>
            </a:r>
            <a:r>
              <a:rPr sz="3600"/>
              <a:t>Örneği</a:t>
            </a:r>
            <a:r>
              <a:rPr sz="3600" spc="-30"/>
              <a:t> </a:t>
            </a:r>
            <a:r>
              <a:rPr sz="3600" spc="-25"/>
              <a:t>(3)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47901" y="4348098"/>
            <a:ext cx="2105025" cy="70802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048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240"/>
              </a:spcBef>
            </a:pPr>
            <a:r>
              <a:rPr sz="2000" spc="-10">
                <a:latin typeface="Calibri"/>
                <a:cs typeface="Calibri"/>
              </a:rPr>
              <a:t>Dengesizliğin</a:t>
            </a:r>
            <a:endParaRPr sz="2000">
              <a:latin typeface="Calibri"/>
              <a:cs typeface="Calibri"/>
            </a:endParaRPr>
          </a:p>
          <a:p>
            <a:pPr marL="345440">
              <a:lnSpc>
                <a:spcPct val="100000"/>
              </a:lnSpc>
            </a:pPr>
            <a:r>
              <a:rPr sz="2000">
                <a:latin typeface="Calibri"/>
                <a:cs typeface="Calibri"/>
              </a:rPr>
              <a:t>türünü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belirle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551" y="5056187"/>
            <a:ext cx="3475354" cy="128587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05"/>
              </a:lnSpc>
            </a:pP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LL</a:t>
            </a:r>
            <a:r>
              <a:rPr sz="24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C00000"/>
                </a:solidFill>
                <a:latin typeface="Calibri"/>
                <a:cs typeface="Calibri"/>
              </a:rPr>
              <a:t>Dengesizliği:</a:t>
            </a:r>
            <a:endParaRPr sz="240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  <a:spcBef>
                <a:spcPts val="280"/>
              </a:spcBef>
              <a:tabLst>
                <a:tab pos="1006475" algn="l"/>
              </a:tabLst>
            </a:pPr>
            <a:r>
              <a:rPr sz="2000" spc="-50">
                <a:solidFill>
                  <a:srgbClr val="2C2CB8"/>
                </a:solidFill>
                <a:latin typeface="Calibri"/>
                <a:cs typeface="Calibri"/>
              </a:rPr>
              <a:t>–</a:t>
            </a:r>
            <a:r>
              <a:rPr sz="2000">
                <a:solidFill>
                  <a:srgbClr val="2C2CB8"/>
                </a:solidFill>
                <a:latin typeface="Calibri"/>
                <a:cs typeface="Calibri"/>
              </a:rPr>
              <a:t>	P(15)</a:t>
            </a:r>
            <a:r>
              <a:rPr sz="2000" spc="-2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2000" spc="-65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2000" spc="-2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  <a:spcBef>
                <a:spcPts val="240"/>
              </a:spcBef>
              <a:tabLst>
                <a:tab pos="1006475" algn="l"/>
              </a:tabLst>
            </a:pPr>
            <a:r>
              <a:rPr sz="2000" spc="-50">
                <a:solidFill>
                  <a:srgbClr val="2C2CB8"/>
                </a:solidFill>
                <a:latin typeface="Calibri"/>
                <a:cs typeface="Calibri"/>
              </a:rPr>
              <a:t>–</a:t>
            </a:r>
            <a:r>
              <a:rPr sz="2000">
                <a:solidFill>
                  <a:srgbClr val="2C2CB8"/>
                </a:solidFill>
                <a:latin typeface="Calibri"/>
                <a:cs typeface="Calibri"/>
              </a:rPr>
              <a:t>	L(5)</a:t>
            </a:r>
            <a:r>
              <a:rPr sz="2000" spc="-1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2000" spc="-6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C2CB8"/>
                </a:solidFill>
                <a:latin typeface="Calibri"/>
                <a:cs typeface="Calibri"/>
              </a:rPr>
              <a:t>bf</a:t>
            </a:r>
            <a:r>
              <a:rPr sz="2000" spc="-15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veya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3404" y="1836547"/>
            <a:ext cx="899160" cy="132715"/>
          </a:xfrm>
          <a:custGeom>
            <a:avLst/>
            <a:gdLst/>
            <a:ahLst/>
            <a:cxnLst/>
            <a:rect l="l" t="t" r="r" b="b"/>
            <a:pathLst>
              <a:path w="899160" h="132714">
                <a:moveTo>
                  <a:pt x="874422" y="50037"/>
                </a:moveTo>
                <a:lnTo>
                  <a:pt x="870331" y="50037"/>
                </a:lnTo>
                <a:lnTo>
                  <a:pt x="871093" y="78486"/>
                </a:lnTo>
                <a:lnTo>
                  <a:pt x="818312" y="79756"/>
                </a:lnTo>
                <a:lnTo>
                  <a:pt x="772033" y="108330"/>
                </a:lnTo>
                <a:lnTo>
                  <a:pt x="769874" y="117093"/>
                </a:lnTo>
                <a:lnTo>
                  <a:pt x="774065" y="123825"/>
                </a:lnTo>
                <a:lnTo>
                  <a:pt x="778129" y="130555"/>
                </a:lnTo>
                <a:lnTo>
                  <a:pt x="787019" y="132587"/>
                </a:lnTo>
                <a:lnTo>
                  <a:pt x="793750" y="128524"/>
                </a:lnTo>
                <a:lnTo>
                  <a:pt x="899033" y="63626"/>
                </a:lnTo>
                <a:lnTo>
                  <a:pt x="874422" y="50037"/>
                </a:lnTo>
                <a:close/>
              </a:path>
              <a:path w="899160" h="132714">
                <a:moveTo>
                  <a:pt x="817684" y="51297"/>
                </a:moveTo>
                <a:lnTo>
                  <a:pt x="0" y="70865"/>
                </a:lnTo>
                <a:lnTo>
                  <a:pt x="635" y="99440"/>
                </a:lnTo>
                <a:lnTo>
                  <a:pt x="818312" y="79756"/>
                </a:lnTo>
                <a:lnTo>
                  <a:pt x="842404" y="64902"/>
                </a:lnTo>
                <a:lnTo>
                  <a:pt x="817684" y="51297"/>
                </a:lnTo>
                <a:close/>
              </a:path>
              <a:path w="899160" h="132714">
                <a:moveTo>
                  <a:pt x="842404" y="64902"/>
                </a:moveTo>
                <a:lnTo>
                  <a:pt x="818312" y="79756"/>
                </a:lnTo>
                <a:lnTo>
                  <a:pt x="871093" y="78486"/>
                </a:lnTo>
                <a:lnTo>
                  <a:pt x="871045" y="76707"/>
                </a:lnTo>
                <a:lnTo>
                  <a:pt x="863854" y="76707"/>
                </a:lnTo>
                <a:lnTo>
                  <a:pt x="842404" y="64902"/>
                </a:lnTo>
                <a:close/>
              </a:path>
              <a:path w="899160" h="132714">
                <a:moveTo>
                  <a:pt x="863219" y="52069"/>
                </a:moveTo>
                <a:lnTo>
                  <a:pt x="842404" y="64902"/>
                </a:lnTo>
                <a:lnTo>
                  <a:pt x="863854" y="76707"/>
                </a:lnTo>
                <a:lnTo>
                  <a:pt x="863219" y="52069"/>
                </a:lnTo>
                <a:close/>
              </a:path>
              <a:path w="899160" h="132714">
                <a:moveTo>
                  <a:pt x="870385" y="52069"/>
                </a:moveTo>
                <a:lnTo>
                  <a:pt x="863219" y="52069"/>
                </a:lnTo>
                <a:lnTo>
                  <a:pt x="863854" y="76707"/>
                </a:lnTo>
                <a:lnTo>
                  <a:pt x="871045" y="76707"/>
                </a:lnTo>
                <a:lnTo>
                  <a:pt x="870385" y="52069"/>
                </a:lnTo>
                <a:close/>
              </a:path>
              <a:path w="899160" h="132714">
                <a:moveTo>
                  <a:pt x="870331" y="50037"/>
                </a:moveTo>
                <a:lnTo>
                  <a:pt x="817684" y="51297"/>
                </a:lnTo>
                <a:lnTo>
                  <a:pt x="842404" y="64902"/>
                </a:lnTo>
                <a:lnTo>
                  <a:pt x="863219" y="52069"/>
                </a:lnTo>
                <a:lnTo>
                  <a:pt x="870385" y="52069"/>
                </a:lnTo>
                <a:lnTo>
                  <a:pt x="870331" y="50037"/>
                </a:lnTo>
                <a:close/>
              </a:path>
              <a:path w="899160" h="132714">
                <a:moveTo>
                  <a:pt x="783844" y="0"/>
                </a:moveTo>
                <a:lnTo>
                  <a:pt x="775081" y="2539"/>
                </a:lnTo>
                <a:lnTo>
                  <a:pt x="771271" y="9398"/>
                </a:lnTo>
                <a:lnTo>
                  <a:pt x="767461" y="16382"/>
                </a:lnTo>
                <a:lnTo>
                  <a:pt x="770001" y="25018"/>
                </a:lnTo>
                <a:lnTo>
                  <a:pt x="817684" y="51297"/>
                </a:lnTo>
                <a:lnTo>
                  <a:pt x="870331" y="50037"/>
                </a:lnTo>
                <a:lnTo>
                  <a:pt x="874422" y="50037"/>
                </a:lnTo>
                <a:lnTo>
                  <a:pt x="783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30597" y="1602485"/>
            <a:ext cx="72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Döndür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35338" y="1654238"/>
            <a:ext cx="325755" cy="335280"/>
            <a:chOff x="2835338" y="1654238"/>
            <a:chExt cx="325755" cy="335280"/>
          </a:xfrm>
        </p:grpSpPr>
        <p:sp>
          <p:nvSpPr>
            <p:cNvPr id="8" name="object 8"/>
            <p:cNvSpPr/>
            <p:nvPr/>
          </p:nvSpPr>
          <p:spPr>
            <a:xfrm>
              <a:off x="2840101" y="1659001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30" h="325755">
                  <a:moveTo>
                    <a:pt x="157861" y="0"/>
                  </a:moveTo>
                  <a:lnTo>
                    <a:pt x="107939" y="8287"/>
                  </a:lnTo>
                  <a:lnTo>
                    <a:pt x="64602" y="31370"/>
                  </a:lnTo>
                  <a:lnTo>
                    <a:pt x="30439" y="66577"/>
                  </a:lnTo>
                  <a:lnTo>
                    <a:pt x="8041" y="111239"/>
                  </a:lnTo>
                  <a:lnTo>
                    <a:pt x="0" y="162687"/>
                  </a:lnTo>
                  <a:lnTo>
                    <a:pt x="8041" y="214085"/>
                  </a:lnTo>
                  <a:lnTo>
                    <a:pt x="30439" y="258741"/>
                  </a:lnTo>
                  <a:lnTo>
                    <a:pt x="64602" y="293967"/>
                  </a:lnTo>
                  <a:lnTo>
                    <a:pt x="107939" y="317074"/>
                  </a:lnTo>
                  <a:lnTo>
                    <a:pt x="157861" y="325374"/>
                  </a:lnTo>
                  <a:lnTo>
                    <a:pt x="207795" y="317074"/>
                  </a:lnTo>
                  <a:lnTo>
                    <a:pt x="251164" y="293967"/>
                  </a:lnTo>
                  <a:lnTo>
                    <a:pt x="285364" y="258741"/>
                  </a:lnTo>
                  <a:lnTo>
                    <a:pt x="307794" y="214085"/>
                  </a:lnTo>
                  <a:lnTo>
                    <a:pt x="315849" y="162687"/>
                  </a:lnTo>
                  <a:lnTo>
                    <a:pt x="307794" y="111239"/>
                  </a:lnTo>
                  <a:lnTo>
                    <a:pt x="285364" y="66577"/>
                  </a:lnTo>
                  <a:lnTo>
                    <a:pt x="251164" y="31370"/>
                  </a:lnTo>
                  <a:lnTo>
                    <a:pt x="207795" y="8287"/>
                  </a:lnTo>
                  <a:lnTo>
                    <a:pt x="1578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0101" y="1659001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30" h="325755">
                  <a:moveTo>
                    <a:pt x="0" y="162687"/>
                  </a:moveTo>
                  <a:lnTo>
                    <a:pt x="8041" y="111239"/>
                  </a:lnTo>
                  <a:lnTo>
                    <a:pt x="30439" y="66577"/>
                  </a:lnTo>
                  <a:lnTo>
                    <a:pt x="64602" y="31370"/>
                  </a:lnTo>
                  <a:lnTo>
                    <a:pt x="107939" y="8287"/>
                  </a:lnTo>
                  <a:lnTo>
                    <a:pt x="157861" y="0"/>
                  </a:lnTo>
                  <a:lnTo>
                    <a:pt x="207795" y="8287"/>
                  </a:lnTo>
                  <a:lnTo>
                    <a:pt x="251164" y="31370"/>
                  </a:lnTo>
                  <a:lnTo>
                    <a:pt x="285364" y="66577"/>
                  </a:lnTo>
                  <a:lnTo>
                    <a:pt x="307794" y="111239"/>
                  </a:lnTo>
                  <a:lnTo>
                    <a:pt x="315849" y="162687"/>
                  </a:lnTo>
                  <a:lnTo>
                    <a:pt x="307794" y="214085"/>
                  </a:lnTo>
                  <a:lnTo>
                    <a:pt x="285364" y="258741"/>
                  </a:lnTo>
                  <a:lnTo>
                    <a:pt x="251164" y="293967"/>
                  </a:lnTo>
                  <a:lnTo>
                    <a:pt x="207795" y="317074"/>
                  </a:lnTo>
                  <a:lnTo>
                    <a:pt x="157861" y="325374"/>
                  </a:lnTo>
                  <a:lnTo>
                    <a:pt x="107939" y="317074"/>
                  </a:lnTo>
                  <a:lnTo>
                    <a:pt x="64602" y="293967"/>
                  </a:lnTo>
                  <a:lnTo>
                    <a:pt x="30439" y="258741"/>
                  </a:lnTo>
                  <a:lnTo>
                    <a:pt x="8041" y="214085"/>
                  </a:lnTo>
                  <a:lnTo>
                    <a:pt x="0" y="162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69819" y="165696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95588" y="1874837"/>
            <a:ext cx="1071880" cy="1198880"/>
            <a:chOff x="2295588" y="1874837"/>
            <a:chExt cx="1071880" cy="1198880"/>
          </a:xfrm>
        </p:grpSpPr>
        <p:sp>
          <p:nvSpPr>
            <p:cNvPr id="12" name="object 12"/>
            <p:cNvSpPr/>
            <p:nvPr/>
          </p:nvSpPr>
          <p:spPr>
            <a:xfrm>
              <a:off x="3144901" y="1922526"/>
              <a:ext cx="208279" cy="306705"/>
            </a:xfrm>
            <a:custGeom>
              <a:avLst/>
              <a:gdLst/>
              <a:ahLst/>
              <a:cxnLst/>
              <a:rect l="l" t="t" r="r" b="b"/>
              <a:pathLst>
                <a:path w="208277" h="306705">
                  <a:moveTo>
                    <a:pt x="0" y="0"/>
                  </a:moveTo>
                  <a:lnTo>
                    <a:pt x="207899" y="3063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0351" y="2208149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30" h="325755">
                  <a:moveTo>
                    <a:pt x="157861" y="0"/>
                  </a:moveTo>
                  <a:lnTo>
                    <a:pt x="107939" y="8300"/>
                  </a:lnTo>
                  <a:lnTo>
                    <a:pt x="64602" y="31414"/>
                  </a:lnTo>
                  <a:lnTo>
                    <a:pt x="30439" y="66659"/>
                  </a:lnTo>
                  <a:lnTo>
                    <a:pt x="8041" y="111353"/>
                  </a:lnTo>
                  <a:lnTo>
                    <a:pt x="0" y="162813"/>
                  </a:lnTo>
                  <a:lnTo>
                    <a:pt x="8041" y="214212"/>
                  </a:lnTo>
                  <a:lnTo>
                    <a:pt x="30439" y="258868"/>
                  </a:lnTo>
                  <a:lnTo>
                    <a:pt x="64602" y="294094"/>
                  </a:lnTo>
                  <a:lnTo>
                    <a:pt x="107939" y="317201"/>
                  </a:lnTo>
                  <a:lnTo>
                    <a:pt x="157861" y="325500"/>
                  </a:lnTo>
                  <a:lnTo>
                    <a:pt x="207795" y="317201"/>
                  </a:lnTo>
                  <a:lnTo>
                    <a:pt x="251164" y="294094"/>
                  </a:lnTo>
                  <a:lnTo>
                    <a:pt x="285364" y="258868"/>
                  </a:lnTo>
                  <a:lnTo>
                    <a:pt x="307794" y="214212"/>
                  </a:lnTo>
                  <a:lnTo>
                    <a:pt x="315849" y="162813"/>
                  </a:lnTo>
                  <a:lnTo>
                    <a:pt x="307794" y="111353"/>
                  </a:lnTo>
                  <a:lnTo>
                    <a:pt x="285364" y="66659"/>
                  </a:lnTo>
                  <a:lnTo>
                    <a:pt x="251164" y="31414"/>
                  </a:lnTo>
                  <a:lnTo>
                    <a:pt x="207795" y="8300"/>
                  </a:lnTo>
                  <a:lnTo>
                    <a:pt x="15786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0351" y="2208149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30" h="325755">
                  <a:moveTo>
                    <a:pt x="0" y="162813"/>
                  </a:moveTo>
                  <a:lnTo>
                    <a:pt x="8041" y="111353"/>
                  </a:lnTo>
                  <a:lnTo>
                    <a:pt x="30439" y="66659"/>
                  </a:lnTo>
                  <a:lnTo>
                    <a:pt x="64602" y="31414"/>
                  </a:lnTo>
                  <a:lnTo>
                    <a:pt x="107939" y="8300"/>
                  </a:lnTo>
                  <a:lnTo>
                    <a:pt x="157861" y="0"/>
                  </a:lnTo>
                  <a:lnTo>
                    <a:pt x="207795" y="8300"/>
                  </a:lnTo>
                  <a:lnTo>
                    <a:pt x="251164" y="31414"/>
                  </a:lnTo>
                  <a:lnTo>
                    <a:pt x="285364" y="66659"/>
                  </a:lnTo>
                  <a:lnTo>
                    <a:pt x="307794" y="111353"/>
                  </a:lnTo>
                  <a:lnTo>
                    <a:pt x="315849" y="162813"/>
                  </a:lnTo>
                  <a:lnTo>
                    <a:pt x="307794" y="214212"/>
                  </a:lnTo>
                  <a:lnTo>
                    <a:pt x="285364" y="258868"/>
                  </a:lnTo>
                  <a:lnTo>
                    <a:pt x="251164" y="294094"/>
                  </a:lnTo>
                  <a:lnTo>
                    <a:pt x="207795" y="317201"/>
                  </a:lnTo>
                  <a:lnTo>
                    <a:pt x="157861" y="325500"/>
                  </a:lnTo>
                  <a:lnTo>
                    <a:pt x="107939" y="317201"/>
                  </a:lnTo>
                  <a:lnTo>
                    <a:pt x="64602" y="294094"/>
                  </a:lnTo>
                  <a:lnTo>
                    <a:pt x="30439" y="258868"/>
                  </a:lnTo>
                  <a:lnTo>
                    <a:pt x="8041" y="214212"/>
                  </a:lnTo>
                  <a:lnTo>
                    <a:pt x="0" y="1628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87675" y="2741549"/>
              <a:ext cx="316230" cy="327660"/>
            </a:xfrm>
            <a:custGeom>
              <a:avLst/>
              <a:gdLst/>
              <a:ahLst/>
              <a:cxnLst/>
              <a:rect l="l" t="t" r="r" b="b"/>
              <a:pathLst>
                <a:path w="316229" h="327660">
                  <a:moveTo>
                    <a:pt x="157987" y="0"/>
                  </a:moveTo>
                  <a:lnTo>
                    <a:pt x="108053" y="8343"/>
                  </a:lnTo>
                  <a:lnTo>
                    <a:pt x="64684" y="31573"/>
                  </a:lnTo>
                  <a:lnTo>
                    <a:pt x="30484" y="66988"/>
                  </a:lnTo>
                  <a:lnTo>
                    <a:pt x="8054" y="111890"/>
                  </a:lnTo>
                  <a:lnTo>
                    <a:pt x="0" y="163575"/>
                  </a:lnTo>
                  <a:lnTo>
                    <a:pt x="8054" y="215261"/>
                  </a:lnTo>
                  <a:lnTo>
                    <a:pt x="30484" y="260163"/>
                  </a:lnTo>
                  <a:lnTo>
                    <a:pt x="64684" y="295578"/>
                  </a:lnTo>
                  <a:lnTo>
                    <a:pt x="108053" y="318808"/>
                  </a:lnTo>
                  <a:lnTo>
                    <a:pt x="157987" y="327151"/>
                  </a:lnTo>
                  <a:lnTo>
                    <a:pt x="207922" y="318808"/>
                  </a:lnTo>
                  <a:lnTo>
                    <a:pt x="251291" y="295578"/>
                  </a:lnTo>
                  <a:lnTo>
                    <a:pt x="285491" y="260163"/>
                  </a:lnTo>
                  <a:lnTo>
                    <a:pt x="307921" y="215261"/>
                  </a:lnTo>
                  <a:lnTo>
                    <a:pt x="315975" y="163575"/>
                  </a:lnTo>
                  <a:lnTo>
                    <a:pt x="307921" y="111890"/>
                  </a:lnTo>
                  <a:lnTo>
                    <a:pt x="285491" y="66988"/>
                  </a:lnTo>
                  <a:lnTo>
                    <a:pt x="251291" y="31573"/>
                  </a:lnTo>
                  <a:lnTo>
                    <a:pt x="207922" y="8343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7675" y="2741549"/>
              <a:ext cx="316230" cy="327660"/>
            </a:xfrm>
            <a:custGeom>
              <a:avLst/>
              <a:gdLst/>
              <a:ahLst/>
              <a:cxnLst/>
              <a:rect l="l" t="t" r="r" b="b"/>
              <a:pathLst>
                <a:path w="316229" h="327660">
                  <a:moveTo>
                    <a:pt x="0" y="163575"/>
                  </a:moveTo>
                  <a:lnTo>
                    <a:pt x="8054" y="111890"/>
                  </a:lnTo>
                  <a:lnTo>
                    <a:pt x="30484" y="66988"/>
                  </a:lnTo>
                  <a:lnTo>
                    <a:pt x="64684" y="31573"/>
                  </a:lnTo>
                  <a:lnTo>
                    <a:pt x="108053" y="8343"/>
                  </a:lnTo>
                  <a:lnTo>
                    <a:pt x="157987" y="0"/>
                  </a:lnTo>
                  <a:lnTo>
                    <a:pt x="207922" y="8343"/>
                  </a:lnTo>
                  <a:lnTo>
                    <a:pt x="251291" y="31573"/>
                  </a:lnTo>
                  <a:lnTo>
                    <a:pt x="285491" y="66988"/>
                  </a:lnTo>
                  <a:lnTo>
                    <a:pt x="307921" y="111890"/>
                  </a:lnTo>
                  <a:lnTo>
                    <a:pt x="315975" y="163575"/>
                  </a:lnTo>
                  <a:lnTo>
                    <a:pt x="307921" y="215261"/>
                  </a:lnTo>
                  <a:lnTo>
                    <a:pt x="285491" y="260163"/>
                  </a:lnTo>
                  <a:lnTo>
                    <a:pt x="251291" y="295578"/>
                  </a:lnTo>
                  <a:lnTo>
                    <a:pt x="207922" y="318808"/>
                  </a:lnTo>
                  <a:lnTo>
                    <a:pt x="157987" y="327151"/>
                  </a:lnTo>
                  <a:lnTo>
                    <a:pt x="108053" y="318808"/>
                  </a:lnTo>
                  <a:lnTo>
                    <a:pt x="64684" y="295578"/>
                  </a:lnTo>
                  <a:lnTo>
                    <a:pt x="30484" y="260163"/>
                  </a:lnTo>
                  <a:lnTo>
                    <a:pt x="8054" y="215261"/>
                  </a:lnTo>
                  <a:lnTo>
                    <a:pt x="0" y="163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1176" y="1889125"/>
              <a:ext cx="307975" cy="357505"/>
            </a:xfrm>
            <a:custGeom>
              <a:avLst/>
              <a:gdLst/>
              <a:ahLst/>
              <a:cxnLst/>
              <a:rect l="l" t="t" r="r" b="b"/>
              <a:pathLst>
                <a:path w="307975" h="357505">
                  <a:moveTo>
                    <a:pt x="307975" y="0"/>
                  </a:moveTo>
                  <a:lnTo>
                    <a:pt x="0" y="357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11044" y="1570685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06512" y="2212911"/>
            <a:ext cx="2570480" cy="1899285"/>
            <a:chOff x="1306512" y="2212911"/>
            <a:chExt cx="2570480" cy="1899285"/>
          </a:xfrm>
        </p:grpSpPr>
        <p:sp>
          <p:nvSpPr>
            <p:cNvPr id="20" name="object 20"/>
            <p:cNvSpPr/>
            <p:nvPr/>
          </p:nvSpPr>
          <p:spPr>
            <a:xfrm>
              <a:off x="2533650" y="2765424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30" h="327025">
                  <a:moveTo>
                    <a:pt x="157987" y="0"/>
                  </a:moveTo>
                  <a:lnTo>
                    <a:pt x="115990" y="5837"/>
                  </a:lnTo>
                  <a:lnTo>
                    <a:pt x="78250" y="22314"/>
                  </a:lnTo>
                  <a:lnTo>
                    <a:pt x="46275" y="47878"/>
                  </a:lnTo>
                  <a:lnTo>
                    <a:pt x="21571" y="80978"/>
                  </a:lnTo>
                  <a:lnTo>
                    <a:pt x="5643" y="120062"/>
                  </a:lnTo>
                  <a:lnTo>
                    <a:pt x="0" y="163575"/>
                  </a:lnTo>
                  <a:lnTo>
                    <a:pt x="8054" y="215248"/>
                  </a:lnTo>
                  <a:lnTo>
                    <a:pt x="30484" y="260118"/>
                  </a:lnTo>
                  <a:lnTo>
                    <a:pt x="64684" y="295496"/>
                  </a:lnTo>
                  <a:lnTo>
                    <a:pt x="108053" y="318694"/>
                  </a:lnTo>
                  <a:lnTo>
                    <a:pt x="157987" y="327025"/>
                  </a:lnTo>
                  <a:lnTo>
                    <a:pt x="207922" y="318694"/>
                  </a:lnTo>
                  <a:lnTo>
                    <a:pt x="251291" y="295496"/>
                  </a:lnTo>
                  <a:lnTo>
                    <a:pt x="285491" y="260118"/>
                  </a:lnTo>
                  <a:lnTo>
                    <a:pt x="307921" y="215248"/>
                  </a:lnTo>
                  <a:lnTo>
                    <a:pt x="315975" y="163575"/>
                  </a:lnTo>
                  <a:lnTo>
                    <a:pt x="310332" y="120062"/>
                  </a:lnTo>
                  <a:lnTo>
                    <a:pt x="294404" y="80978"/>
                  </a:lnTo>
                  <a:lnTo>
                    <a:pt x="269700" y="47878"/>
                  </a:lnTo>
                  <a:lnTo>
                    <a:pt x="237725" y="22314"/>
                  </a:lnTo>
                  <a:lnTo>
                    <a:pt x="199985" y="5837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3650" y="2765424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30" h="327025">
                  <a:moveTo>
                    <a:pt x="0" y="163575"/>
                  </a:moveTo>
                  <a:lnTo>
                    <a:pt x="5643" y="120062"/>
                  </a:lnTo>
                  <a:lnTo>
                    <a:pt x="21571" y="80978"/>
                  </a:lnTo>
                  <a:lnTo>
                    <a:pt x="46275" y="47878"/>
                  </a:lnTo>
                  <a:lnTo>
                    <a:pt x="78250" y="22314"/>
                  </a:lnTo>
                  <a:lnTo>
                    <a:pt x="115990" y="5837"/>
                  </a:lnTo>
                  <a:lnTo>
                    <a:pt x="157987" y="0"/>
                  </a:lnTo>
                  <a:lnTo>
                    <a:pt x="199985" y="5837"/>
                  </a:lnTo>
                  <a:lnTo>
                    <a:pt x="237725" y="22314"/>
                  </a:lnTo>
                  <a:lnTo>
                    <a:pt x="269700" y="47878"/>
                  </a:lnTo>
                  <a:lnTo>
                    <a:pt x="294404" y="80978"/>
                  </a:lnTo>
                  <a:lnTo>
                    <a:pt x="310332" y="120062"/>
                  </a:lnTo>
                  <a:lnTo>
                    <a:pt x="315975" y="163575"/>
                  </a:lnTo>
                  <a:lnTo>
                    <a:pt x="307921" y="215248"/>
                  </a:lnTo>
                  <a:lnTo>
                    <a:pt x="285491" y="260118"/>
                  </a:lnTo>
                  <a:lnTo>
                    <a:pt x="251291" y="295496"/>
                  </a:lnTo>
                  <a:lnTo>
                    <a:pt x="207922" y="318694"/>
                  </a:lnTo>
                  <a:lnTo>
                    <a:pt x="157987" y="327025"/>
                  </a:lnTo>
                  <a:lnTo>
                    <a:pt x="108053" y="318694"/>
                  </a:lnTo>
                  <a:lnTo>
                    <a:pt x="64684" y="295496"/>
                  </a:lnTo>
                  <a:lnTo>
                    <a:pt x="30484" y="260118"/>
                  </a:lnTo>
                  <a:lnTo>
                    <a:pt x="8054" y="215248"/>
                  </a:lnTo>
                  <a:lnTo>
                    <a:pt x="0" y="163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9525" y="2516250"/>
              <a:ext cx="106680" cy="260350"/>
            </a:xfrm>
            <a:custGeom>
              <a:avLst/>
              <a:gdLst/>
              <a:ahLst/>
              <a:cxnLst/>
              <a:rect l="l" t="t" r="r" b="b"/>
              <a:pathLst>
                <a:path w="106680" h="260350">
                  <a:moveTo>
                    <a:pt x="0" y="0"/>
                  </a:moveTo>
                  <a:lnTo>
                    <a:pt x="106425" y="26035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4751" y="2767075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30" h="325755">
                  <a:moveTo>
                    <a:pt x="157861" y="0"/>
                  </a:moveTo>
                  <a:lnTo>
                    <a:pt x="107939" y="8287"/>
                  </a:lnTo>
                  <a:lnTo>
                    <a:pt x="64602" y="31370"/>
                  </a:lnTo>
                  <a:lnTo>
                    <a:pt x="30439" y="66577"/>
                  </a:lnTo>
                  <a:lnTo>
                    <a:pt x="8041" y="111239"/>
                  </a:lnTo>
                  <a:lnTo>
                    <a:pt x="0" y="162687"/>
                  </a:lnTo>
                  <a:lnTo>
                    <a:pt x="8041" y="214085"/>
                  </a:lnTo>
                  <a:lnTo>
                    <a:pt x="30439" y="258741"/>
                  </a:lnTo>
                  <a:lnTo>
                    <a:pt x="64602" y="293967"/>
                  </a:lnTo>
                  <a:lnTo>
                    <a:pt x="107939" y="317074"/>
                  </a:lnTo>
                  <a:lnTo>
                    <a:pt x="157861" y="325374"/>
                  </a:lnTo>
                  <a:lnTo>
                    <a:pt x="207795" y="317074"/>
                  </a:lnTo>
                  <a:lnTo>
                    <a:pt x="251164" y="293967"/>
                  </a:lnTo>
                  <a:lnTo>
                    <a:pt x="285364" y="258741"/>
                  </a:lnTo>
                  <a:lnTo>
                    <a:pt x="307794" y="214085"/>
                  </a:lnTo>
                  <a:lnTo>
                    <a:pt x="315849" y="162687"/>
                  </a:lnTo>
                  <a:lnTo>
                    <a:pt x="307794" y="111239"/>
                  </a:lnTo>
                  <a:lnTo>
                    <a:pt x="285364" y="66577"/>
                  </a:lnTo>
                  <a:lnTo>
                    <a:pt x="251164" y="31370"/>
                  </a:lnTo>
                  <a:lnTo>
                    <a:pt x="207795" y="8287"/>
                  </a:lnTo>
                  <a:lnTo>
                    <a:pt x="15786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4751" y="2767075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30" h="325755">
                  <a:moveTo>
                    <a:pt x="0" y="162687"/>
                  </a:moveTo>
                  <a:lnTo>
                    <a:pt x="8041" y="111239"/>
                  </a:lnTo>
                  <a:lnTo>
                    <a:pt x="30439" y="66577"/>
                  </a:lnTo>
                  <a:lnTo>
                    <a:pt x="64602" y="31370"/>
                  </a:lnTo>
                  <a:lnTo>
                    <a:pt x="107939" y="8287"/>
                  </a:lnTo>
                  <a:lnTo>
                    <a:pt x="157861" y="0"/>
                  </a:lnTo>
                  <a:lnTo>
                    <a:pt x="207795" y="8287"/>
                  </a:lnTo>
                  <a:lnTo>
                    <a:pt x="251164" y="31370"/>
                  </a:lnTo>
                  <a:lnTo>
                    <a:pt x="285364" y="66577"/>
                  </a:lnTo>
                  <a:lnTo>
                    <a:pt x="307794" y="111239"/>
                  </a:lnTo>
                  <a:lnTo>
                    <a:pt x="315849" y="162687"/>
                  </a:lnTo>
                  <a:lnTo>
                    <a:pt x="307794" y="214085"/>
                  </a:lnTo>
                  <a:lnTo>
                    <a:pt x="285364" y="258741"/>
                  </a:lnTo>
                  <a:lnTo>
                    <a:pt x="251164" y="293967"/>
                  </a:lnTo>
                  <a:lnTo>
                    <a:pt x="207795" y="317074"/>
                  </a:lnTo>
                  <a:lnTo>
                    <a:pt x="157861" y="325374"/>
                  </a:lnTo>
                  <a:lnTo>
                    <a:pt x="107939" y="317074"/>
                  </a:lnTo>
                  <a:lnTo>
                    <a:pt x="64602" y="293967"/>
                  </a:lnTo>
                  <a:lnTo>
                    <a:pt x="30439" y="258741"/>
                  </a:lnTo>
                  <a:lnTo>
                    <a:pt x="8041" y="214085"/>
                  </a:lnTo>
                  <a:lnTo>
                    <a:pt x="0" y="162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62376" y="2217673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29" h="325755">
                  <a:moveTo>
                    <a:pt x="157861" y="0"/>
                  </a:moveTo>
                  <a:lnTo>
                    <a:pt x="107939" y="8300"/>
                  </a:lnTo>
                  <a:lnTo>
                    <a:pt x="64602" y="31414"/>
                  </a:lnTo>
                  <a:lnTo>
                    <a:pt x="30439" y="66659"/>
                  </a:lnTo>
                  <a:lnTo>
                    <a:pt x="8041" y="111353"/>
                  </a:lnTo>
                  <a:lnTo>
                    <a:pt x="0" y="162813"/>
                  </a:lnTo>
                  <a:lnTo>
                    <a:pt x="8041" y="214212"/>
                  </a:lnTo>
                  <a:lnTo>
                    <a:pt x="30439" y="258868"/>
                  </a:lnTo>
                  <a:lnTo>
                    <a:pt x="64602" y="294094"/>
                  </a:lnTo>
                  <a:lnTo>
                    <a:pt x="107939" y="317201"/>
                  </a:lnTo>
                  <a:lnTo>
                    <a:pt x="157861" y="325500"/>
                  </a:lnTo>
                  <a:lnTo>
                    <a:pt x="207795" y="317201"/>
                  </a:lnTo>
                  <a:lnTo>
                    <a:pt x="251164" y="294094"/>
                  </a:lnTo>
                  <a:lnTo>
                    <a:pt x="285364" y="258868"/>
                  </a:lnTo>
                  <a:lnTo>
                    <a:pt x="307794" y="214212"/>
                  </a:lnTo>
                  <a:lnTo>
                    <a:pt x="315849" y="162813"/>
                  </a:lnTo>
                  <a:lnTo>
                    <a:pt x="307794" y="111353"/>
                  </a:lnTo>
                  <a:lnTo>
                    <a:pt x="285364" y="66659"/>
                  </a:lnTo>
                  <a:lnTo>
                    <a:pt x="251164" y="31414"/>
                  </a:lnTo>
                  <a:lnTo>
                    <a:pt x="207795" y="8300"/>
                  </a:lnTo>
                  <a:lnTo>
                    <a:pt x="15786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62376" y="2217673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29" h="325755">
                  <a:moveTo>
                    <a:pt x="0" y="162813"/>
                  </a:moveTo>
                  <a:lnTo>
                    <a:pt x="8041" y="111353"/>
                  </a:lnTo>
                  <a:lnTo>
                    <a:pt x="30439" y="66659"/>
                  </a:lnTo>
                  <a:lnTo>
                    <a:pt x="64602" y="31414"/>
                  </a:lnTo>
                  <a:lnTo>
                    <a:pt x="107939" y="8300"/>
                  </a:lnTo>
                  <a:lnTo>
                    <a:pt x="157861" y="0"/>
                  </a:lnTo>
                  <a:lnTo>
                    <a:pt x="207795" y="8300"/>
                  </a:lnTo>
                  <a:lnTo>
                    <a:pt x="251164" y="31414"/>
                  </a:lnTo>
                  <a:lnTo>
                    <a:pt x="285364" y="66659"/>
                  </a:lnTo>
                  <a:lnTo>
                    <a:pt x="307794" y="111353"/>
                  </a:lnTo>
                  <a:lnTo>
                    <a:pt x="315849" y="162813"/>
                  </a:lnTo>
                  <a:lnTo>
                    <a:pt x="307794" y="214212"/>
                  </a:lnTo>
                  <a:lnTo>
                    <a:pt x="285364" y="258868"/>
                  </a:lnTo>
                  <a:lnTo>
                    <a:pt x="251164" y="294094"/>
                  </a:lnTo>
                  <a:lnTo>
                    <a:pt x="207795" y="317201"/>
                  </a:lnTo>
                  <a:lnTo>
                    <a:pt x="157861" y="325500"/>
                  </a:lnTo>
                  <a:lnTo>
                    <a:pt x="107939" y="317201"/>
                  </a:lnTo>
                  <a:lnTo>
                    <a:pt x="64602" y="294094"/>
                  </a:lnTo>
                  <a:lnTo>
                    <a:pt x="30439" y="258868"/>
                  </a:lnTo>
                  <a:lnTo>
                    <a:pt x="8041" y="214212"/>
                  </a:lnTo>
                  <a:lnTo>
                    <a:pt x="0" y="1628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56000" y="2759074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29" h="327025">
                  <a:moveTo>
                    <a:pt x="157987" y="0"/>
                  </a:moveTo>
                  <a:lnTo>
                    <a:pt x="115990" y="5837"/>
                  </a:lnTo>
                  <a:lnTo>
                    <a:pt x="78250" y="22314"/>
                  </a:lnTo>
                  <a:lnTo>
                    <a:pt x="46275" y="47878"/>
                  </a:lnTo>
                  <a:lnTo>
                    <a:pt x="21571" y="80978"/>
                  </a:lnTo>
                  <a:lnTo>
                    <a:pt x="5643" y="120062"/>
                  </a:lnTo>
                  <a:lnTo>
                    <a:pt x="0" y="163575"/>
                  </a:lnTo>
                  <a:lnTo>
                    <a:pt x="8054" y="215248"/>
                  </a:lnTo>
                  <a:lnTo>
                    <a:pt x="30484" y="260118"/>
                  </a:lnTo>
                  <a:lnTo>
                    <a:pt x="64684" y="295496"/>
                  </a:lnTo>
                  <a:lnTo>
                    <a:pt x="108053" y="318694"/>
                  </a:lnTo>
                  <a:lnTo>
                    <a:pt x="157987" y="327025"/>
                  </a:lnTo>
                  <a:lnTo>
                    <a:pt x="207922" y="318694"/>
                  </a:lnTo>
                  <a:lnTo>
                    <a:pt x="251291" y="295496"/>
                  </a:lnTo>
                  <a:lnTo>
                    <a:pt x="285491" y="260118"/>
                  </a:lnTo>
                  <a:lnTo>
                    <a:pt x="307921" y="215248"/>
                  </a:lnTo>
                  <a:lnTo>
                    <a:pt x="315975" y="163575"/>
                  </a:lnTo>
                  <a:lnTo>
                    <a:pt x="310332" y="120062"/>
                  </a:lnTo>
                  <a:lnTo>
                    <a:pt x="294404" y="80978"/>
                  </a:lnTo>
                  <a:lnTo>
                    <a:pt x="269700" y="47878"/>
                  </a:lnTo>
                  <a:lnTo>
                    <a:pt x="237725" y="22314"/>
                  </a:lnTo>
                  <a:lnTo>
                    <a:pt x="199985" y="5837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56000" y="2759074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29" h="327025">
                  <a:moveTo>
                    <a:pt x="0" y="163575"/>
                  </a:moveTo>
                  <a:lnTo>
                    <a:pt x="5643" y="120062"/>
                  </a:lnTo>
                  <a:lnTo>
                    <a:pt x="21571" y="80978"/>
                  </a:lnTo>
                  <a:lnTo>
                    <a:pt x="46275" y="47878"/>
                  </a:lnTo>
                  <a:lnTo>
                    <a:pt x="78250" y="22314"/>
                  </a:lnTo>
                  <a:lnTo>
                    <a:pt x="115990" y="5837"/>
                  </a:lnTo>
                  <a:lnTo>
                    <a:pt x="157987" y="0"/>
                  </a:lnTo>
                  <a:lnTo>
                    <a:pt x="199985" y="5837"/>
                  </a:lnTo>
                  <a:lnTo>
                    <a:pt x="237725" y="22314"/>
                  </a:lnTo>
                  <a:lnTo>
                    <a:pt x="269700" y="47878"/>
                  </a:lnTo>
                  <a:lnTo>
                    <a:pt x="294404" y="80978"/>
                  </a:lnTo>
                  <a:lnTo>
                    <a:pt x="310332" y="120062"/>
                  </a:lnTo>
                  <a:lnTo>
                    <a:pt x="315975" y="163575"/>
                  </a:lnTo>
                  <a:lnTo>
                    <a:pt x="307921" y="215248"/>
                  </a:lnTo>
                  <a:lnTo>
                    <a:pt x="285491" y="260118"/>
                  </a:lnTo>
                  <a:lnTo>
                    <a:pt x="251291" y="295496"/>
                  </a:lnTo>
                  <a:lnTo>
                    <a:pt x="207922" y="318694"/>
                  </a:lnTo>
                  <a:lnTo>
                    <a:pt x="157987" y="327025"/>
                  </a:lnTo>
                  <a:lnTo>
                    <a:pt x="108053" y="318694"/>
                  </a:lnTo>
                  <a:lnTo>
                    <a:pt x="64684" y="295496"/>
                  </a:lnTo>
                  <a:lnTo>
                    <a:pt x="30484" y="260118"/>
                  </a:lnTo>
                  <a:lnTo>
                    <a:pt x="8054" y="215248"/>
                  </a:lnTo>
                  <a:lnTo>
                    <a:pt x="0" y="163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17725" y="3262248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30" h="325754">
                  <a:moveTo>
                    <a:pt x="157861" y="0"/>
                  </a:moveTo>
                  <a:lnTo>
                    <a:pt x="107939" y="8300"/>
                  </a:lnTo>
                  <a:lnTo>
                    <a:pt x="64602" y="31414"/>
                  </a:lnTo>
                  <a:lnTo>
                    <a:pt x="30439" y="66659"/>
                  </a:lnTo>
                  <a:lnTo>
                    <a:pt x="8041" y="111353"/>
                  </a:lnTo>
                  <a:lnTo>
                    <a:pt x="0" y="162813"/>
                  </a:lnTo>
                  <a:lnTo>
                    <a:pt x="8041" y="214212"/>
                  </a:lnTo>
                  <a:lnTo>
                    <a:pt x="30439" y="258868"/>
                  </a:lnTo>
                  <a:lnTo>
                    <a:pt x="64602" y="294094"/>
                  </a:lnTo>
                  <a:lnTo>
                    <a:pt x="107939" y="317201"/>
                  </a:lnTo>
                  <a:lnTo>
                    <a:pt x="157861" y="325500"/>
                  </a:lnTo>
                  <a:lnTo>
                    <a:pt x="207795" y="317201"/>
                  </a:lnTo>
                  <a:lnTo>
                    <a:pt x="251164" y="294094"/>
                  </a:lnTo>
                  <a:lnTo>
                    <a:pt x="285364" y="258868"/>
                  </a:lnTo>
                  <a:lnTo>
                    <a:pt x="307794" y="214212"/>
                  </a:lnTo>
                  <a:lnTo>
                    <a:pt x="315849" y="162813"/>
                  </a:lnTo>
                  <a:lnTo>
                    <a:pt x="307794" y="111353"/>
                  </a:lnTo>
                  <a:lnTo>
                    <a:pt x="285364" y="66659"/>
                  </a:lnTo>
                  <a:lnTo>
                    <a:pt x="251164" y="31414"/>
                  </a:lnTo>
                  <a:lnTo>
                    <a:pt x="207795" y="8300"/>
                  </a:lnTo>
                  <a:lnTo>
                    <a:pt x="15786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17725" y="3262248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30" h="325754">
                  <a:moveTo>
                    <a:pt x="0" y="162813"/>
                  </a:moveTo>
                  <a:lnTo>
                    <a:pt x="8041" y="111353"/>
                  </a:lnTo>
                  <a:lnTo>
                    <a:pt x="30439" y="66659"/>
                  </a:lnTo>
                  <a:lnTo>
                    <a:pt x="64602" y="31414"/>
                  </a:lnTo>
                  <a:lnTo>
                    <a:pt x="107939" y="8300"/>
                  </a:lnTo>
                  <a:lnTo>
                    <a:pt x="157861" y="0"/>
                  </a:lnTo>
                  <a:lnTo>
                    <a:pt x="207795" y="8300"/>
                  </a:lnTo>
                  <a:lnTo>
                    <a:pt x="251164" y="31414"/>
                  </a:lnTo>
                  <a:lnTo>
                    <a:pt x="285364" y="66659"/>
                  </a:lnTo>
                  <a:lnTo>
                    <a:pt x="307794" y="111353"/>
                  </a:lnTo>
                  <a:lnTo>
                    <a:pt x="315849" y="162813"/>
                  </a:lnTo>
                  <a:lnTo>
                    <a:pt x="307794" y="214212"/>
                  </a:lnTo>
                  <a:lnTo>
                    <a:pt x="285364" y="258868"/>
                  </a:lnTo>
                  <a:lnTo>
                    <a:pt x="251164" y="294094"/>
                  </a:lnTo>
                  <a:lnTo>
                    <a:pt x="207795" y="317201"/>
                  </a:lnTo>
                  <a:lnTo>
                    <a:pt x="157861" y="325500"/>
                  </a:lnTo>
                  <a:lnTo>
                    <a:pt x="107939" y="317201"/>
                  </a:lnTo>
                  <a:lnTo>
                    <a:pt x="64602" y="294094"/>
                  </a:lnTo>
                  <a:lnTo>
                    <a:pt x="30439" y="258868"/>
                  </a:lnTo>
                  <a:lnTo>
                    <a:pt x="8041" y="214212"/>
                  </a:lnTo>
                  <a:lnTo>
                    <a:pt x="0" y="1628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7900" y="3306825"/>
              <a:ext cx="317500" cy="325755"/>
            </a:xfrm>
            <a:custGeom>
              <a:avLst/>
              <a:gdLst/>
              <a:ahLst/>
              <a:cxnLst/>
              <a:rect l="l" t="t" r="r" b="b"/>
              <a:pathLst>
                <a:path w="317500" h="325754">
                  <a:moveTo>
                    <a:pt x="158750" y="0"/>
                  </a:moveTo>
                  <a:lnTo>
                    <a:pt x="108590" y="8287"/>
                  </a:lnTo>
                  <a:lnTo>
                    <a:pt x="65013" y="31370"/>
                  </a:lnTo>
                  <a:lnTo>
                    <a:pt x="30642" y="66577"/>
                  </a:lnTo>
                  <a:lnTo>
                    <a:pt x="8097" y="111239"/>
                  </a:lnTo>
                  <a:lnTo>
                    <a:pt x="0" y="162687"/>
                  </a:lnTo>
                  <a:lnTo>
                    <a:pt x="8097" y="214085"/>
                  </a:lnTo>
                  <a:lnTo>
                    <a:pt x="30642" y="258741"/>
                  </a:lnTo>
                  <a:lnTo>
                    <a:pt x="65013" y="293967"/>
                  </a:lnTo>
                  <a:lnTo>
                    <a:pt x="108590" y="317074"/>
                  </a:lnTo>
                  <a:lnTo>
                    <a:pt x="158750" y="325374"/>
                  </a:lnTo>
                  <a:lnTo>
                    <a:pt x="208909" y="317074"/>
                  </a:lnTo>
                  <a:lnTo>
                    <a:pt x="252486" y="293967"/>
                  </a:lnTo>
                  <a:lnTo>
                    <a:pt x="286857" y="258741"/>
                  </a:lnTo>
                  <a:lnTo>
                    <a:pt x="309402" y="214085"/>
                  </a:lnTo>
                  <a:lnTo>
                    <a:pt x="317500" y="162687"/>
                  </a:lnTo>
                  <a:lnTo>
                    <a:pt x="309402" y="111239"/>
                  </a:lnTo>
                  <a:lnTo>
                    <a:pt x="286857" y="66577"/>
                  </a:lnTo>
                  <a:lnTo>
                    <a:pt x="252486" y="31370"/>
                  </a:lnTo>
                  <a:lnTo>
                    <a:pt x="208909" y="828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47900" y="3306825"/>
              <a:ext cx="317500" cy="325755"/>
            </a:xfrm>
            <a:custGeom>
              <a:avLst/>
              <a:gdLst/>
              <a:ahLst/>
              <a:cxnLst/>
              <a:rect l="l" t="t" r="r" b="b"/>
              <a:pathLst>
                <a:path w="317500" h="325754">
                  <a:moveTo>
                    <a:pt x="0" y="162687"/>
                  </a:moveTo>
                  <a:lnTo>
                    <a:pt x="8097" y="111239"/>
                  </a:lnTo>
                  <a:lnTo>
                    <a:pt x="30642" y="66577"/>
                  </a:lnTo>
                  <a:lnTo>
                    <a:pt x="65013" y="31370"/>
                  </a:lnTo>
                  <a:lnTo>
                    <a:pt x="108590" y="8287"/>
                  </a:lnTo>
                  <a:lnTo>
                    <a:pt x="158750" y="0"/>
                  </a:lnTo>
                  <a:lnTo>
                    <a:pt x="208909" y="8287"/>
                  </a:lnTo>
                  <a:lnTo>
                    <a:pt x="252486" y="31370"/>
                  </a:lnTo>
                  <a:lnTo>
                    <a:pt x="286857" y="66577"/>
                  </a:lnTo>
                  <a:lnTo>
                    <a:pt x="309402" y="111239"/>
                  </a:lnTo>
                  <a:lnTo>
                    <a:pt x="317500" y="162687"/>
                  </a:lnTo>
                  <a:lnTo>
                    <a:pt x="309402" y="214085"/>
                  </a:lnTo>
                  <a:lnTo>
                    <a:pt x="286857" y="258741"/>
                  </a:lnTo>
                  <a:lnTo>
                    <a:pt x="252486" y="293967"/>
                  </a:lnTo>
                  <a:lnTo>
                    <a:pt x="208909" y="317074"/>
                  </a:lnTo>
                  <a:lnTo>
                    <a:pt x="158750" y="325374"/>
                  </a:lnTo>
                  <a:lnTo>
                    <a:pt x="108590" y="317074"/>
                  </a:lnTo>
                  <a:lnTo>
                    <a:pt x="65013" y="293967"/>
                  </a:lnTo>
                  <a:lnTo>
                    <a:pt x="30642" y="258741"/>
                  </a:lnTo>
                  <a:lnTo>
                    <a:pt x="8097" y="214085"/>
                  </a:lnTo>
                  <a:lnTo>
                    <a:pt x="0" y="162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1275" y="3779900"/>
              <a:ext cx="317500" cy="327025"/>
            </a:xfrm>
            <a:custGeom>
              <a:avLst/>
              <a:gdLst/>
              <a:ahLst/>
              <a:cxnLst/>
              <a:rect l="l" t="t" r="r" b="b"/>
              <a:pathLst>
                <a:path w="317500" h="327025">
                  <a:moveTo>
                    <a:pt x="158750" y="0"/>
                  </a:moveTo>
                  <a:lnTo>
                    <a:pt x="116563" y="5836"/>
                  </a:lnTo>
                  <a:lnTo>
                    <a:pt x="78645" y="22309"/>
                  </a:lnTo>
                  <a:lnTo>
                    <a:pt x="46513" y="47863"/>
                  </a:lnTo>
                  <a:lnTo>
                    <a:pt x="21684" y="80941"/>
                  </a:lnTo>
                  <a:lnTo>
                    <a:pt x="5673" y="119988"/>
                  </a:lnTo>
                  <a:lnTo>
                    <a:pt x="0" y="163449"/>
                  </a:lnTo>
                  <a:lnTo>
                    <a:pt x="5673" y="206918"/>
                  </a:lnTo>
                  <a:lnTo>
                    <a:pt x="21684" y="245989"/>
                  </a:lnTo>
                  <a:lnTo>
                    <a:pt x="46513" y="279098"/>
                  </a:lnTo>
                  <a:lnTo>
                    <a:pt x="78645" y="304682"/>
                  </a:lnTo>
                  <a:lnTo>
                    <a:pt x="116563" y="321178"/>
                  </a:lnTo>
                  <a:lnTo>
                    <a:pt x="158750" y="327025"/>
                  </a:lnTo>
                  <a:lnTo>
                    <a:pt x="200936" y="321178"/>
                  </a:lnTo>
                  <a:lnTo>
                    <a:pt x="238854" y="304682"/>
                  </a:lnTo>
                  <a:lnTo>
                    <a:pt x="270986" y="279098"/>
                  </a:lnTo>
                  <a:lnTo>
                    <a:pt x="295815" y="245989"/>
                  </a:lnTo>
                  <a:lnTo>
                    <a:pt x="311826" y="206918"/>
                  </a:lnTo>
                  <a:lnTo>
                    <a:pt x="317500" y="163449"/>
                  </a:lnTo>
                  <a:lnTo>
                    <a:pt x="311826" y="119988"/>
                  </a:lnTo>
                  <a:lnTo>
                    <a:pt x="295815" y="80941"/>
                  </a:lnTo>
                  <a:lnTo>
                    <a:pt x="270986" y="47863"/>
                  </a:lnTo>
                  <a:lnTo>
                    <a:pt x="238854" y="22309"/>
                  </a:lnTo>
                  <a:lnTo>
                    <a:pt x="200936" y="5836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1275" y="3779900"/>
              <a:ext cx="317500" cy="327025"/>
            </a:xfrm>
            <a:custGeom>
              <a:avLst/>
              <a:gdLst/>
              <a:ahLst/>
              <a:cxnLst/>
              <a:rect l="l" t="t" r="r" b="b"/>
              <a:pathLst>
                <a:path w="317500" h="327025">
                  <a:moveTo>
                    <a:pt x="0" y="163449"/>
                  </a:moveTo>
                  <a:lnTo>
                    <a:pt x="5673" y="119988"/>
                  </a:lnTo>
                  <a:lnTo>
                    <a:pt x="21684" y="80941"/>
                  </a:lnTo>
                  <a:lnTo>
                    <a:pt x="46513" y="47863"/>
                  </a:lnTo>
                  <a:lnTo>
                    <a:pt x="78645" y="22309"/>
                  </a:lnTo>
                  <a:lnTo>
                    <a:pt x="116563" y="5836"/>
                  </a:lnTo>
                  <a:lnTo>
                    <a:pt x="158750" y="0"/>
                  </a:lnTo>
                  <a:lnTo>
                    <a:pt x="200936" y="5836"/>
                  </a:lnTo>
                  <a:lnTo>
                    <a:pt x="238854" y="22309"/>
                  </a:lnTo>
                  <a:lnTo>
                    <a:pt x="270986" y="47863"/>
                  </a:lnTo>
                  <a:lnTo>
                    <a:pt x="295815" y="80941"/>
                  </a:lnTo>
                  <a:lnTo>
                    <a:pt x="311826" y="119988"/>
                  </a:lnTo>
                  <a:lnTo>
                    <a:pt x="317500" y="163449"/>
                  </a:lnTo>
                  <a:lnTo>
                    <a:pt x="311826" y="206918"/>
                  </a:lnTo>
                  <a:lnTo>
                    <a:pt x="295815" y="245989"/>
                  </a:lnTo>
                  <a:lnTo>
                    <a:pt x="270986" y="279098"/>
                  </a:lnTo>
                  <a:lnTo>
                    <a:pt x="238854" y="304682"/>
                  </a:lnTo>
                  <a:lnTo>
                    <a:pt x="200936" y="321178"/>
                  </a:lnTo>
                  <a:lnTo>
                    <a:pt x="158750" y="327025"/>
                  </a:lnTo>
                  <a:lnTo>
                    <a:pt x="116563" y="321178"/>
                  </a:lnTo>
                  <a:lnTo>
                    <a:pt x="78645" y="304682"/>
                  </a:lnTo>
                  <a:lnTo>
                    <a:pt x="46513" y="279098"/>
                  </a:lnTo>
                  <a:lnTo>
                    <a:pt x="21684" y="245989"/>
                  </a:lnTo>
                  <a:lnTo>
                    <a:pt x="5673" y="206918"/>
                  </a:lnTo>
                  <a:lnTo>
                    <a:pt x="0" y="1634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94917" y="3789679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 spc="43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89" baseline="3086">
                <a:latin typeface="Calibri"/>
                <a:cs typeface="Calibri"/>
              </a:rPr>
              <a:t>1</a:t>
            </a:r>
            <a:endParaRPr sz="2700" baseline="3086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24063" y="2486088"/>
            <a:ext cx="2171700" cy="1329055"/>
            <a:chOff x="1524063" y="2486088"/>
            <a:chExt cx="2171700" cy="1329055"/>
          </a:xfrm>
        </p:grpSpPr>
        <p:sp>
          <p:nvSpPr>
            <p:cNvPr id="37" name="object 37"/>
            <p:cNvSpPr/>
            <p:nvPr/>
          </p:nvSpPr>
          <p:spPr>
            <a:xfrm>
              <a:off x="2781300" y="3340100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30" h="327025">
                  <a:moveTo>
                    <a:pt x="157987" y="0"/>
                  </a:moveTo>
                  <a:lnTo>
                    <a:pt x="115990" y="5837"/>
                  </a:lnTo>
                  <a:lnTo>
                    <a:pt x="78250" y="22314"/>
                  </a:lnTo>
                  <a:lnTo>
                    <a:pt x="46275" y="47878"/>
                  </a:lnTo>
                  <a:lnTo>
                    <a:pt x="21571" y="80978"/>
                  </a:lnTo>
                  <a:lnTo>
                    <a:pt x="5643" y="120062"/>
                  </a:lnTo>
                  <a:lnTo>
                    <a:pt x="0" y="163575"/>
                  </a:lnTo>
                  <a:lnTo>
                    <a:pt x="8054" y="215248"/>
                  </a:lnTo>
                  <a:lnTo>
                    <a:pt x="30484" y="260118"/>
                  </a:lnTo>
                  <a:lnTo>
                    <a:pt x="64684" y="295496"/>
                  </a:lnTo>
                  <a:lnTo>
                    <a:pt x="108053" y="318694"/>
                  </a:lnTo>
                  <a:lnTo>
                    <a:pt x="157987" y="327025"/>
                  </a:lnTo>
                  <a:lnTo>
                    <a:pt x="207922" y="318694"/>
                  </a:lnTo>
                  <a:lnTo>
                    <a:pt x="251291" y="295496"/>
                  </a:lnTo>
                  <a:lnTo>
                    <a:pt x="285491" y="260118"/>
                  </a:lnTo>
                  <a:lnTo>
                    <a:pt x="307921" y="215248"/>
                  </a:lnTo>
                  <a:lnTo>
                    <a:pt x="315975" y="163575"/>
                  </a:lnTo>
                  <a:lnTo>
                    <a:pt x="310332" y="120062"/>
                  </a:lnTo>
                  <a:lnTo>
                    <a:pt x="294404" y="80978"/>
                  </a:lnTo>
                  <a:lnTo>
                    <a:pt x="269700" y="47878"/>
                  </a:lnTo>
                  <a:lnTo>
                    <a:pt x="237725" y="22314"/>
                  </a:lnTo>
                  <a:lnTo>
                    <a:pt x="199985" y="5837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81300" y="3340100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30" h="327025">
                  <a:moveTo>
                    <a:pt x="0" y="163575"/>
                  </a:moveTo>
                  <a:lnTo>
                    <a:pt x="5643" y="120062"/>
                  </a:lnTo>
                  <a:lnTo>
                    <a:pt x="21571" y="80978"/>
                  </a:lnTo>
                  <a:lnTo>
                    <a:pt x="46275" y="47878"/>
                  </a:lnTo>
                  <a:lnTo>
                    <a:pt x="78250" y="22314"/>
                  </a:lnTo>
                  <a:lnTo>
                    <a:pt x="115990" y="5837"/>
                  </a:lnTo>
                  <a:lnTo>
                    <a:pt x="157987" y="0"/>
                  </a:lnTo>
                  <a:lnTo>
                    <a:pt x="199985" y="5837"/>
                  </a:lnTo>
                  <a:lnTo>
                    <a:pt x="237725" y="22314"/>
                  </a:lnTo>
                  <a:lnTo>
                    <a:pt x="269700" y="47878"/>
                  </a:lnTo>
                  <a:lnTo>
                    <a:pt x="294404" y="80978"/>
                  </a:lnTo>
                  <a:lnTo>
                    <a:pt x="310332" y="120062"/>
                  </a:lnTo>
                  <a:lnTo>
                    <a:pt x="315975" y="163575"/>
                  </a:lnTo>
                  <a:lnTo>
                    <a:pt x="307921" y="215248"/>
                  </a:lnTo>
                  <a:lnTo>
                    <a:pt x="285491" y="260118"/>
                  </a:lnTo>
                  <a:lnTo>
                    <a:pt x="251291" y="295496"/>
                  </a:lnTo>
                  <a:lnTo>
                    <a:pt x="207922" y="318694"/>
                  </a:lnTo>
                  <a:lnTo>
                    <a:pt x="157987" y="327025"/>
                  </a:lnTo>
                  <a:lnTo>
                    <a:pt x="108053" y="318694"/>
                  </a:lnTo>
                  <a:lnTo>
                    <a:pt x="64684" y="295496"/>
                  </a:lnTo>
                  <a:lnTo>
                    <a:pt x="30484" y="260118"/>
                  </a:lnTo>
                  <a:lnTo>
                    <a:pt x="8054" y="215248"/>
                  </a:lnTo>
                  <a:lnTo>
                    <a:pt x="0" y="163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8350" y="2500376"/>
              <a:ext cx="2143125" cy="1300480"/>
            </a:xfrm>
            <a:custGeom>
              <a:avLst/>
              <a:gdLst/>
              <a:ahLst/>
              <a:cxnLst/>
              <a:rect l="l" t="t" r="r" b="b"/>
              <a:pathLst>
                <a:path w="2143125" h="1300479">
                  <a:moveTo>
                    <a:pt x="1987550" y="0"/>
                  </a:moveTo>
                  <a:lnTo>
                    <a:pt x="2143125" y="276225"/>
                  </a:lnTo>
                </a:path>
                <a:path w="2143125" h="1300479">
                  <a:moveTo>
                    <a:pt x="828675" y="1524"/>
                  </a:moveTo>
                  <a:lnTo>
                    <a:pt x="619125" y="276098"/>
                  </a:lnTo>
                </a:path>
                <a:path w="2143125" h="1300479">
                  <a:moveTo>
                    <a:pt x="455549" y="530225"/>
                  </a:moveTo>
                  <a:lnTo>
                    <a:pt x="292100" y="781050"/>
                  </a:lnTo>
                </a:path>
                <a:path w="2143125" h="1300479">
                  <a:moveTo>
                    <a:pt x="1227074" y="566674"/>
                  </a:moveTo>
                  <a:lnTo>
                    <a:pt x="1387475" y="852424"/>
                  </a:lnTo>
                </a:path>
                <a:path w="2143125" h="1300479">
                  <a:moveTo>
                    <a:pt x="663575" y="545973"/>
                  </a:moveTo>
                  <a:lnTo>
                    <a:pt x="823849" y="830199"/>
                  </a:lnTo>
                </a:path>
                <a:path w="2143125" h="1300479">
                  <a:moveTo>
                    <a:pt x="152400" y="1060450"/>
                  </a:moveTo>
                  <a:lnTo>
                    <a:pt x="0" y="13000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182495" y="2216277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1600" b="1" spc="43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89" baseline="3086">
                <a:latin typeface="Calibri"/>
                <a:cs typeface="Calibri"/>
              </a:rPr>
              <a:t>5</a:t>
            </a:r>
            <a:endParaRPr sz="2700" baseline="3086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33117" y="2765297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577" baseline="1736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06092" y="3260597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baseline="-3472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569" baseline="-3472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6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42870" y="3305683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 spc="34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71698" y="3351657"/>
            <a:ext cx="33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 spc="37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75" baseline="3086">
                <a:latin typeface="Calibri"/>
                <a:cs typeface="Calibri"/>
              </a:rPr>
              <a:t>8</a:t>
            </a:r>
            <a:endParaRPr sz="2700" baseline="308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31720" y="2787777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-1</a:t>
            </a:r>
            <a:r>
              <a:rPr sz="1600" b="1" spc="40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75" baseline="6172">
                <a:latin typeface="Calibri"/>
                <a:cs typeface="Calibri"/>
              </a:rPr>
              <a:t>7</a:t>
            </a:r>
            <a:endParaRPr sz="2700" baseline="6172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90875" y="2516251"/>
            <a:ext cx="163830" cy="252729"/>
          </a:xfrm>
          <a:custGeom>
            <a:avLst/>
            <a:gdLst/>
            <a:ahLst/>
            <a:cxnLst/>
            <a:rect l="l" t="t" r="r" b="b"/>
            <a:pathLst>
              <a:path w="163829" h="252728">
                <a:moveTo>
                  <a:pt x="163575" y="0"/>
                </a:moveTo>
                <a:lnTo>
                  <a:pt x="0" y="2523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979166" y="2215641"/>
            <a:ext cx="1106805" cy="84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30</a:t>
            </a:r>
            <a:r>
              <a:rPr sz="1800" spc="335">
                <a:latin typeface="Calibri"/>
                <a:cs typeface="Calibri"/>
              </a:rPr>
              <a:t> </a:t>
            </a:r>
            <a:r>
              <a:rPr sz="2400" b="1" spc="-75" baseline="-5208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-5208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2110"/>
              </a:spcBef>
              <a:tabLst>
                <a:tab pos="568325" algn="l"/>
              </a:tabLst>
            </a:pPr>
            <a:r>
              <a:rPr sz="2700" baseline="4629">
                <a:latin typeface="Calibri"/>
                <a:cs typeface="Calibri"/>
              </a:rPr>
              <a:t>20</a:t>
            </a:r>
            <a:r>
              <a:rPr sz="2700" spc="502" baseline="4629">
                <a:latin typeface="Calibri"/>
                <a:cs typeface="Calibri"/>
              </a:rPr>
              <a:t> </a:t>
            </a:r>
            <a:r>
              <a:rPr sz="2400" b="1" spc="-75" baseline="3472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baseline="3472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>
                <a:latin typeface="Calibri"/>
                <a:cs typeface="Calibri"/>
              </a:rPr>
              <a:t>40</a:t>
            </a:r>
            <a:r>
              <a:rPr sz="1800" spc="270">
                <a:latin typeface="Calibri"/>
                <a:cs typeface="Calibri"/>
              </a:rPr>
              <a:t> </a:t>
            </a:r>
            <a:r>
              <a:rPr sz="2400" b="1" spc="-75" baseline="-5208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-5208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296797" y="1687512"/>
            <a:ext cx="5840730" cy="1910080"/>
            <a:chOff x="1296797" y="1687512"/>
            <a:chExt cx="5840730" cy="1910080"/>
          </a:xfrm>
        </p:grpSpPr>
        <p:sp>
          <p:nvSpPr>
            <p:cNvPr id="49" name="object 49"/>
            <p:cNvSpPr/>
            <p:nvPr/>
          </p:nvSpPr>
          <p:spPr>
            <a:xfrm>
              <a:off x="1296797" y="1863597"/>
              <a:ext cx="1941195" cy="546100"/>
            </a:xfrm>
            <a:custGeom>
              <a:avLst/>
              <a:gdLst/>
              <a:ahLst/>
              <a:cxnLst/>
              <a:rect l="l" t="t" r="r" b="b"/>
              <a:pathLst>
                <a:path w="1941195" h="546100">
                  <a:moveTo>
                    <a:pt x="899033" y="63500"/>
                  </a:moveTo>
                  <a:lnTo>
                    <a:pt x="874369" y="49911"/>
                  </a:lnTo>
                  <a:lnTo>
                    <a:pt x="783844" y="0"/>
                  </a:lnTo>
                  <a:lnTo>
                    <a:pt x="775081" y="2413"/>
                  </a:lnTo>
                  <a:lnTo>
                    <a:pt x="771271" y="9398"/>
                  </a:lnTo>
                  <a:lnTo>
                    <a:pt x="767461" y="16256"/>
                  </a:lnTo>
                  <a:lnTo>
                    <a:pt x="770001" y="25019"/>
                  </a:lnTo>
                  <a:lnTo>
                    <a:pt x="817473" y="51193"/>
                  </a:lnTo>
                  <a:lnTo>
                    <a:pt x="0" y="70866"/>
                  </a:lnTo>
                  <a:lnTo>
                    <a:pt x="635" y="99441"/>
                  </a:lnTo>
                  <a:lnTo>
                    <a:pt x="818311" y="79768"/>
                  </a:lnTo>
                  <a:lnTo>
                    <a:pt x="778764" y="104140"/>
                  </a:lnTo>
                  <a:lnTo>
                    <a:pt x="772033" y="108204"/>
                  </a:lnTo>
                  <a:lnTo>
                    <a:pt x="769874" y="116967"/>
                  </a:lnTo>
                  <a:lnTo>
                    <a:pt x="774065" y="123698"/>
                  </a:lnTo>
                  <a:lnTo>
                    <a:pt x="778129" y="130429"/>
                  </a:lnTo>
                  <a:lnTo>
                    <a:pt x="787019" y="132588"/>
                  </a:lnTo>
                  <a:lnTo>
                    <a:pt x="899033" y="63500"/>
                  </a:lnTo>
                  <a:close/>
                </a:path>
                <a:path w="1941195" h="546100">
                  <a:moveTo>
                    <a:pt x="1941195" y="421894"/>
                  </a:moveTo>
                  <a:lnTo>
                    <a:pt x="1903958" y="412254"/>
                  </a:lnTo>
                  <a:lnTo>
                    <a:pt x="1904619" y="409575"/>
                  </a:lnTo>
                  <a:lnTo>
                    <a:pt x="1904873" y="408305"/>
                  </a:lnTo>
                  <a:lnTo>
                    <a:pt x="1905127" y="405892"/>
                  </a:lnTo>
                  <a:lnTo>
                    <a:pt x="1905355" y="400558"/>
                  </a:lnTo>
                  <a:lnTo>
                    <a:pt x="1905609" y="394589"/>
                  </a:lnTo>
                  <a:lnTo>
                    <a:pt x="1905381" y="382270"/>
                  </a:lnTo>
                  <a:lnTo>
                    <a:pt x="1895475" y="336169"/>
                  </a:lnTo>
                  <a:lnTo>
                    <a:pt x="1872615" y="291846"/>
                  </a:lnTo>
                  <a:lnTo>
                    <a:pt x="1847596" y="257302"/>
                  </a:lnTo>
                  <a:lnTo>
                    <a:pt x="1822589" y="232156"/>
                  </a:lnTo>
                  <a:lnTo>
                    <a:pt x="1815973" y="226568"/>
                  </a:lnTo>
                  <a:lnTo>
                    <a:pt x="1776857" y="203454"/>
                  </a:lnTo>
                  <a:lnTo>
                    <a:pt x="1731391" y="194056"/>
                  </a:lnTo>
                  <a:lnTo>
                    <a:pt x="1714881" y="194564"/>
                  </a:lnTo>
                  <a:lnTo>
                    <a:pt x="1657223" y="205105"/>
                  </a:lnTo>
                  <a:lnTo>
                    <a:pt x="1613789" y="217932"/>
                  </a:lnTo>
                  <a:lnTo>
                    <a:pt x="1569212" y="234315"/>
                  </a:lnTo>
                  <a:lnTo>
                    <a:pt x="1525651" y="253619"/>
                  </a:lnTo>
                  <a:lnTo>
                    <a:pt x="1485519" y="274701"/>
                  </a:lnTo>
                  <a:lnTo>
                    <a:pt x="1451483" y="297053"/>
                  </a:lnTo>
                  <a:lnTo>
                    <a:pt x="1415034" y="333502"/>
                  </a:lnTo>
                  <a:lnTo>
                    <a:pt x="1397000" y="373761"/>
                  </a:lnTo>
                  <a:lnTo>
                    <a:pt x="1392555" y="416179"/>
                  </a:lnTo>
                  <a:lnTo>
                    <a:pt x="1393317" y="430530"/>
                  </a:lnTo>
                  <a:lnTo>
                    <a:pt x="1400556" y="473710"/>
                  </a:lnTo>
                  <a:lnTo>
                    <a:pt x="1412494" y="517017"/>
                  </a:lnTo>
                  <a:lnTo>
                    <a:pt x="1421511" y="545592"/>
                  </a:lnTo>
                  <a:lnTo>
                    <a:pt x="1457833" y="534289"/>
                  </a:lnTo>
                  <a:lnTo>
                    <a:pt x="1448816" y="505714"/>
                  </a:lnTo>
                  <a:lnTo>
                    <a:pt x="1440815" y="477774"/>
                  </a:lnTo>
                  <a:lnTo>
                    <a:pt x="1432560" y="438404"/>
                  </a:lnTo>
                  <a:lnTo>
                    <a:pt x="1430629" y="416179"/>
                  </a:lnTo>
                  <a:lnTo>
                    <a:pt x="1430718" y="408305"/>
                  </a:lnTo>
                  <a:lnTo>
                    <a:pt x="1441958" y="362331"/>
                  </a:lnTo>
                  <a:lnTo>
                    <a:pt x="1468628" y="331978"/>
                  </a:lnTo>
                  <a:lnTo>
                    <a:pt x="1505585" y="307213"/>
                  </a:lnTo>
                  <a:lnTo>
                    <a:pt x="1542796" y="287655"/>
                  </a:lnTo>
                  <a:lnTo>
                    <a:pt x="1584071" y="269494"/>
                  </a:lnTo>
                  <a:lnTo>
                    <a:pt x="1626489" y="253873"/>
                  </a:lnTo>
                  <a:lnTo>
                    <a:pt x="1667256" y="241808"/>
                  </a:lnTo>
                  <a:lnTo>
                    <a:pt x="1719326" y="232410"/>
                  </a:lnTo>
                  <a:lnTo>
                    <a:pt x="1732407" y="232156"/>
                  </a:lnTo>
                  <a:lnTo>
                    <a:pt x="1743583" y="233299"/>
                  </a:lnTo>
                  <a:lnTo>
                    <a:pt x="1784223" y="250317"/>
                  </a:lnTo>
                  <a:lnTo>
                    <a:pt x="1819275" y="282956"/>
                  </a:lnTo>
                  <a:lnTo>
                    <a:pt x="1846580" y="322707"/>
                  </a:lnTo>
                  <a:lnTo>
                    <a:pt x="1863471" y="359791"/>
                  </a:lnTo>
                  <a:lnTo>
                    <a:pt x="1867535" y="385445"/>
                  </a:lnTo>
                  <a:lnTo>
                    <a:pt x="1867535" y="394589"/>
                  </a:lnTo>
                  <a:lnTo>
                    <a:pt x="1867128" y="402272"/>
                  </a:lnTo>
                  <a:lnTo>
                    <a:pt x="1867217" y="401853"/>
                  </a:lnTo>
                  <a:lnTo>
                    <a:pt x="1867192" y="402717"/>
                  </a:lnTo>
                  <a:lnTo>
                    <a:pt x="1867027" y="404241"/>
                  </a:lnTo>
                  <a:lnTo>
                    <a:pt x="1867027" y="402678"/>
                  </a:lnTo>
                  <a:lnTo>
                    <a:pt x="1830451" y="393192"/>
                  </a:lnTo>
                  <a:lnTo>
                    <a:pt x="1857121" y="518160"/>
                  </a:lnTo>
                  <a:lnTo>
                    <a:pt x="1933752" y="430403"/>
                  </a:lnTo>
                  <a:lnTo>
                    <a:pt x="1941195" y="42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32550" y="1692275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29" h="327025">
                  <a:moveTo>
                    <a:pt x="157988" y="0"/>
                  </a:moveTo>
                  <a:lnTo>
                    <a:pt x="115990" y="5837"/>
                  </a:lnTo>
                  <a:lnTo>
                    <a:pt x="78250" y="22314"/>
                  </a:lnTo>
                  <a:lnTo>
                    <a:pt x="46275" y="47878"/>
                  </a:lnTo>
                  <a:lnTo>
                    <a:pt x="21571" y="80978"/>
                  </a:lnTo>
                  <a:lnTo>
                    <a:pt x="5643" y="120062"/>
                  </a:lnTo>
                  <a:lnTo>
                    <a:pt x="0" y="163575"/>
                  </a:lnTo>
                  <a:lnTo>
                    <a:pt x="8054" y="215248"/>
                  </a:lnTo>
                  <a:lnTo>
                    <a:pt x="30484" y="260118"/>
                  </a:lnTo>
                  <a:lnTo>
                    <a:pt x="64684" y="295496"/>
                  </a:lnTo>
                  <a:lnTo>
                    <a:pt x="108053" y="318694"/>
                  </a:lnTo>
                  <a:lnTo>
                    <a:pt x="157988" y="327025"/>
                  </a:lnTo>
                  <a:lnTo>
                    <a:pt x="207922" y="318694"/>
                  </a:lnTo>
                  <a:lnTo>
                    <a:pt x="251291" y="295496"/>
                  </a:lnTo>
                  <a:lnTo>
                    <a:pt x="285491" y="260118"/>
                  </a:lnTo>
                  <a:lnTo>
                    <a:pt x="307921" y="215248"/>
                  </a:lnTo>
                  <a:lnTo>
                    <a:pt x="315975" y="163575"/>
                  </a:lnTo>
                  <a:lnTo>
                    <a:pt x="310332" y="120062"/>
                  </a:lnTo>
                  <a:lnTo>
                    <a:pt x="294404" y="80978"/>
                  </a:lnTo>
                  <a:lnTo>
                    <a:pt x="269700" y="47878"/>
                  </a:lnTo>
                  <a:lnTo>
                    <a:pt x="237725" y="22314"/>
                  </a:lnTo>
                  <a:lnTo>
                    <a:pt x="199985" y="5837"/>
                  </a:lnTo>
                  <a:lnTo>
                    <a:pt x="15798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32550" y="1692275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29" h="327025">
                  <a:moveTo>
                    <a:pt x="0" y="163575"/>
                  </a:moveTo>
                  <a:lnTo>
                    <a:pt x="5643" y="120062"/>
                  </a:lnTo>
                  <a:lnTo>
                    <a:pt x="21571" y="80978"/>
                  </a:lnTo>
                  <a:lnTo>
                    <a:pt x="46275" y="47878"/>
                  </a:lnTo>
                  <a:lnTo>
                    <a:pt x="78250" y="22314"/>
                  </a:lnTo>
                  <a:lnTo>
                    <a:pt x="115990" y="5837"/>
                  </a:lnTo>
                  <a:lnTo>
                    <a:pt x="157988" y="0"/>
                  </a:lnTo>
                  <a:lnTo>
                    <a:pt x="199985" y="5837"/>
                  </a:lnTo>
                  <a:lnTo>
                    <a:pt x="237725" y="22314"/>
                  </a:lnTo>
                  <a:lnTo>
                    <a:pt x="269700" y="47878"/>
                  </a:lnTo>
                  <a:lnTo>
                    <a:pt x="294404" y="80978"/>
                  </a:lnTo>
                  <a:lnTo>
                    <a:pt x="310332" y="120062"/>
                  </a:lnTo>
                  <a:lnTo>
                    <a:pt x="315975" y="163575"/>
                  </a:lnTo>
                  <a:lnTo>
                    <a:pt x="307921" y="215248"/>
                  </a:lnTo>
                  <a:lnTo>
                    <a:pt x="285491" y="260118"/>
                  </a:lnTo>
                  <a:lnTo>
                    <a:pt x="251291" y="295496"/>
                  </a:lnTo>
                  <a:lnTo>
                    <a:pt x="207922" y="318694"/>
                  </a:lnTo>
                  <a:lnTo>
                    <a:pt x="157988" y="327025"/>
                  </a:lnTo>
                  <a:lnTo>
                    <a:pt x="108053" y="318694"/>
                  </a:lnTo>
                  <a:lnTo>
                    <a:pt x="64684" y="295496"/>
                  </a:lnTo>
                  <a:lnTo>
                    <a:pt x="30484" y="260118"/>
                  </a:lnTo>
                  <a:lnTo>
                    <a:pt x="8054" y="215248"/>
                  </a:lnTo>
                  <a:lnTo>
                    <a:pt x="0" y="163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00875" y="2787650"/>
              <a:ext cx="317500" cy="325755"/>
            </a:xfrm>
            <a:custGeom>
              <a:avLst/>
              <a:gdLst/>
              <a:ahLst/>
              <a:cxnLst/>
              <a:rect l="l" t="t" r="r" b="b"/>
              <a:pathLst>
                <a:path w="317500" h="325755">
                  <a:moveTo>
                    <a:pt x="158750" y="0"/>
                  </a:moveTo>
                  <a:lnTo>
                    <a:pt x="108541" y="8299"/>
                  </a:lnTo>
                  <a:lnTo>
                    <a:pt x="64958" y="31406"/>
                  </a:lnTo>
                  <a:lnTo>
                    <a:pt x="30605" y="66632"/>
                  </a:lnTo>
                  <a:lnTo>
                    <a:pt x="8085" y="111288"/>
                  </a:lnTo>
                  <a:lnTo>
                    <a:pt x="0" y="162687"/>
                  </a:lnTo>
                  <a:lnTo>
                    <a:pt x="8085" y="214134"/>
                  </a:lnTo>
                  <a:lnTo>
                    <a:pt x="30605" y="258796"/>
                  </a:lnTo>
                  <a:lnTo>
                    <a:pt x="64958" y="294003"/>
                  </a:lnTo>
                  <a:lnTo>
                    <a:pt x="108541" y="317086"/>
                  </a:lnTo>
                  <a:lnTo>
                    <a:pt x="158750" y="325374"/>
                  </a:lnTo>
                  <a:lnTo>
                    <a:pt x="208909" y="317086"/>
                  </a:lnTo>
                  <a:lnTo>
                    <a:pt x="252486" y="294003"/>
                  </a:lnTo>
                  <a:lnTo>
                    <a:pt x="286857" y="258796"/>
                  </a:lnTo>
                  <a:lnTo>
                    <a:pt x="309402" y="214134"/>
                  </a:lnTo>
                  <a:lnTo>
                    <a:pt x="317500" y="162687"/>
                  </a:lnTo>
                  <a:lnTo>
                    <a:pt x="309402" y="111288"/>
                  </a:lnTo>
                  <a:lnTo>
                    <a:pt x="286857" y="66632"/>
                  </a:lnTo>
                  <a:lnTo>
                    <a:pt x="252486" y="31406"/>
                  </a:lnTo>
                  <a:lnTo>
                    <a:pt x="208909" y="829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00875" y="2787650"/>
              <a:ext cx="317500" cy="325755"/>
            </a:xfrm>
            <a:custGeom>
              <a:avLst/>
              <a:gdLst/>
              <a:ahLst/>
              <a:cxnLst/>
              <a:rect l="l" t="t" r="r" b="b"/>
              <a:pathLst>
                <a:path w="317500" h="325755">
                  <a:moveTo>
                    <a:pt x="0" y="162687"/>
                  </a:moveTo>
                  <a:lnTo>
                    <a:pt x="8085" y="111288"/>
                  </a:lnTo>
                  <a:lnTo>
                    <a:pt x="30605" y="66632"/>
                  </a:lnTo>
                  <a:lnTo>
                    <a:pt x="64958" y="31406"/>
                  </a:lnTo>
                  <a:lnTo>
                    <a:pt x="108541" y="8299"/>
                  </a:lnTo>
                  <a:lnTo>
                    <a:pt x="158750" y="0"/>
                  </a:lnTo>
                  <a:lnTo>
                    <a:pt x="208909" y="8299"/>
                  </a:lnTo>
                  <a:lnTo>
                    <a:pt x="252486" y="31406"/>
                  </a:lnTo>
                  <a:lnTo>
                    <a:pt x="286857" y="66632"/>
                  </a:lnTo>
                  <a:lnTo>
                    <a:pt x="309402" y="111288"/>
                  </a:lnTo>
                  <a:lnTo>
                    <a:pt x="317500" y="162687"/>
                  </a:lnTo>
                  <a:lnTo>
                    <a:pt x="309402" y="214134"/>
                  </a:lnTo>
                  <a:lnTo>
                    <a:pt x="286857" y="258796"/>
                  </a:lnTo>
                  <a:lnTo>
                    <a:pt x="252486" y="294003"/>
                  </a:lnTo>
                  <a:lnTo>
                    <a:pt x="208909" y="317086"/>
                  </a:lnTo>
                  <a:lnTo>
                    <a:pt x="158750" y="325374"/>
                  </a:lnTo>
                  <a:lnTo>
                    <a:pt x="108541" y="317086"/>
                  </a:lnTo>
                  <a:lnTo>
                    <a:pt x="64958" y="294003"/>
                  </a:lnTo>
                  <a:lnTo>
                    <a:pt x="30605" y="258796"/>
                  </a:lnTo>
                  <a:lnTo>
                    <a:pt x="8085" y="214134"/>
                  </a:lnTo>
                  <a:lnTo>
                    <a:pt x="0" y="162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16775" y="1968500"/>
              <a:ext cx="406400" cy="358775"/>
            </a:xfrm>
            <a:custGeom>
              <a:avLst/>
              <a:gdLst/>
              <a:ahLst/>
              <a:cxnLst/>
              <a:rect l="l" t="t" r="r" b="b"/>
              <a:pathLst>
                <a:path w="406400" h="358775">
                  <a:moveTo>
                    <a:pt x="0" y="0"/>
                  </a:moveTo>
                  <a:lnTo>
                    <a:pt x="406400" y="3587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27700" y="2251075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29" h="327025">
                  <a:moveTo>
                    <a:pt x="157987" y="0"/>
                  </a:moveTo>
                  <a:lnTo>
                    <a:pt x="115990" y="5837"/>
                  </a:lnTo>
                  <a:lnTo>
                    <a:pt x="78250" y="22314"/>
                  </a:lnTo>
                  <a:lnTo>
                    <a:pt x="46275" y="47878"/>
                  </a:lnTo>
                  <a:lnTo>
                    <a:pt x="21571" y="80978"/>
                  </a:lnTo>
                  <a:lnTo>
                    <a:pt x="5643" y="120062"/>
                  </a:lnTo>
                  <a:lnTo>
                    <a:pt x="0" y="163575"/>
                  </a:lnTo>
                  <a:lnTo>
                    <a:pt x="8054" y="215248"/>
                  </a:lnTo>
                  <a:lnTo>
                    <a:pt x="30484" y="260118"/>
                  </a:lnTo>
                  <a:lnTo>
                    <a:pt x="64684" y="295496"/>
                  </a:lnTo>
                  <a:lnTo>
                    <a:pt x="108053" y="318694"/>
                  </a:lnTo>
                  <a:lnTo>
                    <a:pt x="157987" y="327025"/>
                  </a:lnTo>
                  <a:lnTo>
                    <a:pt x="207922" y="318694"/>
                  </a:lnTo>
                  <a:lnTo>
                    <a:pt x="251291" y="295496"/>
                  </a:lnTo>
                  <a:lnTo>
                    <a:pt x="285491" y="260118"/>
                  </a:lnTo>
                  <a:lnTo>
                    <a:pt x="307921" y="215248"/>
                  </a:lnTo>
                  <a:lnTo>
                    <a:pt x="315975" y="163575"/>
                  </a:lnTo>
                  <a:lnTo>
                    <a:pt x="310332" y="120062"/>
                  </a:lnTo>
                  <a:lnTo>
                    <a:pt x="294404" y="80978"/>
                  </a:lnTo>
                  <a:lnTo>
                    <a:pt x="269700" y="47878"/>
                  </a:lnTo>
                  <a:lnTo>
                    <a:pt x="237725" y="22314"/>
                  </a:lnTo>
                  <a:lnTo>
                    <a:pt x="199985" y="5837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27700" y="2251075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29" h="327025">
                  <a:moveTo>
                    <a:pt x="0" y="163575"/>
                  </a:moveTo>
                  <a:lnTo>
                    <a:pt x="5643" y="120062"/>
                  </a:lnTo>
                  <a:lnTo>
                    <a:pt x="21571" y="80978"/>
                  </a:lnTo>
                  <a:lnTo>
                    <a:pt x="46275" y="47878"/>
                  </a:lnTo>
                  <a:lnTo>
                    <a:pt x="78250" y="22314"/>
                  </a:lnTo>
                  <a:lnTo>
                    <a:pt x="115990" y="5837"/>
                  </a:lnTo>
                  <a:lnTo>
                    <a:pt x="157987" y="0"/>
                  </a:lnTo>
                  <a:lnTo>
                    <a:pt x="199985" y="5837"/>
                  </a:lnTo>
                  <a:lnTo>
                    <a:pt x="237725" y="22314"/>
                  </a:lnTo>
                  <a:lnTo>
                    <a:pt x="269700" y="47878"/>
                  </a:lnTo>
                  <a:lnTo>
                    <a:pt x="294404" y="80978"/>
                  </a:lnTo>
                  <a:lnTo>
                    <a:pt x="310332" y="120062"/>
                  </a:lnTo>
                  <a:lnTo>
                    <a:pt x="315975" y="163575"/>
                  </a:lnTo>
                  <a:lnTo>
                    <a:pt x="307921" y="215248"/>
                  </a:lnTo>
                  <a:lnTo>
                    <a:pt x="285491" y="260118"/>
                  </a:lnTo>
                  <a:lnTo>
                    <a:pt x="251291" y="295496"/>
                  </a:lnTo>
                  <a:lnTo>
                    <a:pt x="207922" y="318694"/>
                  </a:lnTo>
                  <a:lnTo>
                    <a:pt x="157987" y="327025"/>
                  </a:lnTo>
                  <a:lnTo>
                    <a:pt x="108053" y="318694"/>
                  </a:lnTo>
                  <a:lnTo>
                    <a:pt x="64684" y="295496"/>
                  </a:lnTo>
                  <a:lnTo>
                    <a:pt x="30484" y="260118"/>
                  </a:lnTo>
                  <a:lnTo>
                    <a:pt x="8054" y="215248"/>
                  </a:lnTo>
                  <a:lnTo>
                    <a:pt x="0" y="163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00675" y="2746375"/>
              <a:ext cx="316230" cy="328930"/>
            </a:xfrm>
            <a:custGeom>
              <a:avLst/>
              <a:gdLst/>
              <a:ahLst/>
              <a:cxnLst/>
              <a:rect l="l" t="t" r="r" b="b"/>
              <a:pathLst>
                <a:path w="316229" h="328930">
                  <a:moveTo>
                    <a:pt x="157987" y="0"/>
                  </a:moveTo>
                  <a:lnTo>
                    <a:pt x="115990" y="5867"/>
                  </a:lnTo>
                  <a:lnTo>
                    <a:pt x="78250" y="22427"/>
                  </a:lnTo>
                  <a:lnTo>
                    <a:pt x="46275" y="48117"/>
                  </a:lnTo>
                  <a:lnTo>
                    <a:pt x="21571" y="81374"/>
                  </a:lnTo>
                  <a:lnTo>
                    <a:pt x="5643" y="120635"/>
                  </a:lnTo>
                  <a:lnTo>
                    <a:pt x="0" y="164337"/>
                  </a:lnTo>
                  <a:lnTo>
                    <a:pt x="5643" y="207996"/>
                  </a:lnTo>
                  <a:lnTo>
                    <a:pt x="21571" y="247245"/>
                  </a:lnTo>
                  <a:lnTo>
                    <a:pt x="46275" y="280511"/>
                  </a:lnTo>
                  <a:lnTo>
                    <a:pt x="78250" y="306220"/>
                  </a:lnTo>
                  <a:lnTo>
                    <a:pt x="115990" y="322799"/>
                  </a:lnTo>
                  <a:lnTo>
                    <a:pt x="157987" y="328675"/>
                  </a:lnTo>
                  <a:lnTo>
                    <a:pt x="199985" y="322799"/>
                  </a:lnTo>
                  <a:lnTo>
                    <a:pt x="237725" y="306220"/>
                  </a:lnTo>
                  <a:lnTo>
                    <a:pt x="269700" y="280511"/>
                  </a:lnTo>
                  <a:lnTo>
                    <a:pt x="294404" y="247245"/>
                  </a:lnTo>
                  <a:lnTo>
                    <a:pt x="310332" y="207996"/>
                  </a:lnTo>
                  <a:lnTo>
                    <a:pt x="315975" y="164337"/>
                  </a:lnTo>
                  <a:lnTo>
                    <a:pt x="310332" y="120635"/>
                  </a:lnTo>
                  <a:lnTo>
                    <a:pt x="294404" y="81374"/>
                  </a:lnTo>
                  <a:lnTo>
                    <a:pt x="269700" y="48117"/>
                  </a:lnTo>
                  <a:lnTo>
                    <a:pt x="237725" y="22427"/>
                  </a:lnTo>
                  <a:lnTo>
                    <a:pt x="199985" y="5867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00675" y="2746375"/>
              <a:ext cx="316230" cy="328930"/>
            </a:xfrm>
            <a:custGeom>
              <a:avLst/>
              <a:gdLst/>
              <a:ahLst/>
              <a:cxnLst/>
              <a:rect l="l" t="t" r="r" b="b"/>
              <a:pathLst>
                <a:path w="316229" h="328930">
                  <a:moveTo>
                    <a:pt x="0" y="164337"/>
                  </a:moveTo>
                  <a:lnTo>
                    <a:pt x="5643" y="120635"/>
                  </a:lnTo>
                  <a:lnTo>
                    <a:pt x="21571" y="81374"/>
                  </a:lnTo>
                  <a:lnTo>
                    <a:pt x="46275" y="48117"/>
                  </a:lnTo>
                  <a:lnTo>
                    <a:pt x="78250" y="22427"/>
                  </a:lnTo>
                  <a:lnTo>
                    <a:pt x="115990" y="5867"/>
                  </a:lnTo>
                  <a:lnTo>
                    <a:pt x="157987" y="0"/>
                  </a:lnTo>
                  <a:lnTo>
                    <a:pt x="199985" y="5867"/>
                  </a:lnTo>
                  <a:lnTo>
                    <a:pt x="237725" y="22427"/>
                  </a:lnTo>
                  <a:lnTo>
                    <a:pt x="269700" y="48117"/>
                  </a:lnTo>
                  <a:lnTo>
                    <a:pt x="294404" y="81374"/>
                  </a:lnTo>
                  <a:lnTo>
                    <a:pt x="310332" y="120635"/>
                  </a:lnTo>
                  <a:lnTo>
                    <a:pt x="315975" y="164337"/>
                  </a:lnTo>
                  <a:lnTo>
                    <a:pt x="310332" y="207996"/>
                  </a:lnTo>
                  <a:lnTo>
                    <a:pt x="294404" y="247245"/>
                  </a:lnTo>
                  <a:lnTo>
                    <a:pt x="269700" y="280511"/>
                  </a:lnTo>
                  <a:lnTo>
                    <a:pt x="237725" y="306220"/>
                  </a:lnTo>
                  <a:lnTo>
                    <a:pt x="199985" y="322799"/>
                  </a:lnTo>
                  <a:lnTo>
                    <a:pt x="157987" y="328675"/>
                  </a:lnTo>
                  <a:lnTo>
                    <a:pt x="115990" y="322799"/>
                  </a:lnTo>
                  <a:lnTo>
                    <a:pt x="78250" y="306220"/>
                  </a:lnTo>
                  <a:lnTo>
                    <a:pt x="46275" y="280511"/>
                  </a:lnTo>
                  <a:lnTo>
                    <a:pt x="21571" y="247245"/>
                  </a:lnTo>
                  <a:lnTo>
                    <a:pt x="5643" y="207996"/>
                  </a:lnTo>
                  <a:lnTo>
                    <a:pt x="0" y="164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30975" y="2792475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29" h="327025">
                  <a:moveTo>
                    <a:pt x="157861" y="0"/>
                  </a:moveTo>
                  <a:lnTo>
                    <a:pt x="107939" y="8330"/>
                  </a:lnTo>
                  <a:lnTo>
                    <a:pt x="64602" y="31528"/>
                  </a:lnTo>
                  <a:lnTo>
                    <a:pt x="30439" y="66906"/>
                  </a:lnTo>
                  <a:lnTo>
                    <a:pt x="8041" y="111776"/>
                  </a:lnTo>
                  <a:lnTo>
                    <a:pt x="0" y="163449"/>
                  </a:lnTo>
                  <a:lnTo>
                    <a:pt x="8041" y="215134"/>
                  </a:lnTo>
                  <a:lnTo>
                    <a:pt x="30439" y="260036"/>
                  </a:lnTo>
                  <a:lnTo>
                    <a:pt x="64602" y="295451"/>
                  </a:lnTo>
                  <a:lnTo>
                    <a:pt x="107939" y="318681"/>
                  </a:lnTo>
                  <a:lnTo>
                    <a:pt x="157861" y="327025"/>
                  </a:lnTo>
                  <a:lnTo>
                    <a:pt x="207795" y="318681"/>
                  </a:lnTo>
                  <a:lnTo>
                    <a:pt x="251164" y="295451"/>
                  </a:lnTo>
                  <a:lnTo>
                    <a:pt x="285364" y="260036"/>
                  </a:lnTo>
                  <a:lnTo>
                    <a:pt x="307794" y="215134"/>
                  </a:lnTo>
                  <a:lnTo>
                    <a:pt x="315849" y="163449"/>
                  </a:lnTo>
                  <a:lnTo>
                    <a:pt x="307794" y="111776"/>
                  </a:lnTo>
                  <a:lnTo>
                    <a:pt x="285364" y="66906"/>
                  </a:lnTo>
                  <a:lnTo>
                    <a:pt x="251164" y="31528"/>
                  </a:lnTo>
                  <a:lnTo>
                    <a:pt x="207795" y="8330"/>
                  </a:lnTo>
                  <a:lnTo>
                    <a:pt x="15786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30975" y="2792475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29" h="327025">
                  <a:moveTo>
                    <a:pt x="0" y="163449"/>
                  </a:moveTo>
                  <a:lnTo>
                    <a:pt x="8041" y="111776"/>
                  </a:lnTo>
                  <a:lnTo>
                    <a:pt x="30439" y="66906"/>
                  </a:lnTo>
                  <a:lnTo>
                    <a:pt x="64602" y="31528"/>
                  </a:lnTo>
                  <a:lnTo>
                    <a:pt x="107939" y="8330"/>
                  </a:lnTo>
                  <a:lnTo>
                    <a:pt x="157861" y="0"/>
                  </a:lnTo>
                  <a:lnTo>
                    <a:pt x="207795" y="8330"/>
                  </a:lnTo>
                  <a:lnTo>
                    <a:pt x="251164" y="31528"/>
                  </a:lnTo>
                  <a:lnTo>
                    <a:pt x="285364" y="66906"/>
                  </a:lnTo>
                  <a:lnTo>
                    <a:pt x="307794" y="111776"/>
                  </a:lnTo>
                  <a:lnTo>
                    <a:pt x="315849" y="163449"/>
                  </a:lnTo>
                  <a:lnTo>
                    <a:pt x="307794" y="215134"/>
                  </a:lnTo>
                  <a:lnTo>
                    <a:pt x="285364" y="260036"/>
                  </a:lnTo>
                  <a:lnTo>
                    <a:pt x="251164" y="295451"/>
                  </a:lnTo>
                  <a:lnTo>
                    <a:pt x="207795" y="318681"/>
                  </a:lnTo>
                  <a:lnTo>
                    <a:pt x="157861" y="327025"/>
                  </a:lnTo>
                  <a:lnTo>
                    <a:pt x="107939" y="318681"/>
                  </a:lnTo>
                  <a:lnTo>
                    <a:pt x="64602" y="295451"/>
                  </a:lnTo>
                  <a:lnTo>
                    <a:pt x="30439" y="260036"/>
                  </a:lnTo>
                  <a:lnTo>
                    <a:pt x="8041" y="215134"/>
                  </a:lnTo>
                  <a:lnTo>
                    <a:pt x="0" y="1634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94350" y="3267075"/>
              <a:ext cx="317500" cy="325755"/>
            </a:xfrm>
            <a:custGeom>
              <a:avLst/>
              <a:gdLst/>
              <a:ahLst/>
              <a:cxnLst/>
              <a:rect l="l" t="t" r="r" b="b"/>
              <a:pathLst>
                <a:path w="317500" h="325754">
                  <a:moveTo>
                    <a:pt x="158750" y="0"/>
                  </a:moveTo>
                  <a:lnTo>
                    <a:pt x="108541" y="8299"/>
                  </a:lnTo>
                  <a:lnTo>
                    <a:pt x="64958" y="31406"/>
                  </a:lnTo>
                  <a:lnTo>
                    <a:pt x="30605" y="66632"/>
                  </a:lnTo>
                  <a:lnTo>
                    <a:pt x="8085" y="111288"/>
                  </a:lnTo>
                  <a:lnTo>
                    <a:pt x="0" y="162687"/>
                  </a:lnTo>
                  <a:lnTo>
                    <a:pt x="8085" y="214134"/>
                  </a:lnTo>
                  <a:lnTo>
                    <a:pt x="30605" y="258796"/>
                  </a:lnTo>
                  <a:lnTo>
                    <a:pt x="64958" y="294003"/>
                  </a:lnTo>
                  <a:lnTo>
                    <a:pt x="108541" y="317086"/>
                  </a:lnTo>
                  <a:lnTo>
                    <a:pt x="158750" y="325374"/>
                  </a:lnTo>
                  <a:lnTo>
                    <a:pt x="208909" y="317086"/>
                  </a:lnTo>
                  <a:lnTo>
                    <a:pt x="252486" y="294003"/>
                  </a:lnTo>
                  <a:lnTo>
                    <a:pt x="286857" y="258796"/>
                  </a:lnTo>
                  <a:lnTo>
                    <a:pt x="309402" y="214134"/>
                  </a:lnTo>
                  <a:lnTo>
                    <a:pt x="317500" y="162687"/>
                  </a:lnTo>
                  <a:lnTo>
                    <a:pt x="309402" y="111288"/>
                  </a:lnTo>
                  <a:lnTo>
                    <a:pt x="286857" y="66632"/>
                  </a:lnTo>
                  <a:lnTo>
                    <a:pt x="252486" y="31406"/>
                  </a:lnTo>
                  <a:lnTo>
                    <a:pt x="208909" y="829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94350" y="3267075"/>
              <a:ext cx="317500" cy="325755"/>
            </a:xfrm>
            <a:custGeom>
              <a:avLst/>
              <a:gdLst/>
              <a:ahLst/>
              <a:cxnLst/>
              <a:rect l="l" t="t" r="r" b="b"/>
              <a:pathLst>
                <a:path w="317500" h="325754">
                  <a:moveTo>
                    <a:pt x="0" y="162687"/>
                  </a:moveTo>
                  <a:lnTo>
                    <a:pt x="8085" y="111288"/>
                  </a:lnTo>
                  <a:lnTo>
                    <a:pt x="30605" y="66632"/>
                  </a:lnTo>
                  <a:lnTo>
                    <a:pt x="64958" y="31406"/>
                  </a:lnTo>
                  <a:lnTo>
                    <a:pt x="108541" y="8299"/>
                  </a:lnTo>
                  <a:lnTo>
                    <a:pt x="158750" y="0"/>
                  </a:lnTo>
                  <a:lnTo>
                    <a:pt x="208909" y="8299"/>
                  </a:lnTo>
                  <a:lnTo>
                    <a:pt x="252486" y="31406"/>
                  </a:lnTo>
                  <a:lnTo>
                    <a:pt x="286857" y="66632"/>
                  </a:lnTo>
                  <a:lnTo>
                    <a:pt x="309402" y="111288"/>
                  </a:lnTo>
                  <a:lnTo>
                    <a:pt x="317500" y="162687"/>
                  </a:lnTo>
                  <a:lnTo>
                    <a:pt x="309402" y="214134"/>
                  </a:lnTo>
                  <a:lnTo>
                    <a:pt x="286857" y="258796"/>
                  </a:lnTo>
                  <a:lnTo>
                    <a:pt x="252486" y="294003"/>
                  </a:lnTo>
                  <a:lnTo>
                    <a:pt x="208909" y="317086"/>
                  </a:lnTo>
                  <a:lnTo>
                    <a:pt x="158750" y="325374"/>
                  </a:lnTo>
                  <a:lnTo>
                    <a:pt x="108541" y="317086"/>
                  </a:lnTo>
                  <a:lnTo>
                    <a:pt x="64958" y="294003"/>
                  </a:lnTo>
                  <a:lnTo>
                    <a:pt x="30605" y="258796"/>
                  </a:lnTo>
                  <a:lnTo>
                    <a:pt x="8085" y="214134"/>
                  </a:lnTo>
                  <a:lnTo>
                    <a:pt x="0" y="162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773301" y="3868737"/>
            <a:ext cx="3022600" cy="3702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15’in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pivot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olarak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belirlenmesi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78400" y="3276980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 spc="434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75" baseline="3086">
                <a:latin typeface="Calibri"/>
                <a:cs typeface="Calibri"/>
              </a:rPr>
              <a:t>1</a:t>
            </a:r>
            <a:endParaRPr sz="2700" baseline="3086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307012" y="1939988"/>
            <a:ext cx="1786255" cy="1764030"/>
            <a:chOff x="5307012" y="1939988"/>
            <a:chExt cx="1786255" cy="1764030"/>
          </a:xfrm>
        </p:grpSpPr>
        <p:sp>
          <p:nvSpPr>
            <p:cNvPr id="66" name="object 66"/>
            <p:cNvSpPr/>
            <p:nvPr/>
          </p:nvSpPr>
          <p:spPr>
            <a:xfrm>
              <a:off x="6772275" y="3373501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29" h="325754">
                  <a:moveTo>
                    <a:pt x="157988" y="0"/>
                  </a:moveTo>
                  <a:lnTo>
                    <a:pt x="108053" y="8287"/>
                  </a:lnTo>
                  <a:lnTo>
                    <a:pt x="64684" y="31370"/>
                  </a:lnTo>
                  <a:lnTo>
                    <a:pt x="30484" y="66577"/>
                  </a:lnTo>
                  <a:lnTo>
                    <a:pt x="8054" y="111239"/>
                  </a:lnTo>
                  <a:lnTo>
                    <a:pt x="0" y="162687"/>
                  </a:lnTo>
                  <a:lnTo>
                    <a:pt x="8054" y="214085"/>
                  </a:lnTo>
                  <a:lnTo>
                    <a:pt x="30484" y="258741"/>
                  </a:lnTo>
                  <a:lnTo>
                    <a:pt x="64684" y="293967"/>
                  </a:lnTo>
                  <a:lnTo>
                    <a:pt x="108053" y="317074"/>
                  </a:lnTo>
                  <a:lnTo>
                    <a:pt x="157988" y="325374"/>
                  </a:lnTo>
                  <a:lnTo>
                    <a:pt x="207922" y="317074"/>
                  </a:lnTo>
                  <a:lnTo>
                    <a:pt x="251291" y="293967"/>
                  </a:lnTo>
                  <a:lnTo>
                    <a:pt x="285491" y="258741"/>
                  </a:lnTo>
                  <a:lnTo>
                    <a:pt x="307921" y="214085"/>
                  </a:lnTo>
                  <a:lnTo>
                    <a:pt x="315975" y="162687"/>
                  </a:lnTo>
                  <a:lnTo>
                    <a:pt x="307921" y="111239"/>
                  </a:lnTo>
                  <a:lnTo>
                    <a:pt x="285491" y="66577"/>
                  </a:lnTo>
                  <a:lnTo>
                    <a:pt x="251291" y="31370"/>
                  </a:lnTo>
                  <a:lnTo>
                    <a:pt x="207922" y="8287"/>
                  </a:lnTo>
                  <a:lnTo>
                    <a:pt x="15798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72275" y="3373501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29" h="325754">
                  <a:moveTo>
                    <a:pt x="0" y="162687"/>
                  </a:moveTo>
                  <a:lnTo>
                    <a:pt x="8054" y="111239"/>
                  </a:lnTo>
                  <a:lnTo>
                    <a:pt x="30484" y="66577"/>
                  </a:lnTo>
                  <a:lnTo>
                    <a:pt x="64684" y="31370"/>
                  </a:lnTo>
                  <a:lnTo>
                    <a:pt x="108053" y="8287"/>
                  </a:lnTo>
                  <a:lnTo>
                    <a:pt x="157988" y="0"/>
                  </a:lnTo>
                  <a:lnTo>
                    <a:pt x="207922" y="8287"/>
                  </a:lnTo>
                  <a:lnTo>
                    <a:pt x="251291" y="31370"/>
                  </a:lnTo>
                  <a:lnTo>
                    <a:pt x="285491" y="66577"/>
                  </a:lnTo>
                  <a:lnTo>
                    <a:pt x="307921" y="111239"/>
                  </a:lnTo>
                  <a:lnTo>
                    <a:pt x="315975" y="162687"/>
                  </a:lnTo>
                  <a:lnTo>
                    <a:pt x="307921" y="214085"/>
                  </a:lnTo>
                  <a:lnTo>
                    <a:pt x="285491" y="258741"/>
                  </a:lnTo>
                  <a:lnTo>
                    <a:pt x="251291" y="293967"/>
                  </a:lnTo>
                  <a:lnTo>
                    <a:pt x="207922" y="317074"/>
                  </a:lnTo>
                  <a:lnTo>
                    <a:pt x="157988" y="325374"/>
                  </a:lnTo>
                  <a:lnTo>
                    <a:pt x="108053" y="317074"/>
                  </a:lnTo>
                  <a:lnTo>
                    <a:pt x="64684" y="293967"/>
                  </a:lnTo>
                  <a:lnTo>
                    <a:pt x="30484" y="258741"/>
                  </a:lnTo>
                  <a:lnTo>
                    <a:pt x="8054" y="214085"/>
                  </a:lnTo>
                  <a:lnTo>
                    <a:pt x="0" y="162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21300" y="1954276"/>
              <a:ext cx="1595755" cy="1431925"/>
            </a:xfrm>
            <a:custGeom>
              <a:avLst/>
              <a:gdLst/>
              <a:ahLst/>
              <a:cxnLst/>
              <a:rect l="l" t="t" r="r" b="b"/>
              <a:pathLst>
                <a:path w="1595754" h="1431925">
                  <a:moveTo>
                    <a:pt x="1123950" y="0"/>
                  </a:moveTo>
                  <a:lnTo>
                    <a:pt x="619125" y="306324"/>
                  </a:lnTo>
                </a:path>
                <a:path w="1595754" h="1431925">
                  <a:moveTo>
                    <a:pt x="455675" y="563499"/>
                  </a:moveTo>
                  <a:lnTo>
                    <a:pt x="292100" y="814324"/>
                  </a:lnTo>
                </a:path>
                <a:path w="1595754" h="1431925">
                  <a:moveTo>
                    <a:pt x="1435100" y="1147699"/>
                  </a:moveTo>
                  <a:lnTo>
                    <a:pt x="1595501" y="1431925"/>
                  </a:lnTo>
                </a:path>
                <a:path w="1595754" h="1431925">
                  <a:moveTo>
                    <a:pt x="662051" y="576199"/>
                  </a:moveTo>
                  <a:lnTo>
                    <a:pt x="822325" y="860298"/>
                  </a:lnTo>
                </a:path>
                <a:path w="1595754" h="1431925">
                  <a:moveTo>
                    <a:pt x="152400" y="1093724"/>
                  </a:moveTo>
                  <a:lnTo>
                    <a:pt x="0" y="13318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283578" y="1691132"/>
            <a:ext cx="37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554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616702" y="2249804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baseline="1736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569" baseline="1736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6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89550" y="2745994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baseline="-3472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r>
              <a:rPr sz="2400" b="1" spc="577" baseline="-3472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26328" y="2792729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6275" algn="l"/>
              </a:tabLst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 spc="33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spc="-50">
                <a:latin typeface="Calibri"/>
                <a:cs typeface="Calibri"/>
              </a:rPr>
              <a:t>4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7</a:t>
            </a:r>
            <a:endParaRPr sz="2700" baseline="1543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067613" y="2267013"/>
            <a:ext cx="1040130" cy="1437005"/>
            <a:chOff x="7067613" y="2267013"/>
            <a:chExt cx="1040130" cy="1437005"/>
          </a:xfrm>
        </p:grpSpPr>
        <p:sp>
          <p:nvSpPr>
            <p:cNvPr id="74" name="object 74"/>
            <p:cNvSpPr/>
            <p:nvPr/>
          </p:nvSpPr>
          <p:spPr>
            <a:xfrm>
              <a:off x="7072376" y="2271776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29" h="327025">
                  <a:moveTo>
                    <a:pt x="157860" y="0"/>
                  </a:moveTo>
                  <a:lnTo>
                    <a:pt x="107939" y="8330"/>
                  </a:lnTo>
                  <a:lnTo>
                    <a:pt x="64602" y="31528"/>
                  </a:lnTo>
                  <a:lnTo>
                    <a:pt x="30439" y="66906"/>
                  </a:lnTo>
                  <a:lnTo>
                    <a:pt x="8041" y="111776"/>
                  </a:lnTo>
                  <a:lnTo>
                    <a:pt x="0" y="163449"/>
                  </a:lnTo>
                  <a:lnTo>
                    <a:pt x="8041" y="215134"/>
                  </a:lnTo>
                  <a:lnTo>
                    <a:pt x="30439" y="260036"/>
                  </a:lnTo>
                  <a:lnTo>
                    <a:pt x="64602" y="295451"/>
                  </a:lnTo>
                  <a:lnTo>
                    <a:pt x="107939" y="318681"/>
                  </a:lnTo>
                  <a:lnTo>
                    <a:pt x="157860" y="327025"/>
                  </a:lnTo>
                  <a:lnTo>
                    <a:pt x="207795" y="318681"/>
                  </a:lnTo>
                  <a:lnTo>
                    <a:pt x="251164" y="295451"/>
                  </a:lnTo>
                  <a:lnTo>
                    <a:pt x="285364" y="260036"/>
                  </a:lnTo>
                  <a:lnTo>
                    <a:pt x="307794" y="215134"/>
                  </a:lnTo>
                  <a:lnTo>
                    <a:pt x="315849" y="163449"/>
                  </a:lnTo>
                  <a:lnTo>
                    <a:pt x="307794" y="111776"/>
                  </a:lnTo>
                  <a:lnTo>
                    <a:pt x="285364" y="66906"/>
                  </a:lnTo>
                  <a:lnTo>
                    <a:pt x="251164" y="31528"/>
                  </a:lnTo>
                  <a:lnTo>
                    <a:pt x="207795" y="8330"/>
                  </a:lnTo>
                  <a:lnTo>
                    <a:pt x="157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72376" y="2271776"/>
              <a:ext cx="316230" cy="327025"/>
            </a:xfrm>
            <a:custGeom>
              <a:avLst/>
              <a:gdLst/>
              <a:ahLst/>
              <a:cxnLst/>
              <a:rect l="l" t="t" r="r" b="b"/>
              <a:pathLst>
                <a:path w="316229" h="327025">
                  <a:moveTo>
                    <a:pt x="0" y="163449"/>
                  </a:moveTo>
                  <a:lnTo>
                    <a:pt x="8041" y="111776"/>
                  </a:lnTo>
                  <a:lnTo>
                    <a:pt x="30439" y="66906"/>
                  </a:lnTo>
                  <a:lnTo>
                    <a:pt x="64602" y="31528"/>
                  </a:lnTo>
                  <a:lnTo>
                    <a:pt x="107939" y="8330"/>
                  </a:lnTo>
                  <a:lnTo>
                    <a:pt x="157860" y="0"/>
                  </a:lnTo>
                  <a:lnTo>
                    <a:pt x="207795" y="8330"/>
                  </a:lnTo>
                  <a:lnTo>
                    <a:pt x="251164" y="31528"/>
                  </a:lnTo>
                  <a:lnTo>
                    <a:pt x="285364" y="66906"/>
                  </a:lnTo>
                  <a:lnTo>
                    <a:pt x="307794" y="111776"/>
                  </a:lnTo>
                  <a:lnTo>
                    <a:pt x="315849" y="163449"/>
                  </a:lnTo>
                  <a:lnTo>
                    <a:pt x="307794" y="215134"/>
                  </a:lnTo>
                  <a:lnTo>
                    <a:pt x="285364" y="260036"/>
                  </a:lnTo>
                  <a:lnTo>
                    <a:pt x="251164" y="295451"/>
                  </a:lnTo>
                  <a:lnTo>
                    <a:pt x="207795" y="318681"/>
                  </a:lnTo>
                  <a:lnTo>
                    <a:pt x="157860" y="327025"/>
                  </a:lnTo>
                  <a:lnTo>
                    <a:pt x="107939" y="318681"/>
                  </a:lnTo>
                  <a:lnTo>
                    <a:pt x="64602" y="295451"/>
                  </a:lnTo>
                  <a:lnTo>
                    <a:pt x="30439" y="260036"/>
                  </a:lnTo>
                  <a:lnTo>
                    <a:pt x="8041" y="215134"/>
                  </a:lnTo>
                  <a:lnTo>
                    <a:pt x="0" y="1634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375525" y="2535301"/>
              <a:ext cx="208279" cy="306705"/>
            </a:xfrm>
            <a:custGeom>
              <a:avLst/>
              <a:gdLst/>
              <a:ahLst/>
              <a:cxnLst/>
              <a:rect l="l" t="t" r="r" b="b"/>
              <a:pathLst>
                <a:path w="208277" h="306705">
                  <a:moveTo>
                    <a:pt x="0" y="0"/>
                  </a:moveTo>
                  <a:lnTo>
                    <a:pt x="208025" y="3063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18426" y="3355975"/>
              <a:ext cx="317500" cy="327025"/>
            </a:xfrm>
            <a:custGeom>
              <a:avLst/>
              <a:gdLst/>
              <a:ahLst/>
              <a:cxnLst/>
              <a:rect l="l" t="t" r="r" b="b"/>
              <a:pathLst>
                <a:path w="317500" h="327025">
                  <a:moveTo>
                    <a:pt x="158750" y="0"/>
                  </a:moveTo>
                  <a:lnTo>
                    <a:pt x="116519" y="5836"/>
                  </a:lnTo>
                  <a:lnTo>
                    <a:pt x="78589" y="22309"/>
                  </a:lnTo>
                  <a:lnTo>
                    <a:pt x="46466" y="47863"/>
                  </a:lnTo>
                  <a:lnTo>
                    <a:pt x="21655" y="80941"/>
                  </a:lnTo>
                  <a:lnTo>
                    <a:pt x="5665" y="119988"/>
                  </a:lnTo>
                  <a:lnTo>
                    <a:pt x="0" y="163449"/>
                  </a:lnTo>
                  <a:lnTo>
                    <a:pt x="5665" y="206962"/>
                  </a:lnTo>
                  <a:lnTo>
                    <a:pt x="21655" y="246046"/>
                  </a:lnTo>
                  <a:lnTo>
                    <a:pt x="46466" y="279145"/>
                  </a:lnTo>
                  <a:lnTo>
                    <a:pt x="78589" y="304710"/>
                  </a:lnTo>
                  <a:lnTo>
                    <a:pt x="116519" y="321187"/>
                  </a:lnTo>
                  <a:lnTo>
                    <a:pt x="158750" y="327025"/>
                  </a:lnTo>
                  <a:lnTo>
                    <a:pt x="200936" y="321187"/>
                  </a:lnTo>
                  <a:lnTo>
                    <a:pt x="238854" y="304710"/>
                  </a:lnTo>
                  <a:lnTo>
                    <a:pt x="270986" y="279146"/>
                  </a:lnTo>
                  <a:lnTo>
                    <a:pt x="295815" y="246046"/>
                  </a:lnTo>
                  <a:lnTo>
                    <a:pt x="311826" y="206962"/>
                  </a:lnTo>
                  <a:lnTo>
                    <a:pt x="317500" y="163449"/>
                  </a:lnTo>
                  <a:lnTo>
                    <a:pt x="311826" y="119988"/>
                  </a:lnTo>
                  <a:lnTo>
                    <a:pt x="295815" y="80941"/>
                  </a:lnTo>
                  <a:lnTo>
                    <a:pt x="270986" y="47863"/>
                  </a:lnTo>
                  <a:lnTo>
                    <a:pt x="238854" y="22309"/>
                  </a:lnTo>
                  <a:lnTo>
                    <a:pt x="200936" y="5836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18426" y="3355975"/>
              <a:ext cx="317500" cy="327025"/>
            </a:xfrm>
            <a:custGeom>
              <a:avLst/>
              <a:gdLst/>
              <a:ahLst/>
              <a:cxnLst/>
              <a:rect l="l" t="t" r="r" b="b"/>
              <a:pathLst>
                <a:path w="317500" h="327025">
                  <a:moveTo>
                    <a:pt x="0" y="163449"/>
                  </a:moveTo>
                  <a:lnTo>
                    <a:pt x="5665" y="119988"/>
                  </a:lnTo>
                  <a:lnTo>
                    <a:pt x="21655" y="80941"/>
                  </a:lnTo>
                  <a:lnTo>
                    <a:pt x="46466" y="47863"/>
                  </a:lnTo>
                  <a:lnTo>
                    <a:pt x="78589" y="22309"/>
                  </a:lnTo>
                  <a:lnTo>
                    <a:pt x="116519" y="5836"/>
                  </a:lnTo>
                  <a:lnTo>
                    <a:pt x="158750" y="0"/>
                  </a:lnTo>
                  <a:lnTo>
                    <a:pt x="200936" y="5836"/>
                  </a:lnTo>
                  <a:lnTo>
                    <a:pt x="238854" y="22309"/>
                  </a:lnTo>
                  <a:lnTo>
                    <a:pt x="270986" y="47863"/>
                  </a:lnTo>
                  <a:lnTo>
                    <a:pt x="295815" y="80941"/>
                  </a:lnTo>
                  <a:lnTo>
                    <a:pt x="311826" y="119988"/>
                  </a:lnTo>
                  <a:lnTo>
                    <a:pt x="317500" y="163449"/>
                  </a:lnTo>
                  <a:lnTo>
                    <a:pt x="311826" y="206962"/>
                  </a:lnTo>
                  <a:lnTo>
                    <a:pt x="295815" y="246046"/>
                  </a:lnTo>
                  <a:lnTo>
                    <a:pt x="270986" y="279146"/>
                  </a:lnTo>
                  <a:lnTo>
                    <a:pt x="238854" y="304710"/>
                  </a:lnTo>
                  <a:lnTo>
                    <a:pt x="200936" y="321187"/>
                  </a:lnTo>
                  <a:lnTo>
                    <a:pt x="158750" y="327025"/>
                  </a:lnTo>
                  <a:lnTo>
                    <a:pt x="116519" y="321187"/>
                  </a:lnTo>
                  <a:lnTo>
                    <a:pt x="78589" y="304710"/>
                  </a:lnTo>
                  <a:lnTo>
                    <a:pt x="46466" y="279145"/>
                  </a:lnTo>
                  <a:lnTo>
                    <a:pt x="21655" y="246046"/>
                  </a:lnTo>
                  <a:lnTo>
                    <a:pt x="5665" y="206962"/>
                  </a:lnTo>
                  <a:lnTo>
                    <a:pt x="0" y="1634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93000" y="2832100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29" h="325755">
                  <a:moveTo>
                    <a:pt x="157988" y="0"/>
                  </a:moveTo>
                  <a:lnTo>
                    <a:pt x="108053" y="8299"/>
                  </a:lnTo>
                  <a:lnTo>
                    <a:pt x="64684" y="31406"/>
                  </a:lnTo>
                  <a:lnTo>
                    <a:pt x="30484" y="66632"/>
                  </a:lnTo>
                  <a:lnTo>
                    <a:pt x="8054" y="111288"/>
                  </a:lnTo>
                  <a:lnTo>
                    <a:pt x="0" y="162687"/>
                  </a:lnTo>
                  <a:lnTo>
                    <a:pt x="8054" y="214134"/>
                  </a:lnTo>
                  <a:lnTo>
                    <a:pt x="30484" y="258796"/>
                  </a:lnTo>
                  <a:lnTo>
                    <a:pt x="64684" y="294003"/>
                  </a:lnTo>
                  <a:lnTo>
                    <a:pt x="108053" y="317086"/>
                  </a:lnTo>
                  <a:lnTo>
                    <a:pt x="157988" y="325374"/>
                  </a:lnTo>
                  <a:lnTo>
                    <a:pt x="207922" y="317086"/>
                  </a:lnTo>
                  <a:lnTo>
                    <a:pt x="251291" y="294003"/>
                  </a:lnTo>
                  <a:lnTo>
                    <a:pt x="285491" y="258796"/>
                  </a:lnTo>
                  <a:lnTo>
                    <a:pt x="307921" y="214134"/>
                  </a:lnTo>
                  <a:lnTo>
                    <a:pt x="315975" y="162687"/>
                  </a:lnTo>
                  <a:lnTo>
                    <a:pt x="307921" y="111288"/>
                  </a:lnTo>
                  <a:lnTo>
                    <a:pt x="285491" y="66632"/>
                  </a:lnTo>
                  <a:lnTo>
                    <a:pt x="251291" y="31406"/>
                  </a:lnTo>
                  <a:lnTo>
                    <a:pt x="207922" y="8299"/>
                  </a:lnTo>
                  <a:lnTo>
                    <a:pt x="15798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93000" y="2832100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29" h="325755">
                  <a:moveTo>
                    <a:pt x="0" y="162687"/>
                  </a:moveTo>
                  <a:lnTo>
                    <a:pt x="8054" y="111288"/>
                  </a:lnTo>
                  <a:lnTo>
                    <a:pt x="30484" y="66632"/>
                  </a:lnTo>
                  <a:lnTo>
                    <a:pt x="64684" y="31406"/>
                  </a:lnTo>
                  <a:lnTo>
                    <a:pt x="108053" y="8299"/>
                  </a:lnTo>
                  <a:lnTo>
                    <a:pt x="157988" y="0"/>
                  </a:lnTo>
                  <a:lnTo>
                    <a:pt x="207922" y="8299"/>
                  </a:lnTo>
                  <a:lnTo>
                    <a:pt x="251291" y="31406"/>
                  </a:lnTo>
                  <a:lnTo>
                    <a:pt x="285491" y="66632"/>
                  </a:lnTo>
                  <a:lnTo>
                    <a:pt x="307921" y="111288"/>
                  </a:lnTo>
                  <a:lnTo>
                    <a:pt x="315975" y="162687"/>
                  </a:lnTo>
                  <a:lnTo>
                    <a:pt x="307921" y="214134"/>
                  </a:lnTo>
                  <a:lnTo>
                    <a:pt x="285491" y="258796"/>
                  </a:lnTo>
                  <a:lnTo>
                    <a:pt x="251291" y="294003"/>
                  </a:lnTo>
                  <a:lnTo>
                    <a:pt x="207922" y="317086"/>
                  </a:lnTo>
                  <a:lnTo>
                    <a:pt x="157988" y="325374"/>
                  </a:lnTo>
                  <a:lnTo>
                    <a:pt x="108053" y="317086"/>
                  </a:lnTo>
                  <a:lnTo>
                    <a:pt x="64684" y="294003"/>
                  </a:lnTo>
                  <a:lnTo>
                    <a:pt x="30484" y="258796"/>
                  </a:lnTo>
                  <a:lnTo>
                    <a:pt x="8054" y="214134"/>
                  </a:lnTo>
                  <a:lnTo>
                    <a:pt x="0" y="162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786751" y="3373501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29" h="325754">
                  <a:moveTo>
                    <a:pt x="157860" y="0"/>
                  </a:moveTo>
                  <a:lnTo>
                    <a:pt x="107939" y="8287"/>
                  </a:lnTo>
                  <a:lnTo>
                    <a:pt x="64602" y="31370"/>
                  </a:lnTo>
                  <a:lnTo>
                    <a:pt x="30439" y="66577"/>
                  </a:lnTo>
                  <a:lnTo>
                    <a:pt x="8041" y="111239"/>
                  </a:lnTo>
                  <a:lnTo>
                    <a:pt x="0" y="162687"/>
                  </a:lnTo>
                  <a:lnTo>
                    <a:pt x="8041" y="214085"/>
                  </a:lnTo>
                  <a:lnTo>
                    <a:pt x="30439" y="258741"/>
                  </a:lnTo>
                  <a:lnTo>
                    <a:pt x="64602" y="293967"/>
                  </a:lnTo>
                  <a:lnTo>
                    <a:pt x="107939" y="317074"/>
                  </a:lnTo>
                  <a:lnTo>
                    <a:pt x="157860" y="325374"/>
                  </a:lnTo>
                  <a:lnTo>
                    <a:pt x="207795" y="317074"/>
                  </a:lnTo>
                  <a:lnTo>
                    <a:pt x="251164" y="293967"/>
                  </a:lnTo>
                  <a:lnTo>
                    <a:pt x="285364" y="258741"/>
                  </a:lnTo>
                  <a:lnTo>
                    <a:pt x="307794" y="214085"/>
                  </a:lnTo>
                  <a:lnTo>
                    <a:pt x="315849" y="162687"/>
                  </a:lnTo>
                  <a:lnTo>
                    <a:pt x="307794" y="111239"/>
                  </a:lnTo>
                  <a:lnTo>
                    <a:pt x="285364" y="66577"/>
                  </a:lnTo>
                  <a:lnTo>
                    <a:pt x="251164" y="31370"/>
                  </a:lnTo>
                  <a:lnTo>
                    <a:pt x="207795" y="8287"/>
                  </a:lnTo>
                  <a:lnTo>
                    <a:pt x="15786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786751" y="3373501"/>
              <a:ext cx="316230" cy="325755"/>
            </a:xfrm>
            <a:custGeom>
              <a:avLst/>
              <a:gdLst/>
              <a:ahLst/>
              <a:cxnLst/>
              <a:rect l="l" t="t" r="r" b="b"/>
              <a:pathLst>
                <a:path w="316229" h="325754">
                  <a:moveTo>
                    <a:pt x="0" y="162687"/>
                  </a:moveTo>
                  <a:lnTo>
                    <a:pt x="8041" y="111239"/>
                  </a:lnTo>
                  <a:lnTo>
                    <a:pt x="30439" y="66577"/>
                  </a:lnTo>
                  <a:lnTo>
                    <a:pt x="64602" y="31370"/>
                  </a:lnTo>
                  <a:lnTo>
                    <a:pt x="107939" y="8287"/>
                  </a:lnTo>
                  <a:lnTo>
                    <a:pt x="157860" y="0"/>
                  </a:lnTo>
                  <a:lnTo>
                    <a:pt x="207795" y="8287"/>
                  </a:lnTo>
                  <a:lnTo>
                    <a:pt x="251164" y="31370"/>
                  </a:lnTo>
                  <a:lnTo>
                    <a:pt x="285364" y="66577"/>
                  </a:lnTo>
                  <a:lnTo>
                    <a:pt x="307794" y="111239"/>
                  </a:lnTo>
                  <a:lnTo>
                    <a:pt x="315849" y="162687"/>
                  </a:lnTo>
                  <a:lnTo>
                    <a:pt x="307794" y="214085"/>
                  </a:lnTo>
                  <a:lnTo>
                    <a:pt x="285364" y="258741"/>
                  </a:lnTo>
                  <a:lnTo>
                    <a:pt x="251164" y="293967"/>
                  </a:lnTo>
                  <a:lnTo>
                    <a:pt x="207795" y="317074"/>
                  </a:lnTo>
                  <a:lnTo>
                    <a:pt x="157860" y="325374"/>
                  </a:lnTo>
                  <a:lnTo>
                    <a:pt x="107939" y="317074"/>
                  </a:lnTo>
                  <a:lnTo>
                    <a:pt x="64602" y="293967"/>
                  </a:lnTo>
                  <a:lnTo>
                    <a:pt x="30439" y="258741"/>
                  </a:lnTo>
                  <a:lnTo>
                    <a:pt x="8041" y="214085"/>
                  </a:lnTo>
                  <a:lnTo>
                    <a:pt x="0" y="162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421626" y="3114675"/>
              <a:ext cx="490855" cy="274955"/>
            </a:xfrm>
            <a:custGeom>
              <a:avLst/>
              <a:gdLst/>
              <a:ahLst/>
              <a:cxnLst/>
              <a:rect l="l" t="t" r="r" b="b"/>
              <a:pathLst>
                <a:path w="490854" h="274954">
                  <a:moveTo>
                    <a:pt x="334899" y="0"/>
                  </a:moveTo>
                  <a:lnTo>
                    <a:pt x="490474" y="274700"/>
                  </a:lnTo>
                </a:path>
                <a:path w="490854" h="274954">
                  <a:moveTo>
                    <a:pt x="163449" y="15875"/>
                  </a:moveTo>
                  <a:lnTo>
                    <a:pt x="0" y="2667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639432" y="3355085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sz="2400" b="1" baseline="-868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2400" b="1" spc="532" baseline="-868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700" spc="-75" baseline="-4629">
                <a:latin typeface="Calibri"/>
                <a:cs typeface="Calibri"/>
              </a:rPr>
              <a:t>8</a:t>
            </a:r>
            <a:r>
              <a:rPr sz="2700" baseline="-4629">
                <a:latin typeface="Calibri"/>
                <a:cs typeface="Calibri"/>
              </a:rPr>
              <a:t>	</a:t>
            </a:r>
            <a:r>
              <a:rPr sz="1800">
                <a:latin typeface="Calibri"/>
                <a:cs typeface="Calibri"/>
              </a:rPr>
              <a:t>20</a:t>
            </a:r>
            <a:r>
              <a:rPr sz="1800" spc="335">
                <a:latin typeface="Calibri"/>
                <a:cs typeface="Calibri"/>
              </a:rPr>
              <a:t> </a:t>
            </a:r>
            <a:r>
              <a:rPr sz="2400" b="1" spc="-75" baseline="-1736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-1736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791577" y="3371850"/>
            <a:ext cx="50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40</a:t>
            </a:r>
            <a:r>
              <a:rPr sz="1800" spc="275">
                <a:latin typeface="Calibri"/>
                <a:cs typeface="Calibri"/>
              </a:rPr>
              <a:t> </a:t>
            </a:r>
            <a:r>
              <a:rPr sz="2400" b="1" spc="-75" baseline="-5208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-5208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523480" y="2830144"/>
            <a:ext cx="459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30</a:t>
            </a:r>
            <a:r>
              <a:rPr sz="1800" spc="365">
                <a:latin typeface="Calibri"/>
                <a:cs typeface="Calibri"/>
              </a:rPr>
              <a:t> </a:t>
            </a:r>
            <a:r>
              <a:rPr sz="2400" b="1" spc="-75" baseline="-3472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-3472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762750" y="2527300"/>
            <a:ext cx="339725" cy="292100"/>
          </a:xfrm>
          <a:custGeom>
            <a:avLst/>
            <a:gdLst/>
            <a:ahLst/>
            <a:cxnLst/>
            <a:rect l="l" t="t" r="r" b="b"/>
            <a:pathLst>
              <a:path w="339725" h="292100">
                <a:moveTo>
                  <a:pt x="339725" y="0"/>
                </a:moveTo>
                <a:lnTo>
                  <a:pt x="0" y="2921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102602" y="2270505"/>
            <a:ext cx="46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15</a:t>
            </a:r>
            <a:r>
              <a:rPr sz="1800" spc="420">
                <a:latin typeface="Calibri"/>
                <a:cs typeface="Calibri"/>
              </a:rPr>
              <a:t> </a:t>
            </a:r>
            <a:r>
              <a:rPr sz="2400" b="1" spc="-75" baseline="3472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3472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50506" y="2820161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169025" y="3835463"/>
            <a:ext cx="2167255" cy="3702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>
                <a:latin typeface="Calibri"/>
                <a:cs typeface="Calibri"/>
              </a:rPr>
              <a:t>Düzeltilmiş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AVL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2364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AVL</a:t>
            </a:r>
            <a:r>
              <a:rPr sz="3600" spc="-180"/>
              <a:t> </a:t>
            </a:r>
            <a:r>
              <a:rPr sz="3600" spc="-10"/>
              <a:t>Ağaçları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16" y="1690819"/>
            <a:ext cx="4900930" cy="77343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54546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AVL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ağaçları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dengeli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ikili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arama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ağaçlarıdır.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416" y="2145538"/>
            <a:ext cx="3223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Calibri"/>
                <a:cs typeface="Calibri"/>
              </a:rPr>
              <a:t>solh=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solidFill>
                  <a:srgbClr val="CC3300"/>
                </a:solidFill>
                <a:latin typeface="Calibri"/>
                <a:cs typeface="Calibri"/>
              </a:rPr>
              <a:t>yükseklik</a:t>
            </a:r>
            <a:r>
              <a:rPr sz="2000">
                <a:latin typeface="Calibri"/>
                <a:cs typeface="Calibri"/>
              </a:rPr>
              <a:t>(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sol</a:t>
            </a:r>
            <a:r>
              <a:rPr sz="20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altağaç</a:t>
            </a:r>
            <a:r>
              <a:rPr sz="2000">
                <a:latin typeface="Calibri"/>
                <a:cs typeface="Calibri"/>
              </a:rPr>
              <a:t>),</a:t>
            </a:r>
            <a:r>
              <a:rPr sz="2000" spc="330">
                <a:latin typeface="Calibri"/>
                <a:cs typeface="Calibri"/>
              </a:rPr>
              <a:t> </a:t>
            </a:r>
            <a:r>
              <a:rPr sz="2000" spc="-35"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416" y="2419857"/>
            <a:ext cx="3190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>
                <a:latin typeface="Calibri"/>
                <a:cs typeface="Calibri"/>
              </a:rPr>
              <a:t>sagh=</a:t>
            </a:r>
            <a:r>
              <a:rPr sz="2000" spc="-10">
                <a:solidFill>
                  <a:srgbClr val="CC3300"/>
                </a:solidFill>
                <a:latin typeface="Calibri"/>
                <a:cs typeface="Calibri"/>
              </a:rPr>
              <a:t>yükseklik</a:t>
            </a:r>
            <a:r>
              <a:rPr sz="2000" spc="-10">
                <a:latin typeface="Calibri"/>
                <a:cs typeface="Calibri"/>
              </a:rPr>
              <a:t>(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sağ</a:t>
            </a:r>
            <a:r>
              <a:rPr sz="20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altağaç</a:t>
            </a:r>
            <a:r>
              <a:rPr sz="2000">
                <a:latin typeface="Calibri"/>
                <a:cs typeface="Calibri"/>
              </a:rPr>
              <a:t>)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ise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16" y="2755138"/>
            <a:ext cx="4836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Bir</a:t>
            </a:r>
            <a:r>
              <a:rPr sz="20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düğümdeki</a:t>
            </a:r>
            <a:r>
              <a:rPr sz="20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denge</a:t>
            </a:r>
            <a:r>
              <a:rPr sz="20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faktörü=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solh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000" spc="-20">
                <a:solidFill>
                  <a:srgbClr val="FF0000"/>
                </a:solidFill>
                <a:latin typeface="Calibri"/>
                <a:cs typeface="Calibri"/>
              </a:rPr>
              <a:t> sagh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16" y="3426078"/>
            <a:ext cx="5073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AVL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ağaçlarında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balans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faktörü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sadece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3399"/>
                </a:solidFill>
                <a:latin typeface="Calibri"/>
                <a:cs typeface="Calibri"/>
              </a:rPr>
              <a:t>-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1,</a:t>
            </a:r>
            <a:r>
              <a:rPr sz="2000" spc="-7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003399"/>
                </a:solidFill>
                <a:latin typeface="Calibri"/>
                <a:cs typeface="Calibri"/>
              </a:rPr>
              <a:t>0,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6416" y="3700398"/>
            <a:ext cx="960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1</a:t>
            </a:r>
            <a:r>
              <a:rPr sz="2000" spc="-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olabilir.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4072254"/>
            <a:ext cx="1094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Eşit</a:t>
            </a:r>
            <a:r>
              <a:rPr sz="22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 spc="-25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4474590"/>
            <a:ext cx="1662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22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sazla</a:t>
            </a:r>
            <a:r>
              <a:rPr sz="2200" b="1" spc="-25">
                <a:solidFill>
                  <a:srgbClr val="3D3C2C"/>
                </a:solidFill>
                <a:latin typeface="Calibri"/>
                <a:cs typeface="Calibri"/>
              </a:rPr>
              <a:t> ise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4877180"/>
            <a:ext cx="1686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22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2200" b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 spc="-25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7603" y="4004589"/>
            <a:ext cx="252095" cy="12331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25"/>
              </a:spcBef>
            </a:pPr>
            <a:r>
              <a:rPr sz="2200" b="1" spc="-5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30"/>
              </a:spcBef>
            </a:pPr>
            <a:r>
              <a:rPr sz="2200" b="1" spc="-5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2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200" b="1" spc="-5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16" y="5578246"/>
            <a:ext cx="523621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46100" marR="5080" indent="-533400">
              <a:lnSpc>
                <a:spcPts val="2160"/>
              </a:lnSpc>
              <a:spcBef>
                <a:spcPts val="375"/>
              </a:spcBef>
              <a:tabLst>
                <a:tab pos="54546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Her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düğümün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alt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ağaçlarının </a:t>
            </a:r>
            <a:r>
              <a:rPr sz="2000">
                <a:latin typeface="Calibri"/>
                <a:cs typeface="Calibri"/>
              </a:rPr>
              <a:t>yükseklikleri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arasındaki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fark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fazla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olabilir.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99109" y="2805620"/>
            <a:ext cx="375285" cy="412115"/>
            <a:chOff x="7099109" y="2805620"/>
            <a:chExt cx="375285" cy="412115"/>
          </a:xfrm>
        </p:grpSpPr>
        <p:sp>
          <p:nvSpPr>
            <p:cNvPr id="15" name="object 15"/>
            <p:cNvSpPr/>
            <p:nvPr/>
          </p:nvSpPr>
          <p:spPr>
            <a:xfrm>
              <a:off x="7103871" y="2810382"/>
              <a:ext cx="365760" cy="402590"/>
            </a:xfrm>
            <a:custGeom>
              <a:avLst/>
              <a:gdLst/>
              <a:ahLst/>
              <a:cxnLst/>
              <a:rect l="l" t="t" r="r" b="b"/>
              <a:pathLst>
                <a:path w="365759" h="402589">
                  <a:moveTo>
                    <a:pt x="182625" y="0"/>
                  </a:moveTo>
                  <a:lnTo>
                    <a:pt x="140758" y="5318"/>
                  </a:lnTo>
                  <a:lnTo>
                    <a:pt x="102322" y="20468"/>
                  </a:lnTo>
                  <a:lnTo>
                    <a:pt x="68412" y="44237"/>
                  </a:lnTo>
                  <a:lnTo>
                    <a:pt x="40128" y="75415"/>
                  </a:lnTo>
                  <a:lnTo>
                    <a:pt x="18566" y="112791"/>
                  </a:lnTo>
                  <a:lnTo>
                    <a:pt x="4824" y="155154"/>
                  </a:lnTo>
                  <a:lnTo>
                    <a:pt x="0" y="201294"/>
                  </a:lnTo>
                  <a:lnTo>
                    <a:pt x="4824" y="247428"/>
                  </a:lnTo>
                  <a:lnTo>
                    <a:pt x="18566" y="289773"/>
                  </a:lnTo>
                  <a:lnTo>
                    <a:pt x="40128" y="327124"/>
                  </a:lnTo>
                  <a:lnTo>
                    <a:pt x="68412" y="358275"/>
                  </a:lnTo>
                  <a:lnTo>
                    <a:pt x="102322" y="382020"/>
                  </a:lnTo>
                  <a:lnTo>
                    <a:pt x="140758" y="397151"/>
                  </a:lnTo>
                  <a:lnTo>
                    <a:pt x="182625" y="402463"/>
                  </a:lnTo>
                  <a:lnTo>
                    <a:pt x="224493" y="397151"/>
                  </a:lnTo>
                  <a:lnTo>
                    <a:pt x="262929" y="382020"/>
                  </a:lnTo>
                  <a:lnTo>
                    <a:pt x="296839" y="358275"/>
                  </a:lnTo>
                  <a:lnTo>
                    <a:pt x="325123" y="327124"/>
                  </a:lnTo>
                  <a:lnTo>
                    <a:pt x="346685" y="289773"/>
                  </a:lnTo>
                  <a:lnTo>
                    <a:pt x="360427" y="247428"/>
                  </a:lnTo>
                  <a:lnTo>
                    <a:pt x="365251" y="201294"/>
                  </a:lnTo>
                  <a:lnTo>
                    <a:pt x="360427" y="155154"/>
                  </a:lnTo>
                  <a:lnTo>
                    <a:pt x="346685" y="112791"/>
                  </a:lnTo>
                  <a:lnTo>
                    <a:pt x="325123" y="75415"/>
                  </a:lnTo>
                  <a:lnTo>
                    <a:pt x="296839" y="44237"/>
                  </a:lnTo>
                  <a:lnTo>
                    <a:pt x="262929" y="20468"/>
                  </a:lnTo>
                  <a:lnTo>
                    <a:pt x="224493" y="5318"/>
                  </a:lnTo>
                  <a:lnTo>
                    <a:pt x="182625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03871" y="2810382"/>
              <a:ext cx="365760" cy="402590"/>
            </a:xfrm>
            <a:custGeom>
              <a:avLst/>
              <a:gdLst/>
              <a:ahLst/>
              <a:cxnLst/>
              <a:rect l="l" t="t" r="r" b="b"/>
              <a:pathLst>
                <a:path w="365759" h="402589">
                  <a:moveTo>
                    <a:pt x="0" y="201294"/>
                  </a:moveTo>
                  <a:lnTo>
                    <a:pt x="4824" y="155154"/>
                  </a:lnTo>
                  <a:lnTo>
                    <a:pt x="18566" y="112791"/>
                  </a:lnTo>
                  <a:lnTo>
                    <a:pt x="40128" y="75415"/>
                  </a:lnTo>
                  <a:lnTo>
                    <a:pt x="68412" y="44237"/>
                  </a:lnTo>
                  <a:lnTo>
                    <a:pt x="102322" y="20468"/>
                  </a:lnTo>
                  <a:lnTo>
                    <a:pt x="140758" y="5318"/>
                  </a:lnTo>
                  <a:lnTo>
                    <a:pt x="182625" y="0"/>
                  </a:lnTo>
                  <a:lnTo>
                    <a:pt x="224493" y="5318"/>
                  </a:lnTo>
                  <a:lnTo>
                    <a:pt x="262929" y="20468"/>
                  </a:lnTo>
                  <a:lnTo>
                    <a:pt x="296839" y="44237"/>
                  </a:lnTo>
                  <a:lnTo>
                    <a:pt x="325123" y="75415"/>
                  </a:lnTo>
                  <a:lnTo>
                    <a:pt x="346685" y="112791"/>
                  </a:lnTo>
                  <a:lnTo>
                    <a:pt x="360427" y="155154"/>
                  </a:lnTo>
                  <a:lnTo>
                    <a:pt x="365251" y="201294"/>
                  </a:lnTo>
                  <a:lnTo>
                    <a:pt x="360427" y="247428"/>
                  </a:lnTo>
                  <a:lnTo>
                    <a:pt x="346685" y="289773"/>
                  </a:lnTo>
                  <a:lnTo>
                    <a:pt x="325123" y="327124"/>
                  </a:lnTo>
                  <a:lnTo>
                    <a:pt x="296839" y="358275"/>
                  </a:lnTo>
                  <a:lnTo>
                    <a:pt x="262929" y="382020"/>
                  </a:lnTo>
                  <a:lnTo>
                    <a:pt x="224493" y="397151"/>
                  </a:lnTo>
                  <a:lnTo>
                    <a:pt x="182625" y="402463"/>
                  </a:lnTo>
                  <a:lnTo>
                    <a:pt x="140758" y="397151"/>
                  </a:lnTo>
                  <a:lnTo>
                    <a:pt x="102322" y="382020"/>
                  </a:lnTo>
                  <a:lnTo>
                    <a:pt x="68412" y="358275"/>
                  </a:lnTo>
                  <a:lnTo>
                    <a:pt x="40128" y="327124"/>
                  </a:lnTo>
                  <a:lnTo>
                    <a:pt x="18566" y="289773"/>
                  </a:lnTo>
                  <a:lnTo>
                    <a:pt x="4824" y="247428"/>
                  </a:lnTo>
                  <a:lnTo>
                    <a:pt x="0" y="2012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11694" y="2856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00329" y="3470211"/>
            <a:ext cx="375285" cy="412115"/>
            <a:chOff x="6700329" y="3470211"/>
            <a:chExt cx="375285" cy="412115"/>
          </a:xfrm>
        </p:grpSpPr>
        <p:sp>
          <p:nvSpPr>
            <p:cNvPr id="19" name="object 19"/>
            <p:cNvSpPr/>
            <p:nvPr/>
          </p:nvSpPr>
          <p:spPr>
            <a:xfrm>
              <a:off x="6705092" y="3474973"/>
              <a:ext cx="365760" cy="402590"/>
            </a:xfrm>
            <a:custGeom>
              <a:avLst/>
              <a:gdLst/>
              <a:ahLst/>
              <a:cxnLst/>
              <a:rect l="l" t="t" r="r" b="b"/>
              <a:pathLst>
                <a:path w="365759" h="402589">
                  <a:moveTo>
                    <a:pt x="182625" y="0"/>
                  </a:moveTo>
                  <a:lnTo>
                    <a:pt x="140758" y="5311"/>
                  </a:lnTo>
                  <a:lnTo>
                    <a:pt x="102322" y="20442"/>
                  </a:lnTo>
                  <a:lnTo>
                    <a:pt x="68412" y="44187"/>
                  </a:lnTo>
                  <a:lnTo>
                    <a:pt x="40128" y="75338"/>
                  </a:lnTo>
                  <a:lnTo>
                    <a:pt x="18566" y="112689"/>
                  </a:lnTo>
                  <a:lnTo>
                    <a:pt x="4824" y="155034"/>
                  </a:lnTo>
                  <a:lnTo>
                    <a:pt x="0" y="201168"/>
                  </a:lnTo>
                  <a:lnTo>
                    <a:pt x="4824" y="247308"/>
                  </a:lnTo>
                  <a:lnTo>
                    <a:pt x="18566" y="289671"/>
                  </a:lnTo>
                  <a:lnTo>
                    <a:pt x="40128" y="327047"/>
                  </a:lnTo>
                  <a:lnTo>
                    <a:pt x="68412" y="358225"/>
                  </a:lnTo>
                  <a:lnTo>
                    <a:pt x="102322" y="381994"/>
                  </a:lnTo>
                  <a:lnTo>
                    <a:pt x="140758" y="397144"/>
                  </a:lnTo>
                  <a:lnTo>
                    <a:pt x="182625" y="402463"/>
                  </a:lnTo>
                  <a:lnTo>
                    <a:pt x="224493" y="397144"/>
                  </a:lnTo>
                  <a:lnTo>
                    <a:pt x="262929" y="381994"/>
                  </a:lnTo>
                  <a:lnTo>
                    <a:pt x="296839" y="358225"/>
                  </a:lnTo>
                  <a:lnTo>
                    <a:pt x="325123" y="327047"/>
                  </a:lnTo>
                  <a:lnTo>
                    <a:pt x="346685" y="289671"/>
                  </a:lnTo>
                  <a:lnTo>
                    <a:pt x="360427" y="247308"/>
                  </a:lnTo>
                  <a:lnTo>
                    <a:pt x="365251" y="201168"/>
                  </a:lnTo>
                  <a:lnTo>
                    <a:pt x="360427" y="155034"/>
                  </a:lnTo>
                  <a:lnTo>
                    <a:pt x="346685" y="112689"/>
                  </a:lnTo>
                  <a:lnTo>
                    <a:pt x="325123" y="75338"/>
                  </a:lnTo>
                  <a:lnTo>
                    <a:pt x="296839" y="44187"/>
                  </a:lnTo>
                  <a:lnTo>
                    <a:pt x="262929" y="20442"/>
                  </a:lnTo>
                  <a:lnTo>
                    <a:pt x="224493" y="5311"/>
                  </a:lnTo>
                  <a:lnTo>
                    <a:pt x="182625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5092" y="3474973"/>
              <a:ext cx="365760" cy="402590"/>
            </a:xfrm>
            <a:custGeom>
              <a:avLst/>
              <a:gdLst/>
              <a:ahLst/>
              <a:cxnLst/>
              <a:rect l="l" t="t" r="r" b="b"/>
              <a:pathLst>
                <a:path w="365759" h="402589">
                  <a:moveTo>
                    <a:pt x="0" y="201168"/>
                  </a:moveTo>
                  <a:lnTo>
                    <a:pt x="4824" y="155034"/>
                  </a:lnTo>
                  <a:lnTo>
                    <a:pt x="18566" y="112689"/>
                  </a:lnTo>
                  <a:lnTo>
                    <a:pt x="40128" y="75338"/>
                  </a:lnTo>
                  <a:lnTo>
                    <a:pt x="68412" y="44187"/>
                  </a:lnTo>
                  <a:lnTo>
                    <a:pt x="102322" y="20442"/>
                  </a:lnTo>
                  <a:lnTo>
                    <a:pt x="140758" y="5311"/>
                  </a:lnTo>
                  <a:lnTo>
                    <a:pt x="182625" y="0"/>
                  </a:lnTo>
                  <a:lnTo>
                    <a:pt x="224493" y="5311"/>
                  </a:lnTo>
                  <a:lnTo>
                    <a:pt x="262929" y="20442"/>
                  </a:lnTo>
                  <a:lnTo>
                    <a:pt x="296839" y="44187"/>
                  </a:lnTo>
                  <a:lnTo>
                    <a:pt x="325123" y="75338"/>
                  </a:lnTo>
                  <a:lnTo>
                    <a:pt x="346685" y="112689"/>
                  </a:lnTo>
                  <a:lnTo>
                    <a:pt x="360427" y="155034"/>
                  </a:lnTo>
                  <a:lnTo>
                    <a:pt x="365251" y="201168"/>
                  </a:lnTo>
                  <a:lnTo>
                    <a:pt x="360427" y="247308"/>
                  </a:lnTo>
                  <a:lnTo>
                    <a:pt x="346685" y="289671"/>
                  </a:lnTo>
                  <a:lnTo>
                    <a:pt x="325123" y="327047"/>
                  </a:lnTo>
                  <a:lnTo>
                    <a:pt x="296839" y="358225"/>
                  </a:lnTo>
                  <a:lnTo>
                    <a:pt x="262929" y="381994"/>
                  </a:lnTo>
                  <a:lnTo>
                    <a:pt x="224493" y="397144"/>
                  </a:lnTo>
                  <a:lnTo>
                    <a:pt x="182625" y="402463"/>
                  </a:lnTo>
                  <a:lnTo>
                    <a:pt x="140758" y="397144"/>
                  </a:lnTo>
                  <a:lnTo>
                    <a:pt x="102322" y="381994"/>
                  </a:lnTo>
                  <a:lnTo>
                    <a:pt x="68412" y="358225"/>
                  </a:lnTo>
                  <a:lnTo>
                    <a:pt x="40128" y="327047"/>
                  </a:lnTo>
                  <a:lnTo>
                    <a:pt x="18566" y="289671"/>
                  </a:lnTo>
                  <a:lnTo>
                    <a:pt x="4824" y="247308"/>
                  </a:lnTo>
                  <a:lnTo>
                    <a:pt x="0" y="2011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12660" y="35208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20472" y="4109529"/>
            <a:ext cx="375285" cy="412115"/>
            <a:chOff x="6320472" y="4109529"/>
            <a:chExt cx="375285" cy="412115"/>
          </a:xfrm>
        </p:grpSpPr>
        <p:sp>
          <p:nvSpPr>
            <p:cNvPr id="23" name="object 23"/>
            <p:cNvSpPr/>
            <p:nvPr/>
          </p:nvSpPr>
          <p:spPr>
            <a:xfrm>
              <a:off x="6325234" y="4114291"/>
              <a:ext cx="365760" cy="402590"/>
            </a:xfrm>
            <a:custGeom>
              <a:avLst/>
              <a:gdLst/>
              <a:ahLst/>
              <a:cxnLst/>
              <a:rect l="l" t="t" r="r" b="b"/>
              <a:pathLst>
                <a:path w="365759" h="402589">
                  <a:moveTo>
                    <a:pt x="182625" y="0"/>
                  </a:moveTo>
                  <a:lnTo>
                    <a:pt x="140758" y="5311"/>
                  </a:lnTo>
                  <a:lnTo>
                    <a:pt x="102322" y="20442"/>
                  </a:lnTo>
                  <a:lnTo>
                    <a:pt x="68412" y="44187"/>
                  </a:lnTo>
                  <a:lnTo>
                    <a:pt x="40128" y="75338"/>
                  </a:lnTo>
                  <a:lnTo>
                    <a:pt x="18566" y="112689"/>
                  </a:lnTo>
                  <a:lnTo>
                    <a:pt x="4824" y="155034"/>
                  </a:lnTo>
                  <a:lnTo>
                    <a:pt x="0" y="201167"/>
                  </a:lnTo>
                  <a:lnTo>
                    <a:pt x="4824" y="247301"/>
                  </a:lnTo>
                  <a:lnTo>
                    <a:pt x="18566" y="289646"/>
                  </a:lnTo>
                  <a:lnTo>
                    <a:pt x="40128" y="326997"/>
                  </a:lnTo>
                  <a:lnTo>
                    <a:pt x="68412" y="358148"/>
                  </a:lnTo>
                  <a:lnTo>
                    <a:pt x="102322" y="381893"/>
                  </a:lnTo>
                  <a:lnTo>
                    <a:pt x="140758" y="397024"/>
                  </a:lnTo>
                  <a:lnTo>
                    <a:pt x="182625" y="402335"/>
                  </a:lnTo>
                  <a:lnTo>
                    <a:pt x="224493" y="397024"/>
                  </a:lnTo>
                  <a:lnTo>
                    <a:pt x="262929" y="381893"/>
                  </a:lnTo>
                  <a:lnTo>
                    <a:pt x="296839" y="358148"/>
                  </a:lnTo>
                  <a:lnTo>
                    <a:pt x="325123" y="326997"/>
                  </a:lnTo>
                  <a:lnTo>
                    <a:pt x="346685" y="289646"/>
                  </a:lnTo>
                  <a:lnTo>
                    <a:pt x="360427" y="247301"/>
                  </a:lnTo>
                  <a:lnTo>
                    <a:pt x="365251" y="201167"/>
                  </a:lnTo>
                  <a:lnTo>
                    <a:pt x="360427" y="155034"/>
                  </a:lnTo>
                  <a:lnTo>
                    <a:pt x="346685" y="112689"/>
                  </a:lnTo>
                  <a:lnTo>
                    <a:pt x="325123" y="75338"/>
                  </a:lnTo>
                  <a:lnTo>
                    <a:pt x="296839" y="44187"/>
                  </a:lnTo>
                  <a:lnTo>
                    <a:pt x="262929" y="20442"/>
                  </a:lnTo>
                  <a:lnTo>
                    <a:pt x="224493" y="5311"/>
                  </a:lnTo>
                  <a:lnTo>
                    <a:pt x="182625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5234" y="4114291"/>
              <a:ext cx="365760" cy="402590"/>
            </a:xfrm>
            <a:custGeom>
              <a:avLst/>
              <a:gdLst/>
              <a:ahLst/>
              <a:cxnLst/>
              <a:rect l="l" t="t" r="r" b="b"/>
              <a:pathLst>
                <a:path w="365759" h="402589">
                  <a:moveTo>
                    <a:pt x="0" y="201167"/>
                  </a:moveTo>
                  <a:lnTo>
                    <a:pt x="4824" y="155034"/>
                  </a:lnTo>
                  <a:lnTo>
                    <a:pt x="18566" y="112689"/>
                  </a:lnTo>
                  <a:lnTo>
                    <a:pt x="40128" y="75338"/>
                  </a:lnTo>
                  <a:lnTo>
                    <a:pt x="68412" y="44187"/>
                  </a:lnTo>
                  <a:lnTo>
                    <a:pt x="102322" y="20442"/>
                  </a:lnTo>
                  <a:lnTo>
                    <a:pt x="140758" y="5311"/>
                  </a:lnTo>
                  <a:lnTo>
                    <a:pt x="182625" y="0"/>
                  </a:lnTo>
                  <a:lnTo>
                    <a:pt x="224493" y="5311"/>
                  </a:lnTo>
                  <a:lnTo>
                    <a:pt x="262929" y="20442"/>
                  </a:lnTo>
                  <a:lnTo>
                    <a:pt x="296839" y="44187"/>
                  </a:lnTo>
                  <a:lnTo>
                    <a:pt x="325123" y="75338"/>
                  </a:lnTo>
                  <a:lnTo>
                    <a:pt x="346685" y="112689"/>
                  </a:lnTo>
                  <a:lnTo>
                    <a:pt x="360427" y="155034"/>
                  </a:lnTo>
                  <a:lnTo>
                    <a:pt x="365251" y="201167"/>
                  </a:lnTo>
                  <a:lnTo>
                    <a:pt x="360427" y="247301"/>
                  </a:lnTo>
                  <a:lnTo>
                    <a:pt x="346685" y="289646"/>
                  </a:lnTo>
                  <a:lnTo>
                    <a:pt x="325123" y="326997"/>
                  </a:lnTo>
                  <a:lnTo>
                    <a:pt x="296839" y="358148"/>
                  </a:lnTo>
                  <a:lnTo>
                    <a:pt x="262929" y="381893"/>
                  </a:lnTo>
                  <a:lnTo>
                    <a:pt x="224493" y="397024"/>
                  </a:lnTo>
                  <a:lnTo>
                    <a:pt x="182625" y="402335"/>
                  </a:lnTo>
                  <a:lnTo>
                    <a:pt x="140758" y="397024"/>
                  </a:lnTo>
                  <a:lnTo>
                    <a:pt x="102322" y="381893"/>
                  </a:lnTo>
                  <a:lnTo>
                    <a:pt x="68412" y="358148"/>
                  </a:lnTo>
                  <a:lnTo>
                    <a:pt x="40128" y="326997"/>
                  </a:lnTo>
                  <a:lnTo>
                    <a:pt x="18566" y="289646"/>
                  </a:lnTo>
                  <a:lnTo>
                    <a:pt x="4824" y="247301"/>
                  </a:lnTo>
                  <a:lnTo>
                    <a:pt x="0" y="2011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32550" y="41602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95857" y="3467925"/>
            <a:ext cx="374650" cy="412115"/>
            <a:chOff x="7495857" y="3467925"/>
            <a:chExt cx="374650" cy="412115"/>
          </a:xfrm>
        </p:grpSpPr>
        <p:sp>
          <p:nvSpPr>
            <p:cNvPr id="27" name="object 27"/>
            <p:cNvSpPr/>
            <p:nvPr/>
          </p:nvSpPr>
          <p:spPr>
            <a:xfrm>
              <a:off x="7500619" y="3472688"/>
              <a:ext cx="365125" cy="402590"/>
            </a:xfrm>
            <a:custGeom>
              <a:avLst/>
              <a:gdLst/>
              <a:ahLst/>
              <a:cxnLst/>
              <a:rect l="l" t="t" r="r" b="b"/>
              <a:pathLst>
                <a:path w="365125" h="402589">
                  <a:moveTo>
                    <a:pt x="182499" y="0"/>
                  </a:moveTo>
                  <a:lnTo>
                    <a:pt x="140638" y="5311"/>
                  </a:lnTo>
                  <a:lnTo>
                    <a:pt x="102220" y="20442"/>
                  </a:lnTo>
                  <a:lnTo>
                    <a:pt x="68335" y="44187"/>
                  </a:lnTo>
                  <a:lnTo>
                    <a:pt x="40078" y="75338"/>
                  </a:lnTo>
                  <a:lnTo>
                    <a:pt x="18541" y="112689"/>
                  </a:lnTo>
                  <a:lnTo>
                    <a:pt x="4817" y="155034"/>
                  </a:lnTo>
                  <a:lnTo>
                    <a:pt x="0" y="201168"/>
                  </a:lnTo>
                  <a:lnTo>
                    <a:pt x="4817" y="247301"/>
                  </a:lnTo>
                  <a:lnTo>
                    <a:pt x="18541" y="289646"/>
                  </a:lnTo>
                  <a:lnTo>
                    <a:pt x="40078" y="326997"/>
                  </a:lnTo>
                  <a:lnTo>
                    <a:pt x="68335" y="358148"/>
                  </a:lnTo>
                  <a:lnTo>
                    <a:pt x="102220" y="381893"/>
                  </a:lnTo>
                  <a:lnTo>
                    <a:pt x="140638" y="397024"/>
                  </a:lnTo>
                  <a:lnTo>
                    <a:pt x="182499" y="402336"/>
                  </a:lnTo>
                  <a:lnTo>
                    <a:pt x="224366" y="397024"/>
                  </a:lnTo>
                  <a:lnTo>
                    <a:pt x="262802" y="381893"/>
                  </a:lnTo>
                  <a:lnTo>
                    <a:pt x="296712" y="358148"/>
                  </a:lnTo>
                  <a:lnTo>
                    <a:pt x="324996" y="326997"/>
                  </a:lnTo>
                  <a:lnTo>
                    <a:pt x="346558" y="289646"/>
                  </a:lnTo>
                  <a:lnTo>
                    <a:pt x="360300" y="247301"/>
                  </a:lnTo>
                  <a:lnTo>
                    <a:pt x="365125" y="201168"/>
                  </a:lnTo>
                  <a:lnTo>
                    <a:pt x="360300" y="155034"/>
                  </a:lnTo>
                  <a:lnTo>
                    <a:pt x="346558" y="112689"/>
                  </a:lnTo>
                  <a:lnTo>
                    <a:pt x="324996" y="75338"/>
                  </a:lnTo>
                  <a:lnTo>
                    <a:pt x="296712" y="44187"/>
                  </a:lnTo>
                  <a:lnTo>
                    <a:pt x="262802" y="20442"/>
                  </a:lnTo>
                  <a:lnTo>
                    <a:pt x="224366" y="5311"/>
                  </a:lnTo>
                  <a:lnTo>
                    <a:pt x="182499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0619" y="3472688"/>
              <a:ext cx="365125" cy="402590"/>
            </a:xfrm>
            <a:custGeom>
              <a:avLst/>
              <a:gdLst/>
              <a:ahLst/>
              <a:cxnLst/>
              <a:rect l="l" t="t" r="r" b="b"/>
              <a:pathLst>
                <a:path w="365125" h="402589">
                  <a:moveTo>
                    <a:pt x="0" y="201168"/>
                  </a:moveTo>
                  <a:lnTo>
                    <a:pt x="4817" y="155034"/>
                  </a:lnTo>
                  <a:lnTo>
                    <a:pt x="18541" y="112689"/>
                  </a:lnTo>
                  <a:lnTo>
                    <a:pt x="40078" y="75338"/>
                  </a:lnTo>
                  <a:lnTo>
                    <a:pt x="68335" y="44187"/>
                  </a:lnTo>
                  <a:lnTo>
                    <a:pt x="102220" y="20442"/>
                  </a:lnTo>
                  <a:lnTo>
                    <a:pt x="140638" y="5311"/>
                  </a:lnTo>
                  <a:lnTo>
                    <a:pt x="182499" y="0"/>
                  </a:lnTo>
                  <a:lnTo>
                    <a:pt x="224366" y="5311"/>
                  </a:lnTo>
                  <a:lnTo>
                    <a:pt x="262802" y="20442"/>
                  </a:lnTo>
                  <a:lnTo>
                    <a:pt x="296712" y="44187"/>
                  </a:lnTo>
                  <a:lnTo>
                    <a:pt x="324996" y="75338"/>
                  </a:lnTo>
                  <a:lnTo>
                    <a:pt x="346558" y="112689"/>
                  </a:lnTo>
                  <a:lnTo>
                    <a:pt x="360300" y="155034"/>
                  </a:lnTo>
                  <a:lnTo>
                    <a:pt x="365125" y="201168"/>
                  </a:lnTo>
                  <a:lnTo>
                    <a:pt x="360300" y="247301"/>
                  </a:lnTo>
                  <a:lnTo>
                    <a:pt x="346558" y="289646"/>
                  </a:lnTo>
                  <a:lnTo>
                    <a:pt x="324996" y="326997"/>
                  </a:lnTo>
                  <a:lnTo>
                    <a:pt x="296712" y="358148"/>
                  </a:lnTo>
                  <a:lnTo>
                    <a:pt x="262802" y="381893"/>
                  </a:lnTo>
                  <a:lnTo>
                    <a:pt x="224366" y="397024"/>
                  </a:lnTo>
                  <a:lnTo>
                    <a:pt x="182499" y="402336"/>
                  </a:lnTo>
                  <a:lnTo>
                    <a:pt x="140638" y="397024"/>
                  </a:lnTo>
                  <a:lnTo>
                    <a:pt x="102220" y="381893"/>
                  </a:lnTo>
                  <a:lnTo>
                    <a:pt x="68335" y="358148"/>
                  </a:lnTo>
                  <a:lnTo>
                    <a:pt x="40078" y="326997"/>
                  </a:lnTo>
                  <a:lnTo>
                    <a:pt x="18541" y="289646"/>
                  </a:lnTo>
                  <a:lnTo>
                    <a:pt x="4817" y="247301"/>
                  </a:lnTo>
                  <a:lnTo>
                    <a:pt x="0" y="2011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608189" y="35186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863141" y="4164647"/>
            <a:ext cx="374650" cy="412115"/>
            <a:chOff x="7863141" y="4164647"/>
            <a:chExt cx="374650" cy="412115"/>
          </a:xfrm>
        </p:grpSpPr>
        <p:sp>
          <p:nvSpPr>
            <p:cNvPr id="31" name="object 31"/>
            <p:cNvSpPr/>
            <p:nvPr/>
          </p:nvSpPr>
          <p:spPr>
            <a:xfrm>
              <a:off x="7867904" y="4169409"/>
              <a:ext cx="365125" cy="402590"/>
            </a:xfrm>
            <a:custGeom>
              <a:avLst/>
              <a:gdLst/>
              <a:ahLst/>
              <a:cxnLst/>
              <a:rect l="l" t="t" r="r" b="b"/>
              <a:pathLst>
                <a:path w="365125" h="402589">
                  <a:moveTo>
                    <a:pt x="182499" y="0"/>
                  </a:moveTo>
                  <a:lnTo>
                    <a:pt x="140638" y="5311"/>
                  </a:lnTo>
                  <a:lnTo>
                    <a:pt x="102220" y="20442"/>
                  </a:lnTo>
                  <a:lnTo>
                    <a:pt x="68335" y="44187"/>
                  </a:lnTo>
                  <a:lnTo>
                    <a:pt x="40078" y="75338"/>
                  </a:lnTo>
                  <a:lnTo>
                    <a:pt x="18541" y="112689"/>
                  </a:lnTo>
                  <a:lnTo>
                    <a:pt x="4817" y="155034"/>
                  </a:lnTo>
                  <a:lnTo>
                    <a:pt x="0" y="201167"/>
                  </a:lnTo>
                  <a:lnTo>
                    <a:pt x="4817" y="247308"/>
                  </a:lnTo>
                  <a:lnTo>
                    <a:pt x="18541" y="289671"/>
                  </a:lnTo>
                  <a:lnTo>
                    <a:pt x="40078" y="327047"/>
                  </a:lnTo>
                  <a:lnTo>
                    <a:pt x="68335" y="358225"/>
                  </a:lnTo>
                  <a:lnTo>
                    <a:pt x="102220" y="381994"/>
                  </a:lnTo>
                  <a:lnTo>
                    <a:pt x="140638" y="397144"/>
                  </a:lnTo>
                  <a:lnTo>
                    <a:pt x="182499" y="402463"/>
                  </a:lnTo>
                  <a:lnTo>
                    <a:pt x="224366" y="397144"/>
                  </a:lnTo>
                  <a:lnTo>
                    <a:pt x="262802" y="381994"/>
                  </a:lnTo>
                  <a:lnTo>
                    <a:pt x="296712" y="358225"/>
                  </a:lnTo>
                  <a:lnTo>
                    <a:pt x="324996" y="327047"/>
                  </a:lnTo>
                  <a:lnTo>
                    <a:pt x="346558" y="289671"/>
                  </a:lnTo>
                  <a:lnTo>
                    <a:pt x="360300" y="247308"/>
                  </a:lnTo>
                  <a:lnTo>
                    <a:pt x="365125" y="201167"/>
                  </a:lnTo>
                  <a:lnTo>
                    <a:pt x="360300" y="155034"/>
                  </a:lnTo>
                  <a:lnTo>
                    <a:pt x="346558" y="112689"/>
                  </a:lnTo>
                  <a:lnTo>
                    <a:pt x="324996" y="75338"/>
                  </a:lnTo>
                  <a:lnTo>
                    <a:pt x="296712" y="44187"/>
                  </a:lnTo>
                  <a:lnTo>
                    <a:pt x="262802" y="20442"/>
                  </a:lnTo>
                  <a:lnTo>
                    <a:pt x="224366" y="5311"/>
                  </a:lnTo>
                  <a:lnTo>
                    <a:pt x="182499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67904" y="4169409"/>
              <a:ext cx="365125" cy="402590"/>
            </a:xfrm>
            <a:custGeom>
              <a:avLst/>
              <a:gdLst/>
              <a:ahLst/>
              <a:cxnLst/>
              <a:rect l="l" t="t" r="r" b="b"/>
              <a:pathLst>
                <a:path w="365125" h="402589">
                  <a:moveTo>
                    <a:pt x="0" y="201167"/>
                  </a:moveTo>
                  <a:lnTo>
                    <a:pt x="4817" y="155034"/>
                  </a:lnTo>
                  <a:lnTo>
                    <a:pt x="18541" y="112689"/>
                  </a:lnTo>
                  <a:lnTo>
                    <a:pt x="40078" y="75338"/>
                  </a:lnTo>
                  <a:lnTo>
                    <a:pt x="68335" y="44187"/>
                  </a:lnTo>
                  <a:lnTo>
                    <a:pt x="102220" y="20442"/>
                  </a:lnTo>
                  <a:lnTo>
                    <a:pt x="140638" y="5311"/>
                  </a:lnTo>
                  <a:lnTo>
                    <a:pt x="182499" y="0"/>
                  </a:lnTo>
                  <a:lnTo>
                    <a:pt x="224366" y="5311"/>
                  </a:lnTo>
                  <a:lnTo>
                    <a:pt x="262802" y="20442"/>
                  </a:lnTo>
                  <a:lnTo>
                    <a:pt x="296712" y="44187"/>
                  </a:lnTo>
                  <a:lnTo>
                    <a:pt x="324996" y="75338"/>
                  </a:lnTo>
                  <a:lnTo>
                    <a:pt x="346558" y="112689"/>
                  </a:lnTo>
                  <a:lnTo>
                    <a:pt x="360300" y="155034"/>
                  </a:lnTo>
                  <a:lnTo>
                    <a:pt x="365125" y="201167"/>
                  </a:lnTo>
                  <a:lnTo>
                    <a:pt x="360300" y="247308"/>
                  </a:lnTo>
                  <a:lnTo>
                    <a:pt x="346558" y="289671"/>
                  </a:lnTo>
                  <a:lnTo>
                    <a:pt x="324996" y="327047"/>
                  </a:lnTo>
                  <a:lnTo>
                    <a:pt x="296712" y="358225"/>
                  </a:lnTo>
                  <a:lnTo>
                    <a:pt x="262802" y="381994"/>
                  </a:lnTo>
                  <a:lnTo>
                    <a:pt x="224366" y="397144"/>
                  </a:lnTo>
                  <a:lnTo>
                    <a:pt x="182499" y="402463"/>
                  </a:lnTo>
                  <a:lnTo>
                    <a:pt x="140638" y="397144"/>
                  </a:lnTo>
                  <a:lnTo>
                    <a:pt x="102220" y="381994"/>
                  </a:lnTo>
                  <a:lnTo>
                    <a:pt x="68335" y="358225"/>
                  </a:lnTo>
                  <a:lnTo>
                    <a:pt x="40078" y="327047"/>
                  </a:lnTo>
                  <a:lnTo>
                    <a:pt x="18541" y="289671"/>
                  </a:lnTo>
                  <a:lnTo>
                    <a:pt x="4817" y="247308"/>
                  </a:lnTo>
                  <a:lnTo>
                    <a:pt x="0" y="2011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975472" y="42155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95998" y="3194430"/>
            <a:ext cx="1370965" cy="993775"/>
          </a:xfrm>
          <a:custGeom>
            <a:avLst/>
            <a:gdLst/>
            <a:ahLst/>
            <a:cxnLst/>
            <a:rect l="l" t="t" r="r" b="b"/>
            <a:pathLst>
              <a:path w="1370965" h="993775">
                <a:moveTo>
                  <a:pt x="587628" y="0"/>
                </a:moveTo>
                <a:lnTo>
                  <a:pt x="413384" y="296672"/>
                </a:lnTo>
              </a:path>
              <a:path w="1370965" h="993775">
                <a:moveTo>
                  <a:pt x="778636" y="0"/>
                </a:moveTo>
                <a:lnTo>
                  <a:pt x="954912" y="298958"/>
                </a:lnTo>
              </a:path>
              <a:path w="1370965" h="993775">
                <a:moveTo>
                  <a:pt x="1192149" y="678307"/>
                </a:moveTo>
                <a:lnTo>
                  <a:pt x="1370456" y="993394"/>
                </a:lnTo>
              </a:path>
              <a:path w="1370965" h="993775">
                <a:moveTo>
                  <a:pt x="174244" y="643890"/>
                </a:moveTo>
                <a:lnTo>
                  <a:pt x="0" y="94043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50757" y="419475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20608" y="3410458"/>
            <a:ext cx="194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38466" y="276428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43929" y="412338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42709" y="342671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38494" y="4836667"/>
            <a:ext cx="2357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 marR="5080" indent="-67818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Kırmızı</a:t>
            </a:r>
            <a:r>
              <a:rPr sz="1600" b="1" spc="-15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numaralar</a:t>
            </a:r>
            <a:r>
              <a:rPr sz="1600" b="1" spc="29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600" b="1" spc="-10">
                <a:solidFill>
                  <a:srgbClr val="CC3300"/>
                </a:solidFill>
                <a:latin typeface="Times New Roman"/>
                <a:cs typeface="Times New Roman"/>
              </a:rPr>
              <a:t>balans fartörüdür.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39255" y="2392807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>
                <a:latin typeface="Times New Roman"/>
                <a:cs typeface="Times New Roman"/>
              </a:rPr>
              <a:t>AVL</a:t>
            </a:r>
            <a:r>
              <a:rPr sz="1800" b="1" spc="-185">
                <a:latin typeface="Times New Roman"/>
                <a:cs typeface="Times New Roman"/>
              </a:rPr>
              <a:t> </a:t>
            </a:r>
            <a:r>
              <a:rPr sz="1800" b="1" spc="-10">
                <a:latin typeface="Times New Roman"/>
                <a:cs typeface="Times New Roman"/>
              </a:rPr>
              <a:t>Ağacı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574040"/>
            <a:ext cx="4097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Silme</a:t>
            </a:r>
            <a:r>
              <a:rPr sz="3600" spc="-125"/>
              <a:t> </a:t>
            </a:r>
            <a:r>
              <a:rPr sz="3600"/>
              <a:t>Örneği–</a:t>
            </a:r>
            <a:r>
              <a:rPr sz="3600" spc="-120"/>
              <a:t> </a:t>
            </a:r>
            <a:r>
              <a:rPr sz="3600" spc="-10"/>
              <a:t>Kural</a:t>
            </a:r>
            <a:r>
              <a:rPr sz="3600" spc="-114"/>
              <a:t> </a:t>
            </a:r>
            <a:r>
              <a:rPr sz="3600" spc="-5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8748" y="1645412"/>
            <a:ext cx="69284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19</a:t>
            </a:r>
            <a:r>
              <a:rPr sz="20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silindi</a:t>
            </a:r>
            <a:r>
              <a:rPr sz="2000" b="1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(Soldaki</a:t>
            </a:r>
            <a:r>
              <a:rPr sz="16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6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büyük düğüm veya</a:t>
            </a:r>
            <a:r>
              <a:rPr sz="16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sağdaki</a:t>
            </a:r>
            <a:r>
              <a:rPr sz="16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6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16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1600" b="1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16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3903" y="4345051"/>
            <a:ext cx="414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0112" y="1989201"/>
            <a:ext cx="7632700" cy="3778250"/>
            <a:chOff x="900112" y="1989201"/>
            <a:chExt cx="7632700" cy="3778250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16012" y="1989201"/>
              <a:ext cx="3095625" cy="1741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00112" y="3860736"/>
              <a:ext cx="3240024" cy="19066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200650" y="3819525"/>
              <a:ext cx="3332099" cy="1905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" y="-7937"/>
            <a:ext cx="9099550" cy="6872605"/>
            <a:chOff x="50800" y="-7937"/>
            <a:chExt cx="9099550" cy="6872605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90537" y="3527425"/>
              <a:ext cx="285750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403600" y="3527425"/>
              <a:ext cx="2752725" cy="1171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123051" y="3635375"/>
              <a:ext cx="2552700" cy="1162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059176" y="5013325"/>
              <a:ext cx="2533650" cy="1181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391150" y="2060575"/>
              <a:ext cx="2781300" cy="12192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1765" y="574040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Silme</a:t>
            </a:r>
            <a:r>
              <a:rPr sz="3600" spc="-114"/>
              <a:t> </a:t>
            </a:r>
            <a:r>
              <a:rPr sz="3600"/>
              <a:t>Örneği–</a:t>
            </a:r>
            <a:r>
              <a:rPr sz="3600" spc="-114"/>
              <a:t> </a:t>
            </a:r>
            <a:r>
              <a:rPr sz="3600" spc="-10"/>
              <a:t>Kural</a:t>
            </a:r>
            <a:r>
              <a:rPr sz="3600" spc="-110"/>
              <a:t> </a:t>
            </a:r>
            <a:r>
              <a:rPr sz="3600" spc="-20"/>
              <a:t>1-</a:t>
            </a:r>
            <a:r>
              <a:rPr sz="3600" spc="-50"/>
              <a:t>2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7"/>
          <a:stretch>
            <a:fillRect/>
          </a:stretch>
        </p:blipFill>
        <p:spPr>
          <a:xfrm>
            <a:off x="1042987" y="1985898"/>
            <a:ext cx="3600450" cy="15144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91869" y="1358011"/>
            <a:ext cx="6546215" cy="971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Sırasıyla siliniz;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58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,7,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40,10,14</a:t>
            </a:r>
            <a:r>
              <a:rPr sz="2000" spc="3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(Silme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işleminde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Soldaki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alınacak)</a:t>
            </a:r>
            <a:endParaRPr sz="1800">
              <a:latin typeface="Calibri"/>
              <a:cs typeface="Calibri"/>
            </a:endParaRPr>
          </a:p>
          <a:p>
            <a:pPr marL="5028565">
              <a:lnSpc>
                <a:spcPct val="100000"/>
              </a:lnSpc>
              <a:spcBef>
                <a:spcPts val="480"/>
              </a:spcBef>
            </a:pP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58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1869" y="3461384"/>
            <a:ext cx="427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50">
                <a:solidFill>
                  <a:srgbClr val="3D3C2C"/>
                </a:solidFill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6314" y="3461384"/>
            <a:ext cx="285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40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7680" y="3461384"/>
            <a:ext cx="285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1869" y="4985766"/>
            <a:ext cx="19812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7232" y="4924805"/>
            <a:ext cx="285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83201" y="4221162"/>
            <a:ext cx="3028950" cy="19716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574040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Silme</a:t>
            </a:r>
            <a:r>
              <a:rPr sz="3600" spc="-114"/>
              <a:t> </a:t>
            </a:r>
            <a:r>
              <a:rPr sz="3600"/>
              <a:t>Örneği–</a:t>
            </a:r>
            <a:r>
              <a:rPr sz="3600" spc="-114"/>
              <a:t> </a:t>
            </a:r>
            <a:r>
              <a:rPr sz="3600" spc="-10"/>
              <a:t>Kural</a:t>
            </a:r>
            <a:r>
              <a:rPr sz="3600" spc="-110"/>
              <a:t> </a:t>
            </a:r>
            <a:r>
              <a:rPr sz="3600" spc="-20"/>
              <a:t>1-</a:t>
            </a:r>
            <a:r>
              <a:rPr sz="3600" spc="-50"/>
              <a:t>2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04519" y="1141933"/>
            <a:ext cx="7531100" cy="971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Sırasıyla siliniz;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58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7,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40,10,14</a:t>
            </a:r>
            <a:r>
              <a:rPr sz="2000" spc="3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(Silme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işleminde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Sağdaki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küçük</a:t>
            </a:r>
            <a:endParaRPr sz="1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alınacak)</a:t>
            </a:r>
            <a:endParaRPr sz="1800">
              <a:latin typeface="Calibri"/>
              <a:cs typeface="Calibri"/>
            </a:endParaRPr>
          </a:p>
          <a:p>
            <a:pPr marL="5030470">
              <a:lnSpc>
                <a:spcPct val="100000"/>
              </a:lnSpc>
              <a:spcBef>
                <a:spcPts val="470"/>
              </a:spcBef>
            </a:pP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58,7,40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519" y="4169105"/>
            <a:ext cx="729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7834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2030" y="4169105"/>
            <a:ext cx="283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1200" y="1916048"/>
            <a:ext cx="7317105" cy="4450080"/>
            <a:chOff x="711200" y="1916048"/>
            <a:chExt cx="7317105" cy="4450080"/>
          </a:xfrm>
        </p:grpSpPr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00112" y="1916048"/>
              <a:ext cx="3024124" cy="1609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056251" y="2133599"/>
              <a:ext cx="2971800" cy="1943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11200" y="4508500"/>
              <a:ext cx="2924175" cy="18573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574040"/>
            <a:ext cx="244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Silme</a:t>
            </a:r>
            <a:r>
              <a:rPr sz="3600" spc="-95"/>
              <a:t> </a:t>
            </a:r>
            <a:r>
              <a:rPr sz="3600" spc="-10"/>
              <a:t>Örneği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4519" y="1213484"/>
            <a:ext cx="4074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7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ekleyip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dengeleyiniz.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519" y="4140200"/>
            <a:ext cx="6624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Ağaçtan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20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değerini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siliniz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(Sağdaki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alınacak)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3300" y="1700148"/>
            <a:ext cx="6786880" cy="4771390"/>
            <a:chOff x="1003300" y="1700148"/>
            <a:chExt cx="6786880" cy="4771390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03300" y="1741423"/>
              <a:ext cx="2847975" cy="20478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32426" y="1700148"/>
              <a:ext cx="2857500" cy="1924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43276" y="4509122"/>
              <a:ext cx="2971800" cy="19621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AVL</a:t>
            </a:r>
            <a:r>
              <a:rPr sz="3600" spc="-135"/>
              <a:t> </a:t>
            </a:r>
            <a:r>
              <a:rPr sz="3600"/>
              <a:t>-Arama</a:t>
            </a:r>
            <a:r>
              <a:rPr sz="3600" spc="-150"/>
              <a:t> </a:t>
            </a:r>
            <a:r>
              <a:rPr sz="3600" spc="-20"/>
              <a:t>(Bul)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337942"/>
            <a:ext cx="598614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tür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İkili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(BST)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olduğundan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algoritması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BST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aynıdır.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O(logN)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çalışması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garantidir.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AVL</a:t>
            </a:r>
            <a:r>
              <a:rPr sz="3600" spc="-114"/>
              <a:t> </a:t>
            </a:r>
            <a:r>
              <a:rPr sz="3600"/>
              <a:t>Ağaçları</a:t>
            </a:r>
            <a:r>
              <a:rPr sz="3600" spc="-114"/>
              <a:t> </a:t>
            </a:r>
            <a:r>
              <a:rPr sz="3600"/>
              <a:t>–</a:t>
            </a:r>
            <a:r>
              <a:rPr sz="3600" spc="-114"/>
              <a:t> </a:t>
            </a:r>
            <a:r>
              <a:rPr sz="3600" spc="-20"/>
              <a:t>Özet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272410"/>
            <a:ext cx="7028815" cy="319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AVL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Ağaçlarının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Avantajları</a:t>
            </a:r>
            <a:endParaRPr sz="2400">
              <a:latin typeface="Calibri"/>
              <a:cs typeface="Calibri"/>
            </a:endParaRPr>
          </a:p>
          <a:p>
            <a:pPr marL="927100" marR="5080" indent="-457200">
              <a:lnSpc>
                <a:spcPct val="80000"/>
              </a:lnSpc>
              <a:spcBef>
                <a:spcPts val="495"/>
              </a:spcBef>
              <a:buClr>
                <a:srgbClr val="93C500"/>
              </a:buClr>
              <a:buSzPct val="75000"/>
              <a:buAutoNum type="arabicPeriod"/>
              <a:tabLst>
                <a:tab pos="927100" algn="l"/>
              </a:tabLst>
            </a:pPr>
            <a:r>
              <a:rPr sz="2000" spc="-10">
                <a:latin typeface="Calibri"/>
                <a:cs typeface="Calibri"/>
              </a:rPr>
              <a:t>AVL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ağacı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devamlı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dengeli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olduğu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için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Arama/Ekleme/Silme </a:t>
            </a:r>
            <a:r>
              <a:rPr sz="2000">
                <a:latin typeface="Calibri"/>
                <a:cs typeface="Calibri"/>
              </a:rPr>
              <a:t>işlemi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O(logN)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385"/>
              </a:spcBef>
              <a:buClr>
                <a:srgbClr val="93C500"/>
              </a:buClr>
              <a:buSzPct val="75000"/>
              <a:buAutoNum type="arabicPeriod"/>
              <a:tabLst>
                <a:tab pos="927100" algn="l"/>
              </a:tabLst>
            </a:pPr>
            <a:r>
              <a:rPr sz="2000">
                <a:latin typeface="Calibri"/>
                <a:cs typeface="Calibri"/>
              </a:rPr>
              <a:t>Düzeltme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işlemi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algoritmaların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karmaşıklığını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etkilemez.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Clr>
                <a:srgbClr val="93C500"/>
              </a:buClr>
              <a:buFont typeface="Calibri"/>
              <a:buAutoNum type="arabicPeriod"/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AVL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Ağaçlarının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Dezavantajları: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15"/>
              </a:spcBef>
              <a:buClr>
                <a:srgbClr val="93C500"/>
              </a:buClr>
              <a:buSzPct val="75000"/>
              <a:buAutoNum type="arabicPeriod"/>
              <a:tabLst>
                <a:tab pos="927100" algn="l"/>
              </a:tabLst>
            </a:pPr>
            <a:r>
              <a:rPr sz="2000">
                <a:latin typeface="Calibri"/>
                <a:cs typeface="Calibri"/>
              </a:rPr>
              <a:t>Balans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faktörü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için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ekstra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yer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gereklidir.</a:t>
            </a:r>
            <a:endParaRPr sz="2000">
              <a:latin typeface="Calibri"/>
              <a:cs typeface="Calibri"/>
            </a:endParaRPr>
          </a:p>
          <a:p>
            <a:pPr marL="927100" lvl="1" indent="-457200">
              <a:lnSpc>
                <a:spcPts val="2160"/>
              </a:lnSpc>
              <a:buClr>
                <a:srgbClr val="93C500"/>
              </a:buClr>
              <a:buSzPct val="75000"/>
              <a:buAutoNum type="arabicPeriod"/>
              <a:tabLst>
                <a:tab pos="927100" algn="l"/>
              </a:tabLst>
            </a:pPr>
            <a:r>
              <a:rPr sz="2000" spc="-20">
                <a:latin typeface="Calibri"/>
                <a:cs typeface="Calibri"/>
              </a:rPr>
              <a:t>Yarı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dengeli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ağaçlarda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AVL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ağaçları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kadar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iyi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performans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160"/>
              </a:lnSpc>
            </a:pPr>
            <a:r>
              <a:rPr sz="2000">
                <a:latin typeface="Calibri"/>
                <a:cs typeface="Calibri"/>
              </a:rPr>
              <a:t>verir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ayrıca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tür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algoritmalarda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balans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faktör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kullanılmaz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12700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Splay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ağaçları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3226"/>
            <a:ext cx="859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/>
              <a:t>Ödev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036421" y="1656522"/>
            <a:ext cx="6654800" cy="42633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Uygulama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: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S,E,L,İ,M,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K,A,Ç,T,I</a:t>
            </a:r>
            <a:r>
              <a:rPr sz="2000" spc="3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ağacını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yapınız.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Cevap: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000" spc="3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düğümünün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değeri</a:t>
            </a:r>
            <a:r>
              <a:rPr sz="2000" spc="3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değerleri: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A,I,K,M,T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DSW</a:t>
            </a:r>
            <a:r>
              <a:rPr sz="20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metod</a:t>
            </a:r>
            <a:r>
              <a:rPr sz="20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(Recreate)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Yükseklikleri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yeniden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oluşturarak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ayarlar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Ağaçtan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backbone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elde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eder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yeniden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oluşturur</a:t>
            </a:r>
            <a:endParaRPr sz="2000">
              <a:latin typeface="Calibri"/>
              <a:cs typeface="Calibri"/>
            </a:endParaRPr>
          </a:p>
          <a:p>
            <a:pPr marL="287020" marR="476250" indent="-274955">
              <a:lnSpc>
                <a:spcPts val="2160"/>
              </a:lnSpc>
              <a:spcBef>
                <a:spcPts val="51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Colin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Day,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Quentin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F.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Stout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Bette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L.Warren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tarafından geliştirilmiştir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Self-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Adjusting</a:t>
            </a:r>
            <a:r>
              <a:rPr sz="20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>
                <a:solidFill>
                  <a:srgbClr val="FF0000"/>
                </a:solidFill>
                <a:latin typeface="Calibri"/>
                <a:cs typeface="Calibri"/>
              </a:rPr>
              <a:t>Trees</a:t>
            </a:r>
            <a:r>
              <a:rPr sz="20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(Priority)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Kullanılma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sıklığına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sürekli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düzenler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elemana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erişimde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root’a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doğru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yaklaştırır.</a:t>
            </a:r>
            <a:endParaRPr sz="2000">
              <a:latin typeface="Calibri"/>
              <a:cs typeface="Calibri"/>
            </a:endParaRPr>
          </a:p>
          <a:p>
            <a:pPr marL="287020" marR="5080" indent="-274955">
              <a:lnSpc>
                <a:spcPts val="2160"/>
              </a:lnSpc>
              <a:spcBef>
                <a:spcPts val="51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Kırmızı</a:t>
            </a:r>
            <a:r>
              <a:rPr sz="2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olarak</a:t>
            </a:r>
            <a:r>
              <a:rPr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belirtilen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kısımları</a:t>
            </a:r>
            <a:r>
              <a:rPr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kısa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zamanda</a:t>
            </a:r>
            <a:r>
              <a:rPr sz="20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programı</a:t>
            </a:r>
            <a:r>
              <a:rPr sz="20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ile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birlikte</a:t>
            </a:r>
            <a:r>
              <a:rPr sz="20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r>
              <a:rPr sz="20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belgesi</a:t>
            </a:r>
            <a:r>
              <a:rPr sz="20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olarak</a:t>
            </a:r>
            <a:r>
              <a:rPr sz="20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hazırlanıp</a:t>
            </a:r>
            <a:r>
              <a:rPr sz="20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teslim</a:t>
            </a:r>
            <a:r>
              <a:rPr sz="20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edilecektir.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67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275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49" y="-7937"/>
            <a:ext cx="9156700" cy="6872605"/>
            <a:chOff x="-6349" y="-7937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6349" y="209931"/>
              <a:ext cx="9156699" cy="66544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0951" y="0"/>
              <a:ext cx="3679825" cy="6250305"/>
            </a:xfrm>
            <a:custGeom>
              <a:avLst/>
              <a:gdLst/>
              <a:ahLst/>
              <a:cxnLst/>
              <a:rect l="l" t="t" r="r" b="b"/>
              <a:pathLst>
                <a:path w="3679825" h="6250305">
                  <a:moveTo>
                    <a:pt x="0" y="6249987"/>
                  </a:moveTo>
                  <a:lnTo>
                    <a:pt x="3679825" y="6249987"/>
                  </a:lnTo>
                  <a:lnTo>
                    <a:pt x="3679825" y="0"/>
                  </a:lnTo>
                  <a:lnTo>
                    <a:pt x="0" y="0"/>
                  </a:lnTo>
                  <a:lnTo>
                    <a:pt x="0" y="624998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0951" y="0"/>
              <a:ext cx="3679825" cy="6250305"/>
            </a:xfrm>
            <a:custGeom>
              <a:avLst/>
              <a:gdLst/>
              <a:ahLst/>
              <a:cxnLst/>
              <a:rect l="l" t="t" r="r" b="b"/>
              <a:pathLst>
                <a:path w="3679825" h="6250305">
                  <a:moveTo>
                    <a:pt x="0" y="6249987"/>
                  </a:moveTo>
                  <a:lnTo>
                    <a:pt x="3679825" y="6249987"/>
                  </a:lnTo>
                  <a:lnTo>
                    <a:pt x="3679825" y="0"/>
                  </a:lnTo>
                </a:path>
                <a:path w="3679825" h="6250305">
                  <a:moveTo>
                    <a:pt x="0" y="0"/>
                  </a:moveTo>
                  <a:lnTo>
                    <a:pt x="0" y="6249987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851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826"/>
                  </a:moveTo>
                  <a:lnTo>
                    <a:pt x="3505200" y="2290826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826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375" y="6088062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550"/>
                  </a:lnTo>
                  <a:lnTo>
                    <a:pt x="3505200" y="8255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90946" y="3347973"/>
            <a:ext cx="2178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b="1" spc="-30">
                <a:solidFill>
                  <a:srgbClr val="93C500"/>
                </a:solidFill>
                <a:latin typeface="Calibri"/>
                <a:cs typeface="Calibri"/>
              </a:rPr>
              <a:t>SPLAY</a:t>
            </a:r>
            <a:r>
              <a:rPr sz="3600" b="1" spc="-17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 spc="-20">
                <a:solidFill>
                  <a:srgbClr val="93C500"/>
                </a:solidFill>
                <a:latin typeface="Calibri"/>
                <a:cs typeface="Calibri"/>
              </a:rPr>
              <a:t>TREE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Splay</a:t>
            </a:r>
            <a:r>
              <a:rPr sz="3600" spc="-145"/>
              <a:t> </a:t>
            </a:r>
            <a:r>
              <a:rPr sz="3600" spc="-10"/>
              <a:t>Ağaçları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273394"/>
            <a:ext cx="6301740" cy="30340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5461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Splay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ağaçları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ikili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arama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ağaç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yapılarından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birisidir.</a:t>
            </a:r>
            <a:endParaRPr sz="22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245"/>
              </a:spcBef>
              <a:tabLst>
                <a:tab pos="94678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Her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zaman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dengeli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değildir.</a:t>
            </a:r>
            <a:endParaRPr sz="2000">
              <a:latin typeface="Calibri"/>
              <a:cs typeface="Calibri"/>
            </a:endParaRPr>
          </a:p>
          <a:p>
            <a:pPr marL="946785" marR="10160" indent="-533400">
              <a:lnSpc>
                <a:spcPts val="2160"/>
              </a:lnSpc>
              <a:spcBef>
                <a:spcPts val="515"/>
              </a:spcBef>
              <a:tabLst>
                <a:tab pos="94678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Arama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ekleme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işlemlerinde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dengelemeye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çalışılır </a:t>
            </a:r>
            <a:r>
              <a:rPr sz="2000">
                <a:latin typeface="Calibri"/>
                <a:cs typeface="Calibri"/>
              </a:rPr>
              <a:t>böylece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gelecek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operasyonlar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daha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hızlı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çalışır.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Sezgiseldir.</a:t>
            </a:r>
            <a:endParaRPr sz="22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250"/>
              </a:spcBef>
              <a:tabLst>
                <a:tab pos="94678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Eğer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X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kez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erişildi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ise,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kez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daha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erişilecektir.</a:t>
            </a:r>
            <a:endParaRPr sz="20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240"/>
              </a:spcBef>
              <a:tabLst>
                <a:tab pos="94678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X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erişildikten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sonra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"splaying"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operasyonu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229"/>
              </a:spcBef>
              <a:tabLst>
                <a:tab pos="1346200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9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FF0000"/>
                </a:solidFill>
                <a:latin typeface="Calibri"/>
                <a:cs typeface="Calibri"/>
              </a:rPr>
              <a:t>köke</a:t>
            </a:r>
            <a:r>
              <a:rPr sz="19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FF0000"/>
                </a:solidFill>
                <a:latin typeface="Calibri"/>
                <a:cs typeface="Calibri"/>
              </a:rPr>
              <a:t>taşınır.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1064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Örnek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6025" y="3619436"/>
            <a:ext cx="1205230" cy="986155"/>
            <a:chOff x="1216025" y="3619436"/>
            <a:chExt cx="1205230" cy="986155"/>
          </a:xfrm>
        </p:grpSpPr>
        <p:sp>
          <p:nvSpPr>
            <p:cNvPr id="4" name="object 4"/>
            <p:cNvSpPr/>
            <p:nvPr/>
          </p:nvSpPr>
          <p:spPr>
            <a:xfrm>
              <a:off x="1917700" y="3624198"/>
              <a:ext cx="498475" cy="313055"/>
            </a:xfrm>
            <a:custGeom>
              <a:avLst/>
              <a:gdLst/>
              <a:ahLst/>
              <a:cxnLst/>
              <a:rect l="l" t="t" r="r" b="b"/>
              <a:pathLst>
                <a:path w="498475" h="313054">
                  <a:moveTo>
                    <a:pt x="249300" y="0"/>
                  </a:moveTo>
                  <a:lnTo>
                    <a:pt x="192143" y="4135"/>
                  </a:lnTo>
                  <a:lnTo>
                    <a:pt x="139672" y="15912"/>
                  </a:lnTo>
                  <a:lnTo>
                    <a:pt x="93383" y="34389"/>
                  </a:lnTo>
                  <a:lnTo>
                    <a:pt x="54774" y="58625"/>
                  </a:lnTo>
                  <a:lnTo>
                    <a:pt x="25342" y="87678"/>
                  </a:lnTo>
                  <a:lnTo>
                    <a:pt x="0" y="156463"/>
                  </a:lnTo>
                  <a:lnTo>
                    <a:pt x="6585" y="192316"/>
                  </a:lnTo>
                  <a:lnTo>
                    <a:pt x="54774" y="254252"/>
                  </a:lnTo>
                  <a:lnTo>
                    <a:pt x="93383" y="278461"/>
                  </a:lnTo>
                  <a:lnTo>
                    <a:pt x="139672" y="296913"/>
                  </a:lnTo>
                  <a:lnTo>
                    <a:pt x="192143" y="308672"/>
                  </a:lnTo>
                  <a:lnTo>
                    <a:pt x="249300" y="312800"/>
                  </a:lnTo>
                  <a:lnTo>
                    <a:pt x="306411" y="308672"/>
                  </a:lnTo>
                  <a:lnTo>
                    <a:pt x="358849" y="296913"/>
                  </a:lnTo>
                  <a:lnTo>
                    <a:pt x="405115" y="278461"/>
                  </a:lnTo>
                  <a:lnTo>
                    <a:pt x="443710" y="254252"/>
                  </a:lnTo>
                  <a:lnTo>
                    <a:pt x="473135" y="225224"/>
                  </a:lnTo>
                  <a:lnTo>
                    <a:pt x="498475" y="156463"/>
                  </a:lnTo>
                  <a:lnTo>
                    <a:pt x="491890" y="120604"/>
                  </a:lnTo>
                  <a:lnTo>
                    <a:pt x="443710" y="58625"/>
                  </a:lnTo>
                  <a:lnTo>
                    <a:pt x="405115" y="34389"/>
                  </a:lnTo>
                  <a:lnTo>
                    <a:pt x="358849" y="15912"/>
                  </a:lnTo>
                  <a:lnTo>
                    <a:pt x="306411" y="4135"/>
                  </a:lnTo>
                  <a:lnTo>
                    <a:pt x="2493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7700" y="3624198"/>
              <a:ext cx="498475" cy="313055"/>
            </a:xfrm>
            <a:custGeom>
              <a:avLst/>
              <a:gdLst/>
              <a:ahLst/>
              <a:cxnLst/>
              <a:rect l="l" t="t" r="r" b="b"/>
              <a:pathLst>
                <a:path w="498475" h="313054">
                  <a:moveTo>
                    <a:pt x="0" y="156463"/>
                  </a:moveTo>
                  <a:lnTo>
                    <a:pt x="25342" y="87678"/>
                  </a:lnTo>
                  <a:lnTo>
                    <a:pt x="54774" y="58625"/>
                  </a:lnTo>
                  <a:lnTo>
                    <a:pt x="93383" y="34389"/>
                  </a:lnTo>
                  <a:lnTo>
                    <a:pt x="139672" y="15912"/>
                  </a:lnTo>
                  <a:lnTo>
                    <a:pt x="192143" y="4135"/>
                  </a:lnTo>
                  <a:lnTo>
                    <a:pt x="249300" y="0"/>
                  </a:lnTo>
                  <a:lnTo>
                    <a:pt x="306411" y="4135"/>
                  </a:lnTo>
                  <a:lnTo>
                    <a:pt x="358849" y="15912"/>
                  </a:lnTo>
                  <a:lnTo>
                    <a:pt x="405115" y="34389"/>
                  </a:lnTo>
                  <a:lnTo>
                    <a:pt x="443710" y="58625"/>
                  </a:lnTo>
                  <a:lnTo>
                    <a:pt x="473135" y="87678"/>
                  </a:lnTo>
                  <a:lnTo>
                    <a:pt x="498475" y="156463"/>
                  </a:lnTo>
                  <a:lnTo>
                    <a:pt x="491890" y="192316"/>
                  </a:lnTo>
                  <a:lnTo>
                    <a:pt x="443710" y="254252"/>
                  </a:lnTo>
                  <a:lnTo>
                    <a:pt x="405115" y="278461"/>
                  </a:lnTo>
                  <a:lnTo>
                    <a:pt x="358849" y="296913"/>
                  </a:lnTo>
                  <a:lnTo>
                    <a:pt x="306411" y="308672"/>
                  </a:lnTo>
                  <a:lnTo>
                    <a:pt x="249300" y="312800"/>
                  </a:lnTo>
                  <a:lnTo>
                    <a:pt x="192143" y="308672"/>
                  </a:lnTo>
                  <a:lnTo>
                    <a:pt x="139672" y="296913"/>
                  </a:lnTo>
                  <a:lnTo>
                    <a:pt x="93383" y="278461"/>
                  </a:lnTo>
                  <a:lnTo>
                    <a:pt x="54774" y="254252"/>
                  </a:lnTo>
                  <a:lnTo>
                    <a:pt x="25342" y="225224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0787" y="4287900"/>
              <a:ext cx="497205" cy="313055"/>
            </a:xfrm>
            <a:custGeom>
              <a:avLst/>
              <a:gdLst/>
              <a:ahLst/>
              <a:cxnLst/>
              <a:rect l="l" t="t" r="r" b="b"/>
              <a:pathLst>
                <a:path w="497205" h="313054">
                  <a:moveTo>
                    <a:pt x="248475" y="0"/>
                  </a:moveTo>
                  <a:lnTo>
                    <a:pt x="191484" y="4128"/>
                  </a:lnTo>
                  <a:lnTo>
                    <a:pt x="139177" y="15887"/>
                  </a:lnTo>
                  <a:lnTo>
                    <a:pt x="93042" y="34339"/>
                  </a:lnTo>
                  <a:lnTo>
                    <a:pt x="54569" y="58548"/>
                  </a:lnTo>
                  <a:lnTo>
                    <a:pt x="25245" y="87576"/>
                  </a:lnTo>
                  <a:lnTo>
                    <a:pt x="0" y="156337"/>
                  </a:lnTo>
                  <a:lnTo>
                    <a:pt x="6559" y="192189"/>
                  </a:lnTo>
                  <a:lnTo>
                    <a:pt x="54569" y="254125"/>
                  </a:lnTo>
                  <a:lnTo>
                    <a:pt x="93042" y="278334"/>
                  </a:lnTo>
                  <a:lnTo>
                    <a:pt x="139177" y="296786"/>
                  </a:lnTo>
                  <a:lnTo>
                    <a:pt x="191484" y="308545"/>
                  </a:lnTo>
                  <a:lnTo>
                    <a:pt x="248475" y="312674"/>
                  </a:lnTo>
                  <a:lnTo>
                    <a:pt x="305423" y="308545"/>
                  </a:lnTo>
                  <a:lnTo>
                    <a:pt x="357705" y="296786"/>
                  </a:lnTo>
                  <a:lnTo>
                    <a:pt x="403830" y="278334"/>
                  </a:lnTo>
                  <a:lnTo>
                    <a:pt x="442303" y="254125"/>
                  </a:lnTo>
                  <a:lnTo>
                    <a:pt x="471632" y="225097"/>
                  </a:lnTo>
                  <a:lnTo>
                    <a:pt x="496887" y="156337"/>
                  </a:lnTo>
                  <a:lnTo>
                    <a:pt x="490324" y="120484"/>
                  </a:lnTo>
                  <a:lnTo>
                    <a:pt x="442303" y="58548"/>
                  </a:lnTo>
                  <a:lnTo>
                    <a:pt x="403830" y="34339"/>
                  </a:lnTo>
                  <a:lnTo>
                    <a:pt x="357705" y="15887"/>
                  </a:lnTo>
                  <a:lnTo>
                    <a:pt x="305423" y="4128"/>
                  </a:lnTo>
                  <a:lnTo>
                    <a:pt x="2484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0787" y="4287900"/>
              <a:ext cx="497205" cy="313055"/>
            </a:xfrm>
            <a:custGeom>
              <a:avLst/>
              <a:gdLst/>
              <a:ahLst/>
              <a:cxnLst/>
              <a:rect l="l" t="t" r="r" b="b"/>
              <a:pathLst>
                <a:path w="497205" h="313054">
                  <a:moveTo>
                    <a:pt x="0" y="156337"/>
                  </a:moveTo>
                  <a:lnTo>
                    <a:pt x="25245" y="87576"/>
                  </a:lnTo>
                  <a:lnTo>
                    <a:pt x="54569" y="58548"/>
                  </a:lnTo>
                  <a:lnTo>
                    <a:pt x="93042" y="34339"/>
                  </a:lnTo>
                  <a:lnTo>
                    <a:pt x="139177" y="15887"/>
                  </a:lnTo>
                  <a:lnTo>
                    <a:pt x="191484" y="4128"/>
                  </a:lnTo>
                  <a:lnTo>
                    <a:pt x="248475" y="0"/>
                  </a:lnTo>
                  <a:lnTo>
                    <a:pt x="305423" y="4128"/>
                  </a:lnTo>
                  <a:lnTo>
                    <a:pt x="357705" y="15887"/>
                  </a:lnTo>
                  <a:lnTo>
                    <a:pt x="403830" y="34339"/>
                  </a:lnTo>
                  <a:lnTo>
                    <a:pt x="442303" y="58548"/>
                  </a:lnTo>
                  <a:lnTo>
                    <a:pt x="471632" y="87576"/>
                  </a:lnTo>
                  <a:lnTo>
                    <a:pt x="496887" y="156337"/>
                  </a:lnTo>
                  <a:lnTo>
                    <a:pt x="490324" y="192189"/>
                  </a:lnTo>
                  <a:lnTo>
                    <a:pt x="442303" y="254125"/>
                  </a:lnTo>
                  <a:lnTo>
                    <a:pt x="403830" y="278334"/>
                  </a:lnTo>
                  <a:lnTo>
                    <a:pt x="357705" y="296786"/>
                  </a:lnTo>
                  <a:lnTo>
                    <a:pt x="305423" y="308545"/>
                  </a:lnTo>
                  <a:lnTo>
                    <a:pt x="248475" y="312674"/>
                  </a:lnTo>
                  <a:lnTo>
                    <a:pt x="191484" y="308545"/>
                  </a:lnTo>
                  <a:lnTo>
                    <a:pt x="139177" y="296786"/>
                  </a:lnTo>
                  <a:lnTo>
                    <a:pt x="93042" y="278334"/>
                  </a:lnTo>
                  <a:lnTo>
                    <a:pt x="54569" y="254125"/>
                  </a:lnTo>
                  <a:lnTo>
                    <a:pt x="25245" y="225097"/>
                  </a:lnTo>
                  <a:lnTo>
                    <a:pt x="0" y="156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98524" y="42801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79738" y="4267136"/>
            <a:ext cx="509905" cy="322580"/>
            <a:chOff x="2479738" y="4267136"/>
            <a:chExt cx="509905" cy="322580"/>
          </a:xfrm>
        </p:grpSpPr>
        <p:sp>
          <p:nvSpPr>
            <p:cNvPr id="10" name="object 10"/>
            <p:cNvSpPr/>
            <p:nvPr/>
          </p:nvSpPr>
          <p:spPr>
            <a:xfrm>
              <a:off x="2484501" y="4271898"/>
              <a:ext cx="500380" cy="313055"/>
            </a:xfrm>
            <a:custGeom>
              <a:avLst/>
              <a:gdLst/>
              <a:ahLst/>
              <a:cxnLst/>
              <a:rect l="l" t="t" r="r" b="b"/>
              <a:pathLst>
                <a:path w="500380" h="313054">
                  <a:moveTo>
                    <a:pt x="249936" y="0"/>
                  </a:moveTo>
                  <a:lnTo>
                    <a:pt x="192623" y="4135"/>
                  </a:lnTo>
                  <a:lnTo>
                    <a:pt x="140014" y="15912"/>
                  </a:lnTo>
                  <a:lnTo>
                    <a:pt x="93608" y="34389"/>
                  </a:lnTo>
                  <a:lnTo>
                    <a:pt x="54903" y="58625"/>
                  </a:lnTo>
                  <a:lnTo>
                    <a:pt x="25401" y="87678"/>
                  </a:lnTo>
                  <a:lnTo>
                    <a:pt x="0" y="156463"/>
                  </a:lnTo>
                  <a:lnTo>
                    <a:pt x="6600" y="192316"/>
                  </a:lnTo>
                  <a:lnTo>
                    <a:pt x="54903" y="254252"/>
                  </a:lnTo>
                  <a:lnTo>
                    <a:pt x="93608" y="278461"/>
                  </a:lnTo>
                  <a:lnTo>
                    <a:pt x="140014" y="296913"/>
                  </a:lnTo>
                  <a:lnTo>
                    <a:pt x="192623" y="308672"/>
                  </a:lnTo>
                  <a:lnTo>
                    <a:pt x="249936" y="312800"/>
                  </a:lnTo>
                  <a:lnTo>
                    <a:pt x="307295" y="308672"/>
                  </a:lnTo>
                  <a:lnTo>
                    <a:pt x="359937" y="296913"/>
                  </a:lnTo>
                  <a:lnTo>
                    <a:pt x="406367" y="278461"/>
                  </a:lnTo>
                  <a:lnTo>
                    <a:pt x="445085" y="254252"/>
                  </a:lnTo>
                  <a:lnTo>
                    <a:pt x="474594" y="225224"/>
                  </a:lnTo>
                  <a:lnTo>
                    <a:pt x="499999" y="156463"/>
                  </a:lnTo>
                  <a:lnTo>
                    <a:pt x="493398" y="120604"/>
                  </a:lnTo>
                  <a:lnTo>
                    <a:pt x="445085" y="58625"/>
                  </a:lnTo>
                  <a:lnTo>
                    <a:pt x="406367" y="34389"/>
                  </a:lnTo>
                  <a:lnTo>
                    <a:pt x="359937" y="15912"/>
                  </a:lnTo>
                  <a:lnTo>
                    <a:pt x="307295" y="4135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4501" y="4271898"/>
              <a:ext cx="500380" cy="313055"/>
            </a:xfrm>
            <a:custGeom>
              <a:avLst/>
              <a:gdLst/>
              <a:ahLst/>
              <a:cxnLst/>
              <a:rect l="l" t="t" r="r" b="b"/>
              <a:pathLst>
                <a:path w="500380" h="313054">
                  <a:moveTo>
                    <a:pt x="0" y="156463"/>
                  </a:moveTo>
                  <a:lnTo>
                    <a:pt x="25401" y="87678"/>
                  </a:lnTo>
                  <a:lnTo>
                    <a:pt x="54903" y="58625"/>
                  </a:lnTo>
                  <a:lnTo>
                    <a:pt x="93608" y="34389"/>
                  </a:lnTo>
                  <a:lnTo>
                    <a:pt x="140014" y="15912"/>
                  </a:lnTo>
                  <a:lnTo>
                    <a:pt x="192623" y="4135"/>
                  </a:lnTo>
                  <a:lnTo>
                    <a:pt x="249936" y="0"/>
                  </a:lnTo>
                  <a:lnTo>
                    <a:pt x="307295" y="4135"/>
                  </a:lnTo>
                  <a:lnTo>
                    <a:pt x="359937" y="15912"/>
                  </a:lnTo>
                  <a:lnTo>
                    <a:pt x="406367" y="34389"/>
                  </a:lnTo>
                  <a:lnTo>
                    <a:pt x="445085" y="58625"/>
                  </a:lnTo>
                  <a:lnTo>
                    <a:pt x="474594" y="87678"/>
                  </a:lnTo>
                  <a:lnTo>
                    <a:pt x="499999" y="156463"/>
                  </a:lnTo>
                  <a:lnTo>
                    <a:pt x="493398" y="192316"/>
                  </a:lnTo>
                  <a:lnTo>
                    <a:pt x="445085" y="254252"/>
                  </a:lnTo>
                  <a:lnTo>
                    <a:pt x="406367" y="278461"/>
                  </a:lnTo>
                  <a:lnTo>
                    <a:pt x="359937" y="296913"/>
                  </a:lnTo>
                  <a:lnTo>
                    <a:pt x="307295" y="308672"/>
                  </a:lnTo>
                  <a:lnTo>
                    <a:pt x="249936" y="312800"/>
                  </a:lnTo>
                  <a:lnTo>
                    <a:pt x="192623" y="308672"/>
                  </a:lnTo>
                  <a:lnTo>
                    <a:pt x="140014" y="296913"/>
                  </a:lnTo>
                  <a:lnTo>
                    <a:pt x="93608" y="278461"/>
                  </a:lnTo>
                  <a:lnTo>
                    <a:pt x="54903" y="254252"/>
                  </a:lnTo>
                  <a:lnTo>
                    <a:pt x="25401" y="225224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06801" y="42639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6587" y="3398901"/>
            <a:ext cx="2005330" cy="1910080"/>
            <a:chOff x="636587" y="3398901"/>
            <a:chExt cx="2005330" cy="1910080"/>
          </a:xfrm>
        </p:grpSpPr>
        <p:sp>
          <p:nvSpPr>
            <p:cNvPr id="14" name="object 14"/>
            <p:cNvSpPr/>
            <p:nvPr/>
          </p:nvSpPr>
          <p:spPr>
            <a:xfrm>
              <a:off x="1543050" y="3886326"/>
              <a:ext cx="1098550" cy="428625"/>
            </a:xfrm>
            <a:custGeom>
              <a:avLst/>
              <a:gdLst/>
              <a:ahLst/>
              <a:cxnLst/>
              <a:rect l="l" t="t" r="r" b="b"/>
              <a:pathLst>
                <a:path w="1098550" h="428625">
                  <a:moveTo>
                    <a:pt x="448945" y="9271"/>
                  </a:moveTo>
                  <a:lnTo>
                    <a:pt x="440055" y="0"/>
                  </a:lnTo>
                  <a:lnTo>
                    <a:pt x="50736" y="371335"/>
                  </a:lnTo>
                  <a:lnTo>
                    <a:pt x="28829" y="348361"/>
                  </a:lnTo>
                  <a:lnTo>
                    <a:pt x="0" y="428498"/>
                  </a:lnTo>
                  <a:lnTo>
                    <a:pt x="81407" y="403479"/>
                  </a:lnTo>
                  <a:lnTo>
                    <a:pt x="67830" y="389255"/>
                  </a:lnTo>
                  <a:lnTo>
                    <a:pt x="59474" y="380504"/>
                  </a:lnTo>
                  <a:lnTo>
                    <a:pt x="448945" y="9271"/>
                  </a:lnTo>
                  <a:close/>
                </a:path>
                <a:path w="1098550" h="428625">
                  <a:moveTo>
                    <a:pt x="1098550" y="403098"/>
                  </a:moveTo>
                  <a:lnTo>
                    <a:pt x="1085710" y="361569"/>
                  </a:lnTo>
                  <a:lnTo>
                    <a:pt x="1073404" y="321691"/>
                  </a:lnTo>
                  <a:lnTo>
                    <a:pt x="1050518" y="343623"/>
                  </a:lnTo>
                  <a:lnTo>
                    <a:pt x="758698" y="38354"/>
                  </a:lnTo>
                  <a:lnTo>
                    <a:pt x="749427" y="47117"/>
                  </a:lnTo>
                  <a:lnTo>
                    <a:pt x="1041311" y="352450"/>
                  </a:lnTo>
                  <a:lnTo>
                    <a:pt x="1018413" y="374396"/>
                  </a:lnTo>
                  <a:lnTo>
                    <a:pt x="1098550" y="403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01925" y="3398901"/>
              <a:ext cx="129286" cy="2237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1350" y="4989576"/>
              <a:ext cx="498475" cy="314325"/>
            </a:xfrm>
            <a:custGeom>
              <a:avLst/>
              <a:gdLst/>
              <a:ahLst/>
              <a:cxnLst/>
              <a:rect l="l" t="t" r="r" b="b"/>
              <a:pathLst>
                <a:path w="498475" h="314325">
                  <a:moveTo>
                    <a:pt x="249237" y="0"/>
                  </a:moveTo>
                  <a:lnTo>
                    <a:pt x="192087" y="4150"/>
                  </a:lnTo>
                  <a:lnTo>
                    <a:pt x="139626" y="15971"/>
                  </a:lnTo>
                  <a:lnTo>
                    <a:pt x="93349" y="34519"/>
                  </a:lnTo>
                  <a:lnTo>
                    <a:pt x="54753" y="58850"/>
                  </a:lnTo>
                  <a:lnTo>
                    <a:pt x="25331" y="88020"/>
                  </a:lnTo>
                  <a:lnTo>
                    <a:pt x="0" y="157099"/>
                  </a:lnTo>
                  <a:lnTo>
                    <a:pt x="6582" y="193120"/>
                  </a:lnTo>
                  <a:lnTo>
                    <a:pt x="54753" y="255397"/>
                  </a:lnTo>
                  <a:lnTo>
                    <a:pt x="93349" y="279755"/>
                  </a:lnTo>
                  <a:lnTo>
                    <a:pt x="139626" y="298328"/>
                  </a:lnTo>
                  <a:lnTo>
                    <a:pt x="192087" y="310167"/>
                  </a:lnTo>
                  <a:lnTo>
                    <a:pt x="249237" y="314325"/>
                  </a:lnTo>
                  <a:lnTo>
                    <a:pt x="306387" y="310167"/>
                  </a:lnTo>
                  <a:lnTo>
                    <a:pt x="358848" y="298328"/>
                  </a:lnTo>
                  <a:lnTo>
                    <a:pt x="405125" y="279755"/>
                  </a:lnTo>
                  <a:lnTo>
                    <a:pt x="443721" y="255396"/>
                  </a:lnTo>
                  <a:lnTo>
                    <a:pt x="473143" y="226202"/>
                  </a:lnTo>
                  <a:lnTo>
                    <a:pt x="498475" y="157099"/>
                  </a:lnTo>
                  <a:lnTo>
                    <a:pt x="491892" y="121084"/>
                  </a:lnTo>
                  <a:lnTo>
                    <a:pt x="443721" y="58850"/>
                  </a:lnTo>
                  <a:lnTo>
                    <a:pt x="405125" y="34519"/>
                  </a:lnTo>
                  <a:lnTo>
                    <a:pt x="358848" y="15971"/>
                  </a:lnTo>
                  <a:lnTo>
                    <a:pt x="306387" y="4150"/>
                  </a:lnTo>
                  <a:lnTo>
                    <a:pt x="24923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1350" y="4989576"/>
              <a:ext cx="498475" cy="314325"/>
            </a:xfrm>
            <a:custGeom>
              <a:avLst/>
              <a:gdLst/>
              <a:ahLst/>
              <a:cxnLst/>
              <a:rect l="l" t="t" r="r" b="b"/>
              <a:pathLst>
                <a:path w="498475" h="314325">
                  <a:moveTo>
                    <a:pt x="0" y="157099"/>
                  </a:moveTo>
                  <a:lnTo>
                    <a:pt x="25331" y="88020"/>
                  </a:lnTo>
                  <a:lnTo>
                    <a:pt x="54753" y="58850"/>
                  </a:lnTo>
                  <a:lnTo>
                    <a:pt x="93349" y="34519"/>
                  </a:lnTo>
                  <a:lnTo>
                    <a:pt x="139626" y="15971"/>
                  </a:lnTo>
                  <a:lnTo>
                    <a:pt x="192087" y="4150"/>
                  </a:lnTo>
                  <a:lnTo>
                    <a:pt x="249237" y="0"/>
                  </a:lnTo>
                  <a:lnTo>
                    <a:pt x="306387" y="4150"/>
                  </a:lnTo>
                  <a:lnTo>
                    <a:pt x="358848" y="15971"/>
                  </a:lnTo>
                  <a:lnTo>
                    <a:pt x="405125" y="34519"/>
                  </a:lnTo>
                  <a:lnTo>
                    <a:pt x="443721" y="58850"/>
                  </a:lnTo>
                  <a:lnTo>
                    <a:pt x="473143" y="88020"/>
                  </a:lnTo>
                  <a:lnTo>
                    <a:pt x="498475" y="157099"/>
                  </a:lnTo>
                  <a:lnTo>
                    <a:pt x="491892" y="193120"/>
                  </a:lnTo>
                  <a:lnTo>
                    <a:pt x="443721" y="255396"/>
                  </a:lnTo>
                  <a:lnTo>
                    <a:pt x="405125" y="279755"/>
                  </a:lnTo>
                  <a:lnTo>
                    <a:pt x="358848" y="298328"/>
                  </a:lnTo>
                  <a:lnTo>
                    <a:pt x="306387" y="310167"/>
                  </a:lnTo>
                  <a:lnTo>
                    <a:pt x="249237" y="314325"/>
                  </a:lnTo>
                  <a:lnTo>
                    <a:pt x="192087" y="310167"/>
                  </a:lnTo>
                  <a:lnTo>
                    <a:pt x="139626" y="298328"/>
                  </a:lnTo>
                  <a:lnTo>
                    <a:pt x="93349" y="279755"/>
                  </a:lnTo>
                  <a:lnTo>
                    <a:pt x="54753" y="255397"/>
                  </a:lnTo>
                  <a:lnTo>
                    <a:pt x="25331" y="226202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9708" y="49827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8212" y="4570857"/>
            <a:ext cx="1449705" cy="706120"/>
            <a:chOff x="938212" y="4570857"/>
            <a:chExt cx="1449705" cy="706120"/>
          </a:xfrm>
        </p:grpSpPr>
        <p:sp>
          <p:nvSpPr>
            <p:cNvPr id="20" name="object 20"/>
            <p:cNvSpPr/>
            <p:nvPr/>
          </p:nvSpPr>
          <p:spPr>
            <a:xfrm>
              <a:off x="938212" y="4570856"/>
              <a:ext cx="1041400" cy="455295"/>
            </a:xfrm>
            <a:custGeom>
              <a:avLst/>
              <a:gdLst/>
              <a:ahLst/>
              <a:cxnLst/>
              <a:rect l="l" t="t" r="r" b="b"/>
              <a:pathLst>
                <a:path w="1041400" h="455295">
                  <a:moveTo>
                    <a:pt x="448881" y="34290"/>
                  </a:moveTo>
                  <a:lnTo>
                    <a:pt x="440118" y="25146"/>
                  </a:lnTo>
                  <a:lnTo>
                    <a:pt x="50647" y="397878"/>
                  </a:lnTo>
                  <a:lnTo>
                    <a:pt x="28702" y="374904"/>
                  </a:lnTo>
                  <a:lnTo>
                    <a:pt x="0" y="455168"/>
                  </a:lnTo>
                  <a:lnTo>
                    <a:pt x="81394" y="430022"/>
                  </a:lnTo>
                  <a:lnTo>
                    <a:pt x="67792" y="415798"/>
                  </a:lnTo>
                  <a:lnTo>
                    <a:pt x="59410" y="407047"/>
                  </a:lnTo>
                  <a:lnTo>
                    <a:pt x="448881" y="34290"/>
                  </a:lnTo>
                  <a:close/>
                </a:path>
                <a:path w="1041400" h="455295">
                  <a:moveTo>
                    <a:pt x="1041336" y="417068"/>
                  </a:moveTo>
                  <a:lnTo>
                    <a:pt x="1029335" y="374269"/>
                  </a:lnTo>
                  <a:lnTo>
                    <a:pt x="1018349" y="335026"/>
                  </a:lnTo>
                  <a:lnTo>
                    <a:pt x="994829" y="356374"/>
                  </a:lnTo>
                  <a:lnTo>
                    <a:pt x="671512" y="0"/>
                  </a:lnTo>
                  <a:lnTo>
                    <a:pt x="661987" y="8636"/>
                  </a:lnTo>
                  <a:lnTo>
                    <a:pt x="985443" y="364896"/>
                  </a:lnTo>
                  <a:lnTo>
                    <a:pt x="961961" y="386207"/>
                  </a:lnTo>
                  <a:lnTo>
                    <a:pt x="1041336" y="417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85950" y="4956175"/>
              <a:ext cx="497205" cy="316230"/>
            </a:xfrm>
            <a:custGeom>
              <a:avLst/>
              <a:gdLst/>
              <a:ahLst/>
              <a:cxnLst/>
              <a:rect l="l" t="t" r="r" b="b"/>
              <a:pathLst>
                <a:path w="497205" h="316229">
                  <a:moveTo>
                    <a:pt x="248412" y="0"/>
                  </a:moveTo>
                  <a:lnTo>
                    <a:pt x="191464" y="4172"/>
                  </a:lnTo>
                  <a:lnTo>
                    <a:pt x="139181" y="16059"/>
                  </a:lnTo>
                  <a:lnTo>
                    <a:pt x="93057" y="34709"/>
                  </a:lnTo>
                  <a:lnTo>
                    <a:pt x="54584" y="59176"/>
                  </a:lnTo>
                  <a:lnTo>
                    <a:pt x="25254" y="88511"/>
                  </a:lnTo>
                  <a:lnTo>
                    <a:pt x="6562" y="121764"/>
                  </a:lnTo>
                  <a:lnTo>
                    <a:pt x="0" y="157987"/>
                  </a:lnTo>
                  <a:lnTo>
                    <a:pt x="6562" y="194211"/>
                  </a:lnTo>
                  <a:lnTo>
                    <a:pt x="25254" y="227464"/>
                  </a:lnTo>
                  <a:lnTo>
                    <a:pt x="54584" y="256799"/>
                  </a:lnTo>
                  <a:lnTo>
                    <a:pt x="93057" y="281266"/>
                  </a:lnTo>
                  <a:lnTo>
                    <a:pt x="139181" y="299916"/>
                  </a:lnTo>
                  <a:lnTo>
                    <a:pt x="191464" y="311803"/>
                  </a:lnTo>
                  <a:lnTo>
                    <a:pt x="248412" y="315975"/>
                  </a:lnTo>
                  <a:lnTo>
                    <a:pt x="305406" y="311803"/>
                  </a:lnTo>
                  <a:lnTo>
                    <a:pt x="357723" y="299916"/>
                  </a:lnTo>
                  <a:lnTo>
                    <a:pt x="403869" y="281266"/>
                  </a:lnTo>
                  <a:lnTo>
                    <a:pt x="442356" y="256799"/>
                  </a:lnTo>
                  <a:lnTo>
                    <a:pt x="471693" y="227464"/>
                  </a:lnTo>
                  <a:lnTo>
                    <a:pt x="490388" y="194211"/>
                  </a:lnTo>
                  <a:lnTo>
                    <a:pt x="496950" y="157987"/>
                  </a:lnTo>
                  <a:lnTo>
                    <a:pt x="490388" y="121764"/>
                  </a:lnTo>
                  <a:lnTo>
                    <a:pt x="471693" y="88511"/>
                  </a:lnTo>
                  <a:lnTo>
                    <a:pt x="442356" y="59176"/>
                  </a:lnTo>
                  <a:lnTo>
                    <a:pt x="403869" y="34709"/>
                  </a:lnTo>
                  <a:lnTo>
                    <a:pt x="357723" y="16059"/>
                  </a:lnTo>
                  <a:lnTo>
                    <a:pt x="305406" y="4172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85950" y="4956175"/>
              <a:ext cx="497205" cy="316230"/>
            </a:xfrm>
            <a:custGeom>
              <a:avLst/>
              <a:gdLst/>
              <a:ahLst/>
              <a:cxnLst/>
              <a:rect l="l" t="t" r="r" b="b"/>
              <a:pathLst>
                <a:path w="497205" h="316229">
                  <a:moveTo>
                    <a:pt x="0" y="157987"/>
                  </a:moveTo>
                  <a:lnTo>
                    <a:pt x="25254" y="88511"/>
                  </a:lnTo>
                  <a:lnTo>
                    <a:pt x="54584" y="59176"/>
                  </a:lnTo>
                  <a:lnTo>
                    <a:pt x="93057" y="34709"/>
                  </a:lnTo>
                  <a:lnTo>
                    <a:pt x="139181" y="16059"/>
                  </a:lnTo>
                  <a:lnTo>
                    <a:pt x="191464" y="4172"/>
                  </a:lnTo>
                  <a:lnTo>
                    <a:pt x="248412" y="0"/>
                  </a:lnTo>
                  <a:lnTo>
                    <a:pt x="305406" y="4172"/>
                  </a:lnTo>
                  <a:lnTo>
                    <a:pt x="357723" y="16059"/>
                  </a:lnTo>
                  <a:lnTo>
                    <a:pt x="403869" y="34709"/>
                  </a:lnTo>
                  <a:lnTo>
                    <a:pt x="442356" y="59176"/>
                  </a:lnTo>
                  <a:lnTo>
                    <a:pt x="471693" y="88511"/>
                  </a:lnTo>
                  <a:lnTo>
                    <a:pt x="490388" y="121764"/>
                  </a:lnTo>
                  <a:lnTo>
                    <a:pt x="496950" y="157987"/>
                  </a:lnTo>
                  <a:lnTo>
                    <a:pt x="490388" y="194211"/>
                  </a:lnTo>
                  <a:lnTo>
                    <a:pt x="471693" y="227464"/>
                  </a:lnTo>
                  <a:lnTo>
                    <a:pt x="442356" y="256799"/>
                  </a:lnTo>
                  <a:lnTo>
                    <a:pt x="403869" y="281266"/>
                  </a:lnTo>
                  <a:lnTo>
                    <a:pt x="357723" y="299916"/>
                  </a:lnTo>
                  <a:lnTo>
                    <a:pt x="305406" y="311803"/>
                  </a:lnTo>
                  <a:lnTo>
                    <a:pt x="248412" y="315975"/>
                  </a:lnTo>
                  <a:lnTo>
                    <a:pt x="191464" y="311803"/>
                  </a:lnTo>
                  <a:lnTo>
                    <a:pt x="139181" y="299916"/>
                  </a:lnTo>
                  <a:lnTo>
                    <a:pt x="93057" y="281266"/>
                  </a:lnTo>
                  <a:lnTo>
                    <a:pt x="54584" y="256799"/>
                  </a:lnTo>
                  <a:lnTo>
                    <a:pt x="25254" y="227464"/>
                  </a:lnTo>
                  <a:lnTo>
                    <a:pt x="6562" y="194211"/>
                  </a:lnTo>
                  <a:lnTo>
                    <a:pt x="0" y="157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05964" y="49500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84363" y="4125848"/>
            <a:ext cx="4333875" cy="1649730"/>
            <a:chOff x="1384363" y="4125848"/>
            <a:chExt cx="4333875" cy="1649730"/>
          </a:xfrm>
        </p:grpSpPr>
        <p:sp>
          <p:nvSpPr>
            <p:cNvPr id="25" name="object 25"/>
            <p:cNvSpPr/>
            <p:nvPr/>
          </p:nvSpPr>
          <p:spPr>
            <a:xfrm>
              <a:off x="1389125" y="5456300"/>
              <a:ext cx="498475" cy="314325"/>
            </a:xfrm>
            <a:custGeom>
              <a:avLst/>
              <a:gdLst/>
              <a:ahLst/>
              <a:cxnLst/>
              <a:rect l="l" t="t" r="r" b="b"/>
              <a:pathLst>
                <a:path w="498475" h="314325">
                  <a:moveTo>
                    <a:pt x="249174" y="0"/>
                  </a:moveTo>
                  <a:lnTo>
                    <a:pt x="192023" y="4150"/>
                  </a:lnTo>
                  <a:lnTo>
                    <a:pt x="139570" y="15971"/>
                  </a:lnTo>
                  <a:lnTo>
                    <a:pt x="93306" y="34519"/>
                  </a:lnTo>
                  <a:lnTo>
                    <a:pt x="54724" y="58850"/>
                  </a:lnTo>
                  <a:lnTo>
                    <a:pt x="25317" y="88020"/>
                  </a:lnTo>
                  <a:lnTo>
                    <a:pt x="0" y="157099"/>
                  </a:lnTo>
                  <a:lnTo>
                    <a:pt x="6578" y="193136"/>
                  </a:lnTo>
                  <a:lnTo>
                    <a:pt x="54724" y="255398"/>
                  </a:lnTo>
                  <a:lnTo>
                    <a:pt x="93306" y="279736"/>
                  </a:lnTo>
                  <a:lnTo>
                    <a:pt x="139570" y="298288"/>
                  </a:lnTo>
                  <a:lnTo>
                    <a:pt x="192024" y="310111"/>
                  </a:lnTo>
                  <a:lnTo>
                    <a:pt x="249174" y="314261"/>
                  </a:lnTo>
                  <a:lnTo>
                    <a:pt x="306331" y="310111"/>
                  </a:lnTo>
                  <a:lnTo>
                    <a:pt x="358802" y="298288"/>
                  </a:lnTo>
                  <a:lnTo>
                    <a:pt x="405091" y="279736"/>
                  </a:lnTo>
                  <a:lnTo>
                    <a:pt x="443700" y="255398"/>
                  </a:lnTo>
                  <a:lnTo>
                    <a:pt x="473132" y="226217"/>
                  </a:lnTo>
                  <a:lnTo>
                    <a:pt x="498475" y="157099"/>
                  </a:lnTo>
                  <a:lnTo>
                    <a:pt x="491889" y="121084"/>
                  </a:lnTo>
                  <a:lnTo>
                    <a:pt x="443700" y="58850"/>
                  </a:lnTo>
                  <a:lnTo>
                    <a:pt x="405091" y="34519"/>
                  </a:lnTo>
                  <a:lnTo>
                    <a:pt x="358802" y="15971"/>
                  </a:lnTo>
                  <a:lnTo>
                    <a:pt x="306331" y="4150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89125" y="5456300"/>
              <a:ext cx="498475" cy="314325"/>
            </a:xfrm>
            <a:custGeom>
              <a:avLst/>
              <a:gdLst/>
              <a:ahLst/>
              <a:cxnLst/>
              <a:rect l="l" t="t" r="r" b="b"/>
              <a:pathLst>
                <a:path w="498475" h="314325">
                  <a:moveTo>
                    <a:pt x="0" y="157099"/>
                  </a:moveTo>
                  <a:lnTo>
                    <a:pt x="25317" y="88020"/>
                  </a:lnTo>
                  <a:lnTo>
                    <a:pt x="54724" y="58850"/>
                  </a:lnTo>
                  <a:lnTo>
                    <a:pt x="93306" y="34519"/>
                  </a:lnTo>
                  <a:lnTo>
                    <a:pt x="139570" y="15971"/>
                  </a:lnTo>
                  <a:lnTo>
                    <a:pt x="192023" y="4150"/>
                  </a:lnTo>
                  <a:lnTo>
                    <a:pt x="249174" y="0"/>
                  </a:lnTo>
                  <a:lnTo>
                    <a:pt x="306331" y="4150"/>
                  </a:lnTo>
                  <a:lnTo>
                    <a:pt x="358802" y="15971"/>
                  </a:lnTo>
                  <a:lnTo>
                    <a:pt x="405091" y="34519"/>
                  </a:lnTo>
                  <a:lnTo>
                    <a:pt x="443700" y="58850"/>
                  </a:lnTo>
                  <a:lnTo>
                    <a:pt x="473132" y="88020"/>
                  </a:lnTo>
                  <a:lnTo>
                    <a:pt x="498475" y="157099"/>
                  </a:lnTo>
                  <a:lnTo>
                    <a:pt x="491889" y="193136"/>
                  </a:lnTo>
                  <a:lnTo>
                    <a:pt x="443700" y="255398"/>
                  </a:lnTo>
                  <a:lnTo>
                    <a:pt x="405091" y="279736"/>
                  </a:lnTo>
                  <a:lnTo>
                    <a:pt x="358802" y="298288"/>
                  </a:lnTo>
                  <a:lnTo>
                    <a:pt x="306331" y="310111"/>
                  </a:lnTo>
                  <a:lnTo>
                    <a:pt x="249174" y="314261"/>
                  </a:lnTo>
                  <a:lnTo>
                    <a:pt x="192024" y="310111"/>
                  </a:lnTo>
                  <a:lnTo>
                    <a:pt x="139570" y="298288"/>
                  </a:lnTo>
                  <a:lnTo>
                    <a:pt x="93306" y="279736"/>
                  </a:lnTo>
                  <a:lnTo>
                    <a:pt x="54724" y="255398"/>
                  </a:lnTo>
                  <a:lnTo>
                    <a:pt x="25317" y="226217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8054" y="521360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01676" y="210693"/>
                  </a:moveTo>
                  <a:lnTo>
                    <a:pt x="179196" y="233172"/>
                  </a:lnTo>
                  <a:lnTo>
                    <a:pt x="259969" y="260096"/>
                  </a:lnTo>
                  <a:lnTo>
                    <a:pt x="246506" y="219710"/>
                  </a:lnTo>
                  <a:lnTo>
                    <a:pt x="210693" y="219710"/>
                  </a:lnTo>
                  <a:lnTo>
                    <a:pt x="201676" y="210693"/>
                  </a:lnTo>
                  <a:close/>
                </a:path>
                <a:path w="260350" h="260350">
                  <a:moveTo>
                    <a:pt x="210629" y="201739"/>
                  </a:moveTo>
                  <a:lnTo>
                    <a:pt x="201676" y="210693"/>
                  </a:lnTo>
                  <a:lnTo>
                    <a:pt x="210693" y="219710"/>
                  </a:lnTo>
                  <a:lnTo>
                    <a:pt x="219582" y="210693"/>
                  </a:lnTo>
                  <a:lnTo>
                    <a:pt x="210629" y="201739"/>
                  </a:lnTo>
                  <a:close/>
                </a:path>
                <a:path w="260350" h="260350">
                  <a:moveTo>
                    <a:pt x="233044" y="179324"/>
                  </a:moveTo>
                  <a:lnTo>
                    <a:pt x="210629" y="201739"/>
                  </a:lnTo>
                  <a:lnTo>
                    <a:pt x="219582" y="210693"/>
                  </a:lnTo>
                  <a:lnTo>
                    <a:pt x="210693" y="219710"/>
                  </a:lnTo>
                  <a:lnTo>
                    <a:pt x="246506" y="219710"/>
                  </a:lnTo>
                  <a:lnTo>
                    <a:pt x="233044" y="179324"/>
                  </a:lnTo>
                  <a:close/>
                </a:path>
                <a:path w="260350" h="260350">
                  <a:moveTo>
                    <a:pt x="8889" y="0"/>
                  </a:moveTo>
                  <a:lnTo>
                    <a:pt x="0" y="9017"/>
                  </a:lnTo>
                  <a:lnTo>
                    <a:pt x="201676" y="210693"/>
                  </a:lnTo>
                  <a:lnTo>
                    <a:pt x="210629" y="20173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4725" y="5248655"/>
              <a:ext cx="237871" cy="24879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173349" y="4125848"/>
              <a:ext cx="2545080" cy="114300"/>
            </a:xfrm>
            <a:custGeom>
              <a:avLst/>
              <a:gdLst/>
              <a:ahLst/>
              <a:cxnLst/>
              <a:rect l="l" t="t" r="r" b="b"/>
              <a:pathLst>
                <a:path w="2545079" h="114300">
                  <a:moveTo>
                    <a:pt x="2430526" y="76326"/>
                  </a:moveTo>
                  <a:lnTo>
                    <a:pt x="2430526" y="114300"/>
                  </a:lnTo>
                  <a:lnTo>
                    <a:pt x="2506641" y="76326"/>
                  </a:lnTo>
                  <a:lnTo>
                    <a:pt x="2430526" y="76326"/>
                  </a:lnTo>
                  <a:close/>
                </a:path>
                <a:path w="2545079" h="114300">
                  <a:moveTo>
                    <a:pt x="2430526" y="38226"/>
                  </a:moveTo>
                  <a:lnTo>
                    <a:pt x="2430526" y="76326"/>
                  </a:lnTo>
                  <a:lnTo>
                    <a:pt x="2449576" y="76326"/>
                  </a:lnTo>
                  <a:lnTo>
                    <a:pt x="2449576" y="38226"/>
                  </a:lnTo>
                  <a:lnTo>
                    <a:pt x="2430526" y="38226"/>
                  </a:lnTo>
                  <a:close/>
                </a:path>
                <a:path w="2545079" h="114300">
                  <a:moveTo>
                    <a:pt x="2430526" y="0"/>
                  </a:moveTo>
                  <a:lnTo>
                    <a:pt x="2430526" y="38226"/>
                  </a:lnTo>
                  <a:lnTo>
                    <a:pt x="2449576" y="38226"/>
                  </a:lnTo>
                  <a:lnTo>
                    <a:pt x="2449576" y="76326"/>
                  </a:lnTo>
                  <a:lnTo>
                    <a:pt x="2506643" y="76326"/>
                  </a:lnTo>
                  <a:lnTo>
                    <a:pt x="2544826" y="57276"/>
                  </a:lnTo>
                  <a:lnTo>
                    <a:pt x="2430526" y="0"/>
                  </a:lnTo>
                  <a:close/>
                </a:path>
                <a:path w="2545079" h="114300">
                  <a:moveTo>
                    <a:pt x="0" y="38100"/>
                  </a:moveTo>
                  <a:lnTo>
                    <a:pt x="0" y="76200"/>
                  </a:lnTo>
                  <a:lnTo>
                    <a:pt x="2430526" y="76326"/>
                  </a:lnTo>
                  <a:lnTo>
                    <a:pt x="2430526" y="38226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5525" y="5456300"/>
              <a:ext cx="497205" cy="314325"/>
            </a:xfrm>
            <a:custGeom>
              <a:avLst/>
              <a:gdLst/>
              <a:ahLst/>
              <a:cxnLst/>
              <a:rect l="l" t="t" r="r" b="b"/>
              <a:pathLst>
                <a:path w="497205" h="314325">
                  <a:moveTo>
                    <a:pt x="248412" y="0"/>
                  </a:moveTo>
                  <a:lnTo>
                    <a:pt x="191464" y="4150"/>
                  </a:lnTo>
                  <a:lnTo>
                    <a:pt x="139181" y="15971"/>
                  </a:lnTo>
                  <a:lnTo>
                    <a:pt x="93057" y="34519"/>
                  </a:lnTo>
                  <a:lnTo>
                    <a:pt x="54584" y="58850"/>
                  </a:lnTo>
                  <a:lnTo>
                    <a:pt x="25254" y="88020"/>
                  </a:lnTo>
                  <a:lnTo>
                    <a:pt x="0" y="157099"/>
                  </a:lnTo>
                  <a:lnTo>
                    <a:pt x="6562" y="193136"/>
                  </a:lnTo>
                  <a:lnTo>
                    <a:pt x="54584" y="255398"/>
                  </a:lnTo>
                  <a:lnTo>
                    <a:pt x="93057" y="279736"/>
                  </a:lnTo>
                  <a:lnTo>
                    <a:pt x="139181" y="298288"/>
                  </a:lnTo>
                  <a:lnTo>
                    <a:pt x="191464" y="310111"/>
                  </a:lnTo>
                  <a:lnTo>
                    <a:pt x="248412" y="314261"/>
                  </a:lnTo>
                  <a:lnTo>
                    <a:pt x="305406" y="310111"/>
                  </a:lnTo>
                  <a:lnTo>
                    <a:pt x="357723" y="298288"/>
                  </a:lnTo>
                  <a:lnTo>
                    <a:pt x="403869" y="279736"/>
                  </a:lnTo>
                  <a:lnTo>
                    <a:pt x="442356" y="255398"/>
                  </a:lnTo>
                  <a:lnTo>
                    <a:pt x="471693" y="226217"/>
                  </a:lnTo>
                  <a:lnTo>
                    <a:pt x="496950" y="157099"/>
                  </a:lnTo>
                  <a:lnTo>
                    <a:pt x="490388" y="121084"/>
                  </a:lnTo>
                  <a:lnTo>
                    <a:pt x="442356" y="58850"/>
                  </a:lnTo>
                  <a:lnTo>
                    <a:pt x="403869" y="34519"/>
                  </a:lnTo>
                  <a:lnTo>
                    <a:pt x="357723" y="15971"/>
                  </a:lnTo>
                  <a:lnTo>
                    <a:pt x="305406" y="4150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95525" y="5456300"/>
              <a:ext cx="497205" cy="314325"/>
            </a:xfrm>
            <a:custGeom>
              <a:avLst/>
              <a:gdLst/>
              <a:ahLst/>
              <a:cxnLst/>
              <a:rect l="l" t="t" r="r" b="b"/>
              <a:pathLst>
                <a:path w="497205" h="314325">
                  <a:moveTo>
                    <a:pt x="0" y="157099"/>
                  </a:moveTo>
                  <a:lnTo>
                    <a:pt x="25254" y="88020"/>
                  </a:lnTo>
                  <a:lnTo>
                    <a:pt x="54584" y="58850"/>
                  </a:lnTo>
                  <a:lnTo>
                    <a:pt x="93057" y="34519"/>
                  </a:lnTo>
                  <a:lnTo>
                    <a:pt x="139181" y="15971"/>
                  </a:lnTo>
                  <a:lnTo>
                    <a:pt x="191464" y="4150"/>
                  </a:lnTo>
                  <a:lnTo>
                    <a:pt x="248412" y="0"/>
                  </a:lnTo>
                  <a:lnTo>
                    <a:pt x="305406" y="4150"/>
                  </a:lnTo>
                  <a:lnTo>
                    <a:pt x="357723" y="15971"/>
                  </a:lnTo>
                  <a:lnTo>
                    <a:pt x="403869" y="34519"/>
                  </a:lnTo>
                  <a:lnTo>
                    <a:pt x="442356" y="58850"/>
                  </a:lnTo>
                  <a:lnTo>
                    <a:pt x="471693" y="88020"/>
                  </a:lnTo>
                  <a:lnTo>
                    <a:pt x="496950" y="157099"/>
                  </a:lnTo>
                  <a:lnTo>
                    <a:pt x="490388" y="193136"/>
                  </a:lnTo>
                  <a:lnTo>
                    <a:pt x="442356" y="255398"/>
                  </a:lnTo>
                  <a:lnTo>
                    <a:pt x="403869" y="279736"/>
                  </a:lnTo>
                  <a:lnTo>
                    <a:pt x="357723" y="298288"/>
                  </a:lnTo>
                  <a:lnTo>
                    <a:pt x="305406" y="310111"/>
                  </a:lnTo>
                  <a:lnTo>
                    <a:pt x="248412" y="314261"/>
                  </a:lnTo>
                  <a:lnTo>
                    <a:pt x="191464" y="310111"/>
                  </a:lnTo>
                  <a:lnTo>
                    <a:pt x="139181" y="298288"/>
                  </a:lnTo>
                  <a:lnTo>
                    <a:pt x="93057" y="279736"/>
                  </a:lnTo>
                  <a:lnTo>
                    <a:pt x="54584" y="255398"/>
                  </a:lnTo>
                  <a:lnTo>
                    <a:pt x="25254" y="226217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71091" y="5449316"/>
            <a:ext cx="1738630" cy="81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spc="-50">
                <a:latin typeface="Calibri"/>
                <a:cs typeface="Calibri"/>
              </a:rPr>
              <a:t>9</a:t>
            </a:r>
            <a:r>
              <a:rPr sz="1800">
                <a:latin typeface="Calibri"/>
                <a:cs typeface="Calibri"/>
              </a:rPr>
              <a:t>	</a:t>
            </a:r>
            <a:r>
              <a:rPr sz="1800" spc="-25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1800" b="1">
                <a:solidFill>
                  <a:srgbClr val="3333CC"/>
                </a:solidFill>
                <a:latin typeface="Calibri"/>
                <a:cs typeface="Calibri"/>
              </a:rPr>
              <a:t>Başlangıçtaki</a:t>
            </a:r>
            <a:r>
              <a:rPr sz="1800" b="1" spc="-65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spc="-20">
                <a:solidFill>
                  <a:srgbClr val="3333CC"/>
                </a:solidFill>
                <a:latin typeface="Calibri"/>
                <a:cs typeface="Calibri"/>
              </a:rPr>
              <a:t>ağaç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373937" y="4949761"/>
            <a:ext cx="506730" cy="322580"/>
            <a:chOff x="7373937" y="4949761"/>
            <a:chExt cx="506730" cy="322580"/>
          </a:xfrm>
        </p:grpSpPr>
        <p:sp>
          <p:nvSpPr>
            <p:cNvPr id="34" name="object 34"/>
            <p:cNvSpPr/>
            <p:nvPr/>
          </p:nvSpPr>
          <p:spPr>
            <a:xfrm>
              <a:off x="7378700" y="4954523"/>
              <a:ext cx="497205" cy="313055"/>
            </a:xfrm>
            <a:custGeom>
              <a:avLst/>
              <a:gdLst/>
              <a:ahLst/>
              <a:cxnLst/>
              <a:rect l="l" t="t" r="r" b="b"/>
              <a:pathLst>
                <a:path w="497204" h="313054">
                  <a:moveTo>
                    <a:pt x="248411" y="0"/>
                  </a:moveTo>
                  <a:lnTo>
                    <a:pt x="191464" y="4135"/>
                  </a:lnTo>
                  <a:lnTo>
                    <a:pt x="139181" y="15912"/>
                  </a:lnTo>
                  <a:lnTo>
                    <a:pt x="93057" y="34389"/>
                  </a:lnTo>
                  <a:lnTo>
                    <a:pt x="54584" y="58625"/>
                  </a:lnTo>
                  <a:lnTo>
                    <a:pt x="25254" y="87678"/>
                  </a:lnTo>
                  <a:lnTo>
                    <a:pt x="0" y="156463"/>
                  </a:lnTo>
                  <a:lnTo>
                    <a:pt x="6562" y="192316"/>
                  </a:lnTo>
                  <a:lnTo>
                    <a:pt x="54584" y="254252"/>
                  </a:lnTo>
                  <a:lnTo>
                    <a:pt x="93057" y="278461"/>
                  </a:lnTo>
                  <a:lnTo>
                    <a:pt x="139181" y="296913"/>
                  </a:lnTo>
                  <a:lnTo>
                    <a:pt x="191464" y="308672"/>
                  </a:lnTo>
                  <a:lnTo>
                    <a:pt x="248411" y="312800"/>
                  </a:lnTo>
                  <a:lnTo>
                    <a:pt x="305406" y="308672"/>
                  </a:lnTo>
                  <a:lnTo>
                    <a:pt x="357723" y="296913"/>
                  </a:lnTo>
                  <a:lnTo>
                    <a:pt x="403869" y="278461"/>
                  </a:lnTo>
                  <a:lnTo>
                    <a:pt x="442356" y="254252"/>
                  </a:lnTo>
                  <a:lnTo>
                    <a:pt x="471693" y="225224"/>
                  </a:lnTo>
                  <a:lnTo>
                    <a:pt x="496950" y="156463"/>
                  </a:lnTo>
                  <a:lnTo>
                    <a:pt x="490388" y="120604"/>
                  </a:lnTo>
                  <a:lnTo>
                    <a:pt x="442356" y="58625"/>
                  </a:lnTo>
                  <a:lnTo>
                    <a:pt x="403869" y="34389"/>
                  </a:lnTo>
                  <a:lnTo>
                    <a:pt x="357723" y="15912"/>
                  </a:lnTo>
                  <a:lnTo>
                    <a:pt x="305406" y="4135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78700" y="4954523"/>
              <a:ext cx="497205" cy="313055"/>
            </a:xfrm>
            <a:custGeom>
              <a:avLst/>
              <a:gdLst/>
              <a:ahLst/>
              <a:cxnLst/>
              <a:rect l="l" t="t" r="r" b="b"/>
              <a:pathLst>
                <a:path w="497204" h="313054">
                  <a:moveTo>
                    <a:pt x="0" y="156463"/>
                  </a:moveTo>
                  <a:lnTo>
                    <a:pt x="25254" y="87678"/>
                  </a:lnTo>
                  <a:lnTo>
                    <a:pt x="54584" y="58625"/>
                  </a:lnTo>
                  <a:lnTo>
                    <a:pt x="93057" y="34389"/>
                  </a:lnTo>
                  <a:lnTo>
                    <a:pt x="139181" y="15912"/>
                  </a:lnTo>
                  <a:lnTo>
                    <a:pt x="191464" y="4135"/>
                  </a:lnTo>
                  <a:lnTo>
                    <a:pt x="248411" y="0"/>
                  </a:lnTo>
                  <a:lnTo>
                    <a:pt x="305406" y="4135"/>
                  </a:lnTo>
                  <a:lnTo>
                    <a:pt x="357723" y="15912"/>
                  </a:lnTo>
                  <a:lnTo>
                    <a:pt x="403869" y="34389"/>
                  </a:lnTo>
                  <a:lnTo>
                    <a:pt x="442356" y="58625"/>
                  </a:lnTo>
                  <a:lnTo>
                    <a:pt x="471693" y="87678"/>
                  </a:lnTo>
                  <a:lnTo>
                    <a:pt x="496950" y="156463"/>
                  </a:lnTo>
                  <a:lnTo>
                    <a:pt x="490388" y="192316"/>
                  </a:lnTo>
                  <a:lnTo>
                    <a:pt x="442356" y="254252"/>
                  </a:lnTo>
                  <a:lnTo>
                    <a:pt x="403869" y="278461"/>
                  </a:lnTo>
                  <a:lnTo>
                    <a:pt x="357723" y="296913"/>
                  </a:lnTo>
                  <a:lnTo>
                    <a:pt x="305406" y="308672"/>
                  </a:lnTo>
                  <a:lnTo>
                    <a:pt x="248411" y="312800"/>
                  </a:lnTo>
                  <a:lnTo>
                    <a:pt x="191464" y="308672"/>
                  </a:lnTo>
                  <a:lnTo>
                    <a:pt x="139181" y="296913"/>
                  </a:lnTo>
                  <a:lnTo>
                    <a:pt x="93057" y="278461"/>
                  </a:lnTo>
                  <a:lnTo>
                    <a:pt x="54584" y="254252"/>
                  </a:lnTo>
                  <a:lnTo>
                    <a:pt x="25254" y="225224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499350" y="494672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1765" y="1633855"/>
            <a:ext cx="6546215" cy="168846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46100" marR="645795" indent="-534035">
              <a:lnSpc>
                <a:spcPts val="2160"/>
              </a:lnSpc>
              <a:spcBef>
                <a:spcPts val="375"/>
              </a:spcBef>
              <a:tabLst>
                <a:tab pos="5461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Burada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dengeli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olmasının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yanı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sıra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12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O(1)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zamanında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erişilebiliyor.</a:t>
            </a:r>
            <a:endParaRPr sz="2000">
              <a:latin typeface="Calibri"/>
              <a:cs typeface="Calibri"/>
            </a:endParaRPr>
          </a:p>
          <a:p>
            <a:pPr marL="546100" marR="5080" indent="-534035">
              <a:lnSpc>
                <a:spcPts val="2160"/>
              </a:lnSpc>
              <a:spcBef>
                <a:spcPts val="480"/>
              </a:spcBef>
              <a:tabLst>
                <a:tab pos="5461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Aktif</a:t>
            </a:r>
            <a:r>
              <a:rPr sz="20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(son</a:t>
            </a:r>
            <a:r>
              <a:rPr sz="20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erişilenler)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köke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doğru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taşınırken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aktif 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olmayan</a:t>
            </a:r>
            <a:r>
              <a:rPr sz="2000" spc="-7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düğümler</a:t>
            </a:r>
            <a:r>
              <a:rPr sz="2000" spc="-8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kökten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uzaklaştırılır.</a:t>
            </a:r>
            <a:endParaRPr sz="2000">
              <a:latin typeface="Calibri"/>
              <a:cs typeface="Calibri"/>
            </a:endParaRPr>
          </a:p>
          <a:p>
            <a:pPr marL="1041400">
              <a:lnSpc>
                <a:spcPct val="100000"/>
              </a:lnSpc>
              <a:spcBef>
                <a:spcPts val="1780"/>
              </a:spcBef>
              <a:tabLst>
                <a:tab pos="6147435" algn="l"/>
              </a:tabLst>
            </a:pPr>
            <a:r>
              <a:rPr sz="2400" b="1" spc="-37" baseline="3472">
                <a:latin typeface="Calibri"/>
                <a:cs typeface="Calibri"/>
              </a:rPr>
              <a:t>Kök</a:t>
            </a:r>
            <a:r>
              <a:rPr sz="2400" b="1" baseline="3472">
                <a:latin typeface="Calibri"/>
                <a:cs typeface="Calibri"/>
              </a:rPr>
              <a:t>	</a:t>
            </a:r>
            <a:r>
              <a:rPr sz="1600" b="1" spc="-25">
                <a:latin typeface="Calibri"/>
                <a:cs typeface="Calibri"/>
              </a:rPr>
              <a:t>Kök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019988" y="3630612"/>
            <a:ext cx="508000" cy="322580"/>
            <a:chOff x="7019988" y="3630612"/>
            <a:chExt cx="508000" cy="322580"/>
          </a:xfrm>
        </p:grpSpPr>
        <p:sp>
          <p:nvSpPr>
            <p:cNvPr id="39" name="object 39"/>
            <p:cNvSpPr/>
            <p:nvPr/>
          </p:nvSpPr>
          <p:spPr>
            <a:xfrm>
              <a:off x="7024751" y="3635375"/>
              <a:ext cx="498475" cy="313055"/>
            </a:xfrm>
            <a:custGeom>
              <a:avLst/>
              <a:gdLst/>
              <a:ahLst/>
              <a:cxnLst/>
              <a:rect l="l" t="t" r="r" b="b"/>
              <a:pathLst>
                <a:path w="498475" h="313054">
                  <a:moveTo>
                    <a:pt x="249174" y="0"/>
                  </a:moveTo>
                  <a:lnTo>
                    <a:pt x="192024" y="4128"/>
                  </a:lnTo>
                  <a:lnTo>
                    <a:pt x="139570" y="15887"/>
                  </a:lnTo>
                  <a:lnTo>
                    <a:pt x="93306" y="34339"/>
                  </a:lnTo>
                  <a:lnTo>
                    <a:pt x="54724" y="58548"/>
                  </a:lnTo>
                  <a:lnTo>
                    <a:pt x="25317" y="87576"/>
                  </a:lnTo>
                  <a:lnTo>
                    <a:pt x="0" y="156337"/>
                  </a:lnTo>
                  <a:lnTo>
                    <a:pt x="6578" y="192196"/>
                  </a:lnTo>
                  <a:lnTo>
                    <a:pt x="54724" y="254175"/>
                  </a:lnTo>
                  <a:lnTo>
                    <a:pt x="93306" y="278411"/>
                  </a:lnTo>
                  <a:lnTo>
                    <a:pt x="139570" y="296888"/>
                  </a:lnTo>
                  <a:lnTo>
                    <a:pt x="192024" y="308665"/>
                  </a:lnTo>
                  <a:lnTo>
                    <a:pt x="249174" y="312800"/>
                  </a:lnTo>
                  <a:lnTo>
                    <a:pt x="306331" y="308665"/>
                  </a:lnTo>
                  <a:lnTo>
                    <a:pt x="358802" y="296888"/>
                  </a:lnTo>
                  <a:lnTo>
                    <a:pt x="405091" y="278411"/>
                  </a:lnTo>
                  <a:lnTo>
                    <a:pt x="443700" y="254175"/>
                  </a:lnTo>
                  <a:lnTo>
                    <a:pt x="473132" y="225122"/>
                  </a:lnTo>
                  <a:lnTo>
                    <a:pt x="498475" y="156337"/>
                  </a:lnTo>
                  <a:lnTo>
                    <a:pt x="491889" y="120484"/>
                  </a:lnTo>
                  <a:lnTo>
                    <a:pt x="443700" y="58548"/>
                  </a:lnTo>
                  <a:lnTo>
                    <a:pt x="405091" y="34339"/>
                  </a:lnTo>
                  <a:lnTo>
                    <a:pt x="358802" y="15887"/>
                  </a:lnTo>
                  <a:lnTo>
                    <a:pt x="306331" y="4128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24751" y="3635375"/>
              <a:ext cx="498475" cy="313055"/>
            </a:xfrm>
            <a:custGeom>
              <a:avLst/>
              <a:gdLst/>
              <a:ahLst/>
              <a:cxnLst/>
              <a:rect l="l" t="t" r="r" b="b"/>
              <a:pathLst>
                <a:path w="498475" h="313054">
                  <a:moveTo>
                    <a:pt x="0" y="156337"/>
                  </a:moveTo>
                  <a:lnTo>
                    <a:pt x="25317" y="87576"/>
                  </a:lnTo>
                  <a:lnTo>
                    <a:pt x="54724" y="58548"/>
                  </a:lnTo>
                  <a:lnTo>
                    <a:pt x="93306" y="34339"/>
                  </a:lnTo>
                  <a:lnTo>
                    <a:pt x="139570" y="15887"/>
                  </a:lnTo>
                  <a:lnTo>
                    <a:pt x="192024" y="4128"/>
                  </a:lnTo>
                  <a:lnTo>
                    <a:pt x="249174" y="0"/>
                  </a:lnTo>
                  <a:lnTo>
                    <a:pt x="306331" y="4128"/>
                  </a:lnTo>
                  <a:lnTo>
                    <a:pt x="358802" y="15887"/>
                  </a:lnTo>
                  <a:lnTo>
                    <a:pt x="405091" y="34339"/>
                  </a:lnTo>
                  <a:lnTo>
                    <a:pt x="443700" y="58548"/>
                  </a:lnTo>
                  <a:lnTo>
                    <a:pt x="473132" y="87576"/>
                  </a:lnTo>
                  <a:lnTo>
                    <a:pt x="498475" y="156337"/>
                  </a:lnTo>
                  <a:lnTo>
                    <a:pt x="491889" y="192196"/>
                  </a:lnTo>
                  <a:lnTo>
                    <a:pt x="443700" y="254175"/>
                  </a:lnTo>
                  <a:lnTo>
                    <a:pt x="405091" y="278411"/>
                  </a:lnTo>
                  <a:lnTo>
                    <a:pt x="358802" y="296888"/>
                  </a:lnTo>
                  <a:lnTo>
                    <a:pt x="306331" y="308665"/>
                  </a:lnTo>
                  <a:lnTo>
                    <a:pt x="249174" y="312800"/>
                  </a:lnTo>
                  <a:lnTo>
                    <a:pt x="192024" y="308665"/>
                  </a:lnTo>
                  <a:lnTo>
                    <a:pt x="139570" y="296888"/>
                  </a:lnTo>
                  <a:lnTo>
                    <a:pt x="93306" y="278411"/>
                  </a:lnTo>
                  <a:lnTo>
                    <a:pt x="54724" y="254175"/>
                  </a:lnTo>
                  <a:lnTo>
                    <a:pt x="25317" y="225122"/>
                  </a:lnTo>
                  <a:lnTo>
                    <a:pt x="0" y="156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038350" y="3627196"/>
            <a:ext cx="5365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0005" algn="l"/>
              </a:tabLst>
            </a:pPr>
            <a:r>
              <a:rPr sz="2700" spc="-37" baseline="3086">
                <a:latin typeface="Calibri"/>
                <a:cs typeface="Calibri"/>
              </a:rPr>
              <a:t>15</a:t>
            </a:r>
            <a:r>
              <a:rPr sz="2700" baseline="3086">
                <a:latin typeface="Calibri"/>
                <a:cs typeface="Calibri"/>
              </a:rPr>
              <a:t>	</a:t>
            </a:r>
            <a:r>
              <a:rPr sz="1800" spc="-2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323012" y="4294187"/>
            <a:ext cx="506730" cy="323850"/>
            <a:chOff x="6323012" y="4294187"/>
            <a:chExt cx="506730" cy="323850"/>
          </a:xfrm>
        </p:grpSpPr>
        <p:sp>
          <p:nvSpPr>
            <p:cNvPr id="43" name="object 43"/>
            <p:cNvSpPr/>
            <p:nvPr/>
          </p:nvSpPr>
          <p:spPr>
            <a:xfrm>
              <a:off x="6327775" y="4298950"/>
              <a:ext cx="497205" cy="314325"/>
            </a:xfrm>
            <a:custGeom>
              <a:avLst/>
              <a:gdLst/>
              <a:ahLst/>
              <a:cxnLst/>
              <a:rect l="l" t="t" r="r" b="b"/>
              <a:pathLst>
                <a:path w="497204" h="314325">
                  <a:moveTo>
                    <a:pt x="248411" y="0"/>
                  </a:moveTo>
                  <a:lnTo>
                    <a:pt x="191464" y="4150"/>
                  </a:lnTo>
                  <a:lnTo>
                    <a:pt x="139181" y="15971"/>
                  </a:lnTo>
                  <a:lnTo>
                    <a:pt x="93057" y="34519"/>
                  </a:lnTo>
                  <a:lnTo>
                    <a:pt x="54584" y="58850"/>
                  </a:lnTo>
                  <a:lnTo>
                    <a:pt x="25254" y="88020"/>
                  </a:lnTo>
                  <a:lnTo>
                    <a:pt x="0" y="157099"/>
                  </a:lnTo>
                  <a:lnTo>
                    <a:pt x="6562" y="193160"/>
                  </a:lnTo>
                  <a:lnTo>
                    <a:pt x="54584" y="255450"/>
                  </a:lnTo>
                  <a:lnTo>
                    <a:pt x="93057" y="279795"/>
                  </a:lnTo>
                  <a:lnTo>
                    <a:pt x="139181" y="298350"/>
                  </a:lnTo>
                  <a:lnTo>
                    <a:pt x="191464" y="310174"/>
                  </a:lnTo>
                  <a:lnTo>
                    <a:pt x="248411" y="314325"/>
                  </a:lnTo>
                  <a:lnTo>
                    <a:pt x="305406" y="310174"/>
                  </a:lnTo>
                  <a:lnTo>
                    <a:pt x="357723" y="298350"/>
                  </a:lnTo>
                  <a:lnTo>
                    <a:pt x="403869" y="279795"/>
                  </a:lnTo>
                  <a:lnTo>
                    <a:pt x="442356" y="255450"/>
                  </a:lnTo>
                  <a:lnTo>
                    <a:pt x="471693" y="226258"/>
                  </a:lnTo>
                  <a:lnTo>
                    <a:pt x="496950" y="157099"/>
                  </a:lnTo>
                  <a:lnTo>
                    <a:pt x="490388" y="121084"/>
                  </a:lnTo>
                  <a:lnTo>
                    <a:pt x="442356" y="58850"/>
                  </a:lnTo>
                  <a:lnTo>
                    <a:pt x="403869" y="34519"/>
                  </a:lnTo>
                  <a:lnTo>
                    <a:pt x="357723" y="15971"/>
                  </a:lnTo>
                  <a:lnTo>
                    <a:pt x="305406" y="4150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27775" y="4298950"/>
              <a:ext cx="497205" cy="314325"/>
            </a:xfrm>
            <a:custGeom>
              <a:avLst/>
              <a:gdLst/>
              <a:ahLst/>
              <a:cxnLst/>
              <a:rect l="l" t="t" r="r" b="b"/>
              <a:pathLst>
                <a:path w="497204" h="314325">
                  <a:moveTo>
                    <a:pt x="0" y="157099"/>
                  </a:moveTo>
                  <a:lnTo>
                    <a:pt x="25254" y="88020"/>
                  </a:lnTo>
                  <a:lnTo>
                    <a:pt x="54584" y="58850"/>
                  </a:lnTo>
                  <a:lnTo>
                    <a:pt x="93057" y="34519"/>
                  </a:lnTo>
                  <a:lnTo>
                    <a:pt x="139181" y="15971"/>
                  </a:lnTo>
                  <a:lnTo>
                    <a:pt x="191464" y="4150"/>
                  </a:lnTo>
                  <a:lnTo>
                    <a:pt x="248411" y="0"/>
                  </a:lnTo>
                  <a:lnTo>
                    <a:pt x="305406" y="4150"/>
                  </a:lnTo>
                  <a:lnTo>
                    <a:pt x="357723" y="15971"/>
                  </a:lnTo>
                  <a:lnTo>
                    <a:pt x="403869" y="34519"/>
                  </a:lnTo>
                  <a:lnTo>
                    <a:pt x="442356" y="58850"/>
                  </a:lnTo>
                  <a:lnTo>
                    <a:pt x="471693" y="88020"/>
                  </a:lnTo>
                  <a:lnTo>
                    <a:pt x="496950" y="157099"/>
                  </a:lnTo>
                  <a:lnTo>
                    <a:pt x="490388" y="193160"/>
                  </a:lnTo>
                  <a:lnTo>
                    <a:pt x="442356" y="255450"/>
                  </a:lnTo>
                  <a:lnTo>
                    <a:pt x="403869" y="279795"/>
                  </a:lnTo>
                  <a:lnTo>
                    <a:pt x="357723" y="298350"/>
                  </a:lnTo>
                  <a:lnTo>
                    <a:pt x="305406" y="310174"/>
                  </a:lnTo>
                  <a:lnTo>
                    <a:pt x="248411" y="314325"/>
                  </a:lnTo>
                  <a:lnTo>
                    <a:pt x="191464" y="310174"/>
                  </a:lnTo>
                  <a:lnTo>
                    <a:pt x="139181" y="298350"/>
                  </a:lnTo>
                  <a:lnTo>
                    <a:pt x="93057" y="279795"/>
                  </a:lnTo>
                  <a:lnTo>
                    <a:pt x="54584" y="255450"/>
                  </a:lnTo>
                  <a:lnTo>
                    <a:pt x="25254" y="226258"/>
                  </a:lnTo>
                  <a:lnTo>
                    <a:pt x="0" y="157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506336" y="42919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586662" y="4278312"/>
            <a:ext cx="508000" cy="323850"/>
            <a:chOff x="7586662" y="4278312"/>
            <a:chExt cx="508000" cy="323850"/>
          </a:xfrm>
        </p:grpSpPr>
        <p:sp>
          <p:nvSpPr>
            <p:cNvPr id="47" name="object 47"/>
            <p:cNvSpPr/>
            <p:nvPr/>
          </p:nvSpPr>
          <p:spPr>
            <a:xfrm>
              <a:off x="7591425" y="4283075"/>
              <a:ext cx="498475" cy="314325"/>
            </a:xfrm>
            <a:custGeom>
              <a:avLst/>
              <a:gdLst/>
              <a:ahLst/>
              <a:cxnLst/>
              <a:rect l="l" t="t" r="r" b="b"/>
              <a:pathLst>
                <a:path w="498475" h="314325">
                  <a:moveTo>
                    <a:pt x="249300" y="0"/>
                  </a:moveTo>
                  <a:lnTo>
                    <a:pt x="192143" y="4150"/>
                  </a:lnTo>
                  <a:lnTo>
                    <a:pt x="139672" y="15974"/>
                  </a:lnTo>
                  <a:lnTo>
                    <a:pt x="93383" y="34529"/>
                  </a:lnTo>
                  <a:lnTo>
                    <a:pt x="54774" y="58874"/>
                  </a:lnTo>
                  <a:lnTo>
                    <a:pt x="25342" y="88066"/>
                  </a:lnTo>
                  <a:lnTo>
                    <a:pt x="0" y="157225"/>
                  </a:lnTo>
                  <a:lnTo>
                    <a:pt x="6585" y="193240"/>
                  </a:lnTo>
                  <a:lnTo>
                    <a:pt x="54774" y="255474"/>
                  </a:lnTo>
                  <a:lnTo>
                    <a:pt x="93383" y="279805"/>
                  </a:lnTo>
                  <a:lnTo>
                    <a:pt x="139672" y="298353"/>
                  </a:lnTo>
                  <a:lnTo>
                    <a:pt x="192143" y="310174"/>
                  </a:lnTo>
                  <a:lnTo>
                    <a:pt x="249300" y="314325"/>
                  </a:lnTo>
                  <a:lnTo>
                    <a:pt x="306411" y="310174"/>
                  </a:lnTo>
                  <a:lnTo>
                    <a:pt x="358849" y="298353"/>
                  </a:lnTo>
                  <a:lnTo>
                    <a:pt x="405115" y="279805"/>
                  </a:lnTo>
                  <a:lnTo>
                    <a:pt x="443710" y="255474"/>
                  </a:lnTo>
                  <a:lnTo>
                    <a:pt x="473135" y="226304"/>
                  </a:lnTo>
                  <a:lnTo>
                    <a:pt x="498475" y="157225"/>
                  </a:lnTo>
                  <a:lnTo>
                    <a:pt x="491890" y="121164"/>
                  </a:lnTo>
                  <a:lnTo>
                    <a:pt x="443710" y="58874"/>
                  </a:lnTo>
                  <a:lnTo>
                    <a:pt x="405115" y="34529"/>
                  </a:lnTo>
                  <a:lnTo>
                    <a:pt x="358849" y="15974"/>
                  </a:lnTo>
                  <a:lnTo>
                    <a:pt x="306411" y="4150"/>
                  </a:lnTo>
                  <a:lnTo>
                    <a:pt x="2493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91425" y="4283075"/>
              <a:ext cx="498475" cy="314325"/>
            </a:xfrm>
            <a:custGeom>
              <a:avLst/>
              <a:gdLst/>
              <a:ahLst/>
              <a:cxnLst/>
              <a:rect l="l" t="t" r="r" b="b"/>
              <a:pathLst>
                <a:path w="498475" h="314325">
                  <a:moveTo>
                    <a:pt x="0" y="157225"/>
                  </a:moveTo>
                  <a:lnTo>
                    <a:pt x="25342" y="88066"/>
                  </a:lnTo>
                  <a:lnTo>
                    <a:pt x="54774" y="58874"/>
                  </a:lnTo>
                  <a:lnTo>
                    <a:pt x="93383" y="34529"/>
                  </a:lnTo>
                  <a:lnTo>
                    <a:pt x="139672" y="15974"/>
                  </a:lnTo>
                  <a:lnTo>
                    <a:pt x="192143" y="4150"/>
                  </a:lnTo>
                  <a:lnTo>
                    <a:pt x="249300" y="0"/>
                  </a:lnTo>
                  <a:lnTo>
                    <a:pt x="306411" y="4150"/>
                  </a:lnTo>
                  <a:lnTo>
                    <a:pt x="358849" y="15974"/>
                  </a:lnTo>
                  <a:lnTo>
                    <a:pt x="405115" y="34529"/>
                  </a:lnTo>
                  <a:lnTo>
                    <a:pt x="443710" y="58874"/>
                  </a:lnTo>
                  <a:lnTo>
                    <a:pt x="473135" y="88066"/>
                  </a:lnTo>
                  <a:lnTo>
                    <a:pt x="498475" y="157225"/>
                  </a:lnTo>
                  <a:lnTo>
                    <a:pt x="491890" y="193240"/>
                  </a:lnTo>
                  <a:lnTo>
                    <a:pt x="443710" y="255474"/>
                  </a:lnTo>
                  <a:lnTo>
                    <a:pt x="405115" y="279805"/>
                  </a:lnTo>
                  <a:lnTo>
                    <a:pt x="358849" y="298353"/>
                  </a:lnTo>
                  <a:lnTo>
                    <a:pt x="306411" y="310174"/>
                  </a:lnTo>
                  <a:lnTo>
                    <a:pt x="249300" y="314325"/>
                  </a:lnTo>
                  <a:lnTo>
                    <a:pt x="192143" y="310174"/>
                  </a:lnTo>
                  <a:lnTo>
                    <a:pt x="139672" y="298353"/>
                  </a:lnTo>
                  <a:lnTo>
                    <a:pt x="93383" y="279805"/>
                  </a:lnTo>
                  <a:lnTo>
                    <a:pt x="54774" y="255474"/>
                  </a:lnTo>
                  <a:lnTo>
                    <a:pt x="25342" y="226304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713091" y="42760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927788" y="3410077"/>
            <a:ext cx="1821180" cy="1812925"/>
            <a:chOff x="5927788" y="3410077"/>
            <a:chExt cx="1821180" cy="1812925"/>
          </a:xfrm>
        </p:grpSpPr>
        <p:sp>
          <p:nvSpPr>
            <p:cNvPr id="51" name="object 51"/>
            <p:cNvSpPr/>
            <p:nvPr/>
          </p:nvSpPr>
          <p:spPr>
            <a:xfrm>
              <a:off x="6649974" y="3897502"/>
              <a:ext cx="1098550" cy="428625"/>
            </a:xfrm>
            <a:custGeom>
              <a:avLst/>
              <a:gdLst/>
              <a:ahLst/>
              <a:cxnLst/>
              <a:rect l="l" t="t" r="r" b="b"/>
              <a:pathLst>
                <a:path w="1098550" h="428625">
                  <a:moveTo>
                    <a:pt x="448945" y="9144"/>
                  </a:moveTo>
                  <a:lnTo>
                    <a:pt x="440182" y="0"/>
                  </a:lnTo>
                  <a:lnTo>
                    <a:pt x="50838" y="371233"/>
                  </a:lnTo>
                  <a:lnTo>
                    <a:pt x="28956" y="348234"/>
                  </a:lnTo>
                  <a:lnTo>
                    <a:pt x="0" y="428371"/>
                  </a:lnTo>
                  <a:lnTo>
                    <a:pt x="81534" y="403479"/>
                  </a:lnTo>
                  <a:lnTo>
                    <a:pt x="67995" y="389255"/>
                  </a:lnTo>
                  <a:lnTo>
                    <a:pt x="59626" y="380479"/>
                  </a:lnTo>
                  <a:lnTo>
                    <a:pt x="448945" y="9144"/>
                  </a:lnTo>
                  <a:close/>
                </a:path>
                <a:path w="1098550" h="428625">
                  <a:moveTo>
                    <a:pt x="1098550" y="402971"/>
                  </a:moveTo>
                  <a:lnTo>
                    <a:pt x="1085824" y="361569"/>
                  </a:lnTo>
                  <a:lnTo>
                    <a:pt x="1073531" y="321564"/>
                  </a:lnTo>
                  <a:lnTo>
                    <a:pt x="1050493" y="343598"/>
                  </a:lnTo>
                  <a:lnTo>
                    <a:pt x="758698" y="38227"/>
                  </a:lnTo>
                  <a:lnTo>
                    <a:pt x="749554" y="47117"/>
                  </a:lnTo>
                  <a:lnTo>
                    <a:pt x="1041336" y="352348"/>
                  </a:lnTo>
                  <a:lnTo>
                    <a:pt x="1018413" y="374269"/>
                  </a:lnTo>
                  <a:lnTo>
                    <a:pt x="1098550" y="402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08850" y="3410077"/>
              <a:ext cx="127761" cy="22364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932551" y="4905375"/>
              <a:ext cx="498475" cy="313055"/>
            </a:xfrm>
            <a:custGeom>
              <a:avLst/>
              <a:gdLst/>
              <a:ahLst/>
              <a:cxnLst/>
              <a:rect l="l" t="t" r="r" b="b"/>
              <a:pathLst>
                <a:path w="498475" h="313054">
                  <a:moveTo>
                    <a:pt x="249174" y="0"/>
                  </a:moveTo>
                  <a:lnTo>
                    <a:pt x="192024" y="4128"/>
                  </a:lnTo>
                  <a:lnTo>
                    <a:pt x="139570" y="15887"/>
                  </a:lnTo>
                  <a:lnTo>
                    <a:pt x="93306" y="34339"/>
                  </a:lnTo>
                  <a:lnTo>
                    <a:pt x="54724" y="58548"/>
                  </a:lnTo>
                  <a:lnTo>
                    <a:pt x="25317" y="87576"/>
                  </a:lnTo>
                  <a:lnTo>
                    <a:pt x="0" y="156337"/>
                  </a:lnTo>
                  <a:lnTo>
                    <a:pt x="6578" y="192189"/>
                  </a:lnTo>
                  <a:lnTo>
                    <a:pt x="54724" y="254125"/>
                  </a:lnTo>
                  <a:lnTo>
                    <a:pt x="93306" y="278334"/>
                  </a:lnTo>
                  <a:lnTo>
                    <a:pt x="139570" y="296786"/>
                  </a:lnTo>
                  <a:lnTo>
                    <a:pt x="192024" y="308545"/>
                  </a:lnTo>
                  <a:lnTo>
                    <a:pt x="249174" y="312674"/>
                  </a:lnTo>
                  <a:lnTo>
                    <a:pt x="306331" y="308545"/>
                  </a:lnTo>
                  <a:lnTo>
                    <a:pt x="358802" y="296786"/>
                  </a:lnTo>
                  <a:lnTo>
                    <a:pt x="405091" y="278334"/>
                  </a:lnTo>
                  <a:lnTo>
                    <a:pt x="443700" y="254125"/>
                  </a:lnTo>
                  <a:lnTo>
                    <a:pt x="473132" y="225097"/>
                  </a:lnTo>
                  <a:lnTo>
                    <a:pt x="498475" y="156337"/>
                  </a:lnTo>
                  <a:lnTo>
                    <a:pt x="491889" y="120484"/>
                  </a:lnTo>
                  <a:lnTo>
                    <a:pt x="443700" y="58548"/>
                  </a:lnTo>
                  <a:lnTo>
                    <a:pt x="405091" y="34339"/>
                  </a:lnTo>
                  <a:lnTo>
                    <a:pt x="358802" y="15887"/>
                  </a:lnTo>
                  <a:lnTo>
                    <a:pt x="306331" y="4128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32551" y="4905375"/>
              <a:ext cx="498475" cy="313055"/>
            </a:xfrm>
            <a:custGeom>
              <a:avLst/>
              <a:gdLst/>
              <a:ahLst/>
              <a:cxnLst/>
              <a:rect l="l" t="t" r="r" b="b"/>
              <a:pathLst>
                <a:path w="498475" h="313054">
                  <a:moveTo>
                    <a:pt x="0" y="156337"/>
                  </a:moveTo>
                  <a:lnTo>
                    <a:pt x="25317" y="87576"/>
                  </a:lnTo>
                  <a:lnTo>
                    <a:pt x="54724" y="58548"/>
                  </a:lnTo>
                  <a:lnTo>
                    <a:pt x="93306" y="34339"/>
                  </a:lnTo>
                  <a:lnTo>
                    <a:pt x="139570" y="15887"/>
                  </a:lnTo>
                  <a:lnTo>
                    <a:pt x="192024" y="4128"/>
                  </a:lnTo>
                  <a:lnTo>
                    <a:pt x="249174" y="0"/>
                  </a:lnTo>
                  <a:lnTo>
                    <a:pt x="306331" y="4128"/>
                  </a:lnTo>
                  <a:lnTo>
                    <a:pt x="358802" y="15887"/>
                  </a:lnTo>
                  <a:lnTo>
                    <a:pt x="405091" y="34339"/>
                  </a:lnTo>
                  <a:lnTo>
                    <a:pt x="443700" y="58548"/>
                  </a:lnTo>
                  <a:lnTo>
                    <a:pt x="473132" y="87576"/>
                  </a:lnTo>
                  <a:lnTo>
                    <a:pt x="498475" y="156337"/>
                  </a:lnTo>
                  <a:lnTo>
                    <a:pt x="491889" y="192189"/>
                  </a:lnTo>
                  <a:lnTo>
                    <a:pt x="443700" y="254125"/>
                  </a:lnTo>
                  <a:lnTo>
                    <a:pt x="405091" y="278334"/>
                  </a:lnTo>
                  <a:lnTo>
                    <a:pt x="358802" y="296786"/>
                  </a:lnTo>
                  <a:lnTo>
                    <a:pt x="306331" y="308545"/>
                  </a:lnTo>
                  <a:lnTo>
                    <a:pt x="249174" y="312674"/>
                  </a:lnTo>
                  <a:lnTo>
                    <a:pt x="192024" y="308545"/>
                  </a:lnTo>
                  <a:lnTo>
                    <a:pt x="139570" y="296786"/>
                  </a:lnTo>
                  <a:lnTo>
                    <a:pt x="93306" y="278334"/>
                  </a:lnTo>
                  <a:lnTo>
                    <a:pt x="54724" y="254125"/>
                  </a:lnTo>
                  <a:lnTo>
                    <a:pt x="25317" y="225097"/>
                  </a:lnTo>
                  <a:lnTo>
                    <a:pt x="0" y="156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111621" y="48976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299200" y="4584827"/>
            <a:ext cx="908685" cy="692150"/>
            <a:chOff x="6299200" y="4584827"/>
            <a:chExt cx="908685" cy="692150"/>
          </a:xfrm>
        </p:grpSpPr>
        <p:sp>
          <p:nvSpPr>
            <p:cNvPr id="57" name="object 57"/>
            <p:cNvSpPr/>
            <p:nvPr/>
          </p:nvSpPr>
          <p:spPr>
            <a:xfrm>
              <a:off x="6299200" y="4584827"/>
              <a:ext cx="614680" cy="367030"/>
            </a:xfrm>
            <a:custGeom>
              <a:avLst/>
              <a:gdLst/>
              <a:ahLst/>
              <a:cxnLst/>
              <a:rect l="l" t="t" r="r" b="b"/>
              <a:pathLst>
                <a:path w="614679" h="367029">
                  <a:moveTo>
                    <a:pt x="195834" y="31877"/>
                  </a:moveTo>
                  <a:lnTo>
                    <a:pt x="185166" y="25019"/>
                  </a:lnTo>
                  <a:lnTo>
                    <a:pt x="36271" y="253276"/>
                  </a:lnTo>
                  <a:lnTo>
                    <a:pt x="9652" y="235966"/>
                  </a:lnTo>
                  <a:lnTo>
                    <a:pt x="0" y="320548"/>
                  </a:lnTo>
                  <a:lnTo>
                    <a:pt x="73533" y="277495"/>
                  </a:lnTo>
                  <a:lnTo>
                    <a:pt x="63169" y="270764"/>
                  </a:lnTo>
                  <a:lnTo>
                    <a:pt x="46901" y="260184"/>
                  </a:lnTo>
                  <a:lnTo>
                    <a:pt x="195834" y="31877"/>
                  </a:lnTo>
                  <a:close/>
                </a:path>
                <a:path w="614679" h="367029">
                  <a:moveTo>
                    <a:pt x="614299" y="366522"/>
                  </a:moveTo>
                  <a:lnTo>
                    <a:pt x="611949" y="314198"/>
                  </a:lnTo>
                  <a:lnTo>
                    <a:pt x="610489" y="281432"/>
                  </a:lnTo>
                  <a:lnTo>
                    <a:pt x="582676" y="296989"/>
                  </a:lnTo>
                  <a:lnTo>
                    <a:pt x="416687" y="0"/>
                  </a:lnTo>
                  <a:lnTo>
                    <a:pt x="405638" y="6096"/>
                  </a:lnTo>
                  <a:lnTo>
                    <a:pt x="571665" y="303149"/>
                  </a:lnTo>
                  <a:lnTo>
                    <a:pt x="543941" y="318643"/>
                  </a:lnTo>
                  <a:lnTo>
                    <a:pt x="614299" y="36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05600" y="4957699"/>
              <a:ext cx="497205" cy="314960"/>
            </a:xfrm>
            <a:custGeom>
              <a:avLst/>
              <a:gdLst/>
              <a:ahLst/>
              <a:cxnLst/>
              <a:rect l="l" t="t" r="r" b="b"/>
              <a:pathLst>
                <a:path w="497204" h="314960">
                  <a:moveTo>
                    <a:pt x="248411" y="0"/>
                  </a:moveTo>
                  <a:lnTo>
                    <a:pt x="191464" y="4157"/>
                  </a:lnTo>
                  <a:lnTo>
                    <a:pt x="139181" y="15996"/>
                  </a:lnTo>
                  <a:lnTo>
                    <a:pt x="93057" y="34569"/>
                  </a:lnTo>
                  <a:lnTo>
                    <a:pt x="54584" y="58928"/>
                  </a:lnTo>
                  <a:lnTo>
                    <a:pt x="25254" y="88122"/>
                  </a:lnTo>
                  <a:lnTo>
                    <a:pt x="0" y="157225"/>
                  </a:lnTo>
                  <a:lnTo>
                    <a:pt x="6562" y="193247"/>
                  </a:lnTo>
                  <a:lnTo>
                    <a:pt x="54584" y="255524"/>
                  </a:lnTo>
                  <a:lnTo>
                    <a:pt x="93057" y="279882"/>
                  </a:lnTo>
                  <a:lnTo>
                    <a:pt x="139181" y="298455"/>
                  </a:lnTo>
                  <a:lnTo>
                    <a:pt x="191464" y="310294"/>
                  </a:lnTo>
                  <a:lnTo>
                    <a:pt x="248411" y="314451"/>
                  </a:lnTo>
                  <a:lnTo>
                    <a:pt x="305406" y="310294"/>
                  </a:lnTo>
                  <a:lnTo>
                    <a:pt x="357723" y="298455"/>
                  </a:lnTo>
                  <a:lnTo>
                    <a:pt x="403869" y="279882"/>
                  </a:lnTo>
                  <a:lnTo>
                    <a:pt x="442356" y="255523"/>
                  </a:lnTo>
                  <a:lnTo>
                    <a:pt x="471693" y="226329"/>
                  </a:lnTo>
                  <a:lnTo>
                    <a:pt x="496950" y="157225"/>
                  </a:lnTo>
                  <a:lnTo>
                    <a:pt x="490388" y="121204"/>
                  </a:lnTo>
                  <a:lnTo>
                    <a:pt x="442356" y="58928"/>
                  </a:lnTo>
                  <a:lnTo>
                    <a:pt x="403869" y="34569"/>
                  </a:lnTo>
                  <a:lnTo>
                    <a:pt x="357723" y="15996"/>
                  </a:lnTo>
                  <a:lnTo>
                    <a:pt x="305406" y="4157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05600" y="4957699"/>
              <a:ext cx="497205" cy="314960"/>
            </a:xfrm>
            <a:custGeom>
              <a:avLst/>
              <a:gdLst/>
              <a:ahLst/>
              <a:cxnLst/>
              <a:rect l="l" t="t" r="r" b="b"/>
              <a:pathLst>
                <a:path w="497204" h="314960">
                  <a:moveTo>
                    <a:pt x="0" y="157225"/>
                  </a:moveTo>
                  <a:lnTo>
                    <a:pt x="25254" y="88122"/>
                  </a:lnTo>
                  <a:lnTo>
                    <a:pt x="54584" y="58928"/>
                  </a:lnTo>
                  <a:lnTo>
                    <a:pt x="93057" y="34569"/>
                  </a:lnTo>
                  <a:lnTo>
                    <a:pt x="139181" y="15996"/>
                  </a:lnTo>
                  <a:lnTo>
                    <a:pt x="191464" y="4157"/>
                  </a:lnTo>
                  <a:lnTo>
                    <a:pt x="248411" y="0"/>
                  </a:lnTo>
                  <a:lnTo>
                    <a:pt x="305406" y="4157"/>
                  </a:lnTo>
                  <a:lnTo>
                    <a:pt x="357723" y="15996"/>
                  </a:lnTo>
                  <a:lnTo>
                    <a:pt x="403869" y="34569"/>
                  </a:lnTo>
                  <a:lnTo>
                    <a:pt x="442356" y="58928"/>
                  </a:lnTo>
                  <a:lnTo>
                    <a:pt x="471693" y="88122"/>
                  </a:lnTo>
                  <a:lnTo>
                    <a:pt x="496950" y="157225"/>
                  </a:lnTo>
                  <a:lnTo>
                    <a:pt x="490388" y="193247"/>
                  </a:lnTo>
                  <a:lnTo>
                    <a:pt x="442356" y="255523"/>
                  </a:lnTo>
                  <a:lnTo>
                    <a:pt x="403869" y="279882"/>
                  </a:lnTo>
                  <a:lnTo>
                    <a:pt x="357723" y="298455"/>
                  </a:lnTo>
                  <a:lnTo>
                    <a:pt x="305406" y="310294"/>
                  </a:lnTo>
                  <a:lnTo>
                    <a:pt x="248411" y="314451"/>
                  </a:lnTo>
                  <a:lnTo>
                    <a:pt x="191464" y="310294"/>
                  </a:lnTo>
                  <a:lnTo>
                    <a:pt x="139181" y="298455"/>
                  </a:lnTo>
                  <a:lnTo>
                    <a:pt x="93057" y="279882"/>
                  </a:lnTo>
                  <a:lnTo>
                    <a:pt x="54584" y="255524"/>
                  </a:lnTo>
                  <a:lnTo>
                    <a:pt x="25254" y="226329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884289" y="495066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031162" y="4960937"/>
            <a:ext cx="506730" cy="322580"/>
            <a:chOff x="8031162" y="4960937"/>
            <a:chExt cx="506730" cy="322580"/>
          </a:xfrm>
        </p:grpSpPr>
        <p:sp>
          <p:nvSpPr>
            <p:cNvPr id="62" name="object 62"/>
            <p:cNvSpPr/>
            <p:nvPr/>
          </p:nvSpPr>
          <p:spPr>
            <a:xfrm>
              <a:off x="8035925" y="4965700"/>
              <a:ext cx="497205" cy="313055"/>
            </a:xfrm>
            <a:custGeom>
              <a:avLst/>
              <a:gdLst/>
              <a:ahLst/>
              <a:cxnLst/>
              <a:rect l="l" t="t" r="r" b="b"/>
              <a:pathLst>
                <a:path w="497204" h="313054">
                  <a:moveTo>
                    <a:pt x="248411" y="0"/>
                  </a:moveTo>
                  <a:lnTo>
                    <a:pt x="191464" y="4128"/>
                  </a:lnTo>
                  <a:lnTo>
                    <a:pt x="139181" y="15887"/>
                  </a:lnTo>
                  <a:lnTo>
                    <a:pt x="93057" y="34339"/>
                  </a:lnTo>
                  <a:lnTo>
                    <a:pt x="54584" y="58548"/>
                  </a:lnTo>
                  <a:lnTo>
                    <a:pt x="25254" y="87576"/>
                  </a:lnTo>
                  <a:lnTo>
                    <a:pt x="0" y="156337"/>
                  </a:lnTo>
                  <a:lnTo>
                    <a:pt x="6562" y="192196"/>
                  </a:lnTo>
                  <a:lnTo>
                    <a:pt x="54584" y="254175"/>
                  </a:lnTo>
                  <a:lnTo>
                    <a:pt x="93057" y="278411"/>
                  </a:lnTo>
                  <a:lnTo>
                    <a:pt x="139181" y="296888"/>
                  </a:lnTo>
                  <a:lnTo>
                    <a:pt x="191464" y="308665"/>
                  </a:lnTo>
                  <a:lnTo>
                    <a:pt x="248411" y="312800"/>
                  </a:lnTo>
                  <a:lnTo>
                    <a:pt x="305406" y="308665"/>
                  </a:lnTo>
                  <a:lnTo>
                    <a:pt x="357723" y="296888"/>
                  </a:lnTo>
                  <a:lnTo>
                    <a:pt x="403869" y="278411"/>
                  </a:lnTo>
                  <a:lnTo>
                    <a:pt x="442356" y="254175"/>
                  </a:lnTo>
                  <a:lnTo>
                    <a:pt x="471693" y="225122"/>
                  </a:lnTo>
                  <a:lnTo>
                    <a:pt x="496950" y="156337"/>
                  </a:lnTo>
                  <a:lnTo>
                    <a:pt x="490388" y="120484"/>
                  </a:lnTo>
                  <a:lnTo>
                    <a:pt x="442356" y="58548"/>
                  </a:lnTo>
                  <a:lnTo>
                    <a:pt x="403869" y="34339"/>
                  </a:lnTo>
                  <a:lnTo>
                    <a:pt x="357723" y="15887"/>
                  </a:lnTo>
                  <a:lnTo>
                    <a:pt x="305406" y="4128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35925" y="4965700"/>
              <a:ext cx="497205" cy="313055"/>
            </a:xfrm>
            <a:custGeom>
              <a:avLst/>
              <a:gdLst/>
              <a:ahLst/>
              <a:cxnLst/>
              <a:rect l="l" t="t" r="r" b="b"/>
              <a:pathLst>
                <a:path w="497204" h="313054">
                  <a:moveTo>
                    <a:pt x="0" y="156337"/>
                  </a:moveTo>
                  <a:lnTo>
                    <a:pt x="25254" y="87576"/>
                  </a:lnTo>
                  <a:lnTo>
                    <a:pt x="54584" y="58548"/>
                  </a:lnTo>
                  <a:lnTo>
                    <a:pt x="93057" y="34339"/>
                  </a:lnTo>
                  <a:lnTo>
                    <a:pt x="139181" y="15887"/>
                  </a:lnTo>
                  <a:lnTo>
                    <a:pt x="191464" y="4128"/>
                  </a:lnTo>
                  <a:lnTo>
                    <a:pt x="248411" y="0"/>
                  </a:lnTo>
                  <a:lnTo>
                    <a:pt x="305406" y="4128"/>
                  </a:lnTo>
                  <a:lnTo>
                    <a:pt x="357723" y="15887"/>
                  </a:lnTo>
                  <a:lnTo>
                    <a:pt x="403869" y="34339"/>
                  </a:lnTo>
                  <a:lnTo>
                    <a:pt x="442356" y="58548"/>
                  </a:lnTo>
                  <a:lnTo>
                    <a:pt x="471693" y="87576"/>
                  </a:lnTo>
                  <a:lnTo>
                    <a:pt x="496950" y="156337"/>
                  </a:lnTo>
                  <a:lnTo>
                    <a:pt x="490388" y="192196"/>
                  </a:lnTo>
                  <a:lnTo>
                    <a:pt x="442356" y="254175"/>
                  </a:lnTo>
                  <a:lnTo>
                    <a:pt x="403869" y="278411"/>
                  </a:lnTo>
                  <a:lnTo>
                    <a:pt x="357723" y="296888"/>
                  </a:lnTo>
                  <a:lnTo>
                    <a:pt x="305406" y="308665"/>
                  </a:lnTo>
                  <a:lnTo>
                    <a:pt x="248411" y="312800"/>
                  </a:lnTo>
                  <a:lnTo>
                    <a:pt x="191464" y="308665"/>
                  </a:lnTo>
                  <a:lnTo>
                    <a:pt x="139181" y="296888"/>
                  </a:lnTo>
                  <a:lnTo>
                    <a:pt x="93057" y="278411"/>
                  </a:lnTo>
                  <a:lnTo>
                    <a:pt x="54584" y="254175"/>
                  </a:lnTo>
                  <a:lnTo>
                    <a:pt x="25254" y="225122"/>
                  </a:lnTo>
                  <a:lnTo>
                    <a:pt x="0" y="156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156829" y="495795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41399" y="4561204"/>
            <a:ext cx="6961505" cy="607060"/>
          </a:xfrm>
          <a:custGeom>
            <a:avLst/>
            <a:gdLst/>
            <a:ahLst/>
            <a:cxnLst/>
            <a:rect l="l" t="t" r="r" b="b"/>
            <a:pathLst>
              <a:path w="6961505" h="607060">
                <a:moveTo>
                  <a:pt x="511390" y="416687"/>
                </a:moveTo>
                <a:lnTo>
                  <a:pt x="507517" y="362331"/>
                </a:lnTo>
                <a:lnTo>
                  <a:pt x="492277" y="313436"/>
                </a:lnTo>
                <a:lnTo>
                  <a:pt x="462305" y="268097"/>
                </a:lnTo>
                <a:lnTo>
                  <a:pt x="435635" y="239903"/>
                </a:lnTo>
                <a:lnTo>
                  <a:pt x="405015" y="213868"/>
                </a:lnTo>
                <a:lnTo>
                  <a:pt x="371881" y="191135"/>
                </a:lnTo>
                <a:lnTo>
                  <a:pt x="363220" y="185928"/>
                </a:lnTo>
                <a:lnTo>
                  <a:pt x="354990" y="180975"/>
                </a:lnTo>
                <a:lnTo>
                  <a:pt x="320573" y="164338"/>
                </a:lnTo>
                <a:lnTo>
                  <a:pt x="270281" y="149606"/>
                </a:lnTo>
                <a:lnTo>
                  <a:pt x="254152" y="148082"/>
                </a:lnTo>
                <a:lnTo>
                  <a:pt x="237896" y="148463"/>
                </a:lnTo>
                <a:lnTo>
                  <a:pt x="187096" y="160401"/>
                </a:lnTo>
                <a:lnTo>
                  <a:pt x="136550" y="184785"/>
                </a:lnTo>
                <a:lnTo>
                  <a:pt x="104800" y="206121"/>
                </a:lnTo>
                <a:lnTo>
                  <a:pt x="63017" y="243459"/>
                </a:lnTo>
                <a:lnTo>
                  <a:pt x="32283" y="285496"/>
                </a:lnTo>
                <a:lnTo>
                  <a:pt x="16865" y="331343"/>
                </a:lnTo>
                <a:lnTo>
                  <a:pt x="14706" y="362331"/>
                </a:lnTo>
                <a:lnTo>
                  <a:pt x="14706" y="365252"/>
                </a:lnTo>
                <a:lnTo>
                  <a:pt x="20561" y="416687"/>
                </a:lnTo>
                <a:lnTo>
                  <a:pt x="34315" y="471297"/>
                </a:lnTo>
                <a:lnTo>
                  <a:pt x="35928" y="475945"/>
                </a:lnTo>
                <a:lnTo>
                  <a:pt x="0" y="488696"/>
                </a:lnTo>
                <a:lnTo>
                  <a:pt x="92100" y="577342"/>
                </a:lnTo>
                <a:lnTo>
                  <a:pt x="102362" y="493903"/>
                </a:lnTo>
                <a:lnTo>
                  <a:pt x="107721" y="450469"/>
                </a:lnTo>
                <a:lnTo>
                  <a:pt x="71018" y="460756"/>
                </a:lnTo>
                <a:lnTo>
                  <a:pt x="58064" y="410337"/>
                </a:lnTo>
                <a:lnTo>
                  <a:pt x="52730" y="365252"/>
                </a:lnTo>
                <a:lnTo>
                  <a:pt x="52984" y="351663"/>
                </a:lnTo>
                <a:lnTo>
                  <a:pt x="65049" y="304927"/>
                </a:lnTo>
                <a:lnTo>
                  <a:pt x="90068" y="270256"/>
                </a:lnTo>
                <a:lnTo>
                  <a:pt x="127025" y="237109"/>
                </a:lnTo>
                <a:lnTo>
                  <a:pt x="169824" y="209804"/>
                </a:lnTo>
                <a:lnTo>
                  <a:pt x="213258" y="191897"/>
                </a:lnTo>
                <a:lnTo>
                  <a:pt x="250850" y="185928"/>
                </a:lnTo>
                <a:lnTo>
                  <a:pt x="262788" y="186944"/>
                </a:lnTo>
                <a:lnTo>
                  <a:pt x="304825" y="199009"/>
                </a:lnTo>
                <a:lnTo>
                  <a:pt x="351053" y="222885"/>
                </a:lnTo>
                <a:lnTo>
                  <a:pt x="395376" y="255143"/>
                </a:lnTo>
                <a:lnTo>
                  <a:pt x="432460" y="291719"/>
                </a:lnTo>
                <a:lnTo>
                  <a:pt x="457225" y="328295"/>
                </a:lnTo>
                <a:lnTo>
                  <a:pt x="469798" y="367538"/>
                </a:lnTo>
                <a:lnTo>
                  <a:pt x="473265" y="410337"/>
                </a:lnTo>
                <a:lnTo>
                  <a:pt x="473265" y="416687"/>
                </a:lnTo>
                <a:lnTo>
                  <a:pt x="469544" y="465582"/>
                </a:lnTo>
                <a:lnTo>
                  <a:pt x="460527" y="521081"/>
                </a:lnTo>
                <a:lnTo>
                  <a:pt x="452526" y="559562"/>
                </a:lnTo>
                <a:lnTo>
                  <a:pt x="443763" y="598805"/>
                </a:lnTo>
                <a:lnTo>
                  <a:pt x="480974" y="607060"/>
                </a:lnTo>
                <a:lnTo>
                  <a:pt x="489737" y="567817"/>
                </a:lnTo>
                <a:lnTo>
                  <a:pt x="497865" y="528828"/>
                </a:lnTo>
                <a:lnTo>
                  <a:pt x="504596" y="490093"/>
                </a:lnTo>
                <a:lnTo>
                  <a:pt x="509422" y="452120"/>
                </a:lnTo>
                <a:lnTo>
                  <a:pt x="510819" y="433451"/>
                </a:lnTo>
                <a:lnTo>
                  <a:pt x="511390" y="416687"/>
                </a:lnTo>
                <a:close/>
              </a:path>
              <a:path w="6961505" h="607060">
                <a:moveTo>
                  <a:pt x="6544716" y="54610"/>
                </a:moveTo>
                <a:lnTo>
                  <a:pt x="6533159" y="49530"/>
                </a:lnTo>
                <a:lnTo>
                  <a:pt x="6420612" y="308292"/>
                </a:lnTo>
                <a:lnTo>
                  <a:pt x="6391554" y="295656"/>
                </a:lnTo>
                <a:lnTo>
                  <a:pt x="6395999" y="380619"/>
                </a:lnTo>
                <a:lnTo>
                  <a:pt x="6461404" y="326009"/>
                </a:lnTo>
                <a:lnTo>
                  <a:pt x="6459055" y="324993"/>
                </a:lnTo>
                <a:lnTo>
                  <a:pt x="6432283" y="313372"/>
                </a:lnTo>
                <a:lnTo>
                  <a:pt x="6544716" y="54610"/>
                </a:lnTo>
                <a:close/>
              </a:path>
              <a:path w="6961505" h="607060">
                <a:moveTo>
                  <a:pt x="6961149" y="414020"/>
                </a:moveTo>
                <a:lnTo>
                  <a:pt x="6960425" y="360553"/>
                </a:lnTo>
                <a:lnTo>
                  <a:pt x="6960006" y="328803"/>
                </a:lnTo>
                <a:lnTo>
                  <a:pt x="6931800" y="343408"/>
                </a:lnTo>
                <a:lnTo>
                  <a:pt x="6754139" y="0"/>
                </a:lnTo>
                <a:lnTo>
                  <a:pt x="6742836" y="5715"/>
                </a:lnTo>
                <a:lnTo>
                  <a:pt x="6920497" y="349262"/>
                </a:lnTo>
                <a:lnTo>
                  <a:pt x="6892315" y="363855"/>
                </a:lnTo>
                <a:lnTo>
                  <a:pt x="6961149" y="4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937630" y="5672124"/>
            <a:ext cx="191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3333CC"/>
                </a:solidFill>
                <a:latin typeface="Calibri"/>
                <a:cs typeface="Calibri"/>
              </a:rPr>
              <a:t>12 </a:t>
            </a:r>
            <a:r>
              <a:rPr sz="1800" b="1" spc="-10">
                <a:solidFill>
                  <a:srgbClr val="3333CC"/>
                </a:solidFill>
                <a:latin typeface="Calibri"/>
                <a:cs typeface="Calibri"/>
              </a:rPr>
              <a:t>arandıktan</a:t>
            </a:r>
            <a:r>
              <a:rPr sz="1800" b="1" spc="-35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3333CC"/>
                </a:solidFill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97021" y="3693667"/>
            <a:ext cx="169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CC3300"/>
                </a:solidFill>
                <a:latin typeface="Calibri"/>
                <a:cs typeface="Calibri"/>
              </a:rPr>
              <a:t>Bul(12)</a:t>
            </a:r>
            <a:r>
              <a:rPr sz="1800" b="1" spc="-3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CC3300"/>
                </a:solidFill>
                <a:latin typeface="Calibri"/>
                <a:cs typeface="Calibri"/>
              </a:rPr>
              <a:t>den</a:t>
            </a:r>
            <a:r>
              <a:rPr sz="1800" b="1" spc="-3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CC3300"/>
                </a:solidFill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75405" y="4341367"/>
            <a:ext cx="208216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165" algn="ctr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CC3300"/>
                </a:solidFill>
                <a:latin typeface="Calibri"/>
                <a:cs typeface="Calibri"/>
              </a:rPr>
              <a:t>Splay</a:t>
            </a:r>
            <a:r>
              <a:rPr sz="1800" b="1" spc="-3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CC3300"/>
                </a:solidFill>
                <a:latin typeface="Calibri"/>
                <a:cs typeface="Calibri"/>
              </a:rPr>
              <a:t>ana</a:t>
            </a:r>
            <a:r>
              <a:rPr sz="1800" b="1" spc="-3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CC3300"/>
                </a:solidFill>
                <a:latin typeface="Calibri"/>
                <a:cs typeface="Calibri"/>
              </a:rPr>
              <a:t>düşünce: </a:t>
            </a:r>
            <a:r>
              <a:rPr sz="1800" b="1">
                <a:latin typeface="Calibri"/>
                <a:cs typeface="Calibri"/>
              </a:rPr>
              <a:t>Döndürme</a:t>
            </a:r>
            <a:r>
              <a:rPr sz="1800" b="1" spc="-6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kullanarak </a:t>
            </a:r>
            <a:r>
              <a:rPr sz="1800" b="1">
                <a:solidFill>
                  <a:srgbClr val="3333CC"/>
                </a:solidFill>
                <a:latin typeface="Calibri"/>
                <a:cs typeface="Calibri"/>
              </a:rPr>
              <a:t>12</a:t>
            </a:r>
            <a:r>
              <a:rPr sz="1800" b="1">
                <a:latin typeface="Calibri"/>
                <a:cs typeface="Calibri"/>
              </a:rPr>
              <a:t>’yi</a:t>
            </a:r>
            <a:r>
              <a:rPr sz="1800" b="1" spc="-6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köke</a:t>
            </a:r>
            <a:r>
              <a:rPr sz="1800" b="1" spc="-6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getir.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49069" y="47336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808479" y="4053204"/>
            <a:ext cx="626745" cy="478790"/>
          </a:xfrm>
          <a:custGeom>
            <a:avLst/>
            <a:gdLst/>
            <a:ahLst/>
            <a:cxnLst/>
            <a:rect l="l" t="t" r="r" b="b"/>
            <a:pathLst>
              <a:path w="626744" h="478789">
                <a:moveTo>
                  <a:pt x="294386" y="0"/>
                </a:moveTo>
                <a:lnTo>
                  <a:pt x="245363" y="4699"/>
                </a:lnTo>
                <a:lnTo>
                  <a:pt x="199008" y="16383"/>
                </a:lnTo>
                <a:lnTo>
                  <a:pt x="157480" y="35306"/>
                </a:lnTo>
                <a:lnTo>
                  <a:pt x="117347" y="63500"/>
                </a:lnTo>
                <a:lnTo>
                  <a:pt x="78867" y="99695"/>
                </a:lnTo>
                <a:lnTo>
                  <a:pt x="44957" y="141478"/>
                </a:lnTo>
                <a:lnTo>
                  <a:pt x="18414" y="186309"/>
                </a:lnTo>
                <a:lnTo>
                  <a:pt x="2920" y="232156"/>
                </a:lnTo>
                <a:lnTo>
                  <a:pt x="0" y="262636"/>
                </a:lnTo>
                <a:lnTo>
                  <a:pt x="634" y="278130"/>
                </a:lnTo>
                <a:lnTo>
                  <a:pt x="9017" y="324231"/>
                </a:lnTo>
                <a:lnTo>
                  <a:pt x="25145" y="370459"/>
                </a:lnTo>
                <a:lnTo>
                  <a:pt x="46481" y="417068"/>
                </a:lnTo>
                <a:lnTo>
                  <a:pt x="78739" y="478536"/>
                </a:lnTo>
                <a:lnTo>
                  <a:pt x="112394" y="460629"/>
                </a:lnTo>
                <a:lnTo>
                  <a:pt x="96012" y="429895"/>
                </a:lnTo>
                <a:lnTo>
                  <a:pt x="80390" y="399542"/>
                </a:lnTo>
                <a:lnTo>
                  <a:pt x="60197" y="355473"/>
                </a:lnTo>
                <a:lnTo>
                  <a:pt x="45465" y="313055"/>
                </a:lnTo>
                <a:lnTo>
                  <a:pt x="38481" y="273685"/>
                </a:lnTo>
                <a:lnTo>
                  <a:pt x="38100" y="261366"/>
                </a:lnTo>
                <a:lnTo>
                  <a:pt x="38734" y="249301"/>
                </a:lnTo>
                <a:lnTo>
                  <a:pt x="53467" y="201295"/>
                </a:lnTo>
                <a:lnTo>
                  <a:pt x="76581" y="162687"/>
                </a:lnTo>
                <a:lnTo>
                  <a:pt x="107314" y="125222"/>
                </a:lnTo>
                <a:lnTo>
                  <a:pt x="142112" y="92456"/>
                </a:lnTo>
                <a:lnTo>
                  <a:pt x="177672" y="67691"/>
                </a:lnTo>
                <a:lnTo>
                  <a:pt x="212470" y="52070"/>
                </a:lnTo>
                <a:lnTo>
                  <a:pt x="252730" y="42037"/>
                </a:lnTo>
                <a:lnTo>
                  <a:pt x="296037" y="38100"/>
                </a:lnTo>
                <a:lnTo>
                  <a:pt x="436495" y="38100"/>
                </a:lnTo>
                <a:lnTo>
                  <a:pt x="434594" y="36703"/>
                </a:lnTo>
                <a:lnTo>
                  <a:pt x="391287" y="14732"/>
                </a:lnTo>
                <a:lnTo>
                  <a:pt x="343915" y="3175"/>
                </a:lnTo>
                <a:lnTo>
                  <a:pt x="311022" y="127"/>
                </a:lnTo>
                <a:lnTo>
                  <a:pt x="294386" y="0"/>
                </a:lnTo>
                <a:close/>
              </a:path>
              <a:path w="626744" h="478789">
                <a:moveTo>
                  <a:pt x="529717" y="308864"/>
                </a:moveTo>
                <a:lnTo>
                  <a:pt x="517270" y="436118"/>
                </a:lnTo>
                <a:lnTo>
                  <a:pt x="626490" y="369697"/>
                </a:lnTo>
                <a:lnTo>
                  <a:pt x="619217" y="365125"/>
                </a:lnTo>
                <a:lnTo>
                  <a:pt x="584326" y="365125"/>
                </a:lnTo>
                <a:lnTo>
                  <a:pt x="551561" y="345694"/>
                </a:lnTo>
                <a:lnTo>
                  <a:pt x="561417" y="329040"/>
                </a:lnTo>
                <a:lnTo>
                  <a:pt x="561498" y="328842"/>
                </a:lnTo>
                <a:lnTo>
                  <a:pt x="529717" y="308864"/>
                </a:lnTo>
                <a:close/>
              </a:path>
              <a:path w="626744" h="478789">
                <a:moveTo>
                  <a:pt x="561470" y="328950"/>
                </a:moveTo>
                <a:lnTo>
                  <a:pt x="551561" y="345694"/>
                </a:lnTo>
                <a:lnTo>
                  <a:pt x="584326" y="365125"/>
                </a:lnTo>
                <a:lnTo>
                  <a:pt x="593819" y="349159"/>
                </a:lnTo>
                <a:lnTo>
                  <a:pt x="566285" y="331851"/>
                </a:lnTo>
                <a:lnTo>
                  <a:pt x="560705" y="331851"/>
                </a:lnTo>
                <a:lnTo>
                  <a:pt x="561470" y="328950"/>
                </a:lnTo>
                <a:close/>
              </a:path>
              <a:path w="626744" h="478789">
                <a:moveTo>
                  <a:pt x="593819" y="349159"/>
                </a:moveTo>
                <a:lnTo>
                  <a:pt x="584326" y="365125"/>
                </a:lnTo>
                <a:lnTo>
                  <a:pt x="619217" y="365125"/>
                </a:lnTo>
                <a:lnTo>
                  <a:pt x="593819" y="349159"/>
                </a:lnTo>
                <a:close/>
              </a:path>
              <a:path w="626744" h="478789">
                <a:moveTo>
                  <a:pt x="601058" y="327025"/>
                </a:moveTo>
                <a:lnTo>
                  <a:pt x="562609" y="327025"/>
                </a:lnTo>
                <a:lnTo>
                  <a:pt x="561814" y="329040"/>
                </a:lnTo>
                <a:lnTo>
                  <a:pt x="593819" y="349159"/>
                </a:lnTo>
                <a:lnTo>
                  <a:pt x="596392" y="344805"/>
                </a:lnTo>
                <a:lnTo>
                  <a:pt x="597026" y="343281"/>
                </a:lnTo>
                <a:lnTo>
                  <a:pt x="597407" y="341503"/>
                </a:lnTo>
                <a:lnTo>
                  <a:pt x="600709" y="329184"/>
                </a:lnTo>
                <a:lnTo>
                  <a:pt x="601058" y="327025"/>
                </a:lnTo>
                <a:close/>
              </a:path>
              <a:path w="626744" h="478789">
                <a:moveTo>
                  <a:pt x="561524" y="328858"/>
                </a:moveTo>
                <a:lnTo>
                  <a:pt x="561408" y="329184"/>
                </a:lnTo>
                <a:lnTo>
                  <a:pt x="560705" y="331851"/>
                </a:lnTo>
                <a:lnTo>
                  <a:pt x="561814" y="329040"/>
                </a:lnTo>
                <a:lnTo>
                  <a:pt x="561524" y="328858"/>
                </a:lnTo>
                <a:close/>
              </a:path>
              <a:path w="626744" h="478789">
                <a:moveTo>
                  <a:pt x="561814" y="329040"/>
                </a:moveTo>
                <a:lnTo>
                  <a:pt x="560705" y="331851"/>
                </a:lnTo>
                <a:lnTo>
                  <a:pt x="566285" y="331851"/>
                </a:lnTo>
                <a:lnTo>
                  <a:pt x="561814" y="329040"/>
                </a:lnTo>
                <a:close/>
              </a:path>
              <a:path w="626744" h="478789">
                <a:moveTo>
                  <a:pt x="562609" y="327025"/>
                </a:moveTo>
                <a:lnTo>
                  <a:pt x="561524" y="328858"/>
                </a:lnTo>
                <a:lnTo>
                  <a:pt x="561814" y="329040"/>
                </a:lnTo>
                <a:lnTo>
                  <a:pt x="562609" y="327025"/>
                </a:lnTo>
                <a:close/>
              </a:path>
              <a:path w="626744" h="478789">
                <a:moveTo>
                  <a:pt x="436495" y="38100"/>
                </a:moveTo>
                <a:lnTo>
                  <a:pt x="296037" y="38100"/>
                </a:lnTo>
                <a:lnTo>
                  <a:pt x="310642" y="38227"/>
                </a:lnTo>
                <a:lnTo>
                  <a:pt x="325119" y="39116"/>
                </a:lnTo>
                <a:lnTo>
                  <a:pt x="366649" y="46863"/>
                </a:lnTo>
                <a:lnTo>
                  <a:pt x="403351" y="61976"/>
                </a:lnTo>
                <a:lnTo>
                  <a:pt x="438403" y="88265"/>
                </a:lnTo>
                <a:lnTo>
                  <a:pt x="475742" y="127508"/>
                </a:lnTo>
                <a:lnTo>
                  <a:pt x="499490" y="157734"/>
                </a:lnTo>
                <a:lnTo>
                  <a:pt x="521207" y="189357"/>
                </a:lnTo>
                <a:lnTo>
                  <a:pt x="547369" y="235585"/>
                </a:lnTo>
                <a:lnTo>
                  <a:pt x="562482" y="274320"/>
                </a:lnTo>
                <a:lnTo>
                  <a:pt x="565664" y="293243"/>
                </a:lnTo>
                <a:lnTo>
                  <a:pt x="565657" y="303911"/>
                </a:lnTo>
                <a:lnTo>
                  <a:pt x="564895" y="313309"/>
                </a:lnTo>
                <a:lnTo>
                  <a:pt x="563118" y="322707"/>
                </a:lnTo>
                <a:lnTo>
                  <a:pt x="561498" y="328842"/>
                </a:lnTo>
                <a:lnTo>
                  <a:pt x="562609" y="327025"/>
                </a:lnTo>
                <a:lnTo>
                  <a:pt x="601058" y="327025"/>
                </a:lnTo>
                <a:lnTo>
                  <a:pt x="602742" y="316611"/>
                </a:lnTo>
                <a:lnTo>
                  <a:pt x="603728" y="303911"/>
                </a:lnTo>
                <a:lnTo>
                  <a:pt x="603631" y="290195"/>
                </a:lnTo>
                <a:lnTo>
                  <a:pt x="601980" y="276479"/>
                </a:lnTo>
                <a:lnTo>
                  <a:pt x="588390" y="233807"/>
                </a:lnTo>
                <a:lnTo>
                  <a:pt x="563371" y="185293"/>
                </a:lnTo>
                <a:lnTo>
                  <a:pt x="541782" y="151384"/>
                </a:lnTo>
                <a:lnTo>
                  <a:pt x="517397" y="118237"/>
                </a:lnTo>
                <a:lnTo>
                  <a:pt x="490735" y="86995"/>
                </a:lnTo>
                <a:lnTo>
                  <a:pt x="463169" y="59309"/>
                </a:lnTo>
                <a:lnTo>
                  <a:pt x="448944" y="47244"/>
                </a:lnTo>
                <a:lnTo>
                  <a:pt x="43649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053844" y="40794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2C2CB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97" y="267665"/>
            <a:ext cx="3792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AVL</a:t>
            </a:r>
            <a:r>
              <a:rPr spc="-140"/>
              <a:t> </a:t>
            </a:r>
            <a:r>
              <a:rPr/>
              <a:t>Ağaçları:</a:t>
            </a:r>
            <a:r>
              <a:rPr spc="-165"/>
              <a:t> </a:t>
            </a:r>
            <a:r>
              <a:rPr spc="-10"/>
              <a:t>Örnekler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0413" y="1152588"/>
            <a:ext cx="317500" cy="339725"/>
            <a:chOff x="1530413" y="1152588"/>
            <a:chExt cx="317500" cy="339725"/>
          </a:xfrm>
        </p:grpSpPr>
        <p:sp>
          <p:nvSpPr>
            <p:cNvPr id="4" name="object 4"/>
            <p:cNvSpPr/>
            <p:nvPr/>
          </p:nvSpPr>
          <p:spPr>
            <a:xfrm>
              <a:off x="1535175" y="1157350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24" y="0"/>
                  </a:moveTo>
                  <a:lnTo>
                    <a:pt x="105241" y="8416"/>
                  </a:lnTo>
                  <a:lnTo>
                    <a:pt x="62983" y="31853"/>
                  </a:lnTo>
                  <a:lnTo>
                    <a:pt x="29675" y="67592"/>
                  </a:lnTo>
                  <a:lnTo>
                    <a:pt x="7839" y="112914"/>
                  </a:lnTo>
                  <a:lnTo>
                    <a:pt x="0" y="165100"/>
                  </a:lnTo>
                  <a:lnTo>
                    <a:pt x="7839" y="217237"/>
                  </a:lnTo>
                  <a:lnTo>
                    <a:pt x="29675" y="262552"/>
                  </a:lnTo>
                  <a:lnTo>
                    <a:pt x="62983" y="298309"/>
                  </a:lnTo>
                  <a:lnTo>
                    <a:pt x="105241" y="321771"/>
                  </a:lnTo>
                  <a:lnTo>
                    <a:pt x="153924" y="330200"/>
                  </a:lnTo>
                  <a:lnTo>
                    <a:pt x="202619" y="321771"/>
                  </a:lnTo>
                  <a:lnTo>
                    <a:pt x="244908" y="298309"/>
                  </a:lnTo>
                  <a:lnTo>
                    <a:pt x="278254" y="262552"/>
                  </a:lnTo>
                  <a:lnTo>
                    <a:pt x="300122" y="217237"/>
                  </a:lnTo>
                  <a:lnTo>
                    <a:pt x="307975" y="165100"/>
                  </a:lnTo>
                  <a:lnTo>
                    <a:pt x="300122" y="112914"/>
                  </a:lnTo>
                  <a:lnTo>
                    <a:pt x="278254" y="67592"/>
                  </a:lnTo>
                  <a:lnTo>
                    <a:pt x="244908" y="31853"/>
                  </a:lnTo>
                  <a:lnTo>
                    <a:pt x="202619" y="84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175" y="1157350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39" y="112914"/>
                  </a:lnTo>
                  <a:lnTo>
                    <a:pt x="29675" y="67592"/>
                  </a:lnTo>
                  <a:lnTo>
                    <a:pt x="62983" y="31853"/>
                  </a:lnTo>
                  <a:lnTo>
                    <a:pt x="105241" y="8416"/>
                  </a:lnTo>
                  <a:lnTo>
                    <a:pt x="153924" y="0"/>
                  </a:lnTo>
                  <a:lnTo>
                    <a:pt x="202619" y="8416"/>
                  </a:lnTo>
                  <a:lnTo>
                    <a:pt x="244908" y="31853"/>
                  </a:lnTo>
                  <a:lnTo>
                    <a:pt x="278254" y="67592"/>
                  </a:lnTo>
                  <a:lnTo>
                    <a:pt x="300122" y="112914"/>
                  </a:lnTo>
                  <a:lnTo>
                    <a:pt x="307975" y="165100"/>
                  </a:lnTo>
                  <a:lnTo>
                    <a:pt x="300122" y="217237"/>
                  </a:lnTo>
                  <a:lnTo>
                    <a:pt x="278254" y="262552"/>
                  </a:lnTo>
                  <a:lnTo>
                    <a:pt x="244908" y="298309"/>
                  </a:lnTo>
                  <a:lnTo>
                    <a:pt x="202619" y="321771"/>
                  </a:lnTo>
                  <a:lnTo>
                    <a:pt x="153924" y="330200"/>
                  </a:lnTo>
                  <a:lnTo>
                    <a:pt x="105241" y="321771"/>
                  </a:lnTo>
                  <a:lnTo>
                    <a:pt x="62983" y="298309"/>
                  </a:lnTo>
                  <a:lnTo>
                    <a:pt x="29675" y="262552"/>
                  </a:lnTo>
                  <a:lnTo>
                    <a:pt x="7839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8614" y="11574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5387" y="1697037"/>
            <a:ext cx="317500" cy="339725"/>
            <a:chOff x="1195387" y="1697037"/>
            <a:chExt cx="317500" cy="339725"/>
          </a:xfrm>
        </p:grpSpPr>
        <p:sp>
          <p:nvSpPr>
            <p:cNvPr id="8" name="object 8"/>
            <p:cNvSpPr/>
            <p:nvPr/>
          </p:nvSpPr>
          <p:spPr>
            <a:xfrm>
              <a:off x="1200150" y="1701800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0" y="8416"/>
                  </a:lnTo>
                  <a:lnTo>
                    <a:pt x="63060" y="31853"/>
                  </a:lnTo>
                  <a:lnTo>
                    <a:pt x="29716" y="67592"/>
                  </a:lnTo>
                  <a:lnTo>
                    <a:pt x="7851" y="112914"/>
                  </a:lnTo>
                  <a:lnTo>
                    <a:pt x="0" y="165100"/>
                  </a:lnTo>
                  <a:lnTo>
                    <a:pt x="7851" y="217285"/>
                  </a:lnTo>
                  <a:lnTo>
                    <a:pt x="29716" y="262607"/>
                  </a:lnTo>
                  <a:lnTo>
                    <a:pt x="63060" y="298346"/>
                  </a:lnTo>
                  <a:lnTo>
                    <a:pt x="105350" y="321783"/>
                  </a:lnTo>
                  <a:lnTo>
                    <a:pt x="154050" y="330200"/>
                  </a:lnTo>
                  <a:lnTo>
                    <a:pt x="202684" y="321783"/>
                  </a:lnTo>
                  <a:lnTo>
                    <a:pt x="244936" y="298346"/>
                  </a:lnTo>
                  <a:lnTo>
                    <a:pt x="278263" y="262607"/>
                  </a:lnTo>
                  <a:lnTo>
                    <a:pt x="300123" y="217285"/>
                  </a:lnTo>
                  <a:lnTo>
                    <a:pt x="307975" y="165100"/>
                  </a:lnTo>
                  <a:lnTo>
                    <a:pt x="300123" y="112914"/>
                  </a:lnTo>
                  <a:lnTo>
                    <a:pt x="278263" y="67592"/>
                  </a:lnTo>
                  <a:lnTo>
                    <a:pt x="244936" y="31853"/>
                  </a:lnTo>
                  <a:lnTo>
                    <a:pt x="202684" y="841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0150" y="1701800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1" y="112914"/>
                  </a:lnTo>
                  <a:lnTo>
                    <a:pt x="29716" y="67592"/>
                  </a:lnTo>
                  <a:lnTo>
                    <a:pt x="63060" y="31853"/>
                  </a:lnTo>
                  <a:lnTo>
                    <a:pt x="105350" y="8416"/>
                  </a:lnTo>
                  <a:lnTo>
                    <a:pt x="154050" y="0"/>
                  </a:lnTo>
                  <a:lnTo>
                    <a:pt x="202684" y="8416"/>
                  </a:lnTo>
                  <a:lnTo>
                    <a:pt x="244936" y="31853"/>
                  </a:lnTo>
                  <a:lnTo>
                    <a:pt x="278263" y="67592"/>
                  </a:lnTo>
                  <a:lnTo>
                    <a:pt x="300123" y="112914"/>
                  </a:lnTo>
                  <a:lnTo>
                    <a:pt x="307975" y="165100"/>
                  </a:lnTo>
                  <a:lnTo>
                    <a:pt x="300123" y="217285"/>
                  </a:lnTo>
                  <a:lnTo>
                    <a:pt x="278263" y="262607"/>
                  </a:lnTo>
                  <a:lnTo>
                    <a:pt x="244936" y="298346"/>
                  </a:lnTo>
                  <a:lnTo>
                    <a:pt x="202684" y="321783"/>
                  </a:lnTo>
                  <a:lnTo>
                    <a:pt x="154050" y="330200"/>
                  </a:lnTo>
                  <a:lnTo>
                    <a:pt x="105350" y="321783"/>
                  </a:lnTo>
                  <a:lnTo>
                    <a:pt x="63060" y="298346"/>
                  </a:lnTo>
                  <a:lnTo>
                    <a:pt x="29716" y="262607"/>
                  </a:lnTo>
                  <a:lnTo>
                    <a:pt x="7851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83588" y="170205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4712" y="2220912"/>
            <a:ext cx="317500" cy="339725"/>
            <a:chOff x="874712" y="2220912"/>
            <a:chExt cx="317500" cy="339725"/>
          </a:xfrm>
        </p:grpSpPr>
        <p:sp>
          <p:nvSpPr>
            <p:cNvPr id="12" name="object 12"/>
            <p:cNvSpPr/>
            <p:nvPr/>
          </p:nvSpPr>
          <p:spPr>
            <a:xfrm>
              <a:off x="879475" y="22256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87" y="0"/>
                  </a:moveTo>
                  <a:lnTo>
                    <a:pt x="105317" y="8416"/>
                  </a:lnTo>
                  <a:lnTo>
                    <a:pt x="63046" y="31853"/>
                  </a:lnTo>
                  <a:lnTo>
                    <a:pt x="29712" y="67592"/>
                  </a:lnTo>
                  <a:lnTo>
                    <a:pt x="7850" y="112914"/>
                  </a:lnTo>
                  <a:lnTo>
                    <a:pt x="0" y="165100"/>
                  </a:lnTo>
                  <a:lnTo>
                    <a:pt x="7850" y="217285"/>
                  </a:lnTo>
                  <a:lnTo>
                    <a:pt x="29712" y="262607"/>
                  </a:lnTo>
                  <a:lnTo>
                    <a:pt x="63046" y="298346"/>
                  </a:lnTo>
                  <a:lnTo>
                    <a:pt x="105317" y="321783"/>
                  </a:lnTo>
                  <a:lnTo>
                    <a:pt x="153987" y="330200"/>
                  </a:lnTo>
                  <a:lnTo>
                    <a:pt x="202662" y="321783"/>
                  </a:lnTo>
                  <a:lnTo>
                    <a:pt x="244933" y="298346"/>
                  </a:lnTo>
                  <a:lnTo>
                    <a:pt x="278266" y="262607"/>
                  </a:lnTo>
                  <a:lnTo>
                    <a:pt x="300125" y="217285"/>
                  </a:lnTo>
                  <a:lnTo>
                    <a:pt x="307975" y="165100"/>
                  </a:lnTo>
                  <a:lnTo>
                    <a:pt x="300125" y="112914"/>
                  </a:lnTo>
                  <a:lnTo>
                    <a:pt x="278266" y="67592"/>
                  </a:lnTo>
                  <a:lnTo>
                    <a:pt x="244933" y="31853"/>
                  </a:lnTo>
                  <a:lnTo>
                    <a:pt x="202662" y="8416"/>
                  </a:lnTo>
                  <a:lnTo>
                    <a:pt x="153987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9475" y="22256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0" y="112914"/>
                  </a:lnTo>
                  <a:lnTo>
                    <a:pt x="29712" y="67592"/>
                  </a:lnTo>
                  <a:lnTo>
                    <a:pt x="63046" y="31853"/>
                  </a:lnTo>
                  <a:lnTo>
                    <a:pt x="105317" y="8416"/>
                  </a:lnTo>
                  <a:lnTo>
                    <a:pt x="153987" y="0"/>
                  </a:lnTo>
                  <a:lnTo>
                    <a:pt x="202662" y="8416"/>
                  </a:lnTo>
                  <a:lnTo>
                    <a:pt x="244933" y="31853"/>
                  </a:lnTo>
                  <a:lnTo>
                    <a:pt x="278266" y="67592"/>
                  </a:lnTo>
                  <a:lnTo>
                    <a:pt x="300125" y="112914"/>
                  </a:lnTo>
                  <a:lnTo>
                    <a:pt x="307975" y="165100"/>
                  </a:lnTo>
                  <a:lnTo>
                    <a:pt x="300125" y="217285"/>
                  </a:lnTo>
                  <a:lnTo>
                    <a:pt x="278266" y="262607"/>
                  </a:lnTo>
                  <a:lnTo>
                    <a:pt x="244933" y="298346"/>
                  </a:lnTo>
                  <a:lnTo>
                    <a:pt x="202662" y="321783"/>
                  </a:lnTo>
                  <a:lnTo>
                    <a:pt x="153987" y="330200"/>
                  </a:lnTo>
                  <a:lnTo>
                    <a:pt x="105317" y="321783"/>
                  </a:lnTo>
                  <a:lnTo>
                    <a:pt x="63046" y="298346"/>
                  </a:lnTo>
                  <a:lnTo>
                    <a:pt x="29712" y="262607"/>
                  </a:lnTo>
                  <a:lnTo>
                    <a:pt x="7850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62964" y="22260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65312" y="1695513"/>
            <a:ext cx="317500" cy="339725"/>
            <a:chOff x="1865312" y="1695513"/>
            <a:chExt cx="317500" cy="339725"/>
          </a:xfrm>
        </p:grpSpPr>
        <p:sp>
          <p:nvSpPr>
            <p:cNvPr id="16" name="object 16"/>
            <p:cNvSpPr/>
            <p:nvPr/>
          </p:nvSpPr>
          <p:spPr>
            <a:xfrm>
              <a:off x="1870075" y="1700276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5" y="8416"/>
                  </a:lnTo>
                  <a:lnTo>
                    <a:pt x="63066" y="31853"/>
                  </a:lnTo>
                  <a:lnTo>
                    <a:pt x="29720" y="67592"/>
                  </a:lnTo>
                  <a:lnTo>
                    <a:pt x="7852" y="112914"/>
                  </a:lnTo>
                  <a:lnTo>
                    <a:pt x="0" y="165100"/>
                  </a:lnTo>
                  <a:lnTo>
                    <a:pt x="7852" y="217237"/>
                  </a:lnTo>
                  <a:lnTo>
                    <a:pt x="29720" y="262552"/>
                  </a:lnTo>
                  <a:lnTo>
                    <a:pt x="63066" y="298309"/>
                  </a:lnTo>
                  <a:lnTo>
                    <a:pt x="105355" y="321771"/>
                  </a:lnTo>
                  <a:lnTo>
                    <a:pt x="154050" y="330200"/>
                  </a:lnTo>
                  <a:lnTo>
                    <a:pt x="202684" y="321771"/>
                  </a:lnTo>
                  <a:lnTo>
                    <a:pt x="244936" y="298309"/>
                  </a:lnTo>
                  <a:lnTo>
                    <a:pt x="278263" y="262552"/>
                  </a:lnTo>
                  <a:lnTo>
                    <a:pt x="300123" y="217237"/>
                  </a:lnTo>
                  <a:lnTo>
                    <a:pt x="307975" y="165100"/>
                  </a:lnTo>
                  <a:lnTo>
                    <a:pt x="300123" y="112914"/>
                  </a:lnTo>
                  <a:lnTo>
                    <a:pt x="278263" y="67592"/>
                  </a:lnTo>
                  <a:lnTo>
                    <a:pt x="244936" y="31853"/>
                  </a:lnTo>
                  <a:lnTo>
                    <a:pt x="202684" y="841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0075" y="1700276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2" y="112914"/>
                  </a:lnTo>
                  <a:lnTo>
                    <a:pt x="29720" y="67592"/>
                  </a:lnTo>
                  <a:lnTo>
                    <a:pt x="63066" y="31853"/>
                  </a:lnTo>
                  <a:lnTo>
                    <a:pt x="105355" y="8416"/>
                  </a:lnTo>
                  <a:lnTo>
                    <a:pt x="154050" y="0"/>
                  </a:lnTo>
                  <a:lnTo>
                    <a:pt x="202684" y="8416"/>
                  </a:lnTo>
                  <a:lnTo>
                    <a:pt x="244936" y="31853"/>
                  </a:lnTo>
                  <a:lnTo>
                    <a:pt x="278263" y="67592"/>
                  </a:lnTo>
                  <a:lnTo>
                    <a:pt x="300123" y="112914"/>
                  </a:lnTo>
                  <a:lnTo>
                    <a:pt x="307975" y="165100"/>
                  </a:lnTo>
                  <a:lnTo>
                    <a:pt x="300123" y="217237"/>
                  </a:lnTo>
                  <a:lnTo>
                    <a:pt x="278263" y="262552"/>
                  </a:lnTo>
                  <a:lnTo>
                    <a:pt x="244936" y="298309"/>
                  </a:lnTo>
                  <a:lnTo>
                    <a:pt x="202684" y="321771"/>
                  </a:lnTo>
                  <a:lnTo>
                    <a:pt x="154050" y="330200"/>
                  </a:lnTo>
                  <a:lnTo>
                    <a:pt x="105355" y="321771"/>
                  </a:lnTo>
                  <a:lnTo>
                    <a:pt x="63066" y="298309"/>
                  </a:lnTo>
                  <a:lnTo>
                    <a:pt x="29720" y="262552"/>
                  </a:lnTo>
                  <a:lnTo>
                    <a:pt x="7852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53514" y="17005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93787" y="1457388"/>
            <a:ext cx="1397000" cy="1149350"/>
            <a:chOff x="1093787" y="1457388"/>
            <a:chExt cx="1397000" cy="1149350"/>
          </a:xfrm>
        </p:grpSpPr>
        <p:sp>
          <p:nvSpPr>
            <p:cNvPr id="20" name="object 20"/>
            <p:cNvSpPr/>
            <p:nvPr/>
          </p:nvSpPr>
          <p:spPr>
            <a:xfrm>
              <a:off x="2179700" y="2271775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5" h="330200">
                  <a:moveTo>
                    <a:pt x="153162" y="0"/>
                  </a:moveTo>
                  <a:lnTo>
                    <a:pt x="104753" y="8416"/>
                  </a:lnTo>
                  <a:lnTo>
                    <a:pt x="62709" y="31853"/>
                  </a:lnTo>
                  <a:lnTo>
                    <a:pt x="29553" y="67592"/>
                  </a:lnTo>
                  <a:lnTo>
                    <a:pt x="7808" y="112914"/>
                  </a:lnTo>
                  <a:lnTo>
                    <a:pt x="0" y="165100"/>
                  </a:lnTo>
                  <a:lnTo>
                    <a:pt x="7808" y="217237"/>
                  </a:lnTo>
                  <a:lnTo>
                    <a:pt x="29553" y="262552"/>
                  </a:lnTo>
                  <a:lnTo>
                    <a:pt x="62709" y="298309"/>
                  </a:lnTo>
                  <a:lnTo>
                    <a:pt x="104753" y="321771"/>
                  </a:lnTo>
                  <a:lnTo>
                    <a:pt x="153162" y="330200"/>
                  </a:lnTo>
                  <a:lnTo>
                    <a:pt x="201570" y="321771"/>
                  </a:lnTo>
                  <a:lnTo>
                    <a:pt x="243614" y="298309"/>
                  </a:lnTo>
                  <a:lnTo>
                    <a:pt x="276770" y="262552"/>
                  </a:lnTo>
                  <a:lnTo>
                    <a:pt x="298515" y="217237"/>
                  </a:lnTo>
                  <a:lnTo>
                    <a:pt x="306324" y="165100"/>
                  </a:lnTo>
                  <a:lnTo>
                    <a:pt x="298515" y="112914"/>
                  </a:lnTo>
                  <a:lnTo>
                    <a:pt x="276770" y="67592"/>
                  </a:lnTo>
                  <a:lnTo>
                    <a:pt x="243614" y="31853"/>
                  </a:lnTo>
                  <a:lnTo>
                    <a:pt x="201570" y="8416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79700" y="2271775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5" h="330200">
                  <a:moveTo>
                    <a:pt x="0" y="165100"/>
                  </a:moveTo>
                  <a:lnTo>
                    <a:pt x="7808" y="112914"/>
                  </a:lnTo>
                  <a:lnTo>
                    <a:pt x="29553" y="67592"/>
                  </a:lnTo>
                  <a:lnTo>
                    <a:pt x="62709" y="31853"/>
                  </a:lnTo>
                  <a:lnTo>
                    <a:pt x="104753" y="8416"/>
                  </a:lnTo>
                  <a:lnTo>
                    <a:pt x="153162" y="0"/>
                  </a:lnTo>
                  <a:lnTo>
                    <a:pt x="201570" y="8416"/>
                  </a:lnTo>
                  <a:lnTo>
                    <a:pt x="243614" y="31853"/>
                  </a:lnTo>
                  <a:lnTo>
                    <a:pt x="276770" y="67592"/>
                  </a:lnTo>
                  <a:lnTo>
                    <a:pt x="298515" y="112914"/>
                  </a:lnTo>
                  <a:lnTo>
                    <a:pt x="306324" y="165100"/>
                  </a:lnTo>
                  <a:lnTo>
                    <a:pt x="298515" y="217237"/>
                  </a:lnTo>
                  <a:lnTo>
                    <a:pt x="276770" y="262552"/>
                  </a:lnTo>
                  <a:lnTo>
                    <a:pt x="243614" y="298309"/>
                  </a:lnTo>
                  <a:lnTo>
                    <a:pt x="201570" y="321771"/>
                  </a:lnTo>
                  <a:lnTo>
                    <a:pt x="153162" y="330200"/>
                  </a:lnTo>
                  <a:lnTo>
                    <a:pt x="104753" y="321771"/>
                  </a:lnTo>
                  <a:lnTo>
                    <a:pt x="62709" y="298309"/>
                  </a:lnTo>
                  <a:lnTo>
                    <a:pt x="29553" y="262552"/>
                  </a:lnTo>
                  <a:lnTo>
                    <a:pt x="7808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8075" y="1471675"/>
              <a:ext cx="1154430" cy="815975"/>
            </a:xfrm>
            <a:custGeom>
              <a:avLst/>
              <a:gdLst/>
              <a:ahLst/>
              <a:cxnLst/>
              <a:rect l="l" t="t" r="r" b="b"/>
              <a:pathLst>
                <a:path w="1154430" h="815975">
                  <a:moveTo>
                    <a:pt x="495300" y="0"/>
                  </a:moveTo>
                  <a:lnTo>
                    <a:pt x="349250" y="244475"/>
                  </a:lnTo>
                </a:path>
                <a:path w="1154430" h="815975">
                  <a:moveTo>
                    <a:pt x="657225" y="0"/>
                  </a:moveTo>
                  <a:lnTo>
                    <a:pt x="804926" y="245999"/>
                  </a:lnTo>
                </a:path>
                <a:path w="1154430" h="815975">
                  <a:moveTo>
                    <a:pt x="1004951" y="557149"/>
                  </a:moveTo>
                  <a:lnTo>
                    <a:pt x="1154176" y="815848"/>
                  </a:lnTo>
                </a:path>
                <a:path w="1154430" h="815975">
                  <a:moveTo>
                    <a:pt x="146050" y="530225"/>
                  </a:moveTo>
                  <a:lnTo>
                    <a:pt x="0" y="7730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62632" y="2272029"/>
            <a:ext cx="46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" algn="l"/>
              </a:tabLst>
            </a:pPr>
            <a:r>
              <a:rPr sz="1800" spc="-50">
                <a:latin typeface="Calibri"/>
                <a:cs typeface="Calibri"/>
              </a:rPr>
              <a:t>9</a:t>
            </a:r>
            <a:r>
              <a:rPr sz="1800">
                <a:latin typeface="Calibri"/>
                <a:cs typeface="Calibri"/>
              </a:rPr>
              <a:t>	</a:t>
            </a:r>
            <a:r>
              <a:rPr sz="2400" b="1" spc="-75" baseline="1736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2400" baseline="1736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6470" y="1646631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12747" y="111810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3592" y="223278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0091" y="166090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3701" y="6040437"/>
            <a:ext cx="4213225" cy="341630"/>
          </a:xfrm>
          <a:prstGeom prst="rect">
            <a:avLst/>
          </a:prstGeom>
          <a:solidFill>
            <a:srgbClr val="B5E9F5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Kırmızı</a:t>
            </a:r>
            <a:r>
              <a:rPr sz="1600" b="1" spc="-6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numaralar</a:t>
            </a:r>
            <a:r>
              <a:rPr sz="1600" b="1" spc="27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balans</a:t>
            </a:r>
            <a:r>
              <a:rPr sz="1600" b="1" spc="-6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CC3300"/>
                </a:solidFill>
                <a:latin typeface="Calibri"/>
                <a:cs typeface="Calibri"/>
              </a:rPr>
              <a:t>faktörüdür.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50416" y="2844165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Calibri"/>
                <a:cs typeface="Calibri"/>
              </a:rPr>
              <a:t>AVL</a:t>
            </a:r>
            <a:r>
              <a:rPr sz="1800" b="1" spc="-7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45038" y="3716337"/>
            <a:ext cx="317500" cy="339725"/>
            <a:chOff x="4245038" y="3716337"/>
            <a:chExt cx="317500" cy="339725"/>
          </a:xfrm>
        </p:grpSpPr>
        <p:sp>
          <p:nvSpPr>
            <p:cNvPr id="31" name="object 31"/>
            <p:cNvSpPr/>
            <p:nvPr/>
          </p:nvSpPr>
          <p:spPr>
            <a:xfrm>
              <a:off x="4249801" y="3721100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24" y="0"/>
                  </a:moveTo>
                  <a:lnTo>
                    <a:pt x="105241" y="8416"/>
                  </a:lnTo>
                  <a:lnTo>
                    <a:pt x="62983" y="31853"/>
                  </a:lnTo>
                  <a:lnTo>
                    <a:pt x="29675" y="67592"/>
                  </a:lnTo>
                  <a:lnTo>
                    <a:pt x="7839" y="112914"/>
                  </a:lnTo>
                  <a:lnTo>
                    <a:pt x="0" y="165100"/>
                  </a:lnTo>
                  <a:lnTo>
                    <a:pt x="7839" y="217285"/>
                  </a:lnTo>
                  <a:lnTo>
                    <a:pt x="29675" y="262607"/>
                  </a:lnTo>
                  <a:lnTo>
                    <a:pt x="62983" y="298346"/>
                  </a:lnTo>
                  <a:lnTo>
                    <a:pt x="105241" y="321783"/>
                  </a:lnTo>
                  <a:lnTo>
                    <a:pt x="153924" y="330200"/>
                  </a:lnTo>
                  <a:lnTo>
                    <a:pt x="202619" y="321783"/>
                  </a:lnTo>
                  <a:lnTo>
                    <a:pt x="244908" y="298346"/>
                  </a:lnTo>
                  <a:lnTo>
                    <a:pt x="278254" y="262607"/>
                  </a:lnTo>
                  <a:lnTo>
                    <a:pt x="300122" y="217285"/>
                  </a:lnTo>
                  <a:lnTo>
                    <a:pt x="307975" y="165100"/>
                  </a:lnTo>
                  <a:lnTo>
                    <a:pt x="300122" y="112914"/>
                  </a:lnTo>
                  <a:lnTo>
                    <a:pt x="278254" y="67592"/>
                  </a:lnTo>
                  <a:lnTo>
                    <a:pt x="244908" y="31853"/>
                  </a:lnTo>
                  <a:lnTo>
                    <a:pt x="202619" y="84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49801" y="3721100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39" y="112914"/>
                  </a:lnTo>
                  <a:lnTo>
                    <a:pt x="29675" y="67592"/>
                  </a:lnTo>
                  <a:lnTo>
                    <a:pt x="62983" y="31853"/>
                  </a:lnTo>
                  <a:lnTo>
                    <a:pt x="105241" y="8416"/>
                  </a:lnTo>
                  <a:lnTo>
                    <a:pt x="153924" y="0"/>
                  </a:lnTo>
                  <a:lnTo>
                    <a:pt x="202619" y="8416"/>
                  </a:lnTo>
                  <a:lnTo>
                    <a:pt x="244908" y="31853"/>
                  </a:lnTo>
                  <a:lnTo>
                    <a:pt x="278254" y="67592"/>
                  </a:lnTo>
                  <a:lnTo>
                    <a:pt x="300122" y="112914"/>
                  </a:lnTo>
                  <a:lnTo>
                    <a:pt x="307975" y="165100"/>
                  </a:lnTo>
                  <a:lnTo>
                    <a:pt x="300122" y="217285"/>
                  </a:lnTo>
                  <a:lnTo>
                    <a:pt x="278254" y="262607"/>
                  </a:lnTo>
                  <a:lnTo>
                    <a:pt x="244908" y="298346"/>
                  </a:lnTo>
                  <a:lnTo>
                    <a:pt x="202619" y="321783"/>
                  </a:lnTo>
                  <a:lnTo>
                    <a:pt x="153924" y="330200"/>
                  </a:lnTo>
                  <a:lnTo>
                    <a:pt x="105241" y="321783"/>
                  </a:lnTo>
                  <a:lnTo>
                    <a:pt x="62983" y="298346"/>
                  </a:lnTo>
                  <a:lnTo>
                    <a:pt x="29675" y="262607"/>
                  </a:lnTo>
                  <a:lnTo>
                    <a:pt x="7839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333747" y="372168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910012" y="4260913"/>
            <a:ext cx="316230" cy="339725"/>
            <a:chOff x="3910012" y="4260913"/>
            <a:chExt cx="316230" cy="339725"/>
          </a:xfrm>
        </p:grpSpPr>
        <p:sp>
          <p:nvSpPr>
            <p:cNvPr id="35" name="object 35"/>
            <p:cNvSpPr/>
            <p:nvPr/>
          </p:nvSpPr>
          <p:spPr>
            <a:xfrm>
              <a:off x="3914775" y="4265676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4" h="330200">
                  <a:moveTo>
                    <a:pt x="153162" y="0"/>
                  </a:moveTo>
                  <a:lnTo>
                    <a:pt x="104753" y="8416"/>
                  </a:lnTo>
                  <a:lnTo>
                    <a:pt x="62709" y="31853"/>
                  </a:lnTo>
                  <a:lnTo>
                    <a:pt x="29553" y="67592"/>
                  </a:lnTo>
                  <a:lnTo>
                    <a:pt x="7808" y="112914"/>
                  </a:lnTo>
                  <a:lnTo>
                    <a:pt x="0" y="165100"/>
                  </a:lnTo>
                  <a:lnTo>
                    <a:pt x="7808" y="217237"/>
                  </a:lnTo>
                  <a:lnTo>
                    <a:pt x="29553" y="262552"/>
                  </a:lnTo>
                  <a:lnTo>
                    <a:pt x="62709" y="298309"/>
                  </a:lnTo>
                  <a:lnTo>
                    <a:pt x="104753" y="321771"/>
                  </a:lnTo>
                  <a:lnTo>
                    <a:pt x="153162" y="330200"/>
                  </a:lnTo>
                  <a:lnTo>
                    <a:pt x="201583" y="321771"/>
                  </a:lnTo>
                  <a:lnTo>
                    <a:pt x="243659" y="298309"/>
                  </a:lnTo>
                  <a:lnTo>
                    <a:pt x="276852" y="262552"/>
                  </a:lnTo>
                  <a:lnTo>
                    <a:pt x="298628" y="217237"/>
                  </a:lnTo>
                  <a:lnTo>
                    <a:pt x="306450" y="165100"/>
                  </a:lnTo>
                  <a:lnTo>
                    <a:pt x="298628" y="112914"/>
                  </a:lnTo>
                  <a:lnTo>
                    <a:pt x="276852" y="67592"/>
                  </a:lnTo>
                  <a:lnTo>
                    <a:pt x="243659" y="31853"/>
                  </a:lnTo>
                  <a:lnTo>
                    <a:pt x="201583" y="8416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14775" y="4265676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4" h="330200">
                  <a:moveTo>
                    <a:pt x="0" y="165100"/>
                  </a:moveTo>
                  <a:lnTo>
                    <a:pt x="7808" y="112914"/>
                  </a:lnTo>
                  <a:lnTo>
                    <a:pt x="29553" y="67592"/>
                  </a:lnTo>
                  <a:lnTo>
                    <a:pt x="62709" y="31853"/>
                  </a:lnTo>
                  <a:lnTo>
                    <a:pt x="104753" y="8416"/>
                  </a:lnTo>
                  <a:lnTo>
                    <a:pt x="153162" y="0"/>
                  </a:lnTo>
                  <a:lnTo>
                    <a:pt x="201583" y="8416"/>
                  </a:lnTo>
                  <a:lnTo>
                    <a:pt x="243659" y="31853"/>
                  </a:lnTo>
                  <a:lnTo>
                    <a:pt x="276852" y="67592"/>
                  </a:lnTo>
                  <a:lnTo>
                    <a:pt x="298628" y="112914"/>
                  </a:lnTo>
                  <a:lnTo>
                    <a:pt x="306450" y="165100"/>
                  </a:lnTo>
                  <a:lnTo>
                    <a:pt x="298628" y="217237"/>
                  </a:lnTo>
                  <a:lnTo>
                    <a:pt x="276852" y="262552"/>
                  </a:lnTo>
                  <a:lnTo>
                    <a:pt x="243659" y="298309"/>
                  </a:lnTo>
                  <a:lnTo>
                    <a:pt x="201583" y="321771"/>
                  </a:lnTo>
                  <a:lnTo>
                    <a:pt x="153162" y="330200"/>
                  </a:lnTo>
                  <a:lnTo>
                    <a:pt x="104753" y="321771"/>
                  </a:lnTo>
                  <a:lnTo>
                    <a:pt x="62709" y="298309"/>
                  </a:lnTo>
                  <a:lnTo>
                    <a:pt x="29553" y="262552"/>
                  </a:lnTo>
                  <a:lnTo>
                    <a:pt x="7808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97833" y="42664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89337" y="4784788"/>
            <a:ext cx="317500" cy="339725"/>
            <a:chOff x="3589337" y="4784788"/>
            <a:chExt cx="317500" cy="339725"/>
          </a:xfrm>
        </p:grpSpPr>
        <p:sp>
          <p:nvSpPr>
            <p:cNvPr id="39" name="object 39"/>
            <p:cNvSpPr/>
            <p:nvPr/>
          </p:nvSpPr>
          <p:spPr>
            <a:xfrm>
              <a:off x="3594100" y="4789551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5" y="8416"/>
                  </a:lnTo>
                  <a:lnTo>
                    <a:pt x="63066" y="31853"/>
                  </a:lnTo>
                  <a:lnTo>
                    <a:pt x="29720" y="67592"/>
                  </a:lnTo>
                  <a:lnTo>
                    <a:pt x="7852" y="112914"/>
                  </a:lnTo>
                  <a:lnTo>
                    <a:pt x="0" y="165100"/>
                  </a:lnTo>
                  <a:lnTo>
                    <a:pt x="7852" y="217237"/>
                  </a:lnTo>
                  <a:lnTo>
                    <a:pt x="29720" y="262552"/>
                  </a:lnTo>
                  <a:lnTo>
                    <a:pt x="63066" y="298309"/>
                  </a:lnTo>
                  <a:lnTo>
                    <a:pt x="105355" y="321771"/>
                  </a:lnTo>
                  <a:lnTo>
                    <a:pt x="154050" y="330200"/>
                  </a:lnTo>
                  <a:lnTo>
                    <a:pt x="202684" y="321771"/>
                  </a:lnTo>
                  <a:lnTo>
                    <a:pt x="244936" y="298309"/>
                  </a:lnTo>
                  <a:lnTo>
                    <a:pt x="278263" y="262552"/>
                  </a:lnTo>
                  <a:lnTo>
                    <a:pt x="300123" y="217237"/>
                  </a:lnTo>
                  <a:lnTo>
                    <a:pt x="307975" y="165100"/>
                  </a:lnTo>
                  <a:lnTo>
                    <a:pt x="300123" y="112914"/>
                  </a:lnTo>
                  <a:lnTo>
                    <a:pt x="278263" y="67592"/>
                  </a:lnTo>
                  <a:lnTo>
                    <a:pt x="244936" y="31853"/>
                  </a:lnTo>
                  <a:lnTo>
                    <a:pt x="202684" y="841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94100" y="4789551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2" y="112914"/>
                  </a:lnTo>
                  <a:lnTo>
                    <a:pt x="29720" y="67592"/>
                  </a:lnTo>
                  <a:lnTo>
                    <a:pt x="63066" y="31853"/>
                  </a:lnTo>
                  <a:lnTo>
                    <a:pt x="105355" y="8416"/>
                  </a:lnTo>
                  <a:lnTo>
                    <a:pt x="154050" y="0"/>
                  </a:lnTo>
                  <a:lnTo>
                    <a:pt x="202684" y="8416"/>
                  </a:lnTo>
                  <a:lnTo>
                    <a:pt x="244936" y="31853"/>
                  </a:lnTo>
                  <a:lnTo>
                    <a:pt x="278263" y="67592"/>
                  </a:lnTo>
                  <a:lnTo>
                    <a:pt x="300123" y="112914"/>
                  </a:lnTo>
                  <a:lnTo>
                    <a:pt x="307975" y="165100"/>
                  </a:lnTo>
                  <a:lnTo>
                    <a:pt x="300123" y="217237"/>
                  </a:lnTo>
                  <a:lnTo>
                    <a:pt x="278263" y="262552"/>
                  </a:lnTo>
                  <a:lnTo>
                    <a:pt x="244936" y="298309"/>
                  </a:lnTo>
                  <a:lnTo>
                    <a:pt x="202684" y="321771"/>
                  </a:lnTo>
                  <a:lnTo>
                    <a:pt x="154050" y="330200"/>
                  </a:lnTo>
                  <a:lnTo>
                    <a:pt x="105355" y="321771"/>
                  </a:lnTo>
                  <a:lnTo>
                    <a:pt x="63066" y="298309"/>
                  </a:lnTo>
                  <a:lnTo>
                    <a:pt x="29720" y="262552"/>
                  </a:lnTo>
                  <a:lnTo>
                    <a:pt x="7852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677792" y="47903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78413" y="4259262"/>
            <a:ext cx="317500" cy="339725"/>
            <a:chOff x="4578413" y="4259262"/>
            <a:chExt cx="317500" cy="339725"/>
          </a:xfrm>
        </p:grpSpPr>
        <p:sp>
          <p:nvSpPr>
            <p:cNvPr id="43" name="object 43"/>
            <p:cNvSpPr/>
            <p:nvPr/>
          </p:nvSpPr>
          <p:spPr>
            <a:xfrm>
              <a:off x="4583176" y="426402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24" y="0"/>
                  </a:moveTo>
                  <a:lnTo>
                    <a:pt x="105241" y="8416"/>
                  </a:lnTo>
                  <a:lnTo>
                    <a:pt x="62983" y="31853"/>
                  </a:lnTo>
                  <a:lnTo>
                    <a:pt x="29675" y="67592"/>
                  </a:lnTo>
                  <a:lnTo>
                    <a:pt x="7839" y="112914"/>
                  </a:lnTo>
                  <a:lnTo>
                    <a:pt x="0" y="165100"/>
                  </a:lnTo>
                  <a:lnTo>
                    <a:pt x="7839" y="217285"/>
                  </a:lnTo>
                  <a:lnTo>
                    <a:pt x="29675" y="262607"/>
                  </a:lnTo>
                  <a:lnTo>
                    <a:pt x="62983" y="298346"/>
                  </a:lnTo>
                  <a:lnTo>
                    <a:pt x="105241" y="321783"/>
                  </a:lnTo>
                  <a:lnTo>
                    <a:pt x="153924" y="330200"/>
                  </a:lnTo>
                  <a:lnTo>
                    <a:pt x="202619" y="321783"/>
                  </a:lnTo>
                  <a:lnTo>
                    <a:pt x="244908" y="298346"/>
                  </a:lnTo>
                  <a:lnTo>
                    <a:pt x="278254" y="262607"/>
                  </a:lnTo>
                  <a:lnTo>
                    <a:pt x="300122" y="217285"/>
                  </a:lnTo>
                  <a:lnTo>
                    <a:pt x="307975" y="165100"/>
                  </a:lnTo>
                  <a:lnTo>
                    <a:pt x="300122" y="112914"/>
                  </a:lnTo>
                  <a:lnTo>
                    <a:pt x="278254" y="67592"/>
                  </a:lnTo>
                  <a:lnTo>
                    <a:pt x="244908" y="31853"/>
                  </a:lnTo>
                  <a:lnTo>
                    <a:pt x="202619" y="84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83176" y="426402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39" y="112914"/>
                  </a:lnTo>
                  <a:lnTo>
                    <a:pt x="29675" y="67592"/>
                  </a:lnTo>
                  <a:lnTo>
                    <a:pt x="62983" y="31853"/>
                  </a:lnTo>
                  <a:lnTo>
                    <a:pt x="105241" y="8416"/>
                  </a:lnTo>
                  <a:lnTo>
                    <a:pt x="153924" y="0"/>
                  </a:lnTo>
                  <a:lnTo>
                    <a:pt x="202619" y="8416"/>
                  </a:lnTo>
                  <a:lnTo>
                    <a:pt x="244908" y="31853"/>
                  </a:lnTo>
                  <a:lnTo>
                    <a:pt x="278254" y="67592"/>
                  </a:lnTo>
                  <a:lnTo>
                    <a:pt x="300122" y="112914"/>
                  </a:lnTo>
                  <a:lnTo>
                    <a:pt x="307975" y="165100"/>
                  </a:lnTo>
                  <a:lnTo>
                    <a:pt x="300122" y="217285"/>
                  </a:lnTo>
                  <a:lnTo>
                    <a:pt x="278254" y="262607"/>
                  </a:lnTo>
                  <a:lnTo>
                    <a:pt x="244908" y="298346"/>
                  </a:lnTo>
                  <a:lnTo>
                    <a:pt x="202619" y="321783"/>
                  </a:lnTo>
                  <a:lnTo>
                    <a:pt x="153924" y="330200"/>
                  </a:lnTo>
                  <a:lnTo>
                    <a:pt x="105241" y="321783"/>
                  </a:lnTo>
                  <a:lnTo>
                    <a:pt x="62983" y="298346"/>
                  </a:lnTo>
                  <a:lnTo>
                    <a:pt x="29675" y="262607"/>
                  </a:lnTo>
                  <a:lnTo>
                    <a:pt x="7839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667250" y="42649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806888" y="4021137"/>
            <a:ext cx="835025" cy="1127125"/>
            <a:chOff x="3806888" y="4021137"/>
            <a:chExt cx="835025" cy="1127125"/>
          </a:xfrm>
        </p:grpSpPr>
        <p:sp>
          <p:nvSpPr>
            <p:cNvPr id="47" name="object 47"/>
            <p:cNvSpPr/>
            <p:nvPr/>
          </p:nvSpPr>
          <p:spPr>
            <a:xfrm>
              <a:off x="3821176" y="4035425"/>
              <a:ext cx="806450" cy="773430"/>
            </a:xfrm>
            <a:custGeom>
              <a:avLst/>
              <a:gdLst/>
              <a:ahLst/>
              <a:cxnLst/>
              <a:rect l="l" t="t" r="r" b="b"/>
              <a:pathLst>
                <a:path w="806450" h="773429">
                  <a:moveTo>
                    <a:pt x="496824" y="0"/>
                  </a:moveTo>
                  <a:lnTo>
                    <a:pt x="349250" y="244475"/>
                  </a:lnTo>
                </a:path>
                <a:path w="806450" h="773429">
                  <a:moveTo>
                    <a:pt x="657225" y="0"/>
                  </a:moveTo>
                  <a:lnTo>
                    <a:pt x="806450" y="246125"/>
                  </a:lnTo>
                </a:path>
                <a:path w="806450" h="773429">
                  <a:moveTo>
                    <a:pt x="147574" y="528701"/>
                  </a:moveTo>
                  <a:lnTo>
                    <a:pt x="0" y="7731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49725" y="4814823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29">
                  <a:moveTo>
                    <a:pt x="154050" y="0"/>
                  </a:moveTo>
                  <a:lnTo>
                    <a:pt x="105355" y="8386"/>
                  </a:lnTo>
                  <a:lnTo>
                    <a:pt x="63066" y="31731"/>
                  </a:lnTo>
                  <a:lnTo>
                    <a:pt x="29720" y="67318"/>
                  </a:lnTo>
                  <a:lnTo>
                    <a:pt x="7852" y="112426"/>
                  </a:lnTo>
                  <a:lnTo>
                    <a:pt x="0" y="164337"/>
                  </a:lnTo>
                  <a:lnTo>
                    <a:pt x="7852" y="216298"/>
                  </a:lnTo>
                  <a:lnTo>
                    <a:pt x="29720" y="261412"/>
                  </a:lnTo>
                  <a:lnTo>
                    <a:pt x="63066" y="296980"/>
                  </a:lnTo>
                  <a:lnTo>
                    <a:pt x="105355" y="320302"/>
                  </a:lnTo>
                  <a:lnTo>
                    <a:pt x="154050" y="328675"/>
                  </a:lnTo>
                  <a:lnTo>
                    <a:pt x="202684" y="320302"/>
                  </a:lnTo>
                  <a:lnTo>
                    <a:pt x="244936" y="296980"/>
                  </a:lnTo>
                  <a:lnTo>
                    <a:pt x="278263" y="261412"/>
                  </a:lnTo>
                  <a:lnTo>
                    <a:pt x="300123" y="216298"/>
                  </a:lnTo>
                  <a:lnTo>
                    <a:pt x="307975" y="164337"/>
                  </a:lnTo>
                  <a:lnTo>
                    <a:pt x="300123" y="112426"/>
                  </a:lnTo>
                  <a:lnTo>
                    <a:pt x="278263" y="67318"/>
                  </a:lnTo>
                  <a:lnTo>
                    <a:pt x="244936" y="31731"/>
                  </a:lnTo>
                  <a:lnTo>
                    <a:pt x="202684" y="838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49725" y="4814823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29">
                  <a:moveTo>
                    <a:pt x="0" y="164337"/>
                  </a:moveTo>
                  <a:lnTo>
                    <a:pt x="7852" y="112426"/>
                  </a:lnTo>
                  <a:lnTo>
                    <a:pt x="29720" y="67318"/>
                  </a:lnTo>
                  <a:lnTo>
                    <a:pt x="63066" y="31731"/>
                  </a:lnTo>
                  <a:lnTo>
                    <a:pt x="105355" y="8386"/>
                  </a:lnTo>
                  <a:lnTo>
                    <a:pt x="154050" y="0"/>
                  </a:lnTo>
                  <a:lnTo>
                    <a:pt x="202684" y="8386"/>
                  </a:lnTo>
                  <a:lnTo>
                    <a:pt x="244936" y="31731"/>
                  </a:lnTo>
                  <a:lnTo>
                    <a:pt x="278263" y="67318"/>
                  </a:lnTo>
                  <a:lnTo>
                    <a:pt x="300123" y="112426"/>
                  </a:lnTo>
                  <a:lnTo>
                    <a:pt x="307975" y="164337"/>
                  </a:lnTo>
                  <a:lnTo>
                    <a:pt x="300123" y="216298"/>
                  </a:lnTo>
                  <a:lnTo>
                    <a:pt x="278263" y="261412"/>
                  </a:lnTo>
                  <a:lnTo>
                    <a:pt x="244936" y="296980"/>
                  </a:lnTo>
                  <a:lnTo>
                    <a:pt x="202684" y="320302"/>
                  </a:lnTo>
                  <a:lnTo>
                    <a:pt x="154050" y="328675"/>
                  </a:lnTo>
                  <a:lnTo>
                    <a:pt x="105355" y="320302"/>
                  </a:lnTo>
                  <a:lnTo>
                    <a:pt x="63066" y="296980"/>
                  </a:lnTo>
                  <a:lnTo>
                    <a:pt x="29720" y="261412"/>
                  </a:lnTo>
                  <a:lnTo>
                    <a:pt x="7852" y="216298"/>
                  </a:lnTo>
                  <a:lnTo>
                    <a:pt x="0" y="164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951603" y="421119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27626" y="368236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68421" y="4797044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03701" y="4224985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33798" y="48150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124388" y="1117663"/>
            <a:ext cx="3044825" cy="3740150"/>
            <a:chOff x="4124388" y="1117663"/>
            <a:chExt cx="3044825" cy="3740150"/>
          </a:xfrm>
        </p:grpSpPr>
        <p:sp>
          <p:nvSpPr>
            <p:cNvPr id="56" name="object 56"/>
            <p:cNvSpPr/>
            <p:nvPr/>
          </p:nvSpPr>
          <p:spPr>
            <a:xfrm>
              <a:off x="4138676" y="4597399"/>
              <a:ext cx="147955" cy="246379"/>
            </a:xfrm>
            <a:custGeom>
              <a:avLst/>
              <a:gdLst/>
              <a:ahLst/>
              <a:cxnLst/>
              <a:rect l="l" t="t" r="r" b="b"/>
              <a:pathLst>
                <a:path w="147954" h="246377">
                  <a:moveTo>
                    <a:pt x="0" y="0"/>
                  </a:moveTo>
                  <a:lnTo>
                    <a:pt x="147574" y="2461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56476" y="112242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24" y="0"/>
                  </a:moveTo>
                  <a:lnTo>
                    <a:pt x="105241" y="8416"/>
                  </a:lnTo>
                  <a:lnTo>
                    <a:pt x="62983" y="31853"/>
                  </a:lnTo>
                  <a:lnTo>
                    <a:pt x="29675" y="67592"/>
                  </a:lnTo>
                  <a:lnTo>
                    <a:pt x="7839" y="112914"/>
                  </a:lnTo>
                  <a:lnTo>
                    <a:pt x="0" y="165100"/>
                  </a:lnTo>
                  <a:lnTo>
                    <a:pt x="7839" y="217237"/>
                  </a:lnTo>
                  <a:lnTo>
                    <a:pt x="29675" y="262552"/>
                  </a:lnTo>
                  <a:lnTo>
                    <a:pt x="62983" y="298309"/>
                  </a:lnTo>
                  <a:lnTo>
                    <a:pt x="105241" y="321771"/>
                  </a:lnTo>
                  <a:lnTo>
                    <a:pt x="153924" y="330200"/>
                  </a:lnTo>
                  <a:lnTo>
                    <a:pt x="202619" y="321771"/>
                  </a:lnTo>
                  <a:lnTo>
                    <a:pt x="244908" y="298309"/>
                  </a:lnTo>
                  <a:lnTo>
                    <a:pt x="278254" y="262552"/>
                  </a:lnTo>
                  <a:lnTo>
                    <a:pt x="300122" y="217237"/>
                  </a:lnTo>
                  <a:lnTo>
                    <a:pt x="307975" y="165100"/>
                  </a:lnTo>
                  <a:lnTo>
                    <a:pt x="300122" y="112914"/>
                  </a:lnTo>
                  <a:lnTo>
                    <a:pt x="278254" y="67592"/>
                  </a:lnTo>
                  <a:lnTo>
                    <a:pt x="244908" y="31853"/>
                  </a:lnTo>
                  <a:lnTo>
                    <a:pt x="202619" y="84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56476" y="112242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39" y="112914"/>
                  </a:lnTo>
                  <a:lnTo>
                    <a:pt x="29675" y="67592"/>
                  </a:lnTo>
                  <a:lnTo>
                    <a:pt x="62983" y="31853"/>
                  </a:lnTo>
                  <a:lnTo>
                    <a:pt x="105241" y="8416"/>
                  </a:lnTo>
                  <a:lnTo>
                    <a:pt x="153924" y="0"/>
                  </a:lnTo>
                  <a:lnTo>
                    <a:pt x="202619" y="8416"/>
                  </a:lnTo>
                  <a:lnTo>
                    <a:pt x="244908" y="31853"/>
                  </a:lnTo>
                  <a:lnTo>
                    <a:pt x="278254" y="67592"/>
                  </a:lnTo>
                  <a:lnTo>
                    <a:pt x="300122" y="112914"/>
                  </a:lnTo>
                  <a:lnTo>
                    <a:pt x="307975" y="165100"/>
                  </a:lnTo>
                  <a:lnTo>
                    <a:pt x="300122" y="217237"/>
                  </a:lnTo>
                  <a:lnTo>
                    <a:pt x="278254" y="262552"/>
                  </a:lnTo>
                  <a:lnTo>
                    <a:pt x="244908" y="298309"/>
                  </a:lnTo>
                  <a:lnTo>
                    <a:pt x="202619" y="321771"/>
                  </a:lnTo>
                  <a:lnTo>
                    <a:pt x="153924" y="330200"/>
                  </a:lnTo>
                  <a:lnTo>
                    <a:pt x="105241" y="321771"/>
                  </a:lnTo>
                  <a:lnTo>
                    <a:pt x="62983" y="298309"/>
                  </a:lnTo>
                  <a:lnTo>
                    <a:pt x="29675" y="262552"/>
                  </a:lnTo>
                  <a:lnTo>
                    <a:pt x="7839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940677" y="11226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516687" y="1662112"/>
            <a:ext cx="317500" cy="339725"/>
            <a:chOff x="6516687" y="1662112"/>
            <a:chExt cx="317500" cy="339725"/>
          </a:xfrm>
        </p:grpSpPr>
        <p:sp>
          <p:nvSpPr>
            <p:cNvPr id="61" name="object 61"/>
            <p:cNvSpPr/>
            <p:nvPr/>
          </p:nvSpPr>
          <p:spPr>
            <a:xfrm>
              <a:off x="6521450" y="16668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5" y="8416"/>
                  </a:lnTo>
                  <a:lnTo>
                    <a:pt x="63066" y="31853"/>
                  </a:lnTo>
                  <a:lnTo>
                    <a:pt x="29720" y="67592"/>
                  </a:lnTo>
                  <a:lnTo>
                    <a:pt x="7852" y="112914"/>
                  </a:lnTo>
                  <a:lnTo>
                    <a:pt x="0" y="165100"/>
                  </a:lnTo>
                  <a:lnTo>
                    <a:pt x="7852" y="217285"/>
                  </a:lnTo>
                  <a:lnTo>
                    <a:pt x="29720" y="262607"/>
                  </a:lnTo>
                  <a:lnTo>
                    <a:pt x="63066" y="298346"/>
                  </a:lnTo>
                  <a:lnTo>
                    <a:pt x="105355" y="321783"/>
                  </a:lnTo>
                  <a:lnTo>
                    <a:pt x="154050" y="330200"/>
                  </a:lnTo>
                  <a:lnTo>
                    <a:pt x="202684" y="321783"/>
                  </a:lnTo>
                  <a:lnTo>
                    <a:pt x="244936" y="298346"/>
                  </a:lnTo>
                  <a:lnTo>
                    <a:pt x="278263" y="262607"/>
                  </a:lnTo>
                  <a:lnTo>
                    <a:pt x="300123" y="217285"/>
                  </a:lnTo>
                  <a:lnTo>
                    <a:pt x="307975" y="165100"/>
                  </a:lnTo>
                  <a:lnTo>
                    <a:pt x="300123" y="112914"/>
                  </a:lnTo>
                  <a:lnTo>
                    <a:pt x="278263" y="67592"/>
                  </a:lnTo>
                  <a:lnTo>
                    <a:pt x="244936" y="31853"/>
                  </a:lnTo>
                  <a:lnTo>
                    <a:pt x="202684" y="841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21450" y="16668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2" y="112914"/>
                  </a:lnTo>
                  <a:lnTo>
                    <a:pt x="29720" y="67592"/>
                  </a:lnTo>
                  <a:lnTo>
                    <a:pt x="63066" y="31853"/>
                  </a:lnTo>
                  <a:lnTo>
                    <a:pt x="105355" y="8416"/>
                  </a:lnTo>
                  <a:lnTo>
                    <a:pt x="154050" y="0"/>
                  </a:lnTo>
                  <a:lnTo>
                    <a:pt x="202684" y="8416"/>
                  </a:lnTo>
                  <a:lnTo>
                    <a:pt x="244936" y="31853"/>
                  </a:lnTo>
                  <a:lnTo>
                    <a:pt x="278263" y="67592"/>
                  </a:lnTo>
                  <a:lnTo>
                    <a:pt x="300123" y="112914"/>
                  </a:lnTo>
                  <a:lnTo>
                    <a:pt x="307975" y="165100"/>
                  </a:lnTo>
                  <a:lnTo>
                    <a:pt x="300123" y="217285"/>
                  </a:lnTo>
                  <a:lnTo>
                    <a:pt x="278263" y="262607"/>
                  </a:lnTo>
                  <a:lnTo>
                    <a:pt x="244936" y="298346"/>
                  </a:lnTo>
                  <a:lnTo>
                    <a:pt x="202684" y="321783"/>
                  </a:lnTo>
                  <a:lnTo>
                    <a:pt x="154050" y="330200"/>
                  </a:lnTo>
                  <a:lnTo>
                    <a:pt x="105355" y="321783"/>
                  </a:lnTo>
                  <a:lnTo>
                    <a:pt x="63066" y="298346"/>
                  </a:lnTo>
                  <a:lnTo>
                    <a:pt x="29720" y="262607"/>
                  </a:lnTo>
                  <a:lnTo>
                    <a:pt x="7852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605778" y="16673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196012" y="2185987"/>
            <a:ext cx="317500" cy="339725"/>
            <a:chOff x="6196012" y="2185987"/>
            <a:chExt cx="317500" cy="339725"/>
          </a:xfrm>
        </p:grpSpPr>
        <p:sp>
          <p:nvSpPr>
            <p:cNvPr id="65" name="object 65"/>
            <p:cNvSpPr/>
            <p:nvPr/>
          </p:nvSpPr>
          <p:spPr>
            <a:xfrm>
              <a:off x="6200775" y="2190750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5" y="8416"/>
                  </a:lnTo>
                  <a:lnTo>
                    <a:pt x="63066" y="31853"/>
                  </a:lnTo>
                  <a:lnTo>
                    <a:pt x="29720" y="67592"/>
                  </a:lnTo>
                  <a:lnTo>
                    <a:pt x="7852" y="112914"/>
                  </a:lnTo>
                  <a:lnTo>
                    <a:pt x="0" y="165100"/>
                  </a:lnTo>
                  <a:lnTo>
                    <a:pt x="7852" y="217285"/>
                  </a:lnTo>
                  <a:lnTo>
                    <a:pt x="29720" y="262607"/>
                  </a:lnTo>
                  <a:lnTo>
                    <a:pt x="63066" y="298346"/>
                  </a:lnTo>
                  <a:lnTo>
                    <a:pt x="105355" y="321783"/>
                  </a:lnTo>
                  <a:lnTo>
                    <a:pt x="154050" y="330200"/>
                  </a:lnTo>
                  <a:lnTo>
                    <a:pt x="202684" y="321783"/>
                  </a:lnTo>
                  <a:lnTo>
                    <a:pt x="244936" y="298346"/>
                  </a:lnTo>
                  <a:lnTo>
                    <a:pt x="278263" y="262607"/>
                  </a:lnTo>
                  <a:lnTo>
                    <a:pt x="300123" y="217285"/>
                  </a:lnTo>
                  <a:lnTo>
                    <a:pt x="307975" y="165100"/>
                  </a:lnTo>
                  <a:lnTo>
                    <a:pt x="300123" y="112914"/>
                  </a:lnTo>
                  <a:lnTo>
                    <a:pt x="278263" y="67592"/>
                  </a:lnTo>
                  <a:lnTo>
                    <a:pt x="244936" y="31853"/>
                  </a:lnTo>
                  <a:lnTo>
                    <a:pt x="202684" y="841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00775" y="2190750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2" y="112914"/>
                  </a:lnTo>
                  <a:lnTo>
                    <a:pt x="29720" y="67592"/>
                  </a:lnTo>
                  <a:lnTo>
                    <a:pt x="63066" y="31853"/>
                  </a:lnTo>
                  <a:lnTo>
                    <a:pt x="105355" y="8416"/>
                  </a:lnTo>
                  <a:lnTo>
                    <a:pt x="154050" y="0"/>
                  </a:lnTo>
                  <a:lnTo>
                    <a:pt x="202684" y="8416"/>
                  </a:lnTo>
                  <a:lnTo>
                    <a:pt x="244936" y="31853"/>
                  </a:lnTo>
                  <a:lnTo>
                    <a:pt x="278263" y="67592"/>
                  </a:lnTo>
                  <a:lnTo>
                    <a:pt x="300123" y="112914"/>
                  </a:lnTo>
                  <a:lnTo>
                    <a:pt x="307975" y="165100"/>
                  </a:lnTo>
                  <a:lnTo>
                    <a:pt x="300123" y="217285"/>
                  </a:lnTo>
                  <a:lnTo>
                    <a:pt x="278263" y="262607"/>
                  </a:lnTo>
                  <a:lnTo>
                    <a:pt x="244936" y="298346"/>
                  </a:lnTo>
                  <a:lnTo>
                    <a:pt x="202684" y="321783"/>
                  </a:lnTo>
                  <a:lnTo>
                    <a:pt x="154050" y="330200"/>
                  </a:lnTo>
                  <a:lnTo>
                    <a:pt x="105355" y="321783"/>
                  </a:lnTo>
                  <a:lnTo>
                    <a:pt x="63066" y="298346"/>
                  </a:lnTo>
                  <a:lnTo>
                    <a:pt x="29720" y="262607"/>
                  </a:lnTo>
                  <a:lnTo>
                    <a:pt x="7852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285103" y="21912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291387" y="1647888"/>
            <a:ext cx="317500" cy="338455"/>
            <a:chOff x="7291387" y="1647888"/>
            <a:chExt cx="317500" cy="338455"/>
          </a:xfrm>
        </p:grpSpPr>
        <p:sp>
          <p:nvSpPr>
            <p:cNvPr id="69" name="object 69"/>
            <p:cNvSpPr/>
            <p:nvPr/>
          </p:nvSpPr>
          <p:spPr>
            <a:xfrm>
              <a:off x="7296150" y="1652651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30">
                  <a:moveTo>
                    <a:pt x="154050" y="0"/>
                  </a:moveTo>
                  <a:lnTo>
                    <a:pt x="105355" y="8372"/>
                  </a:lnTo>
                  <a:lnTo>
                    <a:pt x="63066" y="31687"/>
                  </a:lnTo>
                  <a:lnTo>
                    <a:pt x="29720" y="67235"/>
                  </a:lnTo>
                  <a:lnTo>
                    <a:pt x="7852" y="112312"/>
                  </a:lnTo>
                  <a:lnTo>
                    <a:pt x="0" y="164211"/>
                  </a:lnTo>
                  <a:lnTo>
                    <a:pt x="7852" y="216171"/>
                  </a:lnTo>
                  <a:lnTo>
                    <a:pt x="29720" y="261285"/>
                  </a:lnTo>
                  <a:lnTo>
                    <a:pt x="63066" y="296853"/>
                  </a:lnTo>
                  <a:lnTo>
                    <a:pt x="105355" y="320175"/>
                  </a:lnTo>
                  <a:lnTo>
                    <a:pt x="154050" y="328549"/>
                  </a:lnTo>
                  <a:lnTo>
                    <a:pt x="202684" y="320175"/>
                  </a:lnTo>
                  <a:lnTo>
                    <a:pt x="244936" y="296853"/>
                  </a:lnTo>
                  <a:lnTo>
                    <a:pt x="278263" y="261285"/>
                  </a:lnTo>
                  <a:lnTo>
                    <a:pt x="300123" y="216171"/>
                  </a:lnTo>
                  <a:lnTo>
                    <a:pt x="307975" y="164211"/>
                  </a:lnTo>
                  <a:lnTo>
                    <a:pt x="300123" y="112312"/>
                  </a:lnTo>
                  <a:lnTo>
                    <a:pt x="278263" y="67235"/>
                  </a:lnTo>
                  <a:lnTo>
                    <a:pt x="244936" y="31687"/>
                  </a:lnTo>
                  <a:lnTo>
                    <a:pt x="202684" y="8372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96150" y="1652651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30">
                  <a:moveTo>
                    <a:pt x="0" y="164211"/>
                  </a:moveTo>
                  <a:lnTo>
                    <a:pt x="7852" y="112312"/>
                  </a:lnTo>
                  <a:lnTo>
                    <a:pt x="29720" y="67235"/>
                  </a:lnTo>
                  <a:lnTo>
                    <a:pt x="63066" y="31687"/>
                  </a:lnTo>
                  <a:lnTo>
                    <a:pt x="105355" y="8372"/>
                  </a:lnTo>
                  <a:lnTo>
                    <a:pt x="154050" y="0"/>
                  </a:lnTo>
                  <a:lnTo>
                    <a:pt x="202684" y="8372"/>
                  </a:lnTo>
                  <a:lnTo>
                    <a:pt x="244936" y="31687"/>
                  </a:lnTo>
                  <a:lnTo>
                    <a:pt x="278263" y="67235"/>
                  </a:lnTo>
                  <a:lnTo>
                    <a:pt x="300123" y="112312"/>
                  </a:lnTo>
                  <a:lnTo>
                    <a:pt x="307975" y="164211"/>
                  </a:lnTo>
                  <a:lnTo>
                    <a:pt x="300123" y="216171"/>
                  </a:lnTo>
                  <a:lnTo>
                    <a:pt x="278263" y="261285"/>
                  </a:lnTo>
                  <a:lnTo>
                    <a:pt x="244936" y="296853"/>
                  </a:lnTo>
                  <a:lnTo>
                    <a:pt x="202684" y="320175"/>
                  </a:lnTo>
                  <a:lnTo>
                    <a:pt x="154050" y="328549"/>
                  </a:lnTo>
                  <a:lnTo>
                    <a:pt x="105355" y="320175"/>
                  </a:lnTo>
                  <a:lnTo>
                    <a:pt x="63066" y="296853"/>
                  </a:lnTo>
                  <a:lnTo>
                    <a:pt x="29720" y="261285"/>
                  </a:lnTo>
                  <a:lnTo>
                    <a:pt x="7852" y="216171"/>
                  </a:lnTo>
                  <a:lnTo>
                    <a:pt x="0" y="1642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380478" y="16521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415087" y="1422463"/>
            <a:ext cx="1009650" cy="1127125"/>
            <a:chOff x="6415087" y="1422463"/>
            <a:chExt cx="1009650" cy="1127125"/>
          </a:xfrm>
        </p:grpSpPr>
        <p:sp>
          <p:nvSpPr>
            <p:cNvPr id="73" name="object 73"/>
            <p:cNvSpPr/>
            <p:nvPr/>
          </p:nvSpPr>
          <p:spPr>
            <a:xfrm>
              <a:off x="6429375" y="1436750"/>
              <a:ext cx="981075" cy="771525"/>
            </a:xfrm>
            <a:custGeom>
              <a:avLst/>
              <a:gdLst/>
              <a:ahLst/>
              <a:cxnLst/>
              <a:rect l="l" t="t" r="r" b="b"/>
              <a:pathLst>
                <a:path w="981075" h="771525">
                  <a:moveTo>
                    <a:pt x="495300" y="0"/>
                  </a:moveTo>
                  <a:lnTo>
                    <a:pt x="349250" y="244475"/>
                  </a:lnTo>
                </a:path>
                <a:path w="981075" h="771525">
                  <a:moveTo>
                    <a:pt x="657225" y="0"/>
                  </a:moveTo>
                  <a:lnTo>
                    <a:pt x="981075" y="269875"/>
                  </a:lnTo>
                </a:path>
                <a:path w="981075" h="771525">
                  <a:moveTo>
                    <a:pt x="146050" y="528574"/>
                  </a:moveTo>
                  <a:lnTo>
                    <a:pt x="0" y="7715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56400" y="221462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5" y="8416"/>
                  </a:lnTo>
                  <a:lnTo>
                    <a:pt x="63066" y="31853"/>
                  </a:lnTo>
                  <a:lnTo>
                    <a:pt x="29720" y="67592"/>
                  </a:lnTo>
                  <a:lnTo>
                    <a:pt x="7852" y="112914"/>
                  </a:lnTo>
                  <a:lnTo>
                    <a:pt x="0" y="165100"/>
                  </a:lnTo>
                  <a:lnTo>
                    <a:pt x="7852" y="217237"/>
                  </a:lnTo>
                  <a:lnTo>
                    <a:pt x="29720" y="262552"/>
                  </a:lnTo>
                  <a:lnTo>
                    <a:pt x="63066" y="298309"/>
                  </a:lnTo>
                  <a:lnTo>
                    <a:pt x="105355" y="321771"/>
                  </a:lnTo>
                  <a:lnTo>
                    <a:pt x="154050" y="330200"/>
                  </a:lnTo>
                  <a:lnTo>
                    <a:pt x="202684" y="321771"/>
                  </a:lnTo>
                  <a:lnTo>
                    <a:pt x="244936" y="298309"/>
                  </a:lnTo>
                  <a:lnTo>
                    <a:pt x="278263" y="262552"/>
                  </a:lnTo>
                  <a:lnTo>
                    <a:pt x="300123" y="217237"/>
                  </a:lnTo>
                  <a:lnTo>
                    <a:pt x="307975" y="165100"/>
                  </a:lnTo>
                  <a:lnTo>
                    <a:pt x="300123" y="112914"/>
                  </a:lnTo>
                  <a:lnTo>
                    <a:pt x="278263" y="67592"/>
                  </a:lnTo>
                  <a:lnTo>
                    <a:pt x="244936" y="31853"/>
                  </a:lnTo>
                  <a:lnTo>
                    <a:pt x="202684" y="841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56400" y="221462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2" y="112914"/>
                  </a:lnTo>
                  <a:lnTo>
                    <a:pt x="29720" y="67592"/>
                  </a:lnTo>
                  <a:lnTo>
                    <a:pt x="63066" y="31853"/>
                  </a:lnTo>
                  <a:lnTo>
                    <a:pt x="105355" y="8416"/>
                  </a:lnTo>
                  <a:lnTo>
                    <a:pt x="154050" y="0"/>
                  </a:lnTo>
                  <a:lnTo>
                    <a:pt x="202684" y="8416"/>
                  </a:lnTo>
                  <a:lnTo>
                    <a:pt x="244936" y="31853"/>
                  </a:lnTo>
                  <a:lnTo>
                    <a:pt x="278263" y="67592"/>
                  </a:lnTo>
                  <a:lnTo>
                    <a:pt x="300123" y="112914"/>
                  </a:lnTo>
                  <a:lnTo>
                    <a:pt x="307975" y="165100"/>
                  </a:lnTo>
                  <a:lnTo>
                    <a:pt x="300123" y="217237"/>
                  </a:lnTo>
                  <a:lnTo>
                    <a:pt x="278263" y="262552"/>
                  </a:lnTo>
                  <a:lnTo>
                    <a:pt x="244936" y="298309"/>
                  </a:lnTo>
                  <a:lnTo>
                    <a:pt x="202684" y="321771"/>
                  </a:lnTo>
                  <a:lnTo>
                    <a:pt x="154050" y="330200"/>
                  </a:lnTo>
                  <a:lnTo>
                    <a:pt x="105355" y="321771"/>
                  </a:lnTo>
                  <a:lnTo>
                    <a:pt x="63066" y="298309"/>
                  </a:lnTo>
                  <a:lnTo>
                    <a:pt x="29720" y="262552"/>
                  </a:lnTo>
                  <a:lnTo>
                    <a:pt x="7852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687182" y="164846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234808" y="108305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75730" y="219773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312153" y="162623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40754" y="2904490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Calibri"/>
                <a:cs typeface="Calibri"/>
              </a:rPr>
              <a:t>AVL</a:t>
            </a:r>
            <a:r>
              <a:rPr sz="1800" b="1" spc="-7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840728" y="22151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731063" y="1984438"/>
            <a:ext cx="762000" cy="552450"/>
            <a:chOff x="6731063" y="1984438"/>
            <a:chExt cx="762000" cy="552450"/>
          </a:xfrm>
        </p:grpSpPr>
        <p:sp>
          <p:nvSpPr>
            <p:cNvPr id="83" name="object 83"/>
            <p:cNvSpPr/>
            <p:nvPr/>
          </p:nvSpPr>
          <p:spPr>
            <a:xfrm>
              <a:off x="6745351" y="1998726"/>
              <a:ext cx="149225" cy="246379"/>
            </a:xfrm>
            <a:custGeom>
              <a:avLst/>
              <a:gdLst/>
              <a:ahLst/>
              <a:cxnLst/>
              <a:rect l="l" t="t" r="r" b="b"/>
              <a:pathLst>
                <a:path w="149225" h="246378">
                  <a:moveTo>
                    <a:pt x="0" y="0"/>
                  </a:moveTo>
                  <a:lnTo>
                    <a:pt x="149225" y="2459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80326" y="2201926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24" y="0"/>
                  </a:moveTo>
                  <a:lnTo>
                    <a:pt x="105241" y="8416"/>
                  </a:lnTo>
                  <a:lnTo>
                    <a:pt x="62983" y="31853"/>
                  </a:lnTo>
                  <a:lnTo>
                    <a:pt x="29675" y="67592"/>
                  </a:lnTo>
                  <a:lnTo>
                    <a:pt x="7839" y="112914"/>
                  </a:lnTo>
                  <a:lnTo>
                    <a:pt x="0" y="165100"/>
                  </a:lnTo>
                  <a:lnTo>
                    <a:pt x="7839" y="217237"/>
                  </a:lnTo>
                  <a:lnTo>
                    <a:pt x="29675" y="262552"/>
                  </a:lnTo>
                  <a:lnTo>
                    <a:pt x="62983" y="298309"/>
                  </a:lnTo>
                  <a:lnTo>
                    <a:pt x="105241" y="321771"/>
                  </a:lnTo>
                  <a:lnTo>
                    <a:pt x="153924" y="330200"/>
                  </a:lnTo>
                  <a:lnTo>
                    <a:pt x="202619" y="321771"/>
                  </a:lnTo>
                  <a:lnTo>
                    <a:pt x="244908" y="298309"/>
                  </a:lnTo>
                  <a:lnTo>
                    <a:pt x="278254" y="262552"/>
                  </a:lnTo>
                  <a:lnTo>
                    <a:pt x="300122" y="217237"/>
                  </a:lnTo>
                  <a:lnTo>
                    <a:pt x="307975" y="165100"/>
                  </a:lnTo>
                  <a:lnTo>
                    <a:pt x="300122" y="112914"/>
                  </a:lnTo>
                  <a:lnTo>
                    <a:pt x="278254" y="67592"/>
                  </a:lnTo>
                  <a:lnTo>
                    <a:pt x="244908" y="31853"/>
                  </a:lnTo>
                  <a:lnTo>
                    <a:pt x="202619" y="84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80326" y="2201926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39" y="112914"/>
                  </a:lnTo>
                  <a:lnTo>
                    <a:pt x="29675" y="67592"/>
                  </a:lnTo>
                  <a:lnTo>
                    <a:pt x="62983" y="31853"/>
                  </a:lnTo>
                  <a:lnTo>
                    <a:pt x="105241" y="8416"/>
                  </a:lnTo>
                  <a:lnTo>
                    <a:pt x="153924" y="0"/>
                  </a:lnTo>
                  <a:lnTo>
                    <a:pt x="202619" y="8416"/>
                  </a:lnTo>
                  <a:lnTo>
                    <a:pt x="244908" y="31853"/>
                  </a:lnTo>
                  <a:lnTo>
                    <a:pt x="278254" y="67592"/>
                  </a:lnTo>
                  <a:lnTo>
                    <a:pt x="300122" y="112914"/>
                  </a:lnTo>
                  <a:lnTo>
                    <a:pt x="307975" y="165100"/>
                  </a:lnTo>
                  <a:lnTo>
                    <a:pt x="300122" y="217237"/>
                  </a:lnTo>
                  <a:lnTo>
                    <a:pt x="278254" y="262552"/>
                  </a:lnTo>
                  <a:lnTo>
                    <a:pt x="244908" y="298309"/>
                  </a:lnTo>
                  <a:lnTo>
                    <a:pt x="202619" y="321771"/>
                  </a:lnTo>
                  <a:lnTo>
                    <a:pt x="153924" y="330200"/>
                  </a:lnTo>
                  <a:lnTo>
                    <a:pt x="105241" y="321771"/>
                  </a:lnTo>
                  <a:lnTo>
                    <a:pt x="62983" y="298309"/>
                  </a:lnTo>
                  <a:lnTo>
                    <a:pt x="29675" y="262552"/>
                  </a:lnTo>
                  <a:lnTo>
                    <a:pt x="7839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264654" y="22023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495488" y="1984438"/>
            <a:ext cx="5937250" cy="1948180"/>
            <a:chOff x="1495488" y="1984438"/>
            <a:chExt cx="5937250" cy="1948180"/>
          </a:xfrm>
        </p:grpSpPr>
        <p:sp>
          <p:nvSpPr>
            <p:cNvPr id="88" name="object 88"/>
            <p:cNvSpPr/>
            <p:nvPr/>
          </p:nvSpPr>
          <p:spPr>
            <a:xfrm>
              <a:off x="7340599" y="1998726"/>
              <a:ext cx="78105" cy="231775"/>
            </a:xfrm>
            <a:custGeom>
              <a:avLst/>
              <a:gdLst/>
              <a:ahLst/>
              <a:cxnLst/>
              <a:rect l="l" t="t" r="r" b="b"/>
              <a:pathLst>
                <a:path w="78104" h="231775">
                  <a:moveTo>
                    <a:pt x="77850" y="0"/>
                  </a:moveTo>
                  <a:lnTo>
                    <a:pt x="0" y="2317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00250" y="35972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24" y="0"/>
                  </a:moveTo>
                  <a:lnTo>
                    <a:pt x="105241" y="8416"/>
                  </a:lnTo>
                  <a:lnTo>
                    <a:pt x="62983" y="31853"/>
                  </a:lnTo>
                  <a:lnTo>
                    <a:pt x="29675" y="67592"/>
                  </a:lnTo>
                  <a:lnTo>
                    <a:pt x="7839" y="112914"/>
                  </a:lnTo>
                  <a:lnTo>
                    <a:pt x="0" y="165100"/>
                  </a:lnTo>
                  <a:lnTo>
                    <a:pt x="7839" y="217285"/>
                  </a:lnTo>
                  <a:lnTo>
                    <a:pt x="29675" y="262607"/>
                  </a:lnTo>
                  <a:lnTo>
                    <a:pt x="62983" y="298346"/>
                  </a:lnTo>
                  <a:lnTo>
                    <a:pt x="105241" y="321783"/>
                  </a:lnTo>
                  <a:lnTo>
                    <a:pt x="153924" y="330200"/>
                  </a:lnTo>
                  <a:lnTo>
                    <a:pt x="202619" y="321783"/>
                  </a:lnTo>
                  <a:lnTo>
                    <a:pt x="244908" y="298346"/>
                  </a:lnTo>
                  <a:lnTo>
                    <a:pt x="278254" y="262607"/>
                  </a:lnTo>
                  <a:lnTo>
                    <a:pt x="300122" y="217285"/>
                  </a:lnTo>
                  <a:lnTo>
                    <a:pt x="307975" y="165100"/>
                  </a:lnTo>
                  <a:lnTo>
                    <a:pt x="300122" y="112914"/>
                  </a:lnTo>
                  <a:lnTo>
                    <a:pt x="278254" y="67592"/>
                  </a:lnTo>
                  <a:lnTo>
                    <a:pt x="244908" y="31853"/>
                  </a:lnTo>
                  <a:lnTo>
                    <a:pt x="202619" y="84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500250" y="35972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39" y="112914"/>
                  </a:lnTo>
                  <a:lnTo>
                    <a:pt x="29675" y="67592"/>
                  </a:lnTo>
                  <a:lnTo>
                    <a:pt x="62983" y="31853"/>
                  </a:lnTo>
                  <a:lnTo>
                    <a:pt x="105241" y="8416"/>
                  </a:lnTo>
                  <a:lnTo>
                    <a:pt x="153924" y="0"/>
                  </a:lnTo>
                  <a:lnTo>
                    <a:pt x="202619" y="8416"/>
                  </a:lnTo>
                  <a:lnTo>
                    <a:pt x="244908" y="31853"/>
                  </a:lnTo>
                  <a:lnTo>
                    <a:pt x="278254" y="67592"/>
                  </a:lnTo>
                  <a:lnTo>
                    <a:pt x="300122" y="112914"/>
                  </a:lnTo>
                  <a:lnTo>
                    <a:pt x="307975" y="165100"/>
                  </a:lnTo>
                  <a:lnTo>
                    <a:pt x="300122" y="217285"/>
                  </a:lnTo>
                  <a:lnTo>
                    <a:pt x="278254" y="262607"/>
                  </a:lnTo>
                  <a:lnTo>
                    <a:pt x="244908" y="298346"/>
                  </a:lnTo>
                  <a:lnTo>
                    <a:pt x="202619" y="321783"/>
                  </a:lnTo>
                  <a:lnTo>
                    <a:pt x="153924" y="330200"/>
                  </a:lnTo>
                  <a:lnTo>
                    <a:pt x="105241" y="321783"/>
                  </a:lnTo>
                  <a:lnTo>
                    <a:pt x="62983" y="298346"/>
                  </a:lnTo>
                  <a:lnTo>
                    <a:pt x="29675" y="262607"/>
                  </a:lnTo>
                  <a:lnTo>
                    <a:pt x="7839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7569834" y="221056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583816" y="359790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160462" y="4137088"/>
            <a:ext cx="316230" cy="339725"/>
            <a:chOff x="1160462" y="4137088"/>
            <a:chExt cx="316230" cy="339725"/>
          </a:xfrm>
        </p:grpSpPr>
        <p:sp>
          <p:nvSpPr>
            <p:cNvPr id="94" name="object 94"/>
            <p:cNvSpPr/>
            <p:nvPr/>
          </p:nvSpPr>
          <p:spPr>
            <a:xfrm>
              <a:off x="1165225" y="4141851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5" h="330200">
                  <a:moveTo>
                    <a:pt x="153162" y="0"/>
                  </a:moveTo>
                  <a:lnTo>
                    <a:pt x="104758" y="8416"/>
                  </a:lnTo>
                  <a:lnTo>
                    <a:pt x="62715" y="31853"/>
                  </a:lnTo>
                  <a:lnTo>
                    <a:pt x="29557" y="67592"/>
                  </a:lnTo>
                  <a:lnTo>
                    <a:pt x="7810" y="112914"/>
                  </a:lnTo>
                  <a:lnTo>
                    <a:pt x="0" y="165100"/>
                  </a:lnTo>
                  <a:lnTo>
                    <a:pt x="7810" y="217237"/>
                  </a:lnTo>
                  <a:lnTo>
                    <a:pt x="29557" y="262552"/>
                  </a:lnTo>
                  <a:lnTo>
                    <a:pt x="62715" y="298309"/>
                  </a:lnTo>
                  <a:lnTo>
                    <a:pt x="104758" y="321771"/>
                  </a:lnTo>
                  <a:lnTo>
                    <a:pt x="153162" y="330200"/>
                  </a:lnTo>
                  <a:lnTo>
                    <a:pt x="201583" y="321771"/>
                  </a:lnTo>
                  <a:lnTo>
                    <a:pt x="243659" y="298309"/>
                  </a:lnTo>
                  <a:lnTo>
                    <a:pt x="276852" y="262552"/>
                  </a:lnTo>
                  <a:lnTo>
                    <a:pt x="298628" y="217237"/>
                  </a:lnTo>
                  <a:lnTo>
                    <a:pt x="306450" y="165100"/>
                  </a:lnTo>
                  <a:lnTo>
                    <a:pt x="298628" y="112914"/>
                  </a:lnTo>
                  <a:lnTo>
                    <a:pt x="276852" y="67592"/>
                  </a:lnTo>
                  <a:lnTo>
                    <a:pt x="243659" y="31853"/>
                  </a:lnTo>
                  <a:lnTo>
                    <a:pt x="201583" y="8416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65225" y="4141851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5" h="330200">
                  <a:moveTo>
                    <a:pt x="0" y="165100"/>
                  </a:moveTo>
                  <a:lnTo>
                    <a:pt x="7810" y="112914"/>
                  </a:lnTo>
                  <a:lnTo>
                    <a:pt x="29557" y="67592"/>
                  </a:lnTo>
                  <a:lnTo>
                    <a:pt x="62715" y="31853"/>
                  </a:lnTo>
                  <a:lnTo>
                    <a:pt x="104758" y="8416"/>
                  </a:lnTo>
                  <a:lnTo>
                    <a:pt x="153162" y="0"/>
                  </a:lnTo>
                  <a:lnTo>
                    <a:pt x="201583" y="8416"/>
                  </a:lnTo>
                  <a:lnTo>
                    <a:pt x="243659" y="31853"/>
                  </a:lnTo>
                  <a:lnTo>
                    <a:pt x="276852" y="67592"/>
                  </a:lnTo>
                  <a:lnTo>
                    <a:pt x="298628" y="112914"/>
                  </a:lnTo>
                  <a:lnTo>
                    <a:pt x="306450" y="165100"/>
                  </a:lnTo>
                  <a:lnTo>
                    <a:pt x="298628" y="217237"/>
                  </a:lnTo>
                  <a:lnTo>
                    <a:pt x="276852" y="262552"/>
                  </a:lnTo>
                  <a:lnTo>
                    <a:pt x="243659" y="298309"/>
                  </a:lnTo>
                  <a:lnTo>
                    <a:pt x="201583" y="321771"/>
                  </a:lnTo>
                  <a:lnTo>
                    <a:pt x="153162" y="330200"/>
                  </a:lnTo>
                  <a:lnTo>
                    <a:pt x="104758" y="321771"/>
                  </a:lnTo>
                  <a:lnTo>
                    <a:pt x="62715" y="298309"/>
                  </a:lnTo>
                  <a:lnTo>
                    <a:pt x="29557" y="262552"/>
                  </a:lnTo>
                  <a:lnTo>
                    <a:pt x="7810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247952" y="41426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839787" y="4660963"/>
            <a:ext cx="317500" cy="339725"/>
            <a:chOff x="839787" y="4660963"/>
            <a:chExt cx="317500" cy="339725"/>
          </a:xfrm>
        </p:grpSpPr>
        <p:sp>
          <p:nvSpPr>
            <p:cNvPr id="98" name="object 98"/>
            <p:cNvSpPr/>
            <p:nvPr/>
          </p:nvSpPr>
          <p:spPr>
            <a:xfrm>
              <a:off x="844550" y="4665726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87" y="0"/>
                  </a:moveTo>
                  <a:lnTo>
                    <a:pt x="105317" y="8416"/>
                  </a:lnTo>
                  <a:lnTo>
                    <a:pt x="63046" y="31853"/>
                  </a:lnTo>
                  <a:lnTo>
                    <a:pt x="29712" y="67592"/>
                  </a:lnTo>
                  <a:lnTo>
                    <a:pt x="7850" y="112914"/>
                  </a:lnTo>
                  <a:lnTo>
                    <a:pt x="0" y="165100"/>
                  </a:lnTo>
                  <a:lnTo>
                    <a:pt x="7850" y="217237"/>
                  </a:lnTo>
                  <a:lnTo>
                    <a:pt x="29712" y="262552"/>
                  </a:lnTo>
                  <a:lnTo>
                    <a:pt x="63046" y="298309"/>
                  </a:lnTo>
                  <a:lnTo>
                    <a:pt x="105317" y="321771"/>
                  </a:lnTo>
                  <a:lnTo>
                    <a:pt x="153987" y="330200"/>
                  </a:lnTo>
                  <a:lnTo>
                    <a:pt x="202662" y="321771"/>
                  </a:lnTo>
                  <a:lnTo>
                    <a:pt x="244933" y="298309"/>
                  </a:lnTo>
                  <a:lnTo>
                    <a:pt x="278266" y="262552"/>
                  </a:lnTo>
                  <a:lnTo>
                    <a:pt x="300125" y="217237"/>
                  </a:lnTo>
                  <a:lnTo>
                    <a:pt x="307975" y="165100"/>
                  </a:lnTo>
                  <a:lnTo>
                    <a:pt x="300125" y="112914"/>
                  </a:lnTo>
                  <a:lnTo>
                    <a:pt x="278266" y="67592"/>
                  </a:lnTo>
                  <a:lnTo>
                    <a:pt x="244933" y="31853"/>
                  </a:lnTo>
                  <a:lnTo>
                    <a:pt x="202662" y="8416"/>
                  </a:lnTo>
                  <a:lnTo>
                    <a:pt x="153987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4550" y="4665726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0" y="112914"/>
                  </a:lnTo>
                  <a:lnTo>
                    <a:pt x="29712" y="67592"/>
                  </a:lnTo>
                  <a:lnTo>
                    <a:pt x="63046" y="31853"/>
                  </a:lnTo>
                  <a:lnTo>
                    <a:pt x="105317" y="8416"/>
                  </a:lnTo>
                  <a:lnTo>
                    <a:pt x="153987" y="0"/>
                  </a:lnTo>
                  <a:lnTo>
                    <a:pt x="202662" y="8416"/>
                  </a:lnTo>
                  <a:lnTo>
                    <a:pt x="244933" y="31853"/>
                  </a:lnTo>
                  <a:lnTo>
                    <a:pt x="278266" y="67592"/>
                  </a:lnTo>
                  <a:lnTo>
                    <a:pt x="300125" y="112914"/>
                  </a:lnTo>
                  <a:lnTo>
                    <a:pt x="307975" y="165100"/>
                  </a:lnTo>
                  <a:lnTo>
                    <a:pt x="300125" y="217237"/>
                  </a:lnTo>
                  <a:lnTo>
                    <a:pt x="278266" y="262552"/>
                  </a:lnTo>
                  <a:lnTo>
                    <a:pt x="244933" y="298309"/>
                  </a:lnTo>
                  <a:lnTo>
                    <a:pt x="202662" y="321771"/>
                  </a:lnTo>
                  <a:lnTo>
                    <a:pt x="153987" y="330200"/>
                  </a:lnTo>
                  <a:lnTo>
                    <a:pt x="105317" y="321771"/>
                  </a:lnTo>
                  <a:lnTo>
                    <a:pt x="63046" y="298309"/>
                  </a:lnTo>
                  <a:lnTo>
                    <a:pt x="29712" y="262552"/>
                  </a:lnTo>
                  <a:lnTo>
                    <a:pt x="7850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927912" y="46666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759013" y="4135437"/>
            <a:ext cx="316230" cy="339725"/>
            <a:chOff x="1759013" y="4135437"/>
            <a:chExt cx="316230" cy="339725"/>
          </a:xfrm>
        </p:grpSpPr>
        <p:sp>
          <p:nvSpPr>
            <p:cNvPr id="102" name="object 102"/>
            <p:cNvSpPr/>
            <p:nvPr/>
          </p:nvSpPr>
          <p:spPr>
            <a:xfrm>
              <a:off x="1763776" y="4140200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5" h="330200">
                  <a:moveTo>
                    <a:pt x="153162" y="0"/>
                  </a:moveTo>
                  <a:lnTo>
                    <a:pt x="104753" y="8416"/>
                  </a:lnTo>
                  <a:lnTo>
                    <a:pt x="62709" y="31853"/>
                  </a:lnTo>
                  <a:lnTo>
                    <a:pt x="29553" y="67592"/>
                  </a:lnTo>
                  <a:lnTo>
                    <a:pt x="7808" y="112914"/>
                  </a:lnTo>
                  <a:lnTo>
                    <a:pt x="0" y="165100"/>
                  </a:lnTo>
                  <a:lnTo>
                    <a:pt x="7808" y="217285"/>
                  </a:lnTo>
                  <a:lnTo>
                    <a:pt x="29553" y="262607"/>
                  </a:lnTo>
                  <a:lnTo>
                    <a:pt x="62709" y="298346"/>
                  </a:lnTo>
                  <a:lnTo>
                    <a:pt x="104753" y="321783"/>
                  </a:lnTo>
                  <a:lnTo>
                    <a:pt x="153162" y="330200"/>
                  </a:lnTo>
                  <a:lnTo>
                    <a:pt x="201570" y="321783"/>
                  </a:lnTo>
                  <a:lnTo>
                    <a:pt x="243614" y="298346"/>
                  </a:lnTo>
                  <a:lnTo>
                    <a:pt x="276770" y="262607"/>
                  </a:lnTo>
                  <a:lnTo>
                    <a:pt x="298515" y="217285"/>
                  </a:lnTo>
                  <a:lnTo>
                    <a:pt x="306324" y="165100"/>
                  </a:lnTo>
                  <a:lnTo>
                    <a:pt x="298515" y="112914"/>
                  </a:lnTo>
                  <a:lnTo>
                    <a:pt x="276770" y="67592"/>
                  </a:lnTo>
                  <a:lnTo>
                    <a:pt x="243614" y="31853"/>
                  </a:lnTo>
                  <a:lnTo>
                    <a:pt x="201570" y="8416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63776" y="4140200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5" h="330200">
                  <a:moveTo>
                    <a:pt x="0" y="165100"/>
                  </a:moveTo>
                  <a:lnTo>
                    <a:pt x="7808" y="112914"/>
                  </a:lnTo>
                  <a:lnTo>
                    <a:pt x="29553" y="67592"/>
                  </a:lnTo>
                  <a:lnTo>
                    <a:pt x="62709" y="31853"/>
                  </a:lnTo>
                  <a:lnTo>
                    <a:pt x="104753" y="8416"/>
                  </a:lnTo>
                  <a:lnTo>
                    <a:pt x="153162" y="0"/>
                  </a:lnTo>
                  <a:lnTo>
                    <a:pt x="201570" y="8416"/>
                  </a:lnTo>
                  <a:lnTo>
                    <a:pt x="243614" y="31853"/>
                  </a:lnTo>
                  <a:lnTo>
                    <a:pt x="276770" y="67592"/>
                  </a:lnTo>
                  <a:lnTo>
                    <a:pt x="298515" y="112914"/>
                  </a:lnTo>
                  <a:lnTo>
                    <a:pt x="306324" y="165100"/>
                  </a:lnTo>
                  <a:lnTo>
                    <a:pt x="298515" y="217285"/>
                  </a:lnTo>
                  <a:lnTo>
                    <a:pt x="276770" y="262607"/>
                  </a:lnTo>
                  <a:lnTo>
                    <a:pt x="243614" y="298346"/>
                  </a:lnTo>
                  <a:lnTo>
                    <a:pt x="201570" y="321783"/>
                  </a:lnTo>
                  <a:lnTo>
                    <a:pt x="153162" y="330200"/>
                  </a:lnTo>
                  <a:lnTo>
                    <a:pt x="104753" y="321783"/>
                  </a:lnTo>
                  <a:lnTo>
                    <a:pt x="62709" y="298346"/>
                  </a:lnTo>
                  <a:lnTo>
                    <a:pt x="29553" y="262607"/>
                  </a:lnTo>
                  <a:lnTo>
                    <a:pt x="7808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846579" y="414108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057275" y="3897312"/>
            <a:ext cx="855980" cy="1090930"/>
            <a:chOff x="1057275" y="3897312"/>
            <a:chExt cx="855980" cy="1090930"/>
          </a:xfrm>
        </p:grpSpPr>
        <p:sp>
          <p:nvSpPr>
            <p:cNvPr id="106" name="object 106"/>
            <p:cNvSpPr/>
            <p:nvPr/>
          </p:nvSpPr>
          <p:spPr>
            <a:xfrm>
              <a:off x="1071562" y="3911600"/>
              <a:ext cx="805180" cy="771525"/>
            </a:xfrm>
            <a:custGeom>
              <a:avLst/>
              <a:gdLst/>
              <a:ahLst/>
              <a:cxnLst/>
              <a:rect l="l" t="t" r="r" b="b"/>
              <a:pathLst>
                <a:path w="805180" h="771525">
                  <a:moveTo>
                    <a:pt x="496887" y="0"/>
                  </a:moveTo>
                  <a:lnTo>
                    <a:pt x="349313" y="244475"/>
                  </a:lnTo>
                </a:path>
                <a:path w="805180" h="771525">
                  <a:moveTo>
                    <a:pt x="657288" y="0"/>
                  </a:moveTo>
                  <a:lnTo>
                    <a:pt x="804862" y="257175"/>
                  </a:lnTo>
                </a:path>
                <a:path w="805180" h="771525">
                  <a:moveTo>
                    <a:pt x="147637" y="528701"/>
                  </a:moveTo>
                  <a:lnTo>
                    <a:pt x="0" y="7715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600200" y="4652898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5" y="8428"/>
                  </a:lnTo>
                  <a:lnTo>
                    <a:pt x="63066" y="31890"/>
                  </a:lnTo>
                  <a:lnTo>
                    <a:pt x="29720" y="67647"/>
                  </a:lnTo>
                  <a:lnTo>
                    <a:pt x="7852" y="112962"/>
                  </a:lnTo>
                  <a:lnTo>
                    <a:pt x="0" y="165100"/>
                  </a:lnTo>
                  <a:lnTo>
                    <a:pt x="7852" y="217285"/>
                  </a:lnTo>
                  <a:lnTo>
                    <a:pt x="29720" y="262607"/>
                  </a:lnTo>
                  <a:lnTo>
                    <a:pt x="63066" y="298346"/>
                  </a:lnTo>
                  <a:lnTo>
                    <a:pt x="105355" y="321783"/>
                  </a:lnTo>
                  <a:lnTo>
                    <a:pt x="154050" y="330200"/>
                  </a:lnTo>
                  <a:lnTo>
                    <a:pt x="202684" y="321783"/>
                  </a:lnTo>
                  <a:lnTo>
                    <a:pt x="244936" y="298346"/>
                  </a:lnTo>
                  <a:lnTo>
                    <a:pt x="278263" y="262607"/>
                  </a:lnTo>
                  <a:lnTo>
                    <a:pt x="300123" y="217285"/>
                  </a:lnTo>
                  <a:lnTo>
                    <a:pt x="307975" y="165100"/>
                  </a:lnTo>
                  <a:lnTo>
                    <a:pt x="300123" y="112962"/>
                  </a:lnTo>
                  <a:lnTo>
                    <a:pt x="278263" y="67647"/>
                  </a:lnTo>
                  <a:lnTo>
                    <a:pt x="244936" y="31890"/>
                  </a:lnTo>
                  <a:lnTo>
                    <a:pt x="202684" y="8428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600200" y="4652898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2" y="112962"/>
                  </a:lnTo>
                  <a:lnTo>
                    <a:pt x="29720" y="67647"/>
                  </a:lnTo>
                  <a:lnTo>
                    <a:pt x="63066" y="31890"/>
                  </a:lnTo>
                  <a:lnTo>
                    <a:pt x="105355" y="8428"/>
                  </a:lnTo>
                  <a:lnTo>
                    <a:pt x="154050" y="0"/>
                  </a:lnTo>
                  <a:lnTo>
                    <a:pt x="202684" y="8428"/>
                  </a:lnTo>
                  <a:lnTo>
                    <a:pt x="244936" y="31890"/>
                  </a:lnTo>
                  <a:lnTo>
                    <a:pt x="278263" y="67647"/>
                  </a:lnTo>
                  <a:lnTo>
                    <a:pt x="300123" y="112962"/>
                  </a:lnTo>
                  <a:lnTo>
                    <a:pt x="307975" y="165100"/>
                  </a:lnTo>
                  <a:lnTo>
                    <a:pt x="300123" y="217285"/>
                  </a:lnTo>
                  <a:lnTo>
                    <a:pt x="278263" y="262607"/>
                  </a:lnTo>
                  <a:lnTo>
                    <a:pt x="244936" y="298346"/>
                  </a:lnTo>
                  <a:lnTo>
                    <a:pt x="202684" y="321783"/>
                  </a:lnTo>
                  <a:lnTo>
                    <a:pt x="154050" y="330200"/>
                  </a:lnTo>
                  <a:lnTo>
                    <a:pt x="105355" y="321783"/>
                  </a:lnTo>
                  <a:lnTo>
                    <a:pt x="63066" y="298346"/>
                  </a:lnTo>
                  <a:lnTo>
                    <a:pt x="29720" y="262607"/>
                  </a:lnTo>
                  <a:lnTo>
                    <a:pt x="7852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2142870" y="416179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3366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877695" y="3558666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18540" y="4673041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53516" y="410146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66343" y="5560872"/>
            <a:ext cx="173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AVL</a:t>
            </a:r>
            <a:r>
              <a:rPr sz="1800" b="1" spc="-7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Ağacı</a:t>
            </a:r>
            <a:r>
              <a:rPr sz="1800" b="1" spc="-7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Değildir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683766" y="46537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762125" y="4448175"/>
            <a:ext cx="76200" cy="231775"/>
          </a:xfrm>
          <a:custGeom>
            <a:avLst/>
            <a:gdLst/>
            <a:ahLst/>
            <a:cxnLst/>
            <a:rect l="l" t="t" r="r" b="b"/>
            <a:pathLst>
              <a:path w="76200" h="231775">
                <a:moveTo>
                  <a:pt x="76200" y="0"/>
                </a:moveTo>
                <a:lnTo>
                  <a:pt x="0" y="231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988947" y="4662042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1947862" y="5087937"/>
            <a:ext cx="317500" cy="339725"/>
            <a:chOff x="1947862" y="5087937"/>
            <a:chExt cx="317500" cy="339725"/>
          </a:xfrm>
        </p:grpSpPr>
        <p:sp>
          <p:nvSpPr>
            <p:cNvPr id="118" name="object 118"/>
            <p:cNvSpPr/>
            <p:nvPr/>
          </p:nvSpPr>
          <p:spPr>
            <a:xfrm>
              <a:off x="1952625" y="5092700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5" y="8416"/>
                  </a:lnTo>
                  <a:lnTo>
                    <a:pt x="63066" y="31853"/>
                  </a:lnTo>
                  <a:lnTo>
                    <a:pt x="29720" y="67592"/>
                  </a:lnTo>
                  <a:lnTo>
                    <a:pt x="7852" y="112914"/>
                  </a:lnTo>
                  <a:lnTo>
                    <a:pt x="0" y="165100"/>
                  </a:lnTo>
                  <a:lnTo>
                    <a:pt x="7852" y="217285"/>
                  </a:lnTo>
                  <a:lnTo>
                    <a:pt x="29720" y="262607"/>
                  </a:lnTo>
                  <a:lnTo>
                    <a:pt x="63066" y="298346"/>
                  </a:lnTo>
                  <a:lnTo>
                    <a:pt x="105355" y="321783"/>
                  </a:lnTo>
                  <a:lnTo>
                    <a:pt x="154050" y="330200"/>
                  </a:lnTo>
                  <a:lnTo>
                    <a:pt x="202684" y="321783"/>
                  </a:lnTo>
                  <a:lnTo>
                    <a:pt x="244936" y="298346"/>
                  </a:lnTo>
                  <a:lnTo>
                    <a:pt x="278263" y="262607"/>
                  </a:lnTo>
                  <a:lnTo>
                    <a:pt x="300123" y="217285"/>
                  </a:lnTo>
                  <a:lnTo>
                    <a:pt x="307975" y="165100"/>
                  </a:lnTo>
                  <a:lnTo>
                    <a:pt x="300123" y="112914"/>
                  </a:lnTo>
                  <a:lnTo>
                    <a:pt x="278263" y="67592"/>
                  </a:lnTo>
                  <a:lnTo>
                    <a:pt x="244936" y="31853"/>
                  </a:lnTo>
                  <a:lnTo>
                    <a:pt x="202684" y="841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952625" y="5092700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2" y="112914"/>
                  </a:lnTo>
                  <a:lnTo>
                    <a:pt x="29720" y="67592"/>
                  </a:lnTo>
                  <a:lnTo>
                    <a:pt x="63066" y="31853"/>
                  </a:lnTo>
                  <a:lnTo>
                    <a:pt x="105355" y="8416"/>
                  </a:lnTo>
                  <a:lnTo>
                    <a:pt x="154050" y="0"/>
                  </a:lnTo>
                  <a:lnTo>
                    <a:pt x="202684" y="8416"/>
                  </a:lnTo>
                  <a:lnTo>
                    <a:pt x="244936" y="31853"/>
                  </a:lnTo>
                  <a:lnTo>
                    <a:pt x="278263" y="67592"/>
                  </a:lnTo>
                  <a:lnTo>
                    <a:pt x="300123" y="112914"/>
                  </a:lnTo>
                  <a:lnTo>
                    <a:pt x="307975" y="165100"/>
                  </a:lnTo>
                  <a:lnTo>
                    <a:pt x="300123" y="217285"/>
                  </a:lnTo>
                  <a:lnTo>
                    <a:pt x="278263" y="262607"/>
                  </a:lnTo>
                  <a:lnTo>
                    <a:pt x="244936" y="298346"/>
                  </a:lnTo>
                  <a:lnTo>
                    <a:pt x="202684" y="321783"/>
                  </a:lnTo>
                  <a:lnTo>
                    <a:pt x="154050" y="330200"/>
                  </a:lnTo>
                  <a:lnTo>
                    <a:pt x="105355" y="321783"/>
                  </a:lnTo>
                  <a:lnTo>
                    <a:pt x="63066" y="298346"/>
                  </a:lnTo>
                  <a:lnTo>
                    <a:pt x="29720" y="262607"/>
                  </a:lnTo>
                  <a:lnTo>
                    <a:pt x="7852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2036191" y="509358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1832038" y="3546538"/>
            <a:ext cx="5629275" cy="1685925"/>
            <a:chOff x="1832038" y="3546538"/>
            <a:chExt cx="5629275" cy="1685925"/>
          </a:xfrm>
        </p:grpSpPr>
        <p:sp>
          <p:nvSpPr>
            <p:cNvPr id="122" name="object 122"/>
            <p:cNvSpPr/>
            <p:nvPr/>
          </p:nvSpPr>
          <p:spPr>
            <a:xfrm>
              <a:off x="1846326" y="4961001"/>
              <a:ext cx="147955" cy="257175"/>
            </a:xfrm>
            <a:custGeom>
              <a:avLst/>
              <a:gdLst/>
              <a:ahLst/>
              <a:cxnLst/>
              <a:rect l="l" t="t" r="r" b="b"/>
              <a:pathLst>
                <a:path w="147955" h="257175">
                  <a:moveTo>
                    <a:pt x="0" y="0"/>
                  </a:moveTo>
                  <a:lnTo>
                    <a:pt x="147574" y="257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150100" y="3551301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4" h="330200">
                  <a:moveTo>
                    <a:pt x="153161" y="0"/>
                  </a:moveTo>
                  <a:lnTo>
                    <a:pt x="104753" y="8416"/>
                  </a:lnTo>
                  <a:lnTo>
                    <a:pt x="62709" y="31853"/>
                  </a:lnTo>
                  <a:lnTo>
                    <a:pt x="29553" y="67592"/>
                  </a:lnTo>
                  <a:lnTo>
                    <a:pt x="7808" y="112914"/>
                  </a:lnTo>
                  <a:lnTo>
                    <a:pt x="0" y="165100"/>
                  </a:lnTo>
                  <a:lnTo>
                    <a:pt x="7808" y="217237"/>
                  </a:lnTo>
                  <a:lnTo>
                    <a:pt x="29553" y="262552"/>
                  </a:lnTo>
                  <a:lnTo>
                    <a:pt x="62709" y="298309"/>
                  </a:lnTo>
                  <a:lnTo>
                    <a:pt x="104753" y="321771"/>
                  </a:lnTo>
                  <a:lnTo>
                    <a:pt x="153161" y="330200"/>
                  </a:lnTo>
                  <a:lnTo>
                    <a:pt x="201583" y="321771"/>
                  </a:lnTo>
                  <a:lnTo>
                    <a:pt x="243659" y="298309"/>
                  </a:lnTo>
                  <a:lnTo>
                    <a:pt x="276852" y="262552"/>
                  </a:lnTo>
                  <a:lnTo>
                    <a:pt x="298628" y="217237"/>
                  </a:lnTo>
                  <a:lnTo>
                    <a:pt x="306450" y="165100"/>
                  </a:lnTo>
                  <a:lnTo>
                    <a:pt x="298628" y="112914"/>
                  </a:lnTo>
                  <a:lnTo>
                    <a:pt x="276852" y="67592"/>
                  </a:lnTo>
                  <a:lnTo>
                    <a:pt x="243659" y="31853"/>
                  </a:lnTo>
                  <a:lnTo>
                    <a:pt x="201583" y="8416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50100" y="3551301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4" h="330200">
                  <a:moveTo>
                    <a:pt x="0" y="165100"/>
                  </a:moveTo>
                  <a:lnTo>
                    <a:pt x="7808" y="112914"/>
                  </a:lnTo>
                  <a:lnTo>
                    <a:pt x="29553" y="67592"/>
                  </a:lnTo>
                  <a:lnTo>
                    <a:pt x="62709" y="31853"/>
                  </a:lnTo>
                  <a:lnTo>
                    <a:pt x="104753" y="8416"/>
                  </a:lnTo>
                  <a:lnTo>
                    <a:pt x="153161" y="0"/>
                  </a:lnTo>
                  <a:lnTo>
                    <a:pt x="201583" y="8416"/>
                  </a:lnTo>
                  <a:lnTo>
                    <a:pt x="243659" y="31853"/>
                  </a:lnTo>
                  <a:lnTo>
                    <a:pt x="276852" y="67592"/>
                  </a:lnTo>
                  <a:lnTo>
                    <a:pt x="298628" y="112914"/>
                  </a:lnTo>
                  <a:lnTo>
                    <a:pt x="306450" y="165100"/>
                  </a:lnTo>
                  <a:lnTo>
                    <a:pt x="298628" y="217237"/>
                  </a:lnTo>
                  <a:lnTo>
                    <a:pt x="276852" y="262552"/>
                  </a:lnTo>
                  <a:lnTo>
                    <a:pt x="243659" y="298309"/>
                  </a:lnTo>
                  <a:lnTo>
                    <a:pt x="201583" y="321771"/>
                  </a:lnTo>
                  <a:lnTo>
                    <a:pt x="153161" y="330200"/>
                  </a:lnTo>
                  <a:lnTo>
                    <a:pt x="104753" y="321771"/>
                  </a:lnTo>
                  <a:lnTo>
                    <a:pt x="62709" y="298309"/>
                  </a:lnTo>
                  <a:lnTo>
                    <a:pt x="29553" y="262552"/>
                  </a:lnTo>
                  <a:lnTo>
                    <a:pt x="7808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2377820" y="5112842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233666" y="35519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6808787" y="4089463"/>
            <a:ext cx="317500" cy="339725"/>
            <a:chOff x="6808787" y="4089463"/>
            <a:chExt cx="317500" cy="339725"/>
          </a:xfrm>
        </p:grpSpPr>
        <p:sp>
          <p:nvSpPr>
            <p:cNvPr id="128" name="object 128"/>
            <p:cNvSpPr/>
            <p:nvPr/>
          </p:nvSpPr>
          <p:spPr>
            <a:xfrm>
              <a:off x="6813550" y="4094226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5" y="8416"/>
                  </a:lnTo>
                  <a:lnTo>
                    <a:pt x="63066" y="31853"/>
                  </a:lnTo>
                  <a:lnTo>
                    <a:pt x="29720" y="67592"/>
                  </a:lnTo>
                  <a:lnTo>
                    <a:pt x="7852" y="112914"/>
                  </a:lnTo>
                  <a:lnTo>
                    <a:pt x="0" y="165100"/>
                  </a:lnTo>
                  <a:lnTo>
                    <a:pt x="7852" y="217237"/>
                  </a:lnTo>
                  <a:lnTo>
                    <a:pt x="29720" y="262552"/>
                  </a:lnTo>
                  <a:lnTo>
                    <a:pt x="63066" y="298309"/>
                  </a:lnTo>
                  <a:lnTo>
                    <a:pt x="105355" y="321771"/>
                  </a:lnTo>
                  <a:lnTo>
                    <a:pt x="154050" y="330200"/>
                  </a:lnTo>
                  <a:lnTo>
                    <a:pt x="202684" y="321771"/>
                  </a:lnTo>
                  <a:lnTo>
                    <a:pt x="244936" y="298309"/>
                  </a:lnTo>
                  <a:lnTo>
                    <a:pt x="278263" y="262552"/>
                  </a:lnTo>
                  <a:lnTo>
                    <a:pt x="300123" y="217237"/>
                  </a:lnTo>
                  <a:lnTo>
                    <a:pt x="307975" y="165100"/>
                  </a:lnTo>
                  <a:lnTo>
                    <a:pt x="300123" y="112914"/>
                  </a:lnTo>
                  <a:lnTo>
                    <a:pt x="278263" y="67592"/>
                  </a:lnTo>
                  <a:lnTo>
                    <a:pt x="244936" y="31853"/>
                  </a:lnTo>
                  <a:lnTo>
                    <a:pt x="202684" y="841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813550" y="4094226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2" y="112914"/>
                  </a:lnTo>
                  <a:lnTo>
                    <a:pt x="29720" y="67592"/>
                  </a:lnTo>
                  <a:lnTo>
                    <a:pt x="63066" y="31853"/>
                  </a:lnTo>
                  <a:lnTo>
                    <a:pt x="105355" y="8416"/>
                  </a:lnTo>
                  <a:lnTo>
                    <a:pt x="154050" y="0"/>
                  </a:lnTo>
                  <a:lnTo>
                    <a:pt x="202684" y="8416"/>
                  </a:lnTo>
                  <a:lnTo>
                    <a:pt x="244936" y="31853"/>
                  </a:lnTo>
                  <a:lnTo>
                    <a:pt x="278263" y="67592"/>
                  </a:lnTo>
                  <a:lnTo>
                    <a:pt x="300123" y="112914"/>
                  </a:lnTo>
                  <a:lnTo>
                    <a:pt x="307975" y="165100"/>
                  </a:lnTo>
                  <a:lnTo>
                    <a:pt x="300123" y="217237"/>
                  </a:lnTo>
                  <a:lnTo>
                    <a:pt x="278263" y="262552"/>
                  </a:lnTo>
                  <a:lnTo>
                    <a:pt x="244936" y="298309"/>
                  </a:lnTo>
                  <a:lnTo>
                    <a:pt x="202684" y="321771"/>
                  </a:lnTo>
                  <a:lnTo>
                    <a:pt x="154050" y="330200"/>
                  </a:lnTo>
                  <a:lnTo>
                    <a:pt x="105355" y="321771"/>
                  </a:lnTo>
                  <a:lnTo>
                    <a:pt x="63066" y="298309"/>
                  </a:lnTo>
                  <a:lnTo>
                    <a:pt x="29720" y="262552"/>
                  </a:lnTo>
                  <a:lnTo>
                    <a:pt x="7852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6898005" y="40951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6489763" y="4614862"/>
            <a:ext cx="316230" cy="339725"/>
            <a:chOff x="6489763" y="4614862"/>
            <a:chExt cx="316230" cy="339725"/>
          </a:xfrm>
        </p:grpSpPr>
        <p:sp>
          <p:nvSpPr>
            <p:cNvPr id="132" name="object 132"/>
            <p:cNvSpPr/>
            <p:nvPr/>
          </p:nvSpPr>
          <p:spPr>
            <a:xfrm>
              <a:off x="6494526" y="4619625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4" h="330200">
                  <a:moveTo>
                    <a:pt x="153162" y="0"/>
                  </a:moveTo>
                  <a:lnTo>
                    <a:pt x="104753" y="8416"/>
                  </a:lnTo>
                  <a:lnTo>
                    <a:pt x="62709" y="31853"/>
                  </a:lnTo>
                  <a:lnTo>
                    <a:pt x="29553" y="67592"/>
                  </a:lnTo>
                  <a:lnTo>
                    <a:pt x="7808" y="112914"/>
                  </a:lnTo>
                  <a:lnTo>
                    <a:pt x="0" y="165100"/>
                  </a:lnTo>
                  <a:lnTo>
                    <a:pt x="7808" y="217285"/>
                  </a:lnTo>
                  <a:lnTo>
                    <a:pt x="29553" y="262607"/>
                  </a:lnTo>
                  <a:lnTo>
                    <a:pt x="62709" y="298346"/>
                  </a:lnTo>
                  <a:lnTo>
                    <a:pt x="104753" y="321783"/>
                  </a:lnTo>
                  <a:lnTo>
                    <a:pt x="153162" y="330200"/>
                  </a:lnTo>
                  <a:lnTo>
                    <a:pt x="201570" y="321783"/>
                  </a:lnTo>
                  <a:lnTo>
                    <a:pt x="243614" y="298346"/>
                  </a:lnTo>
                  <a:lnTo>
                    <a:pt x="276770" y="262607"/>
                  </a:lnTo>
                  <a:lnTo>
                    <a:pt x="298515" y="217285"/>
                  </a:lnTo>
                  <a:lnTo>
                    <a:pt x="306324" y="165100"/>
                  </a:lnTo>
                  <a:lnTo>
                    <a:pt x="298515" y="112914"/>
                  </a:lnTo>
                  <a:lnTo>
                    <a:pt x="276770" y="67592"/>
                  </a:lnTo>
                  <a:lnTo>
                    <a:pt x="243614" y="31853"/>
                  </a:lnTo>
                  <a:lnTo>
                    <a:pt x="201570" y="8416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494526" y="4619625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4" h="330200">
                  <a:moveTo>
                    <a:pt x="0" y="165100"/>
                  </a:moveTo>
                  <a:lnTo>
                    <a:pt x="7808" y="112914"/>
                  </a:lnTo>
                  <a:lnTo>
                    <a:pt x="29553" y="67592"/>
                  </a:lnTo>
                  <a:lnTo>
                    <a:pt x="62709" y="31853"/>
                  </a:lnTo>
                  <a:lnTo>
                    <a:pt x="104753" y="8416"/>
                  </a:lnTo>
                  <a:lnTo>
                    <a:pt x="153162" y="0"/>
                  </a:lnTo>
                  <a:lnTo>
                    <a:pt x="201570" y="8416"/>
                  </a:lnTo>
                  <a:lnTo>
                    <a:pt x="243614" y="31853"/>
                  </a:lnTo>
                  <a:lnTo>
                    <a:pt x="276770" y="67592"/>
                  </a:lnTo>
                  <a:lnTo>
                    <a:pt x="298515" y="112914"/>
                  </a:lnTo>
                  <a:lnTo>
                    <a:pt x="306324" y="165100"/>
                  </a:lnTo>
                  <a:lnTo>
                    <a:pt x="298515" y="217285"/>
                  </a:lnTo>
                  <a:lnTo>
                    <a:pt x="276770" y="262607"/>
                  </a:lnTo>
                  <a:lnTo>
                    <a:pt x="243614" y="298346"/>
                  </a:lnTo>
                  <a:lnTo>
                    <a:pt x="201570" y="321783"/>
                  </a:lnTo>
                  <a:lnTo>
                    <a:pt x="153162" y="330200"/>
                  </a:lnTo>
                  <a:lnTo>
                    <a:pt x="104753" y="321783"/>
                  </a:lnTo>
                  <a:lnTo>
                    <a:pt x="62709" y="298346"/>
                  </a:lnTo>
                  <a:lnTo>
                    <a:pt x="29553" y="262607"/>
                  </a:lnTo>
                  <a:lnTo>
                    <a:pt x="7808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6577965" y="46205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7407338" y="4087812"/>
            <a:ext cx="317500" cy="339725"/>
            <a:chOff x="7407338" y="4087812"/>
            <a:chExt cx="317500" cy="339725"/>
          </a:xfrm>
        </p:grpSpPr>
        <p:sp>
          <p:nvSpPr>
            <p:cNvPr id="136" name="object 136"/>
            <p:cNvSpPr/>
            <p:nvPr/>
          </p:nvSpPr>
          <p:spPr>
            <a:xfrm>
              <a:off x="7412101" y="40925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24" y="0"/>
                  </a:moveTo>
                  <a:lnTo>
                    <a:pt x="105241" y="8416"/>
                  </a:lnTo>
                  <a:lnTo>
                    <a:pt x="62983" y="31853"/>
                  </a:lnTo>
                  <a:lnTo>
                    <a:pt x="29675" y="67592"/>
                  </a:lnTo>
                  <a:lnTo>
                    <a:pt x="7839" y="112914"/>
                  </a:lnTo>
                  <a:lnTo>
                    <a:pt x="0" y="165100"/>
                  </a:lnTo>
                  <a:lnTo>
                    <a:pt x="7839" y="217285"/>
                  </a:lnTo>
                  <a:lnTo>
                    <a:pt x="29675" y="262607"/>
                  </a:lnTo>
                  <a:lnTo>
                    <a:pt x="62983" y="298346"/>
                  </a:lnTo>
                  <a:lnTo>
                    <a:pt x="105241" y="321783"/>
                  </a:lnTo>
                  <a:lnTo>
                    <a:pt x="153924" y="330200"/>
                  </a:lnTo>
                  <a:lnTo>
                    <a:pt x="202619" y="321783"/>
                  </a:lnTo>
                  <a:lnTo>
                    <a:pt x="244908" y="298346"/>
                  </a:lnTo>
                  <a:lnTo>
                    <a:pt x="278254" y="262607"/>
                  </a:lnTo>
                  <a:lnTo>
                    <a:pt x="300122" y="217285"/>
                  </a:lnTo>
                  <a:lnTo>
                    <a:pt x="307975" y="165100"/>
                  </a:lnTo>
                  <a:lnTo>
                    <a:pt x="300122" y="112914"/>
                  </a:lnTo>
                  <a:lnTo>
                    <a:pt x="278254" y="67592"/>
                  </a:lnTo>
                  <a:lnTo>
                    <a:pt x="244908" y="31853"/>
                  </a:lnTo>
                  <a:lnTo>
                    <a:pt x="202619" y="84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12101" y="40925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39" y="112914"/>
                  </a:lnTo>
                  <a:lnTo>
                    <a:pt x="29675" y="67592"/>
                  </a:lnTo>
                  <a:lnTo>
                    <a:pt x="62983" y="31853"/>
                  </a:lnTo>
                  <a:lnTo>
                    <a:pt x="105241" y="8416"/>
                  </a:lnTo>
                  <a:lnTo>
                    <a:pt x="153924" y="0"/>
                  </a:lnTo>
                  <a:lnTo>
                    <a:pt x="202619" y="8416"/>
                  </a:lnTo>
                  <a:lnTo>
                    <a:pt x="244908" y="31853"/>
                  </a:lnTo>
                  <a:lnTo>
                    <a:pt x="278254" y="67592"/>
                  </a:lnTo>
                  <a:lnTo>
                    <a:pt x="300122" y="112914"/>
                  </a:lnTo>
                  <a:lnTo>
                    <a:pt x="307975" y="165100"/>
                  </a:lnTo>
                  <a:lnTo>
                    <a:pt x="300122" y="217285"/>
                  </a:lnTo>
                  <a:lnTo>
                    <a:pt x="278254" y="262607"/>
                  </a:lnTo>
                  <a:lnTo>
                    <a:pt x="244908" y="298346"/>
                  </a:lnTo>
                  <a:lnTo>
                    <a:pt x="202619" y="321783"/>
                  </a:lnTo>
                  <a:lnTo>
                    <a:pt x="153924" y="330200"/>
                  </a:lnTo>
                  <a:lnTo>
                    <a:pt x="105241" y="321783"/>
                  </a:lnTo>
                  <a:lnTo>
                    <a:pt x="62983" y="298346"/>
                  </a:lnTo>
                  <a:lnTo>
                    <a:pt x="29675" y="262607"/>
                  </a:lnTo>
                  <a:lnTo>
                    <a:pt x="7839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7496302" y="409328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392798" y="3863975"/>
            <a:ext cx="1132205" cy="1260475"/>
          </a:xfrm>
          <a:custGeom>
            <a:avLst/>
            <a:gdLst/>
            <a:ahLst/>
            <a:cxnLst/>
            <a:rect l="l" t="t" r="r" b="b"/>
            <a:pathLst>
              <a:path w="1132204" h="1260475">
                <a:moveTo>
                  <a:pt x="823976" y="0"/>
                </a:moveTo>
                <a:lnTo>
                  <a:pt x="677926" y="245999"/>
                </a:lnTo>
              </a:path>
              <a:path w="1132204" h="1260475">
                <a:moveTo>
                  <a:pt x="985901" y="0"/>
                </a:moveTo>
                <a:lnTo>
                  <a:pt x="1131951" y="258699"/>
                </a:lnTo>
              </a:path>
              <a:path w="1132204" h="1260475">
                <a:moveTo>
                  <a:pt x="147700" y="1017524"/>
                </a:moveTo>
                <a:lnTo>
                  <a:pt x="0" y="12604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7791957" y="4114291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3366FF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3366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528306" y="351078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269228" y="4626686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604507" y="405549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3366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908297" y="5513323"/>
            <a:ext cx="434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9375" algn="l"/>
              </a:tabLst>
            </a:pPr>
            <a:r>
              <a:rPr sz="1800" b="1" spc="-10">
                <a:latin typeface="Calibri"/>
                <a:cs typeface="Calibri"/>
              </a:rPr>
              <a:t>AVL</a:t>
            </a:r>
            <a:r>
              <a:rPr sz="1800" b="1" spc="-8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Ağacı</a:t>
            </a:r>
            <a:r>
              <a:rPr sz="1800" b="1">
                <a:latin typeface="Calibri"/>
                <a:cs typeface="Calibri"/>
              </a:rPr>
              <a:t>	</a:t>
            </a:r>
            <a:r>
              <a:rPr sz="1800" b="1" spc="-10">
                <a:latin typeface="Calibri"/>
                <a:cs typeface="Calibri"/>
              </a:rPr>
              <a:t>AVL</a:t>
            </a:r>
            <a:r>
              <a:rPr sz="1800" b="1" spc="-7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Ağacı</a:t>
            </a:r>
            <a:r>
              <a:rPr sz="1800" b="1" spc="-5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Değildir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7678737" y="4602162"/>
            <a:ext cx="316230" cy="339725"/>
            <a:chOff x="7678737" y="4602162"/>
            <a:chExt cx="316230" cy="339725"/>
          </a:xfrm>
        </p:grpSpPr>
        <p:sp>
          <p:nvSpPr>
            <p:cNvPr id="146" name="object 146"/>
            <p:cNvSpPr/>
            <p:nvPr/>
          </p:nvSpPr>
          <p:spPr>
            <a:xfrm>
              <a:off x="7683500" y="4606925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4" h="330200">
                  <a:moveTo>
                    <a:pt x="153161" y="0"/>
                  </a:moveTo>
                  <a:lnTo>
                    <a:pt x="104753" y="8416"/>
                  </a:lnTo>
                  <a:lnTo>
                    <a:pt x="62709" y="31853"/>
                  </a:lnTo>
                  <a:lnTo>
                    <a:pt x="29553" y="67592"/>
                  </a:lnTo>
                  <a:lnTo>
                    <a:pt x="7808" y="112914"/>
                  </a:lnTo>
                  <a:lnTo>
                    <a:pt x="0" y="165100"/>
                  </a:lnTo>
                  <a:lnTo>
                    <a:pt x="7808" y="217285"/>
                  </a:lnTo>
                  <a:lnTo>
                    <a:pt x="29553" y="262607"/>
                  </a:lnTo>
                  <a:lnTo>
                    <a:pt x="62709" y="298346"/>
                  </a:lnTo>
                  <a:lnTo>
                    <a:pt x="104753" y="321783"/>
                  </a:lnTo>
                  <a:lnTo>
                    <a:pt x="153161" y="330200"/>
                  </a:lnTo>
                  <a:lnTo>
                    <a:pt x="201583" y="321783"/>
                  </a:lnTo>
                  <a:lnTo>
                    <a:pt x="243659" y="298346"/>
                  </a:lnTo>
                  <a:lnTo>
                    <a:pt x="276852" y="262607"/>
                  </a:lnTo>
                  <a:lnTo>
                    <a:pt x="298628" y="217285"/>
                  </a:lnTo>
                  <a:lnTo>
                    <a:pt x="306450" y="165100"/>
                  </a:lnTo>
                  <a:lnTo>
                    <a:pt x="298628" y="112914"/>
                  </a:lnTo>
                  <a:lnTo>
                    <a:pt x="276852" y="67592"/>
                  </a:lnTo>
                  <a:lnTo>
                    <a:pt x="243659" y="31853"/>
                  </a:lnTo>
                  <a:lnTo>
                    <a:pt x="201583" y="8416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683500" y="4606925"/>
              <a:ext cx="306705" cy="330200"/>
            </a:xfrm>
            <a:custGeom>
              <a:avLst/>
              <a:gdLst/>
              <a:ahLst/>
              <a:cxnLst/>
              <a:rect l="l" t="t" r="r" b="b"/>
              <a:pathLst>
                <a:path w="306704" h="330200">
                  <a:moveTo>
                    <a:pt x="0" y="165100"/>
                  </a:moveTo>
                  <a:lnTo>
                    <a:pt x="7808" y="112914"/>
                  </a:lnTo>
                  <a:lnTo>
                    <a:pt x="29553" y="67592"/>
                  </a:lnTo>
                  <a:lnTo>
                    <a:pt x="62709" y="31853"/>
                  </a:lnTo>
                  <a:lnTo>
                    <a:pt x="104753" y="8416"/>
                  </a:lnTo>
                  <a:lnTo>
                    <a:pt x="153161" y="0"/>
                  </a:lnTo>
                  <a:lnTo>
                    <a:pt x="201583" y="8416"/>
                  </a:lnTo>
                  <a:lnTo>
                    <a:pt x="243659" y="31853"/>
                  </a:lnTo>
                  <a:lnTo>
                    <a:pt x="276852" y="67592"/>
                  </a:lnTo>
                  <a:lnTo>
                    <a:pt x="298628" y="112914"/>
                  </a:lnTo>
                  <a:lnTo>
                    <a:pt x="306450" y="165100"/>
                  </a:lnTo>
                  <a:lnTo>
                    <a:pt x="298628" y="217285"/>
                  </a:lnTo>
                  <a:lnTo>
                    <a:pt x="276852" y="262607"/>
                  </a:lnTo>
                  <a:lnTo>
                    <a:pt x="243659" y="298346"/>
                  </a:lnTo>
                  <a:lnTo>
                    <a:pt x="201583" y="321783"/>
                  </a:lnTo>
                  <a:lnTo>
                    <a:pt x="153161" y="330200"/>
                  </a:lnTo>
                  <a:lnTo>
                    <a:pt x="104753" y="321783"/>
                  </a:lnTo>
                  <a:lnTo>
                    <a:pt x="62709" y="298346"/>
                  </a:lnTo>
                  <a:lnTo>
                    <a:pt x="29553" y="262607"/>
                  </a:lnTo>
                  <a:lnTo>
                    <a:pt x="7808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7767319" y="4607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7961312" y="5089588"/>
            <a:ext cx="317500" cy="339725"/>
            <a:chOff x="7961312" y="5089588"/>
            <a:chExt cx="317500" cy="339725"/>
          </a:xfrm>
        </p:grpSpPr>
        <p:sp>
          <p:nvSpPr>
            <p:cNvPr id="150" name="object 150"/>
            <p:cNvSpPr/>
            <p:nvPr/>
          </p:nvSpPr>
          <p:spPr>
            <a:xfrm>
              <a:off x="7966075" y="5094351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5" y="8416"/>
                  </a:lnTo>
                  <a:lnTo>
                    <a:pt x="63066" y="31853"/>
                  </a:lnTo>
                  <a:lnTo>
                    <a:pt x="29720" y="67592"/>
                  </a:lnTo>
                  <a:lnTo>
                    <a:pt x="7852" y="112914"/>
                  </a:lnTo>
                  <a:lnTo>
                    <a:pt x="0" y="165100"/>
                  </a:lnTo>
                  <a:lnTo>
                    <a:pt x="7852" y="217237"/>
                  </a:lnTo>
                  <a:lnTo>
                    <a:pt x="29720" y="262552"/>
                  </a:lnTo>
                  <a:lnTo>
                    <a:pt x="63066" y="298309"/>
                  </a:lnTo>
                  <a:lnTo>
                    <a:pt x="105355" y="321771"/>
                  </a:lnTo>
                  <a:lnTo>
                    <a:pt x="154050" y="330200"/>
                  </a:lnTo>
                  <a:lnTo>
                    <a:pt x="202684" y="321771"/>
                  </a:lnTo>
                  <a:lnTo>
                    <a:pt x="244936" y="298309"/>
                  </a:lnTo>
                  <a:lnTo>
                    <a:pt x="278263" y="262552"/>
                  </a:lnTo>
                  <a:lnTo>
                    <a:pt x="300123" y="217237"/>
                  </a:lnTo>
                  <a:lnTo>
                    <a:pt x="307975" y="165100"/>
                  </a:lnTo>
                  <a:lnTo>
                    <a:pt x="300123" y="112914"/>
                  </a:lnTo>
                  <a:lnTo>
                    <a:pt x="278263" y="67592"/>
                  </a:lnTo>
                  <a:lnTo>
                    <a:pt x="244936" y="31853"/>
                  </a:lnTo>
                  <a:lnTo>
                    <a:pt x="202684" y="841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66075" y="5094351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2" y="112914"/>
                  </a:lnTo>
                  <a:lnTo>
                    <a:pt x="29720" y="67592"/>
                  </a:lnTo>
                  <a:lnTo>
                    <a:pt x="63066" y="31853"/>
                  </a:lnTo>
                  <a:lnTo>
                    <a:pt x="105355" y="8416"/>
                  </a:lnTo>
                  <a:lnTo>
                    <a:pt x="154050" y="0"/>
                  </a:lnTo>
                  <a:lnTo>
                    <a:pt x="202684" y="8416"/>
                  </a:lnTo>
                  <a:lnTo>
                    <a:pt x="244936" y="31853"/>
                  </a:lnTo>
                  <a:lnTo>
                    <a:pt x="278263" y="67592"/>
                  </a:lnTo>
                  <a:lnTo>
                    <a:pt x="300123" y="112914"/>
                  </a:lnTo>
                  <a:lnTo>
                    <a:pt x="307975" y="165100"/>
                  </a:lnTo>
                  <a:lnTo>
                    <a:pt x="300123" y="217237"/>
                  </a:lnTo>
                  <a:lnTo>
                    <a:pt x="278263" y="262552"/>
                  </a:lnTo>
                  <a:lnTo>
                    <a:pt x="244936" y="298309"/>
                  </a:lnTo>
                  <a:lnTo>
                    <a:pt x="202684" y="321771"/>
                  </a:lnTo>
                  <a:lnTo>
                    <a:pt x="154050" y="330200"/>
                  </a:lnTo>
                  <a:lnTo>
                    <a:pt x="105355" y="321771"/>
                  </a:lnTo>
                  <a:lnTo>
                    <a:pt x="63066" y="298309"/>
                  </a:lnTo>
                  <a:lnTo>
                    <a:pt x="29720" y="262552"/>
                  </a:lnTo>
                  <a:lnTo>
                    <a:pt x="7852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8050530" y="50954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355583" y="510336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6173787" y="5043487"/>
            <a:ext cx="317500" cy="338455"/>
            <a:chOff x="6173787" y="5043487"/>
            <a:chExt cx="317500" cy="338455"/>
          </a:xfrm>
        </p:grpSpPr>
        <p:sp>
          <p:nvSpPr>
            <p:cNvPr id="155" name="object 155"/>
            <p:cNvSpPr/>
            <p:nvPr/>
          </p:nvSpPr>
          <p:spPr>
            <a:xfrm>
              <a:off x="6178550" y="5048250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29">
                  <a:moveTo>
                    <a:pt x="154050" y="0"/>
                  </a:moveTo>
                  <a:lnTo>
                    <a:pt x="105355" y="8373"/>
                  </a:lnTo>
                  <a:lnTo>
                    <a:pt x="63066" y="31695"/>
                  </a:lnTo>
                  <a:lnTo>
                    <a:pt x="29720" y="67263"/>
                  </a:lnTo>
                  <a:lnTo>
                    <a:pt x="7852" y="112377"/>
                  </a:lnTo>
                  <a:lnTo>
                    <a:pt x="0" y="164337"/>
                  </a:lnTo>
                  <a:lnTo>
                    <a:pt x="7852" y="216249"/>
                  </a:lnTo>
                  <a:lnTo>
                    <a:pt x="29720" y="261357"/>
                  </a:lnTo>
                  <a:lnTo>
                    <a:pt x="63066" y="296944"/>
                  </a:lnTo>
                  <a:lnTo>
                    <a:pt x="105355" y="320289"/>
                  </a:lnTo>
                  <a:lnTo>
                    <a:pt x="154050" y="328675"/>
                  </a:lnTo>
                  <a:lnTo>
                    <a:pt x="202684" y="320289"/>
                  </a:lnTo>
                  <a:lnTo>
                    <a:pt x="244936" y="296944"/>
                  </a:lnTo>
                  <a:lnTo>
                    <a:pt x="278263" y="261357"/>
                  </a:lnTo>
                  <a:lnTo>
                    <a:pt x="300123" y="216249"/>
                  </a:lnTo>
                  <a:lnTo>
                    <a:pt x="307975" y="164337"/>
                  </a:lnTo>
                  <a:lnTo>
                    <a:pt x="300123" y="112377"/>
                  </a:lnTo>
                  <a:lnTo>
                    <a:pt x="278263" y="67263"/>
                  </a:lnTo>
                  <a:lnTo>
                    <a:pt x="244936" y="31695"/>
                  </a:lnTo>
                  <a:lnTo>
                    <a:pt x="202684" y="8373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178550" y="5048250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29">
                  <a:moveTo>
                    <a:pt x="0" y="164337"/>
                  </a:moveTo>
                  <a:lnTo>
                    <a:pt x="7852" y="112377"/>
                  </a:lnTo>
                  <a:lnTo>
                    <a:pt x="29720" y="67263"/>
                  </a:lnTo>
                  <a:lnTo>
                    <a:pt x="63066" y="31695"/>
                  </a:lnTo>
                  <a:lnTo>
                    <a:pt x="105355" y="8373"/>
                  </a:lnTo>
                  <a:lnTo>
                    <a:pt x="154050" y="0"/>
                  </a:lnTo>
                  <a:lnTo>
                    <a:pt x="202684" y="8373"/>
                  </a:lnTo>
                  <a:lnTo>
                    <a:pt x="244936" y="31695"/>
                  </a:lnTo>
                  <a:lnTo>
                    <a:pt x="278263" y="67263"/>
                  </a:lnTo>
                  <a:lnTo>
                    <a:pt x="300123" y="112377"/>
                  </a:lnTo>
                  <a:lnTo>
                    <a:pt x="307975" y="164337"/>
                  </a:lnTo>
                  <a:lnTo>
                    <a:pt x="300123" y="216249"/>
                  </a:lnTo>
                  <a:lnTo>
                    <a:pt x="278263" y="261357"/>
                  </a:lnTo>
                  <a:lnTo>
                    <a:pt x="244936" y="296944"/>
                  </a:lnTo>
                  <a:lnTo>
                    <a:pt x="202684" y="320289"/>
                  </a:lnTo>
                  <a:lnTo>
                    <a:pt x="154050" y="328675"/>
                  </a:lnTo>
                  <a:lnTo>
                    <a:pt x="105355" y="320289"/>
                  </a:lnTo>
                  <a:lnTo>
                    <a:pt x="63066" y="296944"/>
                  </a:lnTo>
                  <a:lnTo>
                    <a:pt x="29720" y="261357"/>
                  </a:lnTo>
                  <a:lnTo>
                    <a:pt x="7852" y="216249"/>
                  </a:lnTo>
                  <a:lnTo>
                    <a:pt x="0" y="164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6262878" y="50485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734175" y="4394200"/>
            <a:ext cx="1329055" cy="765175"/>
          </a:xfrm>
          <a:custGeom>
            <a:avLst/>
            <a:gdLst/>
            <a:ahLst/>
            <a:cxnLst/>
            <a:rect l="l" t="t" r="r" b="b"/>
            <a:pathLst>
              <a:path w="1329054" h="765175">
                <a:moveTo>
                  <a:pt x="146050" y="0"/>
                </a:moveTo>
                <a:lnTo>
                  <a:pt x="0" y="242824"/>
                </a:lnTo>
              </a:path>
              <a:path w="1329054" h="765175">
                <a:moveTo>
                  <a:pt x="890651" y="31750"/>
                </a:moveTo>
                <a:lnTo>
                  <a:pt x="1036701" y="288925"/>
                </a:lnTo>
              </a:path>
              <a:path w="1329054" h="765175">
                <a:moveTo>
                  <a:pt x="1182751" y="506349"/>
                </a:moveTo>
                <a:lnTo>
                  <a:pt x="1328801" y="7651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5953505" y="503999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8084057" y="4615941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4105338" y="1057338"/>
            <a:ext cx="317500" cy="338455"/>
            <a:chOff x="4105338" y="1057338"/>
            <a:chExt cx="317500" cy="338455"/>
          </a:xfrm>
        </p:grpSpPr>
        <p:sp>
          <p:nvSpPr>
            <p:cNvPr id="162" name="object 162"/>
            <p:cNvSpPr/>
            <p:nvPr/>
          </p:nvSpPr>
          <p:spPr>
            <a:xfrm>
              <a:off x="4110101" y="1062100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30">
                  <a:moveTo>
                    <a:pt x="153924" y="0"/>
                  </a:moveTo>
                  <a:lnTo>
                    <a:pt x="105241" y="8372"/>
                  </a:lnTo>
                  <a:lnTo>
                    <a:pt x="62983" y="31687"/>
                  </a:lnTo>
                  <a:lnTo>
                    <a:pt x="29675" y="67235"/>
                  </a:lnTo>
                  <a:lnTo>
                    <a:pt x="7839" y="112312"/>
                  </a:lnTo>
                  <a:lnTo>
                    <a:pt x="0" y="164211"/>
                  </a:lnTo>
                  <a:lnTo>
                    <a:pt x="7839" y="216171"/>
                  </a:lnTo>
                  <a:lnTo>
                    <a:pt x="29675" y="261285"/>
                  </a:lnTo>
                  <a:lnTo>
                    <a:pt x="62983" y="296853"/>
                  </a:lnTo>
                  <a:lnTo>
                    <a:pt x="105241" y="320175"/>
                  </a:lnTo>
                  <a:lnTo>
                    <a:pt x="153924" y="328549"/>
                  </a:lnTo>
                  <a:lnTo>
                    <a:pt x="202619" y="320175"/>
                  </a:lnTo>
                  <a:lnTo>
                    <a:pt x="244908" y="296853"/>
                  </a:lnTo>
                  <a:lnTo>
                    <a:pt x="278254" y="261285"/>
                  </a:lnTo>
                  <a:lnTo>
                    <a:pt x="300122" y="216171"/>
                  </a:lnTo>
                  <a:lnTo>
                    <a:pt x="307975" y="164211"/>
                  </a:lnTo>
                  <a:lnTo>
                    <a:pt x="300122" y="112312"/>
                  </a:lnTo>
                  <a:lnTo>
                    <a:pt x="278254" y="67235"/>
                  </a:lnTo>
                  <a:lnTo>
                    <a:pt x="244908" y="31687"/>
                  </a:lnTo>
                  <a:lnTo>
                    <a:pt x="202619" y="8372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110101" y="1062100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30">
                  <a:moveTo>
                    <a:pt x="0" y="164211"/>
                  </a:moveTo>
                  <a:lnTo>
                    <a:pt x="7839" y="112312"/>
                  </a:lnTo>
                  <a:lnTo>
                    <a:pt x="29675" y="67235"/>
                  </a:lnTo>
                  <a:lnTo>
                    <a:pt x="62983" y="31687"/>
                  </a:lnTo>
                  <a:lnTo>
                    <a:pt x="105241" y="8372"/>
                  </a:lnTo>
                  <a:lnTo>
                    <a:pt x="153924" y="0"/>
                  </a:lnTo>
                  <a:lnTo>
                    <a:pt x="202619" y="8372"/>
                  </a:lnTo>
                  <a:lnTo>
                    <a:pt x="244908" y="31687"/>
                  </a:lnTo>
                  <a:lnTo>
                    <a:pt x="278254" y="67235"/>
                  </a:lnTo>
                  <a:lnTo>
                    <a:pt x="300122" y="112312"/>
                  </a:lnTo>
                  <a:lnTo>
                    <a:pt x="307975" y="164211"/>
                  </a:lnTo>
                  <a:lnTo>
                    <a:pt x="300122" y="216171"/>
                  </a:lnTo>
                  <a:lnTo>
                    <a:pt x="278254" y="261285"/>
                  </a:lnTo>
                  <a:lnTo>
                    <a:pt x="244908" y="296853"/>
                  </a:lnTo>
                  <a:lnTo>
                    <a:pt x="202619" y="320175"/>
                  </a:lnTo>
                  <a:lnTo>
                    <a:pt x="153924" y="328549"/>
                  </a:lnTo>
                  <a:lnTo>
                    <a:pt x="105241" y="320175"/>
                  </a:lnTo>
                  <a:lnTo>
                    <a:pt x="62983" y="296853"/>
                  </a:lnTo>
                  <a:lnTo>
                    <a:pt x="29675" y="261285"/>
                  </a:lnTo>
                  <a:lnTo>
                    <a:pt x="7839" y="216171"/>
                  </a:lnTo>
                  <a:lnTo>
                    <a:pt x="0" y="1642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4193794" y="10614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3770312" y="1600263"/>
            <a:ext cx="317500" cy="339725"/>
            <a:chOff x="3770312" y="1600263"/>
            <a:chExt cx="317500" cy="339725"/>
          </a:xfrm>
        </p:grpSpPr>
        <p:sp>
          <p:nvSpPr>
            <p:cNvPr id="166" name="object 166"/>
            <p:cNvSpPr/>
            <p:nvPr/>
          </p:nvSpPr>
          <p:spPr>
            <a:xfrm>
              <a:off x="3775075" y="160502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4050" y="0"/>
                  </a:moveTo>
                  <a:lnTo>
                    <a:pt x="105355" y="8416"/>
                  </a:lnTo>
                  <a:lnTo>
                    <a:pt x="63066" y="31853"/>
                  </a:lnTo>
                  <a:lnTo>
                    <a:pt x="29720" y="67592"/>
                  </a:lnTo>
                  <a:lnTo>
                    <a:pt x="7852" y="112914"/>
                  </a:lnTo>
                  <a:lnTo>
                    <a:pt x="0" y="165100"/>
                  </a:lnTo>
                  <a:lnTo>
                    <a:pt x="7852" y="217237"/>
                  </a:lnTo>
                  <a:lnTo>
                    <a:pt x="29720" y="262552"/>
                  </a:lnTo>
                  <a:lnTo>
                    <a:pt x="63066" y="298309"/>
                  </a:lnTo>
                  <a:lnTo>
                    <a:pt x="105355" y="321771"/>
                  </a:lnTo>
                  <a:lnTo>
                    <a:pt x="154050" y="330200"/>
                  </a:lnTo>
                  <a:lnTo>
                    <a:pt x="202684" y="321771"/>
                  </a:lnTo>
                  <a:lnTo>
                    <a:pt x="244936" y="298309"/>
                  </a:lnTo>
                  <a:lnTo>
                    <a:pt x="278263" y="262552"/>
                  </a:lnTo>
                  <a:lnTo>
                    <a:pt x="300123" y="217237"/>
                  </a:lnTo>
                  <a:lnTo>
                    <a:pt x="307975" y="165100"/>
                  </a:lnTo>
                  <a:lnTo>
                    <a:pt x="300123" y="112914"/>
                  </a:lnTo>
                  <a:lnTo>
                    <a:pt x="278263" y="67592"/>
                  </a:lnTo>
                  <a:lnTo>
                    <a:pt x="244936" y="31853"/>
                  </a:lnTo>
                  <a:lnTo>
                    <a:pt x="202684" y="8416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75075" y="160502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52" y="112914"/>
                  </a:lnTo>
                  <a:lnTo>
                    <a:pt x="29720" y="67592"/>
                  </a:lnTo>
                  <a:lnTo>
                    <a:pt x="63066" y="31853"/>
                  </a:lnTo>
                  <a:lnTo>
                    <a:pt x="105355" y="8416"/>
                  </a:lnTo>
                  <a:lnTo>
                    <a:pt x="154050" y="0"/>
                  </a:lnTo>
                  <a:lnTo>
                    <a:pt x="202684" y="8416"/>
                  </a:lnTo>
                  <a:lnTo>
                    <a:pt x="244936" y="31853"/>
                  </a:lnTo>
                  <a:lnTo>
                    <a:pt x="278263" y="67592"/>
                  </a:lnTo>
                  <a:lnTo>
                    <a:pt x="300123" y="112914"/>
                  </a:lnTo>
                  <a:lnTo>
                    <a:pt x="307975" y="165100"/>
                  </a:lnTo>
                  <a:lnTo>
                    <a:pt x="300123" y="217237"/>
                  </a:lnTo>
                  <a:lnTo>
                    <a:pt x="278263" y="262552"/>
                  </a:lnTo>
                  <a:lnTo>
                    <a:pt x="244936" y="298309"/>
                  </a:lnTo>
                  <a:lnTo>
                    <a:pt x="202684" y="321771"/>
                  </a:lnTo>
                  <a:lnTo>
                    <a:pt x="154050" y="330200"/>
                  </a:lnTo>
                  <a:lnTo>
                    <a:pt x="105355" y="321771"/>
                  </a:lnTo>
                  <a:lnTo>
                    <a:pt x="63066" y="298309"/>
                  </a:lnTo>
                  <a:lnTo>
                    <a:pt x="29720" y="262552"/>
                  </a:lnTo>
                  <a:lnTo>
                    <a:pt x="7852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3858895" y="160522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3449637" y="2125662"/>
            <a:ext cx="317500" cy="338455"/>
            <a:chOff x="3449637" y="2125662"/>
            <a:chExt cx="317500" cy="338455"/>
          </a:xfrm>
        </p:grpSpPr>
        <p:sp>
          <p:nvSpPr>
            <p:cNvPr id="170" name="object 170"/>
            <p:cNvSpPr/>
            <p:nvPr/>
          </p:nvSpPr>
          <p:spPr>
            <a:xfrm>
              <a:off x="3454400" y="2130425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30">
                  <a:moveTo>
                    <a:pt x="154050" y="0"/>
                  </a:moveTo>
                  <a:lnTo>
                    <a:pt x="105355" y="8373"/>
                  </a:lnTo>
                  <a:lnTo>
                    <a:pt x="63066" y="31695"/>
                  </a:lnTo>
                  <a:lnTo>
                    <a:pt x="29720" y="67263"/>
                  </a:lnTo>
                  <a:lnTo>
                    <a:pt x="7852" y="112377"/>
                  </a:lnTo>
                  <a:lnTo>
                    <a:pt x="0" y="164337"/>
                  </a:lnTo>
                  <a:lnTo>
                    <a:pt x="7852" y="216249"/>
                  </a:lnTo>
                  <a:lnTo>
                    <a:pt x="29720" y="261357"/>
                  </a:lnTo>
                  <a:lnTo>
                    <a:pt x="63066" y="296944"/>
                  </a:lnTo>
                  <a:lnTo>
                    <a:pt x="105355" y="320289"/>
                  </a:lnTo>
                  <a:lnTo>
                    <a:pt x="154050" y="328675"/>
                  </a:lnTo>
                  <a:lnTo>
                    <a:pt x="202684" y="320289"/>
                  </a:lnTo>
                  <a:lnTo>
                    <a:pt x="244936" y="296944"/>
                  </a:lnTo>
                  <a:lnTo>
                    <a:pt x="278263" y="261357"/>
                  </a:lnTo>
                  <a:lnTo>
                    <a:pt x="300123" y="216249"/>
                  </a:lnTo>
                  <a:lnTo>
                    <a:pt x="307975" y="164337"/>
                  </a:lnTo>
                  <a:lnTo>
                    <a:pt x="300123" y="112377"/>
                  </a:lnTo>
                  <a:lnTo>
                    <a:pt x="278263" y="67263"/>
                  </a:lnTo>
                  <a:lnTo>
                    <a:pt x="244936" y="31695"/>
                  </a:lnTo>
                  <a:lnTo>
                    <a:pt x="202684" y="8373"/>
                  </a:lnTo>
                  <a:lnTo>
                    <a:pt x="15405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454400" y="2130425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30">
                  <a:moveTo>
                    <a:pt x="0" y="164337"/>
                  </a:moveTo>
                  <a:lnTo>
                    <a:pt x="7852" y="112377"/>
                  </a:lnTo>
                  <a:lnTo>
                    <a:pt x="29720" y="67263"/>
                  </a:lnTo>
                  <a:lnTo>
                    <a:pt x="63066" y="31695"/>
                  </a:lnTo>
                  <a:lnTo>
                    <a:pt x="105355" y="8373"/>
                  </a:lnTo>
                  <a:lnTo>
                    <a:pt x="154050" y="0"/>
                  </a:lnTo>
                  <a:lnTo>
                    <a:pt x="202684" y="8373"/>
                  </a:lnTo>
                  <a:lnTo>
                    <a:pt x="244936" y="31695"/>
                  </a:lnTo>
                  <a:lnTo>
                    <a:pt x="278263" y="67263"/>
                  </a:lnTo>
                  <a:lnTo>
                    <a:pt x="300123" y="112377"/>
                  </a:lnTo>
                  <a:lnTo>
                    <a:pt x="307975" y="164337"/>
                  </a:lnTo>
                  <a:lnTo>
                    <a:pt x="300123" y="216249"/>
                  </a:lnTo>
                  <a:lnTo>
                    <a:pt x="278263" y="261357"/>
                  </a:lnTo>
                  <a:lnTo>
                    <a:pt x="244936" y="296944"/>
                  </a:lnTo>
                  <a:lnTo>
                    <a:pt x="202684" y="320289"/>
                  </a:lnTo>
                  <a:lnTo>
                    <a:pt x="154050" y="328675"/>
                  </a:lnTo>
                  <a:lnTo>
                    <a:pt x="105355" y="320289"/>
                  </a:lnTo>
                  <a:lnTo>
                    <a:pt x="63066" y="296944"/>
                  </a:lnTo>
                  <a:lnTo>
                    <a:pt x="29720" y="261357"/>
                  </a:lnTo>
                  <a:lnTo>
                    <a:pt x="7852" y="216249"/>
                  </a:lnTo>
                  <a:lnTo>
                    <a:pt x="0" y="164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3538220" y="21300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4368863" y="1598612"/>
            <a:ext cx="317500" cy="339725"/>
            <a:chOff x="4368863" y="1598612"/>
            <a:chExt cx="317500" cy="339725"/>
          </a:xfrm>
        </p:grpSpPr>
        <p:sp>
          <p:nvSpPr>
            <p:cNvPr id="174" name="object 174"/>
            <p:cNvSpPr/>
            <p:nvPr/>
          </p:nvSpPr>
          <p:spPr>
            <a:xfrm>
              <a:off x="4373626" y="16033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24" y="0"/>
                  </a:moveTo>
                  <a:lnTo>
                    <a:pt x="105241" y="8416"/>
                  </a:lnTo>
                  <a:lnTo>
                    <a:pt x="62983" y="31853"/>
                  </a:lnTo>
                  <a:lnTo>
                    <a:pt x="29675" y="67592"/>
                  </a:lnTo>
                  <a:lnTo>
                    <a:pt x="7839" y="112914"/>
                  </a:lnTo>
                  <a:lnTo>
                    <a:pt x="0" y="165100"/>
                  </a:lnTo>
                  <a:lnTo>
                    <a:pt x="7839" y="217285"/>
                  </a:lnTo>
                  <a:lnTo>
                    <a:pt x="29675" y="262607"/>
                  </a:lnTo>
                  <a:lnTo>
                    <a:pt x="62983" y="298346"/>
                  </a:lnTo>
                  <a:lnTo>
                    <a:pt x="105241" y="321783"/>
                  </a:lnTo>
                  <a:lnTo>
                    <a:pt x="153924" y="330200"/>
                  </a:lnTo>
                  <a:lnTo>
                    <a:pt x="202619" y="321783"/>
                  </a:lnTo>
                  <a:lnTo>
                    <a:pt x="244908" y="298346"/>
                  </a:lnTo>
                  <a:lnTo>
                    <a:pt x="278254" y="262607"/>
                  </a:lnTo>
                  <a:lnTo>
                    <a:pt x="300122" y="217285"/>
                  </a:lnTo>
                  <a:lnTo>
                    <a:pt x="307975" y="165100"/>
                  </a:lnTo>
                  <a:lnTo>
                    <a:pt x="300122" y="112914"/>
                  </a:lnTo>
                  <a:lnTo>
                    <a:pt x="278254" y="67592"/>
                  </a:lnTo>
                  <a:lnTo>
                    <a:pt x="244908" y="31853"/>
                  </a:lnTo>
                  <a:lnTo>
                    <a:pt x="202619" y="84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373626" y="16033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39" y="112914"/>
                  </a:lnTo>
                  <a:lnTo>
                    <a:pt x="29675" y="67592"/>
                  </a:lnTo>
                  <a:lnTo>
                    <a:pt x="62983" y="31853"/>
                  </a:lnTo>
                  <a:lnTo>
                    <a:pt x="105241" y="8416"/>
                  </a:lnTo>
                  <a:lnTo>
                    <a:pt x="153924" y="0"/>
                  </a:lnTo>
                  <a:lnTo>
                    <a:pt x="202619" y="8416"/>
                  </a:lnTo>
                  <a:lnTo>
                    <a:pt x="244908" y="31853"/>
                  </a:lnTo>
                  <a:lnTo>
                    <a:pt x="278254" y="67592"/>
                  </a:lnTo>
                  <a:lnTo>
                    <a:pt x="300122" y="112914"/>
                  </a:lnTo>
                  <a:lnTo>
                    <a:pt x="307975" y="165100"/>
                  </a:lnTo>
                  <a:lnTo>
                    <a:pt x="300122" y="217285"/>
                  </a:lnTo>
                  <a:lnTo>
                    <a:pt x="278254" y="262607"/>
                  </a:lnTo>
                  <a:lnTo>
                    <a:pt x="244908" y="298346"/>
                  </a:lnTo>
                  <a:lnTo>
                    <a:pt x="202619" y="321783"/>
                  </a:lnTo>
                  <a:lnTo>
                    <a:pt x="153924" y="330200"/>
                  </a:lnTo>
                  <a:lnTo>
                    <a:pt x="105241" y="321783"/>
                  </a:lnTo>
                  <a:lnTo>
                    <a:pt x="62983" y="298346"/>
                  </a:lnTo>
                  <a:lnTo>
                    <a:pt x="29675" y="262607"/>
                  </a:lnTo>
                  <a:lnTo>
                    <a:pt x="7839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4399534" y="160362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3667188" y="1360487"/>
            <a:ext cx="857250" cy="1090930"/>
            <a:chOff x="3667188" y="1360487"/>
            <a:chExt cx="857250" cy="1090930"/>
          </a:xfrm>
        </p:grpSpPr>
        <p:sp>
          <p:nvSpPr>
            <p:cNvPr id="178" name="object 178"/>
            <p:cNvSpPr/>
            <p:nvPr/>
          </p:nvSpPr>
          <p:spPr>
            <a:xfrm>
              <a:off x="3681476" y="1374775"/>
              <a:ext cx="805180" cy="773430"/>
            </a:xfrm>
            <a:custGeom>
              <a:avLst/>
              <a:gdLst/>
              <a:ahLst/>
              <a:cxnLst/>
              <a:rect l="l" t="t" r="r" b="b"/>
              <a:pathLst>
                <a:path w="805179" h="773430">
                  <a:moveTo>
                    <a:pt x="496824" y="0"/>
                  </a:moveTo>
                  <a:lnTo>
                    <a:pt x="350774" y="244475"/>
                  </a:lnTo>
                </a:path>
                <a:path w="805179" h="773430">
                  <a:moveTo>
                    <a:pt x="658749" y="0"/>
                  </a:moveTo>
                  <a:lnTo>
                    <a:pt x="804799" y="257175"/>
                  </a:lnTo>
                </a:path>
                <a:path w="805179" h="773430">
                  <a:moveTo>
                    <a:pt x="147574" y="530225"/>
                  </a:moveTo>
                  <a:lnTo>
                    <a:pt x="0" y="7730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211701" y="2117725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30">
                  <a:moveTo>
                    <a:pt x="153924" y="0"/>
                  </a:moveTo>
                  <a:lnTo>
                    <a:pt x="105241" y="8373"/>
                  </a:lnTo>
                  <a:lnTo>
                    <a:pt x="62983" y="31695"/>
                  </a:lnTo>
                  <a:lnTo>
                    <a:pt x="29675" y="67263"/>
                  </a:lnTo>
                  <a:lnTo>
                    <a:pt x="7839" y="112377"/>
                  </a:lnTo>
                  <a:lnTo>
                    <a:pt x="0" y="164337"/>
                  </a:lnTo>
                  <a:lnTo>
                    <a:pt x="7839" y="216249"/>
                  </a:lnTo>
                  <a:lnTo>
                    <a:pt x="29675" y="261357"/>
                  </a:lnTo>
                  <a:lnTo>
                    <a:pt x="62983" y="296944"/>
                  </a:lnTo>
                  <a:lnTo>
                    <a:pt x="105241" y="320289"/>
                  </a:lnTo>
                  <a:lnTo>
                    <a:pt x="153924" y="328675"/>
                  </a:lnTo>
                  <a:lnTo>
                    <a:pt x="202619" y="320289"/>
                  </a:lnTo>
                  <a:lnTo>
                    <a:pt x="244908" y="296944"/>
                  </a:lnTo>
                  <a:lnTo>
                    <a:pt x="278254" y="261357"/>
                  </a:lnTo>
                  <a:lnTo>
                    <a:pt x="300122" y="216249"/>
                  </a:lnTo>
                  <a:lnTo>
                    <a:pt x="307975" y="164337"/>
                  </a:lnTo>
                  <a:lnTo>
                    <a:pt x="300122" y="112377"/>
                  </a:lnTo>
                  <a:lnTo>
                    <a:pt x="278254" y="67263"/>
                  </a:lnTo>
                  <a:lnTo>
                    <a:pt x="244908" y="31695"/>
                  </a:lnTo>
                  <a:lnTo>
                    <a:pt x="202619" y="8373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211701" y="2117725"/>
              <a:ext cx="307975" cy="328930"/>
            </a:xfrm>
            <a:custGeom>
              <a:avLst/>
              <a:gdLst/>
              <a:ahLst/>
              <a:cxnLst/>
              <a:rect l="l" t="t" r="r" b="b"/>
              <a:pathLst>
                <a:path w="307975" h="328930">
                  <a:moveTo>
                    <a:pt x="0" y="164337"/>
                  </a:moveTo>
                  <a:lnTo>
                    <a:pt x="7839" y="112377"/>
                  </a:lnTo>
                  <a:lnTo>
                    <a:pt x="29675" y="67263"/>
                  </a:lnTo>
                  <a:lnTo>
                    <a:pt x="62983" y="31695"/>
                  </a:lnTo>
                  <a:lnTo>
                    <a:pt x="105241" y="8373"/>
                  </a:lnTo>
                  <a:lnTo>
                    <a:pt x="153924" y="0"/>
                  </a:lnTo>
                  <a:lnTo>
                    <a:pt x="202619" y="8373"/>
                  </a:lnTo>
                  <a:lnTo>
                    <a:pt x="244908" y="31695"/>
                  </a:lnTo>
                  <a:lnTo>
                    <a:pt x="278254" y="67263"/>
                  </a:lnTo>
                  <a:lnTo>
                    <a:pt x="300122" y="112377"/>
                  </a:lnTo>
                  <a:lnTo>
                    <a:pt x="307975" y="164337"/>
                  </a:lnTo>
                  <a:lnTo>
                    <a:pt x="300122" y="216249"/>
                  </a:lnTo>
                  <a:lnTo>
                    <a:pt x="278254" y="261357"/>
                  </a:lnTo>
                  <a:lnTo>
                    <a:pt x="244908" y="296944"/>
                  </a:lnTo>
                  <a:lnTo>
                    <a:pt x="202619" y="320289"/>
                  </a:lnTo>
                  <a:lnTo>
                    <a:pt x="153924" y="328675"/>
                  </a:lnTo>
                  <a:lnTo>
                    <a:pt x="105241" y="320289"/>
                  </a:lnTo>
                  <a:lnTo>
                    <a:pt x="62983" y="296944"/>
                  </a:lnTo>
                  <a:lnTo>
                    <a:pt x="29675" y="261357"/>
                  </a:lnTo>
                  <a:lnTo>
                    <a:pt x="7839" y="216249"/>
                  </a:lnTo>
                  <a:lnTo>
                    <a:pt x="0" y="164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4753102" y="162471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3366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487926" y="1021206"/>
            <a:ext cx="19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228848" y="213741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565397" y="156591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476625" y="3023361"/>
            <a:ext cx="173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Calibri"/>
                <a:cs typeface="Calibri"/>
              </a:rPr>
              <a:t>AVL</a:t>
            </a:r>
            <a:r>
              <a:rPr sz="1800" b="1" spc="-6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Ağacı</a:t>
            </a:r>
            <a:r>
              <a:rPr sz="1800" b="1" spc="-5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Değildir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4295647" y="211729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4371975" y="1913001"/>
            <a:ext cx="78105" cy="231775"/>
          </a:xfrm>
          <a:custGeom>
            <a:avLst/>
            <a:gdLst/>
            <a:ahLst/>
            <a:cxnLst/>
            <a:rect l="l" t="t" r="r" b="b"/>
            <a:pathLst>
              <a:path w="78104" h="231775">
                <a:moveTo>
                  <a:pt x="77850" y="0"/>
                </a:moveTo>
                <a:lnTo>
                  <a:pt x="0" y="231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4598923" y="2124532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9" name="object 189"/>
          <p:cNvGrpSpPr/>
          <p:nvPr/>
        </p:nvGrpSpPr>
        <p:grpSpPr>
          <a:xfrm>
            <a:off x="3949763" y="2398712"/>
            <a:ext cx="927100" cy="503555"/>
            <a:chOff x="3949763" y="2398712"/>
            <a:chExt cx="927100" cy="503555"/>
          </a:xfrm>
        </p:grpSpPr>
        <p:sp>
          <p:nvSpPr>
            <p:cNvPr id="190" name="object 190"/>
            <p:cNvSpPr/>
            <p:nvPr/>
          </p:nvSpPr>
          <p:spPr>
            <a:xfrm>
              <a:off x="4564126" y="25558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24" y="0"/>
                  </a:moveTo>
                  <a:lnTo>
                    <a:pt x="105241" y="8416"/>
                  </a:lnTo>
                  <a:lnTo>
                    <a:pt x="62983" y="31853"/>
                  </a:lnTo>
                  <a:lnTo>
                    <a:pt x="29675" y="67592"/>
                  </a:lnTo>
                  <a:lnTo>
                    <a:pt x="7839" y="112914"/>
                  </a:lnTo>
                  <a:lnTo>
                    <a:pt x="0" y="165100"/>
                  </a:lnTo>
                  <a:lnTo>
                    <a:pt x="7839" y="217285"/>
                  </a:lnTo>
                  <a:lnTo>
                    <a:pt x="29675" y="262607"/>
                  </a:lnTo>
                  <a:lnTo>
                    <a:pt x="62983" y="298346"/>
                  </a:lnTo>
                  <a:lnTo>
                    <a:pt x="105241" y="321783"/>
                  </a:lnTo>
                  <a:lnTo>
                    <a:pt x="153924" y="330200"/>
                  </a:lnTo>
                  <a:lnTo>
                    <a:pt x="202619" y="321783"/>
                  </a:lnTo>
                  <a:lnTo>
                    <a:pt x="244908" y="298346"/>
                  </a:lnTo>
                  <a:lnTo>
                    <a:pt x="278254" y="262607"/>
                  </a:lnTo>
                  <a:lnTo>
                    <a:pt x="300122" y="217285"/>
                  </a:lnTo>
                  <a:lnTo>
                    <a:pt x="307975" y="165100"/>
                  </a:lnTo>
                  <a:lnTo>
                    <a:pt x="300122" y="112914"/>
                  </a:lnTo>
                  <a:lnTo>
                    <a:pt x="278254" y="67592"/>
                  </a:lnTo>
                  <a:lnTo>
                    <a:pt x="244908" y="31853"/>
                  </a:lnTo>
                  <a:lnTo>
                    <a:pt x="202619" y="84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64126" y="2555875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39" y="112914"/>
                  </a:lnTo>
                  <a:lnTo>
                    <a:pt x="29675" y="67592"/>
                  </a:lnTo>
                  <a:lnTo>
                    <a:pt x="62983" y="31853"/>
                  </a:lnTo>
                  <a:lnTo>
                    <a:pt x="105241" y="8416"/>
                  </a:lnTo>
                  <a:lnTo>
                    <a:pt x="153924" y="0"/>
                  </a:lnTo>
                  <a:lnTo>
                    <a:pt x="202619" y="8416"/>
                  </a:lnTo>
                  <a:lnTo>
                    <a:pt x="244908" y="31853"/>
                  </a:lnTo>
                  <a:lnTo>
                    <a:pt x="278254" y="67592"/>
                  </a:lnTo>
                  <a:lnTo>
                    <a:pt x="300122" y="112914"/>
                  </a:lnTo>
                  <a:lnTo>
                    <a:pt x="307975" y="165100"/>
                  </a:lnTo>
                  <a:lnTo>
                    <a:pt x="300122" y="217285"/>
                  </a:lnTo>
                  <a:lnTo>
                    <a:pt x="278254" y="262607"/>
                  </a:lnTo>
                  <a:lnTo>
                    <a:pt x="244908" y="298346"/>
                  </a:lnTo>
                  <a:lnTo>
                    <a:pt x="202619" y="321783"/>
                  </a:lnTo>
                  <a:lnTo>
                    <a:pt x="153924" y="330200"/>
                  </a:lnTo>
                  <a:lnTo>
                    <a:pt x="105241" y="321783"/>
                  </a:lnTo>
                  <a:lnTo>
                    <a:pt x="62983" y="298346"/>
                  </a:lnTo>
                  <a:lnTo>
                    <a:pt x="29675" y="262607"/>
                  </a:lnTo>
                  <a:lnTo>
                    <a:pt x="7839" y="217285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457700" y="2424176"/>
              <a:ext cx="146050" cy="257175"/>
            </a:xfrm>
            <a:custGeom>
              <a:avLst/>
              <a:gdLst/>
              <a:ahLst/>
              <a:cxnLst/>
              <a:rect l="l" t="t" r="r" b="b"/>
              <a:pathLst>
                <a:path w="146050" h="257175">
                  <a:moveTo>
                    <a:pt x="0" y="0"/>
                  </a:moveTo>
                  <a:lnTo>
                    <a:pt x="146050" y="257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954526" y="2567051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153924" y="0"/>
                  </a:moveTo>
                  <a:lnTo>
                    <a:pt x="105241" y="8416"/>
                  </a:lnTo>
                  <a:lnTo>
                    <a:pt x="62983" y="31853"/>
                  </a:lnTo>
                  <a:lnTo>
                    <a:pt x="29675" y="67592"/>
                  </a:lnTo>
                  <a:lnTo>
                    <a:pt x="7839" y="112914"/>
                  </a:lnTo>
                  <a:lnTo>
                    <a:pt x="0" y="165100"/>
                  </a:lnTo>
                  <a:lnTo>
                    <a:pt x="7839" y="217237"/>
                  </a:lnTo>
                  <a:lnTo>
                    <a:pt x="29675" y="262552"/>
                  </a:lnTo>
                  <a:lnTo>
                    <a:pt x="62983" y="298309"/>
                  </a:lnTo>
                  <a:lnTo>
                    <a:pt x="105241" y="321771"/>
                  </a:lnTo>
                  <a:lnTo>
                    <a:pt x="153924" y="330200"/>
                  </a:lnTo>
                  <a:lnTo>
                    <a:pt x="202619" y="321771"/>
                  </a:lnTo>
                  <a:lnTo>
                    <a:pt x="244908" y="298309"/>
                  </a:lnTo>
                  <a:lnTo>
                    <a:pt x="278254" y="262552"/>
                  </a:lnTo>
                  <a:lnTo>
                    <a:pt x="300122" y="217237"/>
                  </a:lnTo>
                  <a:lnTo>
                    <a:pt x="307975" y="165100"/>
                  </a:lnTo>
                  <a:lnTo>
                    <a:pt x="300122" y="112914"/>
                  </a:lnTo>
                  <a:lnTo>
                    <a:pt x="278254" y="67592"/>
                  </a:lnTo>
                  <a:lnTo>
                    <a:pt x="244908" y="31853"/>
                  </a:lnTo>
                  <a:lnTo>
                    <a:pt x="202619" y="84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54526" y="2567051"/>
              <a:ext cx="307975" cy="330200"/>
            </a:xfrm>
            <a:custGeom>
              <a:avLst/>
              <a:gdLst/>
              <a:ahLst/>
              <a:cxnLst/>
              <a:rect l="l" t="t" r="r" b="b"/>
              <a:pathLst>
                <a:path w="307975" h="330200">
                  <a:moveTo>
                    <a:pt x="0" y="165100"/>
                  </a:moveTo>
                  <a:lnTo>
                    <a:pt x="7839" y="112914"/>
                  </a:lnTo>
                  <a:lnTo>
                    <a:pt x="29675" y="67592"/>
                  </a:lnTo>
                  <a:lnTo>
                    <a:pt x="62983" y="31853"/>
                  </a:lnTo>
                  <a:lnTo>
                    <a:pt x="105241" y="8416"/>
                  </a:lnTo>
                  <a:lnTo>
                    <a:pt x="153924" y="0"/>
                  </a:lnTo>
                  <a:lnTo>
                    <a:pt x="202619" y="8416"/>
                  </a:lnTo>
                  <a:lnTo>
                    <a:pt x="244908" y="31853"/>
                  </a:lnTo>
                  <a:lnTo>
                    <a:pt x="278254" y="67592"/>
                  </a:lnTo>
                  <a:lnTo>
                    <a:pt x="300122" y="112914"/>
                  </a:lnTo>
                  <a:lnTo>
                    <a:pt x="307975" y="165100"/>
                  </a:lnTo>
                  <a:lnTo>
                    <a:pt x="300122" y="217237"/>
                  </a:lnTo>
                  <a:lnTo>
                    <a:pt x="278254" y="262552"/>
                  </a:lnTo>
                  <a:lnTo>
                    <a:pt x="244908" y="298309"/>
                  </a:lnTo>
                  <a:lnTo>
                    <a:pt x="202619" y="321771"/>
                  </a:lnTo>
                  <a:lnTo>
                    <a:pt x="153924" y="330200"/>
                  </a:lnTo>
                  <a:lnTo>
                    <a:pt x="105241" y="321771"/>
                  </a:lnTo>
                  <a:lnTo>
                    <a:pt x="62983" y="298309"/>
                  </a:lnTo>
                  <a:lnTo>
                    <a:pt x="29675" y="262552"/>
                  </a:lnTo>
                  <a:lnTo>
                    <a:pt x="7839" y="217237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71950" y="2413000"/>
              <a:ext cx="78105" cy="182880"/>
            </a:xfrm>
            <a:custGeom>
              <a:avLst/>
              <a:gdLst/>
              <a:ahLst/>
              <a:cxnLst/>
              <a:rect l="l" t="t" r="r" b="b"/>
              <a:pathLst>
                <a:path w="78104" h="182880">
                  <a:moveTo>
                    <a:pt x="77850" y="0"/>
                  </a:moveTo>
                  <a:lnTo>
                    <a:pt x="0" y="182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3768597" y="2576829"/>
            <a:ext cx="1289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940" algn="l"/>
                <a:tab pos="891540" algn="l"/>
                <a:tab pos="1172845" algn="l"/>
              </a:tabLst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600" b="1">
                <a:solidFill>
                  <a:srgbClr val="CC3300"/>
                </a:solidFill>
                <a:latin typeface="Calibri"/>
                <a:cs typeface="Calibri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7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2700" spc="-75" baseline="4629">
                <a:latin typeface="Calibri"/>
                <a:cs typeface="Calibri"/>
              </a:rPr>
              <a:t>9</a:t>
            </a:r>
            <a:r>
              <a:rPr sz="2700" baseline="4629">
                <a:latin typeface="Calibri"/>
                <a:cs typeface="Calibri"/>
              </a:rPr>
              <a:t>	</a:t>
            </a: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565650" y="478574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178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Splay</a:t>
            </a:r>
            <a:r>
              <a:rPr spc="-95"/>
              <a:t> </a:t>
            </a:r>
            <a:r>
              <a:rPr/>
              <a:t>Ağacı</a:t>
            </a:r>
            <a:r>
              <a:rPr spc="-85"/>
              <a:t> </a:t>
            </a:r>
            <a:r>
              <a:rPr spc="-10"/>
              <a:t>Terminolojisi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55788" y="5087937"/>
            <a:ext cx="414655" cy="281305"/>
            <a:chOff x="1355788" y="5087937"/>
            <a:chExt cx="414655" cy="281305"/>
          </a:xfrm>
        </p:grpSpPr>
        <p:sp>
          <p:nvSpPr>
            <p:cNvPr id="4" name="object 4"/>
            <p:cNvSpPr/>
            <p:nvPr/>
          </p:nvSpPr>
          <p:spPr>
            <a:xfrm>
              <a:off x="1360550" y="5092700"/>
              <a:ext cx="405130" cy="271780"/>
            </a:xfrm>
            <a:custGeom>
              <a:avLst/>
              <a:gdLst/>
              <a:ahLst/>
              <a:cxnLst/>
              <a:rect l="l" t="t" r="r" b="b"/>
              <a:pathLst>
                <a:path w="405130" h="271779">
                  <a:moveTo>
                    <a:pt x="202311" y="0"/>
                  </a:moveTo>
                  <a:lnTo>
                    <a:pt x="148519" y="4844"/>
                  </a:lnTo>
                  <a:lnTo>
                    <a:pt x="100188" y="18518"/>
                  </a:lnTo>
                  <a:lnTo>
                    <a:pt x="59245" y="39735"/>
                  </a:lnTo>
                  <a:lnTo>
                    <a:pt x="27615" y="67206"/>
                  </a:lnTo>
                  <a:lnTo>
                    <a:pt x="7224" y="99645"/>
                  </a:lnTo>
                  <a:lnTo>
                    <a:pt x="0" y="135762"/>
                  </a:lnTo>
                  <a:lnTo>
                    <a:pt x="7224" y="171836"/>
                  </a:lnTo>
                  <a:lnTo>
                    <a:pt x="27615" y="204263"/>
                  </a:lnTo>
                  <a:lnTo>
                    <a:pt x="59245" y="231743"/>
                  </a:lnTo>
                  <a:lnTo>
                    <a:pt x="100188" y="252979"/>
                  </a:lnTo>
                  <a:lnTo>
                    <a:pt x="148519" y="266672"/>
                  </a:lnTo>
                  <a:lnTo>
                    <a:pt x="202311" y="271525"/>
                  </a:lnTo>
                  <a:lnTo>
                    <a:pt x="256111" y="266672"/>
                  </a:lnTo>
                  <a:lnTo>
                    <a:pt x="304466" y="252979"/>
                  </a:lnTo>
                  <a:lnTo>
                    <a:pt x="345440" y="231743"/>
                  </a:lnTo>
                  <a:lnTo>
                    <a:pt x="377100" y="204263"/>
                  </a:lnTo>
                  <a:lnTo>
                    <a:pt x="397514" y="171836"/>
                  </a:lnTo>
                  <a:lnTo>
                    <a:pt x="404749" y="135762"/>
                  </a:lnTo>
                  <a:lnTo>
                    <a:pt x="397514" y="99645"/>
                  </a:lnTo>
                  <a:lnTo>
                    <a:pt x="377100" y="67206"/>
                  </a:lnTo>
                  <a:lnTo>
                    <a:pt x="345439" y="39735"/>
                  </a:lnTo>
                  <a:lnTo>
                    <a:pt x="304466" y="18518"/>
                  </a:lnTo>
                  <a:lnTo>
                    <a:pt x="256111" y="4844"/>
                  </a:lnTo>
                  <a:lnTo>
                    <a:pt x="202311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0550" y="5092700"/>
              <a:ext cx="405130" cy="271780"/>
            </a:xfrm>
            <a:custGeom>
              <a:avLst/>
              <a:gdLst/>
              <a:ahLst/>
              <a:cxnLst/>
              <a:rect l="l" t="t" r="r" b="b"/>
              <a:pathLst>
                <a:path w="405130" h="271779">
                  <a:moveTo>
                    <a:pt x="0" y="135762"/>
                  </a:moveTo>
                  <a:lnTo>
                    <a:pt x="27615" y="67206"/>
                  </a:lnTo>
                  <a:lnTo>
                    <a:pt x="59245" y="39735"/>
                  </a:lnTo>
                  <a:lnTo>
                    <a:pt x="100188" y="18518"/>
                  </a:lnTo>
                  <a:lnTo>
                    <a:pt x="148519" y="4844"/>
                  </a:lnTo>
                  <a:lnTo>
                    <a:pt x="202311" y="0"/>
                  </a:lnTo>
                  <a:lnTo>
                    <a:pt x="256111" y="4844"/>
                  </a:lnTo>
                  <a:lnTo>
                    <a:pt x="304466" y="18518"/>
                  </a:lnTo>
                  <a:lnTo>
                    <a:pt x="345439" y="39735"/>
                  </a:lnTo>
                  <a:lnTo>
                    <a:pt x="377100" y="67206"/>
                  </a:lnTo>
                  <a:lnTo>
                    <a:pt x="397514" y="99645"/>
                  </a:lnTo>
                  <a:lnTo>
                    <a:pt x="404749" y="135762"/>
                  </a:lnTo>
                  <a:lnTo>
                    <a:pt x="397514" y="171836"/>
                  </a:lnTo>
                  <a:lnTo>
                    <a:pt x="377100" y="204263"/>
                  </a:lnTo>
                  <a:lnTo>
                    <a:pt x="345440" y="231743"/>
                  </a:lnTo>
                  <a:lnTo>
                    <a:pt x="304466" y="252979"/>
                  </a:lnTo>
                  <a:lnTo>
                    <a:pt x="256111" y="266672"/>
                  </a:lnTo>
                  <a:lnTo>
                    <a:pt x="202311" y="271525"/>
                  </a:lnTo>
                  <a:lnTo>
                    <a:pt x="148519" y="266672"/>
                  </a:lnTo>
                  <a:lnTo>
                    <a:pt x="100188" y="252979"/>
                  </a:lnTo>
                  <a:lnTo>
                    <a:pt x="59245" y="231743"/>
                  </a:lnTo>
                  <a:lnTo>
                    <a:pt x="27615" y="204263"/>
                  </a:lnTo>
                  <a:lnTo>
                    <a:pt x="7224" y="171836"/>
                  </a:lnTo>
                  <a:lnTo>
                    <a:pt x="0" y="135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92758" y="5064378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2650" y="5695950"/>
            <a:ext cx="416559" cy="281305"/>
            <a:chOff x="882650" y="5695950"/>
            <a:chExt cx="416559" cy="281305"/>
          </a:xfrm>
        </p:grpSpPr>
        <p:sp>
          <p:nvSpPr>
            <p:cNvPr id="8" name="object 8"/>
            <p:cNvSpPr/>
            <p:nvPr/>
          </p:nvSpPr>
          <p:spPr>
            <a:xfrm>
              <a:off x="887412" y="5700712"/>
              <a:ext cx="407034" cy="271780"/>
            </a:xfrm>
            <a:custGeom>
              <a:avLst/>
              <a:gdLst/>
              <a:ahLst/>
              <a:cxnLst/>
              <a:rect l="l" t="t" r="r" b="b"/>
              <a:pathLst>
                <a:path w="407034" h="271779">
                  <a:moveTo>
                    <a:pt x="203200" y="0"/>
                  </a:moveTo>
                  <a:lnTo>
                    <a:pt x="149179" y="4848"/>
                  </a:lnTo>
                  <a:lnTo>
                    <a:pt x="100638" y="18531"/>
                  </a:lnTo>
                  <a:lnTo>
                    <a:pt x="59513" y="39754"/>
                  </a:lnTo>
                  <a:lnTo>
                    <a:pt x="27741" y="67223"/>
                  </a:lnTo>
                  <a:lnTo>
                    <a:pt x="7258" y="99645"/>
                  </a:lnTo>
                  <a:lnTo>
                    <a:pt x="0" y="135724"/>
                  </a:lnTo>
                  <a:lnTo>
                    <a:pt x="7258" y="171810"/>
                  </a:lnTo>
                  <a:lnTo>
                    <a:pt x="27741" y="204235"/>
                  </a:lnTo>
                  <a:lnTo>
                    <a:pt x="59513" y="231706"/>
                  </a:lnTo>
                  <a:lnTo>
                    <a:pt x="100638" y="252930"/>
                  </a:lnTo>
                  <a:lnTo>
                    <a:pt x="149179" y="266613"/>
                  </a:lnTo>
                  <a:lnTo>
                    <a:pt x="203200" y="271462"/>
                  </a:lnTo>
                  <a:lnTo>
                    <a:pt x="257225" y="266613"/>
                  </a:lnTo>
                  <a:lnTo>
                    <a:pt x="305777" y="252930"/>
                  </a:lnTo>
                  <a:lnTo>
                    <a:pt x="346917" y="231706"/>
                  </a:lnTo>
                  <a:lnTo>
                    <a:pt x="378705" y="204235"/>
                  </a:lnTo>
                  <a:lnTo>
                    <a:pt x="399200" y="171810"/>
                  </a:lnTo>
                  <a:lnTo>
                    <a:pt x="406463" y="135724"/>
                  </a:lnTo>
                  <a:lnTo>
                    <a:pt x="399200" y="99645"/>
                  </a:lnTo>
                  <a:lnTo>
                    <a:pt x="378705" y="67223"/>
                  </a:lnTo>
                  <a:lnTo>
                    <a:pt x="346917" y="39754"/>
                  </a:lnTo>
                  <a:lnTo>
                    <a:pt x="305777" y="18531"/>
                  </a:lnTo>
                  <a:lnTo>
                    <a:pt x="257225" y="4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412" y="5700712"/>
              <a:ext cx="407034" cy="271780"/>
            </a:xfrm>
            <a:custGeom>
              <a:avLst/>
              <a:gdLst/>
              <a:ahLst/>
              <a:cxnLst/>
              <a:rect l="l" t="t" r="r" b="b"/>
              <a:pathLst>
                <a:path w="407034" h="271779">
                  <a:moveTo>
                    <a:pt x="0" y="135724"/>
                  </a:moveTo>
                  <a:lnTo>
                    <a:pt x="27741" y="67223"/>
                  </a:lnTo>
                  <a:lnTo>
                    <a:pt x="59513" y="39754"/>
                  </a:lnTo>
                  <a:lnTo>
                    <a:pt x="100638" y="18531"/>
                  </a:lnTo>
                  <a:lnTo>
                    <a:pt x="149179" y="4848"/>
                  </a:lnTo>
                  <a:lnTo>
                    <a:pt x="203200" y="0"/>
                  </a:lnTo>
                  <a:lnTo>
                    <a:pt x="257225" y="4848"/>
                  </a:lnTo>
                  <a:lnTo>
                    <a:pt x="305777" y="18531"/>
                  </a:lnTo>
                  <a:lnTo>
                    <a:pt x="346917" y="39754"/>
                  </a:lnTo>
                  <a:lnTo>
                    <a:pt x="378705" y="67223"/>
                  </a:lnTo>
                  <a:lnTo>
                    <a:pt x="399200" y="99645"/>
                  </a:lnTo>
                  <a:lnTo>
                    <a:pt x="406463" y="135724"/>
                  </a:lnTo>
                  <a:lnTo>
                    <a:pt x="399200" y="171810"/>
                  </a:lnTo>
                  <a:lnTo>
                    <a:pt x="378705" y="204235"/>
                  </a:lnTo>
                  <a:lnTo>
                    <a:pt x="346917" y="231706"/>
                  </a:lnTo>
                  <a:lnTo>
                    <a:pt x="305777" y="252930"/>
                  </a:lnTo>
                  <a:lnTo>
                    <a:pt x="257225" y="266613"/>
                  </a:lnTo>
                  <a:lnTo>
                    <a:pt x="203200" y="271462"/>
                  </a:lnTo>
                  <a:lnTo>
                    <a:pt x="149179" y="266613"/>
                  </a:lnTo>
                  <a:lnTo>
                    <a:pt x="100638" y="252930"/>
                  </a:lnTo>
                  <a:lnTo>
                    <a:pt x="59513" y="231706"/>
                  </a:lnTo>
                  <a:lnTo>
                    <a:pt x="27741" y="204235"/>
                  </a:lnTo>
                  <a:lnTo>
                    <a:pt x="7258" y="171810"/>
                  </a:lnTo>
                  <a:lnTo>
                    <a:pt x="0" y="135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8743" y="5672429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28712" y="4522787"/>
            <a:ext cx="2865755" cy="1209675"/>
            <a:chOff x="1128712" y="4522787"/>
            <a:chExt cx="2865755" cy="1209675"/>
          </a:xfrm>
        </p:grpSpPr>
        <p:sp>
          <p:nvSpPr>
            <p:cNvPr id="12" name="object 12"/>
            <p:cNvSpPr/>
            <p:nvPr/>
          </p:nvSpPr>
          <p:spPr>
            <a:xfrm>
              <a:off x="1128712" y="5359653"/>
              <a:ext cx="367030" cy="373380"/>
            </a:xfrm>
            <a:custGeom>
              <a:avLst/>
              <a:gdLst/>
              <a:ahLst/>
              <a:cxnLst/>
              <a:rect l="l" t="t" r="r" b="b"/>
              <a:pathLst>
                <a:path w="367030" h="373379">
                  <a:moveTo>
                    <a:pt x="26238" y="291757"/>
                  </a:moveTo>
                  <a:lnTo>
                    <a:pt x="0" y="372808"/>
                  </a:lnTo>
                  <a:lnTo>
                    <a:pt x="80581" y="345160"/>
                  </a:lnTo>
                  <a:lnTo>
                    <a:pt x="67153" y="331965"/>
                  </a:lnTo>
                  <a:lnTo>
                    <a:pt x="49034" y="331965"/>
                  </a:lnTo>
                  <a:lnTo>
                    <a:pt x="39979" y="323062"/>
                  </a:lnTo>
                  <a:lnTo>
                    <a:pt x="48878" y="314006"/>
                  </a:lnTo>
                  <a:lnTo>
                    <a:pt x="26238" y="291757"/>
                  </a:lnTo>
                  <a:close/>
                </a:path>
                <a:path w="367030" h="373379">
                  <a:moveTo>
                    <a:pt x="48878" y="314006"/>
                  </a:moveTo>
                  <a:lnTo>
                    <a:pt x="39979" y="323062"/>
                  </a:lnTo>
                  <a:lnTo>
                    <a:pt x="49034" y="331965"/>
                  </a:lnTo>
                  <a:lnTo>
                    <a:pt x="57937" y="322907"/>
                  </a:lnTo>
                  <a:lnTo>
                    <a:pt x="48878" y="314006"/>
                  </a:lnTo>
                  <a:close/>
                </a:path>
                <a:path w="367030" h="373379">
                  <a:moveTo>
                    <a:pt x="57937" y="322907"/>
                  </a:moveTo>
                  <a:lnTo>
                    <a:pt x="49034" y="331965"/>
                  </a:lnTo>
                  <a:lnTo>
                    <a:pt x="67153" y="331965"/>
                  </a:lnTo>
                  <a:lnTo>
                    <a:pt x="57937" y="322907"/>
                  </a:lnTo>
                  <a:close/>
                </a:path>
                <a:path w="367030" h="373379">
                  <a:moveTo>
                    <a:pt x="357441" y="0"/>
                  </a:moveTo>
                  <a:lnTo>
                    <a:pt x="48878" y="314006"/>
                  </a:lnTo>
                  <a:lnTo>
                    <a:pt x="57937" y="322907"/>
                  </a:lnTo>
                  <a:lnTo>
                    <a:pt x="366458" y="9017"/>
                  </a:lnTo>
                  <a:lnTo>
                    <a:pt x="3574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3051" y="4527550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203200" y="0"/>
                  </a:moveTo>
                  <a:lnTo>
                    <a:pt x="149166" y="4844"/>
                  </a:lnTo>
                  <a:lnTo>
                    <a:pt x="100621" y="18518"/>
                  </a:lnTo>
                  <a:lnTo>
                    <a:pt x="59499" y="39735"/>
                  </a:lnTo>
                  <a:lnTo>
                    <a:pt x="27733" y="67206"/>
                  </a:lnTo>
                  <a:lnTo>
                    <a:pt x="7255" y="99645"/>
                  </a:lnTo>
                  <a:lnTo>
                    <a:pt x="0" y="135762"/>
                  </a:lnTo>
                  <a:lnTo>
                    <a:pt x="7255" y="171836"/>
                  </a:lnTo>
                  <a:lnTo>
                    <a:pt x="27733" y="204263"/>
                  </a:lnTo>
                  <a:lnTo>
                    <a:pt x="59499" y="231743"/>
                  </a:lnTo>
                  <a:lnTo>
                    <a:pt x="100621" y="252979"/>
                  </a:lnTo>
                  <a:lnTo>
                    <a:pt x="149166" y="266672"/>
                  </a:lnTo>
                  <a:lnTo>
                    <a:pt x="203200" y="271525"/>
                  </a:lnTo>
                  <a:lnTo>
                    <a:pt x="257189" y="266672"/>
                  </a:lnTo>
                  <a:lnTo>
                    <a:pt x="305721" y="252979"/>
                  </a:lnTo>
                  <a:lnTo>
                    <a:pt x="346852" y="231743"/>
                  </a:lnTo>
                  <a:lnTo>
                    <a:pt x="378638" y="204263"/>
                  </a:lnTo>
                  <a:lnTo>
                    <a:pt x="399135" y="171836"/>
                  </a:lnTo>
                  <a:lnTo>
                    <a:pt x="406400" y="135762"/>
                  </a:lnTo>
                  <a:lnTo>
                    <a:pt x="399135" y="99645"/>
                  </a:lnTo>
                  <a:lnTo>
                    <a:pt x="378638" y="67206"/>
                  </a:lnTo>
                  <a:lnTo>
                    <a:pt x="346852" y="39735"/>
                  </a:lnTo>
                  <a:lnTo>
                    <a:pt x="305721" y="18518"/>
                  </a:lnTo>
                  <a:lnTo>
                    <a:pt x="257189" y="484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3051" y="4527550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0" y="135762"/>
                  </a:moveTo>
                  <a:lnTo>
                    <a:pt x="27733" y="67206"/>
                  </a:lnTo>
                  <a:lnTo>
                    <a:pt x="59499" y="39735"/>
                  </a:lnTo>
                  <a:lnTo>
                    <a:pt x="100621" y="18518"/>
                  </a:lnTo>
                  <a:lnTo>
                    <a:pt x="149166" y="4844"/>
                  </a:lnTo>
                  <a:lnTo>
                    <a:pt x="203200" y="0"/>
                  </a:lnTo>
                  <a:lnTo>
                    <a:pt x="257189" y="4844"/>
                  </a:lnTo>
                  <a:lnTo>
                    <a:pt x="305721" y="18518"/>
                  </a:lnTo>
                  <a:lnTo>
                    <a:pt x="346852" y="39735"/>
                  </a:lnTo>
                  <a:lnTo>
                    <a:pt x="378638" y="67206"/>
                  </a:lnTo>
                  <a:lnTo>
                    <a:pt x="399135" y="99645"/>
                  </a:lnTo>
                  <a:lnTo>
                    <a:pt x="406400" y="135762"/>
                  </a:lnTo>
                  <a:lnTo>
                    <a:pt x="399135" y="171836"/>
                  </a:lnTo>
                  <a:lnTo>
                    <a:pt x="378638" y="204263"/>
                  </a:lnTo>
                  <a:lnTo>
                    <a:pt x="346852" y="231743"/>
                  </a:lnTo>
                  <a:lnTo>
                    <a:pt x="305721" y="252979"/>
                  </a:lnTo>
                  <a:lnTo>
                    <a:pt x="257189" y="266672"/>
                  </a:lnTo>
                  <a:lnTo>
                    <a:pt x="203200" y="271525"/>
                  </a:lnTo>
                  <a:lnTo>
                    <a:pt x="149166" y="266672"/>
                  </a:lnTo>
                  <a:lnTo>
                    <a:pt x="100621" y="252979"/>
                  </a:lnTo>
                  <a:lnTo>
                    <a:pt x="59499" y="231743"/>
                  </a:lnTo>
                  <a:lnTo>
                    <a:pt x="27733" y="204263"/>
                  </a:lnTo>
                  <a:lnTo>
                    <a:pt x="7255" y="171836"/>
                  </a:lnTo>
                  <a:lnTo>
                    <a:pt x="0" y="135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4050" y="5145023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203200" y="0"/>
                  </a:moveTo>
                  <a:lnTo>
                    <a:pt x="149166" y="4853"/>
                  </a:lnTo>
                  <a:lnTo>
                    <a:pt x="100621" y="18546"/>
                  </a:lnTo>
                  <a:lnTo>
                    <a:pt x="59499" y="39782"/>
                  </a:lnTo>
                  <a:lnTo>
                    <a:pt x="27733" y="67262"/>
                  </a:lnTo>
                  <a:lnTo>
                    <a:pt x="7255" y="99689"/>
                  </a:lnTo>
                  <a:lnTo>
                    <a:pt x="0" y="135762"/>
                  </a:lnTo>
                  <a:lnTo>
                    <a:pt x="7255" y="171836"/>
                  </a:lnTo>
                  <a:lnTo>
                    <a:pt x="27733" y="204263"/>
                  </a:lnTo>
                  <a:lnTo>
                    <a:pt x="59499" y="231743"/>
                  </a:lnTo>
                  <a:lnTo>
                    <a:pt x="100621" y="252979"/>
                  </a:lnTo>
                  <a:lnTo>
                    <a:pt x="149166" y="266672"/>
                  </a:lnTo>
                  <a:lnTo>
                    <a:pt x="203200" y="271525"/>
                  </a:lnTo>
                  <a:lnTo>
                    <a:pt x="257233" y="266672"/>
                  </a:lnTo>
                  <a:lnTo>
                    <a:pt x="305778" y="252979"/>
                  </a:lnTo>
                  <a:lnTo>
                    <a:pt x="346900" y="231743"/>
                  </a:lnTo>
                  <a:lnTo>
                    <a:pt x="378666" y="204263"/>
                  </a:lnTo>
                  <a:lnTo>
                    <a:pt x="399144" y="171836"/>
                  </a:lnTo>
                  <a:lnTo>
                    <a:pt x="406400" y="135762"/>
                  </a:lnTo>
                  <a:lnTo>
                    <a:pt x="399144" y="99689"/>
                  </a:lnTo>
                  <a:lnTo>
                    <a:pt x="378666" y="67262"/>
                  </a:lnTo>
                  <a:lnTo>
                    <a:pt x="346900" y="39782"/>
                  </a:lnTo>
                  <a:lnTo>
                    <a:pt x="305778" y="18546"/>
                  </a:lnTo>
                  <a:lnTo>
                    <a:pt x="257233" y="485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4050" y="5145023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0" y="135762"/>
                  </a:moveTo>
                  <a:lnTo>
                    <a:pt x="27733" y="67262"/>
                  </a:lnTo>
                  <a:lnTo>
                    <a:pt x="59499" y="39782"/>
                  </a:lnTo>
                  <a:lnTo>
                    <a:pt x="100621" y="18546"/>
                  </a:lnTo>
                  <a:lnTo>
                    <a:pt x="149166" y="4853"/>
                  </a:lnTo>
                  <a:lnTo>
                    <a:pt x="203200" y="0"/>
                  </a:lnTo>
                  <a:lnTo>
                    <a:pt x="257233" y="4853"/>
                  </a:lnTo>
                  <a:lnTo>
                    <a:pt x="305778" y="18546"/>
                  </a:lnTo>
                  <a:lnTo>
                    <a:pt x="346900" y="39782"/>
                  </a:lnTo>
                  <a:lnTo>
                    <a:pt x="378666" y="67262"/>
                  </a:lnTo>
                  <a:lnTo>
                    <a:pt x="399144" y="99689"/>
                  </a:lnTo>
                  <a:lnTo>
                    <a:pt x="406400" y="135762"/>
                  </a:lnTo>
                  <a:lnTo>
                    <a:pt x="399144" y="171836"/>
                  </a:lnTo>
                  <a:lnTo>
                    <a:pt x="378666" y="204263"/>
                  </a:lnTo>
                  <a:lnTo>
                    <a:pt x="346900" y="231743"/>
                  </a:lnTo>
                  <a:lnTo>
                    <a:pt x="305778" y="252979"/>
                  </a:lnTo>
                  <a:lnTo>
                    <a:pt x="257233" y="266672"/>
                  </a:lnTo>
                  <a:lnTo>
                    <a:pt x="203200" y="271525"/>
                  </a:lnTo>
                  <a:lnTo>
                    <a:pt x="149166" y="266672"/>
                  </a:lnTo>
                  <a:lnTo>
                    <a:pt x="100621" y="252979"/>
                  </a:lnTo>
                  <a:lnTo>
                    <a:pt x="59499" y="231743"/>
                  </a:lnTo>
                  <a:lnTo>
                    <a:pt x="27733" y="204263"/>
                  </a:lnTo>
                  <a:lnTo>
                    <a:pt x="7255" y="171836"/>
                  </a:lnTo>
                  <a:lnTo>
                    <a:pt x="0" y="135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27272" y="5116829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00425" y="4518088"/>
            <a:ext cx="1624330" cy="1470025"/>
            <a:chOff x="3400425" y="4518088"/>
            <a:chExt cx="1624330" cy="1470025"/>
          </a:xfrm>
        </p:grpSpPr>
        <p:sp>
          <p:nvSpPr>
            <p:cNvPr id="19" name="object 19"/>
            <p:cNvSpPr/>
            <p:nvPr/>
          </p:nvSpPr>
          <p:spPr>
            <a:xfrm>
              <a:off x="3400425" y="4786630"/>
              <a:ext cx="367030" cy="371475"/>
            </a:xfrm>
            <a:custGeom>
              <a:avLst/>
              <a:gdLst/>
              <a:ahLst/>
              <a:cxnLst/>
              <a:rect l="l" t="t" r="r" b="b"/>
              <a:pathLst>
                <a:path w="367029" h="371475">
                  <a:moveTo>
                    <a:pt x="26415" y="290195"/>
                  </a:moveTo>
                  <a:lnTo>
                    <a:pt x="0" y="371094"/>
                  </a:lnTo>
                  <a:lnTo>
                    <a:pt x="80645" y="343662"/>
                  </a:lnTo>
                  <a:lnTo>
                    <a:pt x="67248" y="330454"/>
                  </a:lnTo>
                  <a:lnTo>
                    <a:pt x="49149" y="330454"/>
                  </a:lnTo>
                  <a:lnTo>
                    <a:pt x="40132" y="321564"/>
                  </a:lnTo>
                  <a:lnTo>
                    <a:pt x="49056" y="312517"/>
                  </a:lnTo>
                  <a:lnTo>
                    <a:pt x="26415" y="290195"/>
                  </a:lnTo>
                  <a:close/>
                </a:path>
                <a:path w="367029" h="371475">
                  <a:moveTo>
                    <a:pt x="49056" y="312517"/>
                  </a:moveTo>
                  <a:lnTo>
                    <a:pt x="40132" y="321564"/>
                  </a:lnTo>
                  <a:lnTo>
                    <a:pt x="49149" y="330454"/>
                  </a:lnTo>
                  <a:lnTo>
                    <a:pt x="58075" y="321409"/>
                  </a:lnTo>
                  <a:lnTo>
                    <a:pt x="49056" y="312517"/>
                  </a:lnTo>
                  <a:close/>
                </a:path>
                <a:path w="367029" h="371475">
                  <a:moveTo>
                    <a:pt x="58075" y="321409"/>
                  </a:moveTo>
                  <a:lnTo>
                    <a:pt x="49149" y="330454"/>
                  </a:lnTo>
                  <a:lnTo>
                    <a:pt x="67248" y="330454"/>
                  </a:lnTo>
                  <a:lnTo>
                    <a:pt x="58075" y="321409"/>
                  </a:lnTo>
                  <a:close/>
                </a:path>
                <a:path w="367029" h="371475">
                  <a:moveTo>
                    <a:pt x="357377" y="0"/>
                  </a:moveTo>
                  <a:lnTo>
                    <a:pt x="49056" y="312517"/>
                  </a:lnTo>
                  <a:lnTo>
                    <a:pt x="58075" y="321409"/>
                  </a:lnTo>
                  <a:lnTo>
                    <a:pt x="366522" y="8890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6775" y="5711825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203200" y="0"/>
                  </a:moveTo>
                  <a:lnTo>
                    <a:pt x="149166" y="4848"/>
                  </a:lnTo>
                  <a:lnTo>
                    <a:pt x="100621" y="18531"/>
                  </a:lnTo>
                  <a:lnTo>
                    <a:pt x="59499" y="39755"/>
                  </a:lnTo>
                  <a:lnTo>
                    <a:pt x="27733" y="67227"/>
                  </a:lnTo>
                  <a:lnTo>
                    <a:pt x="7255" y="99652"/>
                  </a:lnTo>
                  <a:lnTo>
                    <a:pt x="0" y="135737"/>
                  </a:lnTo>
                  <a:lnTo>
                    <a:pt x="7255" y="171817"/>
                  </a:lnTo>
                  <a:lnTo>
                    <a:pt x="27733" y="204239"/>
                  </a:lnTo>
                  <a:lnTo>
                    <a:pt x="59499" y="231708"/>
                  </a:lnTo>
                  <a:lnTo>
                    <a:pt x="100621" y="252931"/>
                  </a:lnTo>
                  <a:lnTo>
                    <a:pt x="149166" y="266614"/>
                  </a:lnTo>
                  <a:lnTo>
                    <a:pt x="203200" y="271462"/>
                  </a:lnTo>
                  <a:lnTo>
                    <a:pt x="257233" y="266614"/>
                  </a:lnTo>
                  <a:lnTo>
                    <a:pt x="305778" y="252931"/>
                  </a:lnTo>
                  <a:lnTo>
                    <a:pt x="346900" y="231708"/>
                  </a:lnTo>
                  <a:lnTo>
                    <a:pt x="378666" y="204239"/>
                  </a:lnTo>
                  <a:lnTo>
                    <a:pt x="399144" y="171817"/>
                  </a:lnTo>
                  <a:lnTo>
                    <a:pt x="406400" y="135737"/>
                  </a:lnTo>
                  <a:lnTo>
                    <a:pt x="399144" y="99652"/>
                  </a:lnTo>
                  <a:lnTo>
                    <a:pt x="378666" y="67227"/>
                  </a:lnTo>
                  <a:lnTo>
                    <a:pt x="346900" y="39755"/>
                  </a:lnTo>
                  <a:lnTo>
                    <a:pt x="305778" y="18531"/>
                  </a:lnTo>
                  <a:lnTo>
                    <a:pt x="257233" y="4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06775" y="5711825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0" y="135737"/>
                  </a:moveTo>
                  <a:lnTo>
                    <a:pt x="27733" y="67227"/>
                  </a:lnTo>
                  <a:lnTo>
                    <a:pt x="59499" y="39755"/>
                  </a:lnTo>
                  <a:lnTo>
                    <a:pt x="100621" y="18531"/>
                  </a:lnTo>
                  <a:lnTo>
                    <a:pt x="149166" y="4848"/>
                  </a:lnTo>
                  <a:lnTo>
                    <a:pt x="203200" y="0"/>
                  </a:lnTo>
                  <a:lnTo>
                    <a:pt x="257233" y="4848"/>
                  </a:lnTo>
                  <a:lnTo>
                    <a:pt x="305778" y="18531"/>
                  </a:lnTo>
                  <a:lnTo>
                    <a:pt x="346900" y="39755"/>
                  </a:lnTo>
                  <a:lnTo>
                    <a:pt x="378666" y="67227"/>
                  </a:lnTo>
                  <a:lnTo>
                    <a:pt x="399144" y="99652"/>
                  </a:lnTo>
                  <a:lnTo>
                    <a:pt x="406400" y="135737"/>
                  </a:lnTo>
                  <a:lnTo>
                    <a:pt x="399144" y="171817"/>
                  </a:lnTo>
                  <a:lnTo>
                    <a:pt x="378666" y="204239"/>
                  </a:lnTo>
                  <a:lnTo>
                    <a:pt x="346900" y="231708"/>
                  </a:lnTo>
                  <a:lnTo>
                    <a:pt x="305778" y="252931"/>
                  </a:lnTo>
                  <a:lnTo>
                    <a:pt x="257233" y="266614"/>
                  </a:lnTo>
                  <a:lnTo>
                    <a:pt x="203200" y="271462"/>
                  </a:lnTo>
                  <a:lnTo>
                    <a:pt x="149166" y="266614"/>
                  </a:lnTo>
                  <a:lnTo>
                    <a:pt x="100621" y="252931"/>
                  </a:lnTo>
                  <a:lnTo>
                    <a:pt x="59499" y="231708"/>
                  </a:lnTo>
                  <a:lnTo>
                    <a:pt x="27733" y="204239"/>
                  </a:lnTo>
                  <a:lnTo>
                    <a:pt x="7255" y="171817"/>
                  </a:lnTo>
                  <a:lnTo>
                    <a:pt x="0" y="135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80435" y="5413883"/>
              <a:ext cx="152400" cy="307975"/>
            </a:xfrm>
            <a:custGeom>
              <a:avLst/>
              <a:gdLst/>
              <a:ahLst/>
              <a:cxnLst/>
              <a:rect l="l" t="t" r="r" b="b"/>
              <a:pathLst>
                <a:path w="152400" h="307975">
                  <a:moveTo>
                    <a:pt x="111785" y="241330"/>
                  </a:moveTo>
                  <a:lnTo>
                    <a:pt x="83057" y="254927"/>
                  </a:lnTo>
                  <a:lnTo>
                    <a:pt x="150113" y="307466"/>
                  </a:lnTo>
                  <a:lnTo>
                    <a:pt x="151336" y="252806"/>
                  </a:lnTo>
                  <a:lnTo>
                    <a:pt x="117220" y="252806"/>
                  </a:lnTo>
                  <a:lnTo>
                    <a:pt x="111785" y="241330"/>
                  </a:lnTo>
                  <a:close/>
                </a:path>
                <a:path w="152400" h="307975">
                  <a:moveTo>
                    <a:pt x="123327" y="235867"/>
                  </a:moveTo>
                  <a:lnTo>
                    <a:pt x="111785" y="241330"/>
                  </a:lnTo>
                  <a:lnTo>
                    <a:pt x="117220" y="252806"/>
                  </a:lnTo>
                  <a:lnTo>
                    <a:pt x="128777" y="247357"/>
                  </a:lnTo>
                  <a:lnTo>
                    <a:pt x="123327" y="235867"/>
                  </a:lnTo>
                  <a:close/>
                </a:path>
                <a:path w="152400" h="307975">
                  <a:moveTo>
                    <a:pt x="152018" y="222288"/>
                  </a:moveTo>
                  <a:lnTo>
                    <a:pt x="123327" y="235867"/>
                  </a:lnTo>
                  <a:lnTo>
                    <a:pt x="128777" y="247357"/>
                  </a:lnTo>
                  <a:lnTo>
                    <a:pt x="117220" y="252806"/>
                  </a:lnTo>
                  <a:lnTo>
                    <a:pt x="151336" y="252806"/>
                  </a:lnTo>
                  <a:lnTo>
                    <a:pt x="152018" y="222288"/>
                  </a:lnTo>
                  <a:close/>
                </a:path>
                <a:path w="152400" h="307975">
                  <a:moveTo>
                    <a:pt x="11429" y="0"/>
                  </a:moveTo>
                  <a:lnTo>
                    <a:pt x="0" y="5333"/>
                  </a:lnTo>
                  <a:lnTo>
                    <a:pt x="111785" y="241330"/>
                  </a:lnTo>
                  <a:lnTo>
                    <a:pt x="123327" y="235867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13275" y="4522851"/>
              <a:ext cx="406400" cy="269875"/>
            </a:xfrm>
            <a:custGeom>
              <a:avLst/>
              <a:gdLst/>
              <a:ahLst/>
              <a:cxnLst/>
              <a:rect l="l" t="t" r="r" b="b"/>
              <a:pathLst>
                <a:path w="406400" h="269875">
                  <a:moveTo>
                    <a:pt x="203200" y="0"/>
                  </a:moveTo>
                  <a:lnTo>
                    <a:pt x="149166" y="4813"/>
                  </a:lnTo>
                  <a:lnTo>
                    <a:pt x="100621" y="18400"/>
                  </a:lnTo>
                  <a:lnTo>
                    <a:pt x="59499" y="39481"/>
                  </a:lnTo>
                  <a:lnTo>
                    <a:pt x="27733" y="66773"/>
                  </a:lnTo>
                  <a:lnTo>
                    <a:pt x="7255" y="98998"/>
                  </a:lnTo>
                  <a:lnTo>
                    <a:pt x="0" y="134874"/>
                  </a:lnTo>
                  <a:lnTo>
                    <a:pt x="7255" y="170759"/>
                  </a:lnTo>
                  <a:lnTo>
                    <a:pt x="27733" y="203007"/>
                  </a:lnTo>
                  <a:lnTo>
                    <a:pt x="59499" y="230330"/>
                  </a:lnTo>
                  <a:lnTo>
                    <a:pt x="100621" y="251441"/>
                  </a:lnTo>
                  <a:lnTo>
                    <a:pt x="149166" y="265051"/>
                  </a:lnTo>
                  <a:lnTo>
                    <a:pt x="203200" y="269875"/>
                  </a:lnTo>
                  <a:lnTo>
                    <a:pt x="257233" y="265051"/>
                  </a:lnTo>
                  <a:lnTo>
                    <a:pt x="305778" y="251441"/>
                  </a:lnTo>
                  <a:lnTo>
                    <a:pt x="346900" y="230330"/>
                  </a:lnTo>
                  <a:lnTo>
                    <a:pt x="378666" y="203007"/>
                  </a:lnTo>
                  <a:lnTo>
                    <a:pt x="399144" y="170759"/>
                  </a:lnTo>
                  <a:lnTo>
                    <a:pt x="406400" y="134874"/>
                  </a:lnTo>
                  <a:lnTo>
                    <a:pt x="399144" y="98998"/>
                  </a:lnTo>
                  <a:lnTo>
                    <a:pt x="378666" y="66773"/>
                  </a:lnTo>
                  <a:lnTo>
                    <a:pt x="346900" y="39481"/>
                  </a:lnTo>
                  <a:lnTo>
                    <a:pt x="305778" y="18400"/>
                  </a:lnTo>
                  <a:lnTo>
                    <a:pt x="257233" y="481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13275" y="4522851"/>
              <a:ext cx="406400" cy="269875"/>
            </a:xfrm>
            <a:custGeom>
              <a:avLst/>
              <a:gdLst/>
              <a:ahLst/>
              <a:cxnLst/>
              <a:rect l="l" t="t" r="r" b="b"/>
              <a:pathLst>
                <a:path w="406400" h="269875">
                  <a:moveTo>
                    <a:pt x="0" y="134874"/>
                  </a:moveTo>
                  <a:lnTo>
                    <a:pt x="27733" y="66773"/>
                  </a:lnTo>
                  <a:lnTo>
                    <a:pt x="59499" y="39481"/>
                  </a:lnTo>
                  <a:lnTo>
                    <a:pt x="100621" y="18400"/>
                  </a:lnTo>
                  <a:lnTo>
                    <a:pt x="149166" y="4813"/>
                  </a:lnTo>
                  <a:lnTo>
                    <a:pt x="203200" y="0"/>
                  </a:lnTo>
                  <a:lnTo>
                    <a:pt x="257233" y="4813"/>
                  </a:lnTo>
                  <a:lnTo>
                    <a:pt x="305778" y="18400"/>
                  </a:lnTo>
                  <a:lnTo>
                    <a:pt x="346900" y="39481"/>
                  </a:lnTo>
                  <a:lnTo>
                    <a:pt x="378666" y="66773"/>
                  </a:lnTo>
                  <a:lnTo>
                    <a:pt x="399144" y="98998"/>
                  </a:lnTo>
                  <a:lnTo>
                    <a:pt x="406400" y="134874"/>
                  </a:lnTo>
                  <a:lnTo>
                    <a:pt x="399144" y="170759"/>
                  </a:lnTo>
                  <a:lnTo>
                    <a:pt x="378666" y="203007"/>
                  </a:lnTo>
                  <a:lnTo>
                    <a:pt x="346900" y="230330"/>
                  </a:lnTo>
                  <a:lnTo>
                    <a:pt x="305778" y="251441"/>
                  </a:lnTo>
                  <a:lnTo>
                    <a:pt x="257233" y="265051"/>
                  </a:lnTo>
                  <a:lnTo>
                    <a:pt x="203200" y="269875"/>
                  </a:lnTo>
                  <a:lnTo>
                    <a:pt x="149166" y="265051"/>
                  </a:lnTo>
                  <a:lnTo>
                    <a:pt x="100621" y="251441"/>
                  </a:lnTo>
                  <a:lnTo>
                    <a:pt x="59499" y="230330"/>
                  </a:lnTo>
                  <a:lnTo>
                    <a:pt x="27733" y="203007"/>
                  </a:lnTo>
                  <a:lnTo>
                    <a:pt x="7255" y="170759"/>
                  </a:lnTo>
                  <a:lnTo>
                    <a:pt x="0" y="1348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02558" y="4498924"/>
            <a:ext cx="1200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1800" spc="-50">
                <a:latin typeface="Calibri"/>
                <a:cs typeface="Calibri"/>
              </a:rPr>
              <a:t>G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G</a:t>
            </a:r>
            <a:endParaRPr sz="2700" baseline="1543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24488" y="5186362"/>
            <a:ext cx="414655" cy="279400"/>
            <a:chOff x="4924488" y="5186362"/>
            <a:chExt cx="414655" cy="279400"/>
          </a:xfrm>
        </p:grpSpPr>
        <p:sp>
          <p:nvSpPr>
            <p:cNvPr id="27" name="object 27"/>
            <p:cNvSpPr/>
            <p:nvPr/>
          </p:nvSpPr>
          <p:spPr>
            <a:xfrm>
              <a:off x="4929251" y="5191125"/>
              <a:ext cx="405130" cy="269875"/>
            </a:xfrm>
            <a:custGeom>
              <a:avLst/>
              <a:gdLst/>
              <a:ahLst/>
              <a:cxnLst/>
              <a:rect l="l" t="t" r="r" b="b"/>
              <a:pathLst>
                <a:path w="405129" h="269875">
                  <a:moveTo>
                    <a:pt x="202311" y="0"/>
                  </a:moveTo>
                  <a:lnTo>
                    <a:pt x="148519" y="4823"/>
                  </a:lnTo>
                  <a:lnTo>
                    <a:pt x="100188" y="18433"/>
                  </a:lnTo>
                  <a:lnTo>
                    <a:pt x="59245" y="39544"/>
                  </a:lnTo>
                  <a:lnTo>
                    <a:pt x="27615" y="66867"/>
                  </a:lnTo>
                  <a:lnTo>
                    <a:pt x="7224" y="99115"/>
                  </a:lnTo>
                  <a:lnTo>
                    <a:pt x="0" y="135000"/>
                  </a:lnTo>
                  <a:lnTo>
                    <a:pt x="7224" y="170832"/>
                  </a:lnTo>
                  <a:lnTo>
                    <a:pt x="27615" y="203044"/>
                  </a:lnTo>
                  <a:lnTo>
                    <a:pt x="59245" y="230346"/>
                  </a:lnTo>
                  <a:lnTo>
                    <a:pt x="100188" y="251445"/>
                  </a:lnTo>
                  <a:lnTo>
                    <a:pt x="148519" y="265052"/>
                  </a:lnTo>
                  <a:lnTo>
                    <a:pt x="202311" y="269875"/>
                  </a:lnTo>
                  <a:lnTo>
                    <a:pt x="256111" y="265052"/>
                  </a:lnTo>
                  <a:lnTo>
                    <a:pt x="304466" y="251445"/>
                  </a:lnTo>
                  <a:lnTo>
                    <a:pt x="345440" y="230346"/>
                  </a:lnTo>
                  <a:lnTo>
                    <a:pt x="377100" y="203044"/>
                  </a:lnTo>
                  <a:lnTo>
                    <a:pt x="397514" y="170832"/>
                  </a:lnTo>
                  <a:lnTo>
                    <a:pt x="404749" y="135000"/>
                  </a:lnTo>
                  <a:lnTo>
                    <a:pt x="397514" y="99115"/>
                  </a:lnTo>
                  <a:lnTo>
                    <a:pt x="377100" y="66867"/>
                  </a:lnTo>
                  <a:lnTo>
                    <a:pt x="345440" y="39544"/>
                  </a:lnTo>
                  <a:lnTo>
                    <a:pt x="304466" y="18433"/>
                  </a:lnTo>
                  <a:lnTo>
                    <a:pt x="256111" y="4823"/>
                  </a:lnTo>
                  <a:lnTo>
                    <a:pt x="202311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29251" y="5191125"/>
              <a:ext cx="405130" cy="269875"/>
            </a:xfrm>
            <a:custGeom>
              <a:avLst/>
              <a:gdLst/>
              <a:ahLst/>
              <a:cxnLst/>
              <a:rect l="l" t="t" r="r" b="b"/>
              <a:pathLst>
                <a:path w="405129" h="269875">
                  <a:moveTo>
                    <a:pt x="0" y="135000"/>
                  </a:moveTo>
                  <a:lnTo>
                    <a:pt x="27615" y="66867"/>
                  </a:lnTo>
                  <a:lnTo>
                    <a:pt x="59245" y="39544"/>
                  </a:lnTo>
                  <a:lnTo>
                    <a:pt x="100188" y="18433"/>
                  </a:lnTo>
                  <a:lnTo>
                    <a:pt x="148519" y="4823"/>
                  </a:lnTo>
                  <a:lnTo>
                    <a:pt x="202311" y="0"/>
                  </a:lnTo>
                  <a:lnTo>
                    <a:pt x="256111" y="4823"/>
                  </a:lnTo>
                  <a:lnTo>
                    <a:pt x="304466" y="18433"/>
                  </a:lnTo>
                  <a:lnTo>
                    <a:pt x="345440" y="39544"/>
                  </a:lnTo>
                  <a:lnTo>
                    <a:pt x="377100" y="66867"/>
                  </a:lnTo>
                  <a:lnTo>
                    <a:pt x="397514" y="99115"/>
                  </a:lnTo>
                  <a:lnTo>
                    <a:pt x="404749" y="135000"/>
                  </a:lnTo>
                  <a:lnTo>
                    <a:pt x="397514" y="170832"/>
                  </a:lnTo>
                  <a:lnTo>
                    <a:pt x="377100" y="203044"/>
                  </a:lnTo>
                  <a:lnTo>
                    <a:pt x="345440" y="230346"/>
                  </a:lnTo>
                  <a:lnTo>
                    <a:pt x="304466" y="251445"/>
                  </a:lnTo>
                  <a:lnTo>
                    <a:pt x="256111" y="265052"/>
                  </a:lnTo>
                  <a:lnTo>
                    <a:pt x="202311" y="269875"/>
                  </a:lnTo>
                  <a:lnTo>
                    <a:pt x="148519" y="265052"/>
                  </a:lnTo>
                  <a:lnTo>
                    <a:pt x="100188" y="251445"/>
                  </a:lnTo>
                  <a:lnTo>
                    <a:pt x="59245" y="230346"/>
                  </a:lnTo>
                  <a:lnTo>
                    <a:pt x="27615" y="203044"/>
                  </a:lnTo>
                  <a:lnTo>
                    <a:pt x="7224" y="170832"/>
                  </a:lnTo>
                  <a:lnTo>
                    <a:pt x="0" y="135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61965" y="5161915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06912" y="4530788"/>
            <a:ext cx="1524000" cy="1513205"/>
            <a:chOff x="4506912" y="4530788"/>
            <a:chExt cx="1524000" cy="1513205"/>
          </a:xfrm>
        </p:grpSpPr>
        <p:sp>
          <p:nvSpPr>
            <p:cNvPr id="31" name="object 31"/>
            <p:cNvSpPr/>
            <p:nvPr/>
          </p:nvSpPr>
          <p:spPr>
            <a:xfrm>
              <a:off x="4869688" y="4779899"/>
              <a:ext cx="253365" cy="431800"/>
            </a:xfrm>
            <a:custGeom>
              <a:avLst/>
              <a:gdLst/>
              <a:ahLst/>
              <a:cxnLst/>
              <a:rect l="l" t="t" r="r" b="b"/>
              <a:pathLst>
                <a:path w="253364" h="431800">
                  <a:moveTo>
                    <a:pt x="209532" y="369090"/>
                  </a:moveTo>
                  <a:lnTo>
                    <a:pt x="182117" y="384937"/>
                  </a:lnTo>
                  <a:lnTo>
                    <a:pt x="253111" y="431800"/>
                  </a:lnTo>
                  <a:lnTo>
                    <a:pt x="250020" y="380111"/>
                  </a:lnTo>
                  <a:lnTo>
                    <a:pt x="215900" y="380111"/>
                  </a:lnTo>
                  <a:lnTo>
                    <a:pt x="209532" y="369090"/>
                  </a:lnTo>
                  <a:close/>
                </a:path>
                <a:path w="253364" h="431800">
                  <a:moveTo>
                    <a:pt x="220566" y="362712"/>
                  </a:moveTo>
                  <a:lnTo>
                    <a:pt x="209532" y="369090"/>
                  </a:lnTo>
                  <a:lnTo>
                    <a:pt x="215900" y="380111"/>
                  </a:lnTo>
                  <a:lnTo>
                    <a:pt x="226949" y="373761"/>
                  </a:lnTo>
                  <a:lnTo>
                    <a:pt x="220566" y="362712"/>
                  </a:lnTo>
                  <a:close/>
                </a:path>
                <a:path w="253364" h="431800">
                  <a:moveTo>
                    <a:pt x="248031" y="346837"/>
                  </a:moveTo>
                  <a:lnTo>
                    <a:pt x="220566" y="362712"/>
                  </a:lnTo>
                  <a:lnTo>
                    <a:pt x="226949" y="373761"/>
                  </a:lnTo>
                  <a:lnTo>
                    <a:pt x="215900" y="380111"/>
                  </a:lnTo>
                  <a:lnTo>
                    <a:pt x="250020" y="380111"/>
                  </a:lnTo>
                  <a:lnTo>
                    <a:pt x="248031" y="346837"/>
                  </a:lnTo>
                  <a:close/>
                </a:path>
                <a:path w="253364" h="431800">
                  <a:moveTo>
                    <a:pt x="11049" y="0"/>
                  </a:moveTo>
                  <a:lnTo>
                    <a:pt x="0" y="6476"/>
                  </a:lnTo>
                  <a:lnTo>
                    <a:pt x="209532" y="369090"/>
                  </a:lnTo>
                  <a:lnTo>
                    <a:pt x="220566" y="362712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1675" y="5767387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203200" y="0"/>
                  </a:moveTo>
                  <a:lnTo>
                    <a:pt x="149166" y="4848"/>
                  </a:lnTo>
                  <a:lnTo>
                    <a:pt x="100621" y="18531"/>
                  </a:lnTo>
                  <a:lnTo>
                    <a:pt x="59499" y="39754"/>
                  </a:lnTo>
                  <a:lnTo>
                    <a:pt x="27733" y="67223"/>
                  </a:lnTo>
                  <a:lnTo>
                    <a:pt x="7255" y="99645"/>
                  </a:lnTo>
                  <a:lnTo>
                    <a:pt x="0" y="135724"/>
                  </a:lnTo>
                  <a:lnTo>
                    <a:pt x="7255" y="171810"/>
                  </a:lnTo>
                  <a:lnTo>
                    <a:pt x="27733" y="204235"/>
                  </a:lnTo>
                  <a:lnTo>
                    <a:pt x="59499" y="231706"/>
                  </a:lnTo>
                  <a:lnTo>
                    <a:pt x="100621" y="252930"/>
                  </a:lnTo>
                  <a:lnTo>
                    <a:pt x="149166" y="266613"/>
                  </a:lnTo>
                  <a:lnTo>
                    <a:pt x="203200" y="271462"/>
                  </a:lnTo>
                  <a:lnTo>
                    <a:pt x="257233" y="266613"/>
                  </a:lnTo>
                  <a:lnTo>
                    <a:pt x="305778" y="252930"/>
                  </a:lnTo>
                  <a:lnTo>
                    <a:pt x="346900" y="231706"/>
                  </a:lnTo>
                  <a:lnTo>
                    <a:pt x="378666" y="204235"/>
                  </a:lnTo>
                  <a:lnTo>
                    <a:pt x="399144" y="171810"/>
                  </a:lnTo>
                  <a:lnTo>
                    <a:pt x="406400" y="135724"/>
                  </a:lnTo>
                  <a:lnTo>
                    <a:pt x="399144" y="99645"/>
                  </a:lnTo>
                  <a:lnTo>
                    <a:pt x="378666" y="67223"/>
                  </a:lnTo>
                  <a:lnTo>
                    <a:pt x="346900" y="39754"/>
                  </a:lnTo>
                  <a:lnTo>
                    <a:pt x="305778" y="18531"/>
                  </a:lnTo>
                  <a:lnTo>
                    <a:pt x="257233" y="4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11675" y="5767387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0" y="135724"/>
                  </a:moveTo>
                  <a:lnTo>
                    <a:pt x="27733" y="67223"/>
                  </a:lnTo>
                  <a:lnTo>
                    <a:pt x="59499" y="39754"/>
                  </a:lnTo>
                  <a:lnTo>
                    <a:pt x="100621" y="18531"/>
                  </a:lnTo>
                  <a:lnTo>
                    <a:pt x="149166" y="4848"/>
                  </a:lnTo>
                  <a:lnTo>
                    <a:pt x="203200" y="0"/>
                  </a:lnTo>
                  <a:lnTo>
                    <a:pt x="257233" y="4848"/>
                  </a:lnTo>
                  <a:lnTo>
                    <a:pt x="305778" y="18531"/>
                  </a:lnTo>
                  <a:lnTo>
                    <a:pt x="346900" y="39754"/>
                  </a:lnTo>
                  <a:lnTo>
                    <a:pt x="378666" y="67223"/>
                  </a:lnTo>
                  <a:lnTo>
                    <a:pt x="399144" y="99645"/>
                  </a:lnTo>
                  <a:lnTo>
                    <a:pt x="406400" y="135724"/>
                  </a:lnTo>
                  <a:lnTo>
                    <a:pt x="399144" y="171810"/>
                  </a:lnTo>
                  <a:lnTo>
                    <a:pt x="378666" y="204235"/>
                  </a:lnTo>
                  <a:lnTo>
                    <a:pt x="346900" y="231706"/>
                  </a:lnTo>
                  <a:lnTo>
                    <a:pt x="305778" y="252930"/>
                  </a:lnTo>
                  <a:lnTo>
                    <a:pt x="257233" y="266613"/>
                  </a:lnTo>
                  <a:lnTo>
                    <a:pt x="203200" y="271462"/>
                  </a:lnTo>
                  <a:lnTo>
                    <a:pt x="149166" y="266613"/>
                  </a:lnTo>
                  <a:lnTo>
                    <a:pt x="100621" y="252930"/>
                  </a:lnTo>
                  <a:lnTo>
                    <a:pt x="59499" y="231706"/>
                  </a:lnTo>
                  <a:lnTo>
                    <a:pt x="27733" y="204235"/>
                  </a:lnTo>
                  <a:lnTo>
                    <a:pt x="7255" y="171810"/>
                  </a:lnTo>
                  <a:lnTo>
                    <a:pt x="0" y="135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10125" y="5457190"/>
              <a:ext cx="245110" cy="318135"/>
            </a:xfrm>
            <a:custGeom>
              <a:avLst/>
              <a:gdLst/>
              <a:ahLst/>
              <a:cxnLst/>
              <a:rect l="l" t="t" r="r" b="b"/>
              <a:pathLst>
                <a:path w="245110" h="318135">
                  <a:moveTo>
                    <a:pt x="15875" y="234442"/>
                  </a:moveTo>
                  <a:lnTo>
                    <a:pt x="0" y="318135"/>
                  </a:lnTo>
                  <a:lnTo>
                    <a:pt x="76453" y="280644"/>
                  </a:lnTo>
                  <a:lnTo>
                    <a:pt x="64448" y="271487"/>
                  </a:lnTo>
                  <a:lnTo>
                    <a:pt x="43561" y="271487"/>
                  </a:lnTo>
                  <a:lnTo>
                    <a:pt x="33400" y="263791"/>
                  </a:lnTo>
                  <a:lnTo>
                    <a:pt x="41110" y="253688"/>
                  </a:lnTo>
                  <a:lnTo>
                    <a:pt x="15875" y="234442"/>
                  </a:lnTo>
                  <a:close/>
                </a:path>
                <a:path w="245110" h="318135">
                  <a:moveTo>
                    <a:pt x="41110" y="253688"/>
                  </a:moveTo>
                  <a:lnTo>
                    <a:pt x="33400" y="263791"/>
                  </a:lnTo>
                  <a:lnTo>
                    <a:pt x="43561" y="271487"/>
                  </a:lnTo>
                  <a:lnTo>
                    <a:pt x="51240" y="261414"/>
                  </a:lnTo>
                  <a:lnTo>
                    <a:pt x="41110" y="253688"/>
                  </a:lnTo>
                  <a:close/>
                </a:path>
                <a:path w="245110" h="318135">
                  <a:moveTo>
                    <a:pt x="51240" y="261414"/>
                  </a:moveTo>
                  <a:lnTo>
                    <a:pt x="43561" y="271487"/>
                  </a:lnTo>
                  <a:lnTo>
                    <a:pt x="64448" y="271487"/>
                  </a:lnTo>
                  <a:lnTo>
                    <a:pt x="51240" y="261414"/>
                  </a:lnTo>
                  <a:close/>
                </a:path>
                <a:path w="245110" h="318135">
                  <a:moveTo>
                    <a:pt x="234696" y="0"/>
                  </a:moveTo>
                  <a:lnTo>
                    <a:pt x="41110" y="253688"/>
                  </a:lnTo>
                  <a:lnTo>
                    <a:pt x="51240" y="261414"/>
                  </a:lnTo>
                  <a:lnTo>
                    <a:pt x="244728" y="7620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19750" y="4535551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203200" y="0"/>
                  </a:moveTo>
                  <a:lnTo>
                    <a:pt x="149166" y="4843"/>
                  </a:lnTo>
                  <a:lnTo>
                    <a:pt x="100621" y="18513"/>
                  </a:lnTo>
                  <a:lnTo>
                    <a:pt x="59499" y="39719"/>
                  </a:lnTo>
                  <a:lnTo>
                    <a:pt x="27733" y="67168"/>
                  </a:lnTo>
                  <a:lnTo>
                    <a:pt x="7255" y="99571"/>
                  </a:lnTo>
                  <a:lnTo>
                    <a:pt x="0" y="135636"/>
                  </a:lnTo>
                  <a:lnTo>
                    <a:pt x="7255" y="171753"/>
                  </a:lnTo>
                  <a:lnTo>
                    <a:pt x="27733" y="204192"/>
                  </a:lnTo>
                  <a:lnTo>
                    <a:pt x="59499" y="231663"/>
                  </a:lnTo>
                  <a:lnTo>
                    <a:pt x="100621" y="252880"/>
                  </a:lnTo>
                  <a:lnTo>
                    <a:pt x="149166" y="266554"/>
                  </a:lnTo>
                  <a:lnTo>
                    <a:pt x="203200" y="271399"/>
                  </a:lnTo>
                  <a:lnTo>
                    <a:pt x="257233" y="266554"/>
                  </a:lnTo>
                  <a:lnTo>
                    <a:pt x="305778" y="252880"/>
                  </a:lnTo>
                  <a:lnTo>
                    <a:pt x="346900" y="231663"/>
                  </a:lnTo>
                  <a:lnTo>
                    <a:pt x="378666" y="204192"/>
                  </a:lnTo>
                  <a:lnTo>
                    <a:pt x="399144" y="171753"/>
                  </a:lnTo>
                  <a:lnTo>
                    <a:pt x="406400" y="135636"/>
                  </a:lnTo>
                  <a:lnTo>
                    <a:pt x="399144" y="99571"/>
                  </a:lnTo>
                  <a:lnTo>
                    <a:pt x="378666" y="67168"/>
                  </a:lnTo>
                  <a:lnTo>
                    <a:pt x="346900" y="39719"/>
                  </a:lnTo>
                  <a:lnTo>
                    <a:pt x="305778" y="18513"/>
                  </a:lnTo>
                  <a:lnTo>
                    <a:pt x="257233" y="484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19750" y="4535551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0" y="135636"/>
                  </a:moveTo>
                  <a:lnTo>
                    <a:pt x="27733" y="67168"/>
                  </a:lnTo>
                  <a:lnTo>
                    <a:pt x="59499" y="39719"/>
                  </a:lnTo>
                  <a:lnTo>
                    <a:pt x="100621" y="18513"/>
                  </a:lnTo>
                  <a:lnTo>
                    <a:pt x="149166" y="4843"/>
                  </a:lnTo>
                  <a:lnTo>
                    <a:pt x="203200" y="0"/>
                  </a:lnTo>
                  <a:lnTo>
                    <a:pt x="257233" y="4843"/>
                  </a:lnTo>
                  <a:lnTo>
                    <a:pt x="305778" y="18513"/>
                  </a:lnTo>
                  <a:lnTo>
                    <a:pt x="346900" y="39719"/>
                  </a:lnTo>
                  <a:lnTo>
                    <a:pt x="378666" y="67168"/>
                  </a:lnTo>
                  <a:lnTo>
                    <a:pt x="399144" y="99571"/>
                  </a:lnTo>
                  <a:lnTo>
                    <a:pt x="406400" y="135636"/>
                  </a:lnTo>
                  <a:lnTo>
                    <a:pt x="399144" y="171753"/>
                  </a:lnTo>
                  <a:lnTo>
                    <a:pt x="378666" y="204192"/>
                  </a:lnTo>
                  <a:lnTo>
                    <a:pt x="346900" y="231663"/>
                  </a:lnTo>
                  <a:lnTo>
                    <a:pt x="305778" y="252880"/>
                  </a:lnTo>
                  <a:lnTo>
                    <a:pt x="257233" y="266554"/>
                  </a:lnTo>
                  <a:lnTo>
                    <a:pt x="203200" y="271399"/>
                  </a:lnTo>
                  <a:lnTo>
                    <a:pt x="149166" y="266554"/>
                  </a:lnTo>
                  <a:lnTo>
                    <a:pt x="100621" y="252880"/>
                  </a:lnTo>
                  <a:lnTo>
                    <a:pt x="59499" y="231663"/>
                  </a:lnTo>
                  <a:lnTo>
                    <a:pt x="27733" y="204192"/>
                  </a:lnTo>
                  <a:lnTo>
                    <a:pt x="7255" y="171753"/>
                  </a:lnTo>
                  <a:lnTo>
                    <a:pt x="0" y="1356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39510" y="4506925"/>
            <a:ext cx="170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34087" y="5148262"/>
            <a:ext cx="414655" cy="281305"/>
            <a:chOff x="6034087" y="5148262"/>
            <a:chExt cx="414655" cy="281305"/>
          </a:xfrm>
        </p:grpSpPr>
        <p:sp>
          <p:nvSpPr>
            <p:cNvPr id="39" name="object 39"/>
            <p:cNvSpPr/>
            <p:nvPr/>
          </p:nvSpPr>
          <p:spPr>
            <a:xfrm>
              <a:off x="6038850" y="5153025"/>
              <a:ext cx="405130" cy="271780"/>
            </a:xfrm>
            <a:custGeom>
              <a:avLst/>
              <a:gdLst/>
              <a:ahLst/>
              <a:cxnLst/>
              <a:rect l="l" t="t" r="r" b="b"/>
              <a:pathLst>
                <a:path w="405129" h="271779">
                  <a:moveTo>
                    <a:pt x="202437" y="0"/>
                  </a:moveTo>
                  <a:lnTo>
                    <a:pt x="148637" y="4844"/>
                  </a:lnTo>
                  <a:lnTo>
                    <a:pt x="100282" y="18518"/>
                  </a:lnTo>
                  <a:lnTo>
                    <a:pt x="59308" y="39735"/>
                  </a:lnTo>
                  <a:lnTo>
                    <a:pt x="27648" y="67206"/>
                  </a:lnTo>
                  <a:lnTo>
                    <a:pt x="7234" y="99645"/>
                  </a:lnTo>
                  <a:lnTo>
                    <a:pt x="0" y="135762"/>
                  </a:lnTo>
                  <a:lnTo>
                    <a:pt x="7234" y="171836"/>
                  </a:lnTo>
                  <a:lnTo>
                    <a:pt x="27648" y="204263"/>
                  </a:lnTo>
                  <a:lnTo>
                    <a:pt x="59308" y="231743"/>
                  </a:lnTo>
                  <a:lnTo>
                    <a:pt x="100282" y="252979"/>
                  </a:lnTo>
                  <a:lnTo>
                    <a:pt x="148637" y="266672"/>
                  </a:lnTo>
                  <a:lnTo>
                    <a:pt x="202437" y="271525"/>
                  </a:lnTo>
                  <a:lnTo>
                    <a:pt x="256238" y="266672"/>
                  </a:lnTo>
                  <a:lnTo>
                    <a:pt x="304593" y="252979"/>
                  </a:lnTo>
                  <a:lnTo>
                    <a:pt x="345567" y="231743"/>
                  </a:lnTo>
                  <a:lnTo>
                    <a:pt x="377227" y="204263"/>
                  </a:lnTo>
                  <a:lnTo>
                    <a:pt x="397641" y="171836"/>
                  </a:lnTo>
                  <a:lnTo>
                    <a:pt x="404875" y="135762"/>
                  </a:lnTo>
                  <a:lnTo>
                    <a:pt x="397641" y="99645"/>
                  </a:lnTo>
                  <a:lnTo>
                    <a:pt x="377227" y="67206"/>
                  </a:lnTo>
                  <a:lnTo>
                    <a:pt x="345567" y="39735"/>
                  </a:lnTo>
                  <a:lnTo>
                    <a:pt x="304593" y="18518"/>
                  </a:lnTo>
                  <a:lnTo>
                    <a:pt x="256238" y="4844"/>
                  </a:lnTo>
                  <a:lnTo>
                    <a:pt x="202437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38850" y="5153025"/>
              <a:ext cx="405130" cy="271780"/>
            </a:xfrm>
            <a:custGeom>
              <a:avLst/>
              <a:gdLst/>
              <a:ahLst/>
              <a:cxnLst/>
              <a:rect l="l" t="t" r="r" b="b"/>
              <a:pathLst>
                <a:path w="405129" h="271779">
                  <a:moveTo>
                    <a:pt x="0" y="135762"/>
                  </a:moveTo>
                  <a:lnTo>
                    <a:pt x="27648" y="67206"/>
                  </a:lnTo>
                  <a:lnTo>
                    <a:pt x="59308" y="39735"/>
                  </a:lnTo>
                  <a:lnTo>
                    <a:pt x="100282" y="18518"/>
                  </a:lnTo>
                  <a:lnTo>
                    <a:pt x="148637" y="4844"/>
                  </a:lnTo>
                  <a:lnTo>
                    <a:pt x="202437" y="0"/>
                  </a:lnTo>
                  <a:lnTo>
                    <a:pt x="256238" y="4844"/>
                  </a:lnTo>
                  <a:lnTo>
                    <a:pt x="304593" y="18518"/>
                  </a:lnTo>
                  <a:lnTo>
                    <a:pt x="345567" y="39735"/>
                  </a:lnTo>
                  <a:lnTo>
                    <a:pt x="377227" y="67206"/>
                  </a:lnTo>
                  <a:lnTo>
                    <a:pt x="397641" y="99645"/>
                  </a:lnTo>
                  <a:lnTo>
                    <a:pt x="404875" y="135762"/>
                  </a:lnTo>
                  <a:lnTo>
                    <a:pt x="397641" y="171836"/>
                  </a:lnTo>
                  <a:lnTo>
                    <a:pt x="377227" y="204263"/>
                  </a:lnTo>
                  <a:lnTo>
                    <a:pt x="345567" y="231743"/>
                  </a:lnTo>
                  <a:lnTo>
                    <a:pt x="304593" y="252979"/>
                  </a:lnTo>
                  <a:lnTo>
                    <a:pt x="256238" y="266672"/>
                  </a:lnTo>
                  <a:lnTo>
                    <a:pt x="202437" y="271525"/>
                  </a:lnTo>
                  <a:lnTo>
                    <a:pt x="148637" y="266672"/>
                  </a:lnTo>
                  <a:lnTo>
                    <a:pt x="100282" y="252979"/>
                  </a:lnTo>
                  <a:lnTo>
                    <a:pt x="59308" y="231743"/>
                  </a:lnTo>
                  <a:lnTo>
                    <a:pt x="27648" y="204263"/>
                  </a:lnTo>
                  <a:lnTo>
                    <a:pt x="7234" y="171836"/>
                  </a:lnTo>
                  <a:lnTo>
                    <a:pt x="0" y="135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171691" y="5124703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931789" y="4773676"/>
            <a:ext cx="918844" cy="1231900"/>
            <a:chOff x="5931789" y="4773676"/>
            <a:chExt cx="918844" cy="1231900"/>
          </a:xfrm>
        </p:grpSpPr>
        <p:sp>
          <p:nvSpPr>
            <p:cNvPr id="43" name="object 43"/>
            <p:cNvSpPr/>
            <p:nvPr/>
          </p:nvSpPr>
          <p:spPr>
            <a:xfrm>
              <a:off x="5931789" y="4773676"/>
              <a:ext cx="253365" cy="433705"/>
            </a:xfrm>
            <a:custGeom>
              <a:avLst/>
              <a:gdLst/>
              <a:ahLst/>
              <a:cxnLst/>
              <a:rect l="l" t="t" r="r" b="b"/>
              <a:pathLst>
                <a:path w="253364" h="433704">
                  <a:moveTo>
                    <a:pt x="209566" y="370498"/>
                  </a:moveTo>
                  <a:lnTo>
                    <a:pt x="182118" y="386334"/>
                  </a:lnTo>
                  <a:lnTo>
                    <a:pt x="253111" y="433324"/>
                  </a:lnTo>
                  <a:lnTo>
                    <a:pt x="250094" y="381507"/>
                  </a:lnTo>
                  <a:lnTo>
                    <a:pt x="215900" y="381507"/>
                  </a:lnTo>
                  <a:lnTo>
                    <a:pt x="209566" y="370498"/>
                  </a:lnTo>
                  <a:close/>
                </a:path>
                <a:path w="253364" h="433704">
                  <a:moveTo>
                    <a:pt x="220600" y="364132"/>
                  </a:moveTo>
                  <a:lnTo>
                    <a:pt x="209566" y="370498"/>
                  </a:lnTo>
                  <a:lnTo>
                    <a:pt x="215900" y="381507"/>
                  </a:lnTo>
                  <a:lnTo>
                    <a:pt x="226949" y="375157"/>
                  </a:lnTo>
                  <a:lnTo>
                    <a:pt x="220600" y="364132"/>
                  </a:lnTo>
                  <a:close/>
                </a:path>
                <a:path w="253364" h="433704">
                  <a:moveTo>
                    <a:pt x="248158" y="348234"/>
                  </a:moveTo>
                  <a:lnTo>
                    <a:pt x="220600" y="364132"/>
                  </a:lnTo>
                  <a:lnTo>
                    <a:pt x="226949" y="375157"/>
                  </a:lnTo>
                  <a:lnTo>
                    <a:pt x="215900" y="381507"/>
                  </a:lnTo>
                  <a:lnTo>
                    <a:pt x="250094" y="381507"/>
                  </a:lnTo>
                  <a:lnTo>
                    <a:pt x="248158" y="348234"/>
                  </a:lnTo>
                  <a:close/>
                </a:path>
                <a:path w="253364" h="433704">
                  <a:moveTo>
                    <a:pt x="10922" y="0"/>
                  </a:moveTo>
                  <a:lnTo>
                    <a:pt x="0" y="6223"/>
                  </a:lnTo>
                  <a:lnTo>
                    <a:pt x="209566" y="370498"/>
                  </a:lnTo>
                  <a:lnTo>
                    <a:pt x="220600" y="364132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38900" y="5730875"/>
              <a:ext cx="406400" cy="269875"/>
            </a:xfrm>
            <a:custGeom>
              <a:avLst/>
              <a:gdLst/>
              <a:ahLst/>
              <a:cxnLst/>
              <a:rect l="l" t="t" r="r" b="b"/>
              <a:pathLst>
                <a:path w="406400" h="269875">
                  <a:moveTo>
                    <a:pt x="203200" y="0"/>
                  </a:moveTo>
                  <a:lnTo>
                    <a:pt x="149166" y="4820"/>
                  </a:lnTo>
                  <a:lnTo>
                    <a:pt x="100621" y="18422"/>
                  </a:lnTo>
                  <a:lnTo>
                    <a:pt x="59499" y="39522"/>
                  </a:lnTo>
                  <a:lnTo>
                    <a:pt x="27733" y="66832"/>
                  </a:lnTo>
                  <a:lnTo>
                    <a:pt x="7255" y="99065"/>
                  </a:lnTo>
                  <a:lnTo>
                    <a:pt x="0" y="134937"/>
                  </a:lnTo>
                  <a:lnTo>
                    <a:pt x="7255" y="170809"/>
                  </a:lnTo>
                  <a:lnTo>
                    <a:pt x="27733" y="203042"/>
                  </a:lnTo>
                  <a:lnTo>
                    <a:pt x="59499" y="230352"/>
                  </a:lnTo>
                  <a:lnTo>
                    <a:pt x="100621" y="251452"/>
                  </a:lnTo>
                  <a:lnTo>
                    <a:pt x="149166" y="265054"/>
                  </a:lnTo>
                  <a:lnTo>
                    <a:pt x="203200" y="269875"/>
                  </a:lnTo>
                  <a:lnTo>
                    <a:pt x="257233" y="265054"/>
                  </a:lnTo>
                  <a:lnTo>
                    <a:pt x="305778" y="251452"/>
                  </a:lnTo>
                  <a:lnTo>
                    <a:pt x="346900" y="230352"/>
                  </a:lnTo>
                  <a:lnTo>
                    <a:pt x="378666" y="203042"/>
                  </a:lnTo>
                  <a:lnTo>
                    <a:pt x="399144" y="170809"/>
                  </a:lnTo>
                  <a:lnTo>
                    <a:pt x="406400" y="134937"/>
                  </a:lnTo>
                  <a:lnTo>
                    <a:pt x="399144" y="99065"/>
                  </a:lnTo>
                  <a:lnTo>
                    <a:pt x="378666" y="66832"/>
                  </a:lnTo>
                  <a:lnTo>
                    <a:pt x="346900" y="39522"/>
                  </a:lnTo>
                  <a:lnTo>
                    <a:pt x="305778" y="18422"/>
                  </a:lnTo>
                  <a:lnTo>
                    <a:pt x="257233" y="48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38900" y="5730875"/>
              <a:ext cx="406400" cy="269875"/>
            </a:xfrm>
            <a:custGeom>
              <a:avLst/>
              <a:gdLst/>
              <a:ahLst/>
              <a:cxnLst/>
              <a:rect l="l" t="t" r="r" b="b"/>
              <a:pathLst>
                <a:path w="406400" h="269875">
                  <a:moveTo>
                    <a:pt x="0" y="134937"/>
                  </a:moveTo>
                  <a:lnTo>
                    <a:pt x="27733" y="66832"/>
                  </a:lnTo>
                  <a:lnTo>
                    <a:pt x="59499" y="39522"/>
                  </a:lnTo>
                  <a:lnTo>
                    <a:pt x="100621" y="18422"/>
                  </a:lnTo>
                  <a:lnTo>
                    <a:pt x="149166" y="4820"/>
                  </a:lnTo>
                  <a:lnTo>
                    <a:pt x="203200" y="0"/>
                  </a:lnTo>
                  <a:lnTo>
                    <a:pt x="257233" y="4820"/>
                  </a:lnTo>
                  <a:lnTo>
                    <a:pt x="305778" y="18422"/>
                  </a:lnTo>
                  <a:lnTo>
                    <a:pt x="346900" y="39522"/>
                  </a:lnTo>
                  <a:lnTo>
                    <a:pt x="378666" y="66832"/>
                  </a:lnTo>
                  <a:lnTo>
                    <a:pt x="399144" y="99065"/>
                  </a:lnTo>
                  <a:lnTo>
                    <a:pt x="406400" y="134937"/>
                  </a:lnTo>
                  <a:lnTo>
                    <a:pt x="399144" y="170809"/>
                  </a:lnTo>
                  <a:lnTo>
                    <a:pt x="378666" y="203042"/>
                  </a:lnTo>
                  <a:lnTo>
                    <a:pt x="346900" y="230352"/>
                  </a:lnTo>
                  <a:lnTo>
                    <a:pt x="305778" y="251452"/>
                  </a:lnTo>
                  <a:lnTo>
                    <a:pt x="257233" y="265054"/>
                  </a:lnTo>
                  <a:lnTo>
                    <a:pt x="203200" y="269875"/>
                  </a:lnTo>
                  <a:lnTo>
                    <a:pt x="149166" y="265054"/>
                  </a:lnTo>
                  <a:lnTo>
                    <a:pt x="100621" y="251452"/>
                  </a:lnTo>
                  <a:lnTo>
                    <a:pt x="59499" y="230352"/>
                  </a:lnTo>
                  <a:lnTo>
                    <a:pt x="27733" y="203042"/>
                  </a:lnTo>
                  <a:lnTo>
                    <a:pt x="7255" y="170809"/>
                  </a:lnTo>
                  <a:lnTo>
                    <a:pt x="0" y="1349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570980" y="5701995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740088" y="4503737"/>
            <a:ext cx="3808729" cy="1235075"/>
            <a:chOff x="2740088" y="4503737"/>
            <a:chExt cx="3808729" cy="1235075"/>
          </a:xfrm>
        </p:grpSpPr>
        <p:sp>
          <p:nvSpPr>
            <p:cNvPr id="48" name="object 48"/>
            <p:cNvSpPr/>
            <p:nvPr/>
          </p:nvSpPr>
          <p:spPr>
            <a:xfrm>
              <a:off x="6333490" y="5389499"/>
              <a:ext cx="215265" cy="349885"/>
            </a:xfrm>
            <a:custGeom>
              <a:avLst/>
              <a:gdLst/>
              <a:ahLst/>
              <a:cxnLst/>
              <a:rect l="l" t="t" r="r" b="b"/>
              <a:pathLst>
                <a:path w="215265" h="349885">
                  <a:moveTo>
                    <a:pt x="170063" y="287393"/>
                  </a:moveTo>
                  <a:lnTo>
                    <a:pt x="142875" y="303860"/>
                  </a:lnTo>
                  <a:lnTo>
                    <a:pt x="214884" y="349313"/>
                  </a:lnTo>
                  <a:lnTo>
                    <a:pt x="210762" y="298284"/>
                  </a:lnTo>
                  <a:lnTo>
                    <a:pt x="176657" y="298284"/>
                  </a:lnTo>
                  <a:lnTo>
                    <a:pt x="170063" y="287393"/>
                  </a:lnTo>
                  <a:close/>
                </a:path>
                <a:path w="215265" h="349885">
                  <a:moveTo>
                    <a:pt x="180874" y="280845"/>
                  </a:moveTo>
                  <a:lnTo>
                    <a:pt x="170063" y="287393"/>
                  </a:lnTo>
                  <a:lnTo>
                    <a:pt x="176657" y="298284"/>
                  </a:lnTo>
                  <a:lnTo>
                    <a:pt x="187452" y="291706"/>
                  </a:lnTo>
                  <a:lnTo>
                    <a:pt x="180874" y="280845"/>
                  </a:lnTo>
                  <a:close/>
                </a:path>
                <a:path w="215265" h="349885">
                  <a:moveTo>
                    <a:pt x="208026" y="264401"/>
                  </a:moveTo>
                  <a:lnTo>
                    <a:pt x="180874" y="280845"/>
                  </a:lnTo>
                  <a:lnTo>
                    <a:pt x="187452" y="291706"/>
                  </a:lnTo>
                  <a:lnTo>
                    <a:pt x="176657" y="298284"/>
                  </a:lnTo>
                  <a:lnTo>
                    <a:pt x="210762" y="298284"/>
                  </a:lnTo>
                  <a:lnTo>
                    <a:pt x="208026" y="264401"/>
                  </a:lnTo>
                  <a:close/>
                </a:path>
                <a:path w="215265" h="349885">
                  <a:moveTo>
                    <a:pt x="10795" y="0"/>
                  </a:moveTo>
                  <a:lnTo>
                    <a:pt x="0" y="6476"/>
                  </a:lnTo>
                  <a:lnTo>
                    <a:pt x="170063" y="287393"/>
                  </a:lnTo>
                  <a:lnTo>
                    <a:pt x="180874" y="280845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4851" y="4508500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203200" y="0"/>
                  </a:moveTo>
                  <a:lnTo>
                    <a:pt x="149166" y="4844"/>
                  </a:lnTo>
                  <a:lnTo>
                    <a:pt x="100621" y="18518"/>
                  </a:lnTo>
                  <a:lnTo>
                    <a:pt x="59499" y="39735"/>
                  </a:lnTo>
                  <a:lnTo>
                    <a:pt x="27733" y="67206"/>
                  </a:lnTo>
                  <a:lnTo>
                    <a:pt x="7255" y="99645"/>
                  </a:lnTo>
                  <a:lnTo>
                    <a:pt x="0" y="135762"/>
                  </a:lnTo>
                  <a:lnTo>
                    <a:pt x="7255" y="171836"/>
                  </a:lnTo>
                  <a:lnTo>
                    <a:pt x="27733" y="204263"/>
                  </a:lnTo>
                  <a:lnTo>
                    <a:pt x="59499" y="231743"/>
                  </a:lnTo>
                  <a:lnTo>
                    <a:pt x="100621" y="252979"/>
                  </a:lnTo>
                  <a:lnTo>
                    <a:pt x="149166" y="266672"/>
                  </a:lnTo>
                  <a:lnTo>
                    <a:pt x="203200" y="271525"/>
                  </a:lnTo>
                  <a:lnTo>
                    <a:pt x="257189" y="266672"/>
                  </a:lnTo>
                  <a:lnTo>
                    <a:pt x="305721" y="252979"/>
                  </a:lnTo>
                  <a:lnTo>
                    <a:pt x="346852" y="231743"/>
                  </a:lnTo>
                  <a:lnTo>
                    <a:pt x="378638" y="204263"/>
                  </a:lnTo>
                  <a:lnTo>
                    <a:pt x="399135" y="171836"/>
                  </a:lnTo>
                  <a:lnTo>
                    <a:pt x="406400" y="135762"/>
                  </a:lnTo>
                  <a:lnTo>
                    <a:pt x="399135" y="99645"/>
                  </a:lnTo>
                  <a:lnTo>
                    <a:pt x="378638" y="67206"/>
                  </a:lnTo>
                  <a:lnTo>
                    <a:pt x="346852" y="39735"/>
                  </a:lnTo>
                  <a:lnTo>
                    <a:pt x="305721" y="18518"/>
                  </a:lnTo>
                  <a:lnTo>
                    <a:pt x="257189" y="484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44851" y="4508500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0" y="135762"/>
                  </a:moveTo>
                  <a:lnTo>
                    <a:pt x="27733" y="67206"/>
                  </a:lnTo>
                  <a:lnTo>
                    <a:pt x="59499" y="39735"/>
                  </a:lnTo>
                  <a:lnTo>
                    <a:pt x="100621" y="18518"/>
                  </a:lnTo>
                  <a:lnTo>
                    <a:pt x="149166" y="4844"/>
                  </a:lnTo>
                  <a:lnTo>
                    <a:pt x="203200" y="0"/>
                  </a:lnTo>
                  <a:lnTo>
                    <a:pt x="257189" y="4844"/>
                  </a:lnTo>
                  <a:lnTo>
                    <a:pt x="305721" y="18518"/>
                  </a:lnTo>
                  <a:lnTo>
                    <a:pt x="346852" y="39735"/>
                  </a:lnTo>
                  <a:lnTo>
                    <a:pt x="378638" y="67206"/>
                  </a:lnTo>
                  <a:lnTo>
                    <a:pt x="399135" y="99645"/>
                  </a:lnTo>
                  <a:lnTo>
                    <a:pt x="406400" y="135762"/>
                  </a:lnTo>
                  <a:lnTo>
                    <a:pt x="399135" y="171836"/>
                  </a:lnTo>
                  <a:lnTo>
                    <a:pt x="378638" y="204263"/>
                  </a:lnTo>
                  <a:lnTo>
                    <a:pt x="346852" y="231743"/>
                  </a:lnTo>
                  <a:lnTo>
                    <a:pt x="305721" y="252979"/>
                  </a:lnTo>
                  <a:lnTo>
                    <a:pt x="257189" y="266672"/>
                  </a:lnTo>
                  <a:lnTo>
                    <a:pt x="203200" y="271525"/>
                  </a:lnTo>
                  <a:lnTo>
                    <a:pt x="149166" y="266672"/>
                  </a:lnTo>
                  <a:lnTo>
                    <a:pt x="100621" y="252979"/>
                  </a:lnTo>
                  <a:lnTo>
                    <a:pt x="59499" y="231743"/>
                  </a:lnTo>
                  <a:lnTo>
                    <a:pt x="27733" y="204263"/>
                  </a:lnTo>
                  <a:lnTo>
                    <a:pt x="7255" y="171836"/>
                  </a:lnTo>
                  <a:lnTo>
                    <a:pt x="0" y="135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863976" y="448005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76538" y="5110162"/>
            <a:ext cx="414655" cy="281305"/>
            <a:chOff x="2276538" y="5110162"/>
            <a:chExt cx="414655" cy="281305"/>
          </a:xfrm>
        </p:grpSpPr>
        <p:sp>
          <p:nvSpPr>
            <p:cNvPr id="53" name="object 53"/>
            <p:cNvSpPr/>
            <p:nvPr/>
          </p:nvSpPr>
          <p:spPr>
            <a:xfrm>
              <a:off x="2281301" y="5114925"/>
              <a:ext cx="405130" cy="271780"/>
            </a:xfrm>
            <a:custGeom>
              <a:avLst/>
              <a:gdLst/>
              <a:ahLst/>
              <a:cxnLst/>
              <a:rect l="l" t="t" r="r" b="b"/>
              <a:pathLst>
                <a:path w="405130" h="271779">
                  <a:moveTo>
                    <a:pt x="202311" y="0"/>
                  </a:moveTo>
                  <a:lnTo>
                    <a:pt x="148519" y="4844"/>
                  </a:lnTo>
                  <a:lnTo>
                    <a:pt x="100188" y="18518"/>
                  </a:lnTo>
                  <a:lnTo>
                    <a:pt x="59245" y="39735"/>
                  </a:lnTo>
                  <a:lnTo>
                    <a:pt x="27615" y="67206"/>
                  </a:lnTo>
                  <a:lnTo>
                    <a:pt x="7224" y="99645"/>
                  </a:lnTo>
                  <a:lnTo>
                    <a:pt x="0" y="135762"/>
                  </a:lnTo>
                  <a:lnTo>
                    <a:pt x="7224" y="171836"/>
                  </a:lnTo>
                  <a:lnTo>
                    <a:pt x="27615" y="204263"/>
                  </a:lnTo>
                  <a:lnTo>
                    <a:pt x="59245" y="231743"/>
                  </a:lnTo>
                  <a:lnTo>
                    <a:pt x="100188" y="252979"/>
                  </a:lnTo>
                  <a:lnTo>
                    <a:pt x="148519" y="266672"/>
                  </a:lnTo>
                  <a:lnTo>
                    <a:pt x="202311" y="271525"/>
                  </a:lnTo>
                  <a:lnTo>
                    <a:pt x="256111" y="266672"/>
                  </a:lnTo>
                  <a:lnTo>
                    <a:pt x="304466" y="252979"/>
                  </a:lnTo>
                  <a:lnTo>
                    <a:pt x="345440" y="231743"/>
                  </a:lnTo>
                  <a:lnTo>
                    <a:pt x="377100" y="204263"/>
                  </a:lnTo>
                  <a:lnTo>
                    <a:pt x="397514" y="171836"/>
                  </a:lnTo>
                  <a:lnTo>
                    <a:pt x="404749" y="135762"/>
                  </a:lnTo>
                  <a:lnTo>
                    <a:pt x="397514" y="99645"/>
                  </a:lnTo>
                  <a:lnTo>
                    <a:pt x="377100" y="67206"/>
                  </a:lnTo>
                  <a:lnTo>
                    <a:pt x="345439" y="39735"/>
                  </a:lnTo>
                  <a:lnTo>
                    <a:pt x="304466" y="18518"/>
                  </a:lnTo>
                  <a:lnTo>
                    <a:pt x="256111" y="4844"/>
                  </a:lnTo>
                  <a:lnTo>
                    <a:pt x="202311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81301" y="5114925"/>
              <a:ext cx="405130" cy="271780"/>
            </a:xfrm>
            <a:custGeom>
              <a:avLst/>
              <a:gdLst/>
              <a:ahLst/>
              <a:cxnLst/>
              <a:rect l="l" t="t" r="r" b="b"/>
              <a:pathLst>
                <a:path w="405130" h="271779">
                  <a:moveTo>
                    <a:pt x="0" y="135762"/>
                  </a:moveTo>
                  <a:lnTo>
                    <a:pt x="27615" y="67206"/>
                  </a:lnTo>
                  <a:lnTo>
                    <a:pt x="59245" y="39735"/>
                  </a:lnTo>
                  <a:lnTo>
                    <a:pt x="100188" y="18518"/>
                  </a:lnTo>
                  <a:lnTo>
                    <a:pt x="148519" y="4844"/>
                  </a:lnTo>
                  <a:lnTo>
                    <a:pt x="202311" y="0"/>
                  </a:lnTo>
                  <a:lnTo>
                    <a:pt x="256111" y="4844"/>
                  </a:lnTo>
                  <a:lnTo>
                    <a:pt x="304466" y="18518"/>
                  </a:lnTo>
                  <a:lnTo>
                    <a:pt x="345439" y="39735"/>
                  </a:lnTo>
                  <a:lnTo>
                    <a:pt x="377100" y="67206"/>
                  </a:lnTo>
                  <a:lnTo>
                    <a:pt x="397514" y="99645"/>
                  </a:lnTo>
                  <a:lnTo>
                    <a:pt x="404749" y="135762"/>
                  </a:lnTo>
                  <a:lnTo>
                    <a:pt x="397514" y="171836"/>
                  </a:lnTo>
                  <a:lnTo>
                    <a:pt x="377100" y="204263"/>
                  </a:lnTo>
                  <a:lnTo>
                    <a:pt x="345440" y="231743"/>
                  </a:lnTo>
                  <a:lnTo>
                    <a:pt x="304466" y="252979"/>
                  </a:lnTo>
                  <a:lnTo>
                    <a:pt x="256111" y="266672"/>
                  </a:lnTo>
                  <a:lnTo>
                    <a:pt x="202311" y="271525"/>
                  </a:lnTo>
                  <a:lnTo>
                    <a:pt x="148519" y="266672"/>
                  </a:lnTo>
                  <a:lnTo>
                    <a:pt x="100188" y="252979"/>
                  </a:lnTo>
                  <a:lnTo>
                    <a:pt x="59245" y="231743"/>
                  </a:lnTo>
                  <a:lnTo>
                    <a:pt x="27615" y="204263"/>
                  </a:lnTo>
                  <a:lnTo>
                    <a:pt x="7224" y="171836"/>
                  </a:lnTo>
                  <a:lnTo>
                    <a:pt x="0" y="135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413507" y="5086603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803463" y="4767579"/>
            <a:ext cx="5612130" cy="1231900"/>
            <a:chOff x="1803463" y="4767579"/>
            <a:chExt cx="5612130" cy="1231900"/>
          </a:xfrm>
        </p:grpSpPr>
        <p:sp>
          <p:nvSpPr>
            <p:cNvPr id="57" name="object 57"/>
            <p:cNvSpPr/>
            <p:nvPr/>
          </p:nvSpPr>
          <p:spPr>
            <a:xfrm>
              <a:off x="2543175" y="4767579"/>
              <a:ext cx="367030" cy="371475"/>
            </a:xfrm>
            <a:custGeom>
              <a:avLst/>
              <a:gdLst/>
              <a:ahLst/>
              <a:cxnLst/>
              <a:rect l="l" t="t" r="r" b="b"/>
              <a:pathLst>
                <a:path w="367030" h="371475">
                  <a:moveTo>
                    <a:pt x="26416" y="290195"/>
                  </a:moveTo>
                  <a:lnTo>
                    <a:pt x="0" y="371094"/>
                  </a:lnTo>
                  <a:lnTo>
                    <a:pt x="80644" y="343662"/>
                  </a:lnTo>
                  <a:lnTo>
                    <a:pt x="67248" y="330454"/>
                  </a:lnTo>
                  <a:lnTo>
                    <a:pt x="49149" y="330454"/>
                  </a:lnTo>
                  <a:lnTo>
                    <a:pt x="40131" y="321564"/>
                  </a:lnTo>
                  <a:lnTo>
                    <a:pt x="49056" y="312517"/>
                  </a:lnTo>
                  <a:lnTo>
                    <a:pt x="26416" y="290195"/>
                  </a:lnTo>
                  <a:close/>
                </a:path>
                <a:path w="367030" h="371475">
                  <a:moveTo>
                    <a:pt x="49056" y="312517"/>
                  </a:moveTo>
                  <a:lnTo>
                    <a:pt x="40131" y="321564"/>
                  </a:lnTo>
                  <a:lnTo>
                    <a:pt x="49149" y="330454"/>
                  </a:lnTo>
                  <a:lnTo>
                    <a:pt x="58075" y="321409"/>
                  </a:lnTo>
                  <a:lnTo>
                    <a:pt x="49056" y="312517"/>
                  </a:lnTo>
                  <a:close/>
                </a:path>
                <a:path w="367030" h="371475">
                  <a:moveTo>
                    <a:pt x="58075" y="321409"/>
                  </a:moveTo>
                  <a:lnTo>
                    <a:pt x="49149" y="330454"/>
                  </a:lnTo>
                  <a:lnTo>
                    <a:pt x="67248" y="330454"/>
                  </a:lnTo>
                  <a:lnTo>
                    <a:pt x="58075" y="321409"/>
                  </a:lnTo>
                  <a:close/>
                </a:path>
                <a:path w="367030" h="371475">
                  <a:moveTo>
                    <a:pt x="357377" y="0"/>
                  </a:moveTo>
                  <a:lnTo>
                    <a:pt x="49056" y="312517"/>
                  </a:lnTo>
                  <a:lnTo>
                    <a:pt x="58075" y="321409"/>
                  </a:lnTo>
                  <a:lnTo>
                    <a:pt x="366522" y="8890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08226" y="5722937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203200" y="0"/>
                  </a:moveTo>
                  <a:lnTo>
                    <a:pt x="149166" y="4848"/>
                  </a:lnTo>
                  <a:lnTo>
                    <a:pt x="100621" y="18531"/>
                  </a:lnTo>
                  <a:lnTo>
                    <a:pt x="59499" y="39754"/>
                  </a:lnTo>
                  <a:lnTo>
                    <a:pt x="27733" y="67223"/>
                  </a:lnTo>
                  <a:lnTo>
                    <a:pt x="7255" y="99645"/>
                  </a:lnTo>
                  <a:lnTo>
                    <a:pt x="0" y="135724"/>
                  </a:lnTo>
                  <a:lnTo>
                    <a:pt x="7255" y="171810"/>
                  </a:lnTo>
                  <a:lnTo>
                    <a:pt x="27733" y="204235"/>
                  </a:lnTo>
                  <a:lnTo>
                    <a:pt x="59499" y="231706"/>
                  </a:lnTo>
                  <a:lnTo>
                    <a:pt x="100621" y="252930"/>
                  </a:lnTo>
                  <a:lnTo>
                    <a:pt x="149166" y="266613"/>
                  </a:lnTo>
                  <a:lnTo>
                    <a:pt x="203200" y="271462"/>
                  </a:lnTo>
                  <a:lnTo>
                    <a:pt x="257189" y="266613"/>
                  </a:lnTo>
                  <a:lnTo>
                    <a:pt x="305721" y="252930"/>
                  </a:lnTo>
                  <a:lnTo>
                    <a:pt x="346852" y="231706"/>
                  </a:lnTo>
                  <a:lnTo>
                    <a:pt x="378638" y="204235"/>
                  </a:lnTo>
                  <a:lnTo>
                    <a:pt x="399135" y="171810"/>
                  </a:lnTo>
                  <a:lnTo>
                    <a:pt x="406400" y="135724"/>
                  </a:lnTo>
                  <a:lnTo>
                    <a:pt x="399135" y="99645"/>
                  </a:lnTo>
                  <a:lnTo>
                    <a:pt x="378638" y="67223"/>
                  </a:lnTo>
                  <a:lnTo>
                    <a:pt x="346852" y="39754"/>
                  </a:lnTo>
                  <a:lnTo>
                    <a:pt x="305721" y="18531"/>
                  </a:lnTo>
                  <a:lnTo>
                    <a:pt x="257189" y="4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08226" y="5722937"/>
              <a:ext cx="406400" cy="271780"/>
            </a:xfrm>
            <a:custGeom>
              <a:avLst/>
              <a:gdLst/>
              <a:ahLst/>
              <a:cxnLst/>
              <a:rect l="l" t="t" r="r" b="b"/>
              <a:pathLst>
                <a:path w="406400" h="271779">
                  <a:moveTo>
                    <a:pt x="0" y="135724"/>
                  </a:moveTo>
                  <a:lnTo>
                    <a:pt x="27733" y="67223"/>
                  </a:lnTo>
                  <a:lnTo>
                    <a:pt x="59499" y="39754"/>
                  </a:lnTo>
                  <a:lnTo>
                    <a:pt x="100621" y="18531"/>
                  </a:lnTo>
                  <a:lnTo>
                    <a:pt x="149166" y="4848"/>
                  </a:lnTo>
                  <a:lnTo>
                    <a:pt x="203200" y="0"/>
                  </a:lnTo>
                  <a:lnTo>
                    <a:pt x="257189" y="4848"/>
                  </a:lnTo>
                  <a:lnTo>
                    <a:pt x="305721" y="18531"/>
                  </a:lnTo>
                  <a:lnTo>
                    <a:pt x="346852" y="39754"/>
                  </a:lnTo>
                  <a:lnTo>
                    <a:pt x="378638" y="67223"/>
                  </a:lnTo>
                  <a:lnTo>
                    <a:pt x="399135" y="99645"/>
                  </a:lnTo>
                  <a:lnTo>
                    <a:pt x="406400" y="135724"/>
                  </a:lnTo>
                  <a:lnTo>
                    <a:pt x="399135" y="171810"/>
                  </a:lnTo>
                  <a:lnTo>
                    <a:pt x="378638" y="204235"/>
                  </a:lnTo>
                  <a:lnTo>
                    <a:pt x="346852" y="231706"/>
                  </a:lnTo>
                  <a:lnTo>
                    <a:pt x="305721" y="252930"/>
                  </a:lnTo>
                  <a:lnTo>
                    <a:pt x="257189" y="266613"/>
                  </a:lnTo>
                  <a:lnTo>
                    <a:pt x="203200" y="271462"/>
                  </a:lnTo>
                  <a:lnTo>
                    <a:pt x="149166" y="266613"/>
                  </a:lnTo>
                  <a:lnTo>
                    <a:pt x="100621" y="252930"/>
                  </a:lnTo>
                  <a:lnTo>
                    <a:pt x="59499" y="231706"/>
                  </a:lnTo>
                  <a:lnTo>
                    <a:pt x="27733" y="204235"/>
                  </a:lnTo>
                  <a:lnTo>
                    <a:pt x="7255" y="171810"/>
                  </a:lnTo>
                  <a:lnTo>
                    <a:pt x="0" y="135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49526" y="5381878"/>
              <a:ext cx="366395" cy="373380"/>
            </a:xfrm>
            <a:custGeom>
              <a:avLst/>
              <a:gdLst/>
              <a:ahLst/>
              <a:cxnLst/>
              <a:rect l="l" t="t" r="r" b="b"/>
              <a:pathLst>
                <a:path w="366394" h="373379">
                  <a:moveTo>
                    <a:pt x="26162" y="291757"/>
                  </a:moveTo>
                  <a:lnTo>
                    <a:pt x="0" y="372808"/>
                  </a:lnTo>
                  <a:lnTo>
                    <a:pt x="80518" y="345160"/>
                  </a:lnTo>
                  <a:lnTo>
                    <a:pt x="67087" y="331965"/>
                  </a:lnTo>
                  <a:lnTo>
                    <a:pt x="49022" y="331965"/>
                  </a:lnTo>
                  <a:lnTo>
                    <a:pt x="39878" y="323062"/>
                  </a:lnTo>
                  <a:lnTo>
                    <a:pt x="48792" y="313991"/>
                  </a:lnTo>
                  <a:lnTo>
                    <a:pt x="26162" y="291757"/>
                  </a:lnTo>
                  <a:close/>
                </a:path>
                <a:path w="366394" h="373379">
                  <a:moveTo>
                    <a:pt x="48792" y="313991"/>
                  </a:moveTo>
                  <a:lnTo>
                    <a:pt x="39878" y="323062"/>
                  </a:lnTo>
                  <a:lnTo>
                    <a:pt x="49022" y="331965"/>
                  </a:lnTo>
                  <a:lnTo>
                    <a:pt x="57896" y="322935"/>
                  </a:lnTo>
                  <a:lnTo>
                    <a:pt x="48792" y="313991"/>
                  </a:lnTo>
                  <a:close/>
                </a:path>
                <a:path w="366394" h="373379">
                  <a:moveTo>
                    <a:pt x="57896" y="322935"/>
                  </a:moveTo>
                  <a:lnTo>
                    <a:pt x="49022" y="331965"/>
                  </a:lnTo>
                  <a:lnTo>
                    <a:pt x="67087" y="331965"/>
                  </a:lnTo>
                  <a:lnTo>
                    <a:pt x="57896" y="322935"/>
                  </a:lnTo>
                  <a:close/>
                </a:path>
                <a:path w="366394" h="373379">
                  <a:moveTo>
                    <a:pt x="357378" y="0"/>
                  </a:moveTo>
                  <a:lnTo>
                    <a:pt x="48792" y="313991"/>
                  </a:lnTo>
                  <a:lnTo>
                    <a:pt x="57896" y="322935"/>
                  </a:lnTo>
                  <a:lnTo>
                    <a:pt x="366394" y="9017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05701" y="5143499"/>
              <a:ext cx="405130" cy="271780"/>
            </a:xfrm>
            <a:custGeom>
              <a:avLst/>
              <a:gdLst/>
              <a:ahLst/>
              <a:cxnLst/>
              <a:rect l="l" t="t" r="r" b="b"/>
              <a:pathLst>
                <a:path w="405129" h="271779">
                  <a:moveTo>
                    <a:pt x="202310" y="0"/>
                  </a:moveTo>
                  <a:lnTo>
                    <a:pt x="148519" y="4844"/>
                  </a:lnTo>
                  <a:lnTo>
                    <a:pt x="100188" y="18518"/>
                  </a:lnTo>
                  <a:lnTo>
                    <a:pt x="59245" y="39735"/>
                  </a:lnTo>
                  <a:lnTo>
                    <a:pt x="27615" y="67206"/>
                  </a:lnTo>
                  <a:lnTo>
                    <a:pt x="7224" y="99645"/>
                  </a:lnTo>
                  <a:lnTo>
                    <a:pt x="0" y="135762"/>
                  </a:lnTo>
                  <a:lnTo>
                    <a:pt x="7224" y="171836"/>
                  </a:lnTo>
                  <a:lnTo>
                    <a:pt x="27615" y="204263"/>
                  </a:lnTo>
                  <a:lnTo>
                    <a:pt x="59245" y="231743"/>
                  </a:lnTo>
                  <a:lnTo>
                    <a:pt x="100188" y="252979"/>
                  </a:lnTo>
                  <a:lnTo>
                    <a:pt x="148519" y="266672"/>
                  </a:lnTo>
                  <a:lnTo>
                    <a:pt x="202310" y="271525"/>
                  </a:lnTo>
                  <a:lnTo>
                    <a:pt x="256111" y="266672"/>
                  </a:lnTo>
                  <a:lnTo>
                    <a:pt x="304466" y="252979"/>
                  </a:lnTo>
                  <a:lnTo>
                    <a:pt x="345439" y="231743"/>
                  </a:lnTo>
                  <a:lnTo>
                    <a:pt x="377100" y="204263"/>
                  </a:lnTo>
                  <a:lnTo>
                    <a:pt x="397514" y="171836"/>
                  </a:lnTo>
                  <a:lnTo>
                    <a:pt x="404749" y="135762"/>
                  </a:lnTo>
                  <a:lnTo>
                    <a:pt x="397514" y="99645"/>
                  </a:lnTo>
                  <a:lnTo>
                    <a:pt x="377100" y="67206"/>
                  </a:lnTo>
                  <a:lnTo>
                    <a:pt x="345440" y="39735"/>
                  </a:lnTo>
                  <a:lnTo>
                    <a:pt x="304466" y="18518"/>
                  </a:lnTo>
                  <a:lnTo>
                    <a:pt x="256111" y="4844"/>
                  </a:lnTo>
                  <a:lnTo>
                    <a:pt x="20231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05701" y="5143499"/>
              <a:ext cx="405130" cy="271780"/>
            </a:xfrm>
            <a:custGeom>
              <a:avLst/>
              <a:gdLst/>
              <a:ahLst/>
              <a:cxnLst/>
              <a:rect l="l" t="t" r="r" b="b"/>
              <a:pathLst>
                <a:path w="405129" h="271779">
                  <a:moveTo>
                    <a:pt x="0" y="135762"/>
                  </a:moveTo>
                  <a:lnTo>
                    <a:pt x="27615" y="67206"/>
                  </a:lnTo>
                  <a:lnTo>
                    <a:pt x="59245" y="39735"/>
                  </a:lnTo>
                  <a:lnTo>
                    <a:pt x="100188" y="18518"/>
                  </a:lnTo>
                  <a:lnTo>
                    <a:pt x="148519" y="4844"/>
                  </a:lnTo>
                  <a:lnTo>
                    <a:pt x="202310" y="0"/>
                  </a:lnTo>
                  <a:lnTo>
                    <a:pt x="256111" y="4844"/>
                  </a:lnTo>
                  <a:lnTo>
                    <a:pt x="304466" y="18518"/>
                  </a:lnTo>
                  <a:lnTo>
                    <a:pt x="345440" y="39735"/>
                  </a:lnTo>
                  <a:lnTo>
                    <a:pt x="377100" y="67206"/>
                  </a:lnTo>
                  <a:lnTo>
                    <a:pt x="397514" y="99645"/>
                  </a:lnTo>
                  <a:lnTo>
                    <a:pt x="404749" y="135762"/>
                  </a:lnTo>
                  <a:lnTo>
                    <a:pt x="397514" y="171836"/>
                  </a:lnTo>
                  <a:lnTo>
                    <a:pt x="377100" y="204263"/>
                  </a:lnTo>
                  <a:lnTo>
                    <a:pt x="345439" y="231743"/>
                  </a:lnTo>
                  <a:lnTo>
                    <a:pt x="304466" y="252979"/>
                  </a:lnTo>
                  <a:lnTo>
                    <a:pt x="256111" y="266672"/>
                  </a:lnTo>
                  <a:lnTo>
                    <a:pt x="202310" y="271525"/>
                  </a:lnTo>
                  <a:lnTo>
                    <a:pt x="148519" y="266672"/>
                  </a:lnTo>
                  <a:lnTo>
                    <a:pt x="100188" y="252979"/>
                  </a:lnTo>
                  <a:lnTo>
                    <a:pt x="59245" y="231743"/>
                  </a:lnTo>
                  <a:lnTo>
                    <a:pt x="27615" y="204263"/>
                  </a:lnTo>
                  <a:lnTo>
                    <a:pt x="7224" y="171836"/>
                  </a:lnTo>
                  <a:lnTo>
                    <a:pt x="0" y="135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138543" y="5115305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400988" y="5716587"/>
            <a:ext cx="415925" cy="279400"/>
            <a:chOff x="7400988" y="5716587"/>
            <a:chExt cx="415925" cy="279400"/>
          </a:xfrm>
        </p:grpSpPr>
        <p:sp>
          <p:nvSpPr>
            <p:cNvPr id="65" name="object 65"/>
            <p:cNvSpPr/>
            <p:nvPr/>
          </p:nvSpPr>
          <p:spPr>
            <a:xfrm>
              <a:off x="7405751" y="5721350"/>
              <a:ext cx="406400" cy="269875"/>
            </a:xfrm>
            <a:custGeom>
              <a:avLst/>
              <a:gdLst/>
              <a:ahLst/>
              <a:cxnLst/>
              <a:rect l="l" t="t" r="r" b="b"/>
              <a:pathLst>
                <a:path w="406400" h="269875">
                  <a:moveTo>
                    <a:pt x="203200" y="0"/>
                  </a:moveTo>
                  <a:lnTo>
                    <a:pt x="149166" y="4820"/>
                  </a:lnTo>
                  <a:lnTo>
                    <a:pt x="100621" y="18422"/>
                  </a:lnTo>
                  <a:lnTo>
                    <a:pt x="59499" y="39522"/>
                  </a:lnTo>
                  <a:lnTo>
                    <a:pt x="27733" y="66832"/>
                  </a:lnTo>
                  <a:lnTo>
                    <a:pt x="7255" y="99065"/>
                  </a:lnTo>
                  <a:lnTo>
                    <a:pt x="0" y="134937"/>
                  </a:lnTo>
                  <a:lnTo>
                    <a:pt x="7255" y="170809"/>
                  </a:lnTo>
                  <a:lnTo>
                    <a:pt x="27733" y="203042"/>
                  </a:lnTo>
                  <a:lnTo>
                    <a:pt x="59499" y="230352"/>
                  </a:lnTo>
                  <a:lnTo>
                    <a:pt x="100621" y="251452"/>
                  </a:lnTo>
                  <a:lnTo>
                    <a:pt x="149166" y="265054"/>
                  </a:lnTo>
                  <a:lnTo>
                    <a:pt x="203200" y="269875"/>
                  </a:lnTo>
                  <a:lnTo>
                    <a:pt x="257189" y="265054"/>
                  </a:lnTo>
                  <a:lnTo>
                    <a:pt x="305721" y="251452"/>
                  </a:lnTo>
                  <a:lnTo>
                    <a:pt x="346852" y="230352"/>
                  </a:lnTo>
                  <a:lnTo>
                    <a:pt x="378638" y="203042"/>
                  </a:lnTo>
                  <a:lnTo>
                    <a:pt x="399135" y="170809"/>
                  </a:lnTo>
                  <a:lnTo>
                    <a:pt x="406400" y="134937"/>
                  </a:lnTo>
                  <a:lnTo>
                    <a:pt x="399135" y="99065"/>
                  </a:lnTo>
                  <a:lnTo>
                    <a:pt x="378638" y="66832"/>
                  </a:lnTo>
                  <a:lnTo>
                    <a:pt x="346852" y="39522"/>
                  </a:lnTo>
                  <a:lnTo>
                    <a:pt x="305721" y="18422"/>
                  </a:lnTo>
                  <a:lnTo>
                    <a:pt x="257189" y="48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405751" y="5721350"/>
              <a:ext cx="406400" cy="269875"/>
            </a:xfrm>
            <a:custGeom>
              <a:avLst/>
              <a:gdLst/>
              <a:ahLst/>
              <a:cxnLst/>
              <a:rect l="l" t="t" r="r" b="b"/>
              <a:pathLst>
                <a:path w="406400" h="269875">
                  <a:moveTo>
                    <a:pt x="0" y="134937"/>
                  </a:moveTo>
                  <a:lnTo>
                    <a:pt x="27733" y="66832"/>
                  </a:lnTo>
                  <a:lnTo>
                    <a:pt x="59499" y="39522"/>
                  </a:lnTo>
                  <a:lnTo>
                    <a:pt x="100621" y="18422"/>
                  </a:lnTo>
                  <a:lnTo>
                    <a:pt x="149166" y="4820"/>
                  </a:lnTo>
                  <a:lnTo>
                    <a:pt x="203200" y="0"/>
                  </a:lnTo>
                  <a:lnTo>
                    <a:pt x="257189" y="4820"/>
                  </a:lnTo>
                  <a:lnTo>
                    <a:pt x="305721" y="18422"/>
                  </a:lnTo>
                  <a:lnTo>
                    <a:pt x="346852" y="39522"/>
                  </a:lnTo>
                  <a:lnTo>
                    <a:pt x="378638" y="66832"/>
                  </a:lnTo>
                  <a:lnTo>
                    <a:pt x="399135" y="99065"/>
                  </a:lnTo>
                  <a:lnTo>
                    <a:pt x="406400" y="134937"/>
                  </a:lnTo>
                  <a:lnTo>
                    <a:pt x="399135" y="170809"/>
                  </a:lnTo>
                  <a:lnTo>
                    <a:pt x="378638" y="203042"/>
                  </a:lnTo>
                  <a:lnTo>
                    <a:pt x="346852" y="230352"/>
                  </a:lnTo>
                  <a:lnTo>
                    <a:pt x="305721" y="251452"/>
                  </a:lnTo>
                  <a:lnTo>
                    <a:pt x="257189" y="265054"/>
                  </a:lnTo>
                  <a:lnTo>
                    <a:pt x="203200" y="269875"/>
                  </a:lnTo>
                  <a:lnTo>
                    <a:pt x="149166" y="265054"/>
                  </a:lnTo>
                  <a:lnTo>
                    <a:pt x="100621" y="251452"/>
                  </a:lnTo>
                  <a:lnTo>
                    <a:pt x="59499" y="230352"/>
                  </a:lnTo>
                  <a:lnTo>
                    <a:pt x="27733" y="203042"/>
                  </a:lnTo>
                  <a:lnTo>
                    <a:pt x="7255" y="170809"/>
                  </a:lnTo>
                  <a:lnTo>
                    <a:pt x="0" y="1349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537831" y="5692241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00214" y="5379973"/>
            <a:ext cx="215265" cy="349885"/>
          </a:xfrm>
          <a:custGeom>
            <a:avLst/>
            <a:gdLst/>
            <a:ahLst/>
            <a:cxnLst/>
            <a:rect l="l" t="t" r="r" b="b"/>
            <a:pathLst>
              <a:path w="215265" h="349885">
                <a:moveTo>
                  <a:pt x="170097" y="287449"/>
                </a:moveTo>
                <a:lnTo>
                  <a:pt x="143001" y="303860"/>
                </a:lnTo>
                <a:lnTo>
                  <a:pt x="215010" y="349313"/>
                </a:lnTo>
                <a:lnTo>
                  <a:pt x="210889" y="298284"/>
                </a:lnTo>
                <a:lnTo>
                  <a:pt x="176656" y="298284"/>
                </a:lnTo>
                <a:lnTo>
                  <a:pt x="170097" y="287449"/>
                </a:lnTo>
                <a:close/>
              </a:path>
              <a:path w="215265" h="349885">
                <a:moveTo>
                  <a:pt x="181001" y="280845"/>
                </a:moveTo>
                <a:lnTo>
                  <a:pt x="170097" y="287449"/>
                </a:lnTo>
                <a:lnTo>
                  <a:pt x="176656" y="298284"/>
                </a:lnTo>
                <a:lnTo>
                  <a:pt x="187578" y="291706"/>
                </a:lnTo>
                <a:lnTo>
                  <a:pt x="181001" y="280845"/>
                </a:lnTo>
                <a:close/>
              </a:path>
              <a:path w="215265" h="349885">
                <a:moveTo>
                  <a:pt x="208152" y="264401"/>
                </a:moveTo>
                <a:lnTo>
                  <a:pt x="181001" y="280845"/>
                </a:lnTo>
                <a:lnTo>
                  <a:pt x="187578" y="291706"/>
                </a:lnTo>
                <a:lnTo>
                  <a:pt x="176656" y="298284"/>
                </a:lnTo>
                <a:lnTo>
                  <a:pt x="210889" y="298284"/>
                </a:lnTo>
                <a:lnTo>
                  <a:pt x="208152" y="264401"/>
                </a:lnTo>
                <a:close/>
              </a:path>
              <a:path w="215265" h="349885">
                <a:moveTo>
                  <a:pt x="10921" y="0"/>
                </a:moveTo>
                <a:lnTo>
                  <a:pt x="0" y="6476"/>
                </a:lnTo>
                <a:lnTo>
                  <a:pt x="170097" y="287449"/>
                </a:lnTo>
                <a:lnTo>
                  <a:pt x="181001" y="280845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66317" y="6105550"/>
            <a:ext cx="51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3333CC"/>
                </a:solidFill>
                <a:latin typeface="Calibri"/>
                <a:cs typeface="Calibri"/>
              </a:rPr>
              <a:t>1.</a:t>
            </a:r>
            <a:r>
              <a:rPr sz="1800" b="1" spc="-1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spc="-25">
                <a:solidFill>
                  <a:srgbClr val="3333CC"/>
                </a:solidFill>
                <a:latin typeface="Calibri"/>
                <a:cs typeface="Calibri"/>
              </a:rPr>
              <a:t>zig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92045" y="5568051"/>
            <a:ext cx="836294" cy="8280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95"/>
              </a:spcBef>
            </a:pPr>
            <a:r>
              <a:rPr sz="1800" spc="-5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>
                <a:solidFill>
                  <a:srgbClr val="3333CC"/>
                </a:solidFill>
                <a:latin typeface="Calibri"/>
                <a:cs typeface="Calibri"/>
              </a:rPr>
              <a:t>2.</a:t>
            </a:r>
            <a:r>
              <a:rPr sz="1800" b="1" spc="25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3333CC"/>
                </a:solidFill>
                <a:latin typeface="Calibri"/>
                <a:cs typeface="Calibri"/>
              </a:rPr>
              <a:t>zig-</a:t>
            </a:r>
            <a:r>
              <a:rPr sz="1800" b="1" spc="-25">
                <a:solidFill>
                  <a:srgbClr val="3333CC"/>
                </a:solidFill>
                <a:latin typeface="Calibri"/>
                <a:cs typeface="Calibri"/>
              </a:rPr>
              <a:t>zig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256026" y="5534660"/>
            <a:ext cx="890269" cy="87249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270"/>
              </a:spcBef>
            </a:pPr>
            <a:r>
              <a:rPr sz="1800" spc="-5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>
                <a:solidFill>
                  <a:srgbClr val="3333CC"/>
                </a:solidFill>
                <a:latin typeface="Calibri"/>
                <a:cs typeface="Calibri"/>
              </a:rPr>
              <a:t>3.</a:t>
            </a:r>
            <a:r>
              <a:rPr sz="1800" b="1" spc="-1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333CC"/>
                </a:solidFill>
                <a:latin typeface="Calibri"/>
                <a:cs typeface="Calibri"/>
              </a:rPr>
              <a:t>zig-</a:t>
            </a:r>
            <a:r>
              <a:rPr sz="1800" b="1" spc="-25">
                <a:solidFill>
                  <a:srgbClr val="3333CC"/>
                </a:solidFill>
                <a:latin typeface="Calibri"/>
                <a:cs typeface="Calibri"/>
              </a:rPr>
              <a:t>zag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32503" y="5626859"/>
            <a:ext cx="889635" cy="79946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85"/>
              </a:spcBef>
            </a:pPr>
            <a:r>
              <a:rPr sz="1800" spc="-5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b="1">
                <a:solidFill>
                  <a:srgbClr val="3333CC"/>
                </a:solidFill>
                <a:latin typeface="Calibri"/>
                <a:cs typeface="Calibri"/>
              </a:rPr>
              <a:t>4. </a:t>
            </a:r>
            <a:r>
              <a:rPr sz="1800" b="1" spc="-10">
                <a:solidFill>
                  <a:srgbClr val="3333CC"/>
                </a:solidFill>
                <a:latin typeface="Calibri"/>
                <a:cs typeface="Calibri"/>
              </a:rPr>
              <a:t>zag-</a:t>
            </a:r>
            <a:r>
              <a:rPr sz="1800" b="1" spc="-25">
                <a:solidFill>
                  <a:srgbClr val="3333CC"/>
                </a:solidFill>
                <a:latin typeface="Calibri"/>
                <a:cs typeface="Calibri"/>
              </a:rPr>
              <a:t>zig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31153" y="6135725"/>
            <a:ext cx="943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3333CC"/>
                </a:solidFill>
                <a:latin typeface="Calibri"/>
                <a:cs typeface="Calibri"/>
              </a:rPr>
              <a:t>5. </a:t>
            </a:r>
            <a:r>
              <a:rPr sz="1800" b="1" spc="-10">
                <a:solidFill>
                  <a:srgbClr val="3333CC"/>
                </a:solidFill>
                <a:latin typeface="Calibri"/>
                <a:cs typeface="Calibri"/>
              </a:rPr>
              <a:t>zag-</a:t>
            </a:r>
            <a:r>
              <a:rPr sz="1800" b="1" spc="-25">
                <a:solidFill>
                  <a:srgbClr val="3333CC"/>
                </a:solidFill>
                <a:latin typeface="Calibri"/>
                <a:cs typeface="Calibri"/>
              </a:rPr>
              <a:t>zag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303134" y="6137249"/>
            <a:ext cx="56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3333CC"/>
                </a:solidFill>
                <a:latin typeface="Calibri"/>
                <a:cs typeface="Calibri"/>
              </a:rPr>
              <a:t>6.</a:t>
            </a:r>
            <a:r>
              <a:rPr sz="1800" b="1" spc="-1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spc="-25">
                <a:solidFill>
                  <a:srgbClr val="3333CC"/>
                </a:solidFill>
                <a:latin typeface="Calibri"/>
                <a:cs typeface="Calibri"/>
              </a:rPr>
              <a:t>zag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91869" y="1800453"/>
            <a:ext cx="5840095" cy="25869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X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olsun.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(ailesi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olan)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P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X’in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aile</a:t>
            </a:r>
            <a:r>
              <a:rPr sz="20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olsun.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X’in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ata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olsun.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arasındaki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düşünüldüğünde: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gitme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işlemine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“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zig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”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denilmektedir.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sola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gitme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işlemine</a:t>
            </a:r>
            <a:r>
              <a:rPr sz="20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“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zag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”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denilmektedir.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Toplam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6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farklı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durum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oluşabilir: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/>
              <a:t>Splay</a:t>
            </a:r>
            <a:r>
              <a:rPr sz="4000" spc="-150"/>
              <a:t> </a:t>
            </a:r>
            <a:r>
              <a:rPr sz="4000"/>
              <a:t>Ağaç</a:t>
            </a:r>
            <a:r>
              <a:rPr sz="4000" spc="-150"/>
              <a:t> </a:t>
            </a:r>
            <a:r>
              <a:rPr sz="4000" spc="-10"/>
              <a:t>İşlemleri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1765" y="2337942"/>
            <a:ext cx="6581775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45">
                <a:latin typeface="Calibri"/>
                <a:cs typeface="Calibri"/>
              </a:rPr>
              <a:t>X’e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erişildiğinde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6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tane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rotasyon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işleminden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birisi uygulanır: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  <a:tabLst>
                <a:tab pos="99123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45">
                <a:solidFill>
                  <a:srgbClr val="CD0066"/>
                </a:solidFill>
                <a:latin typeface="Calibri"/>
                <a:cs typeface="Calibri"/>
              </a:rPr>
              <a:t>Tek</a:t>
            </a:r>
            <a:r>
              <a:rPr sz="2200" spc="-40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Dönme</a:t>
            </a:r>
            <a:r>
              <a:rPr sz="2200" spc="-55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(X,</a:t>
            </a:r>
            <a:r>
              <a:rPr sz="2200" spc="-45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P’ye</a:t>
            </a:r>
            <a:r>
              <a:rPr sz="2200" spc="-45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sahip</a:t>
            </a:r>
            <a:r>
              <a:rPr sz="2200" spc="-70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ama</a:t>
            </a:r>
            <a:r>
              <a:rPr sz="2200" spc="-40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G’ye</a:t>
            </a:r>
            <a:r>
              <a:rPr sz="2200" spc="-35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sahip</a:t>
            </a:r>
            <a:r>
              <a:rPr sz="2200" spc="-70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CD0066"/>
                </a:solidFill>
                <a:latin typeface="Calibri"/>
                <a:cs typeface="Calibri"/>
              </a:rPr>
              <a:t>değil)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  <a:tabLst>
                <a:tab pos="13081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zig, </a:t>
            </a:r>
            <a:r>
              <a:rPr sz="2000" spc="-25">
                <a:solidFill>
                  <a:srgbClr val="0000FF"/>
                </a:solidFill>
                <a:latin typeface="Calibri"/>
                <a:cs typeface="Calibri"/>
              </a:rPr>
              <a:t>zag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99123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Çift</a:t>
            </a:r>
            <a:r>
              <a:rPr sz="2200" spc="-50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Dönme</a:t>
            </a:r>
            <a:r>
              <a:rPr sz="2200" spc="-45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(X</a:t>
            </a:r>
            <a:r>
              <a:rPr sz="2200" spc="-40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hem</a:t>
            </a:r>
            <a:r>
              <a:rPr sz="2200" spc="-30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P'ye</a:t>
            </a:r>
            <a:r>
              <a:rPr sz="2200" spc="-30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hem</a:t>
            </a:r>
            <a:r>
              <a:rPr sz="2200" spc="-30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de</a:t>
            </a:r>
            <a:r>
              <a:rPr sz="2200" spc="-35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CD0066"/>
                </a:solidFill>
                <a:latin typeface="Calibri"/>
                <a:cs typeface="Calibri"/>
              </a:rPr>
              <a:t>G’ye</a:t>
            </a:r>
            <a:r>
              <a:rPr sz="2200" spc="-30">
                <a:solidFill>
                  <a:srgbClr val="CD006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CD0066"/>
                </a:solidFill>
                <a:latin typeface="Calibri"/>
                <a:cs typeface="Calibri"/>
              </a:rPr>
              <a:t>sahip)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9"/>
              </a:spcBef>
              <a:tabLst>
                <a:tab pos="13081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zig-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zig,</a:t>
            </a:r>
            <a:r>
              <a:rPr sz="2000" spc="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zig-</a:t>
            </a:r>
            <a:r>
              <a:rPr sz="2000" spc="-25">
                <a:solidFill>
                  <a:srgbClr val="0000FF"/>
                </a:solidFill>
                <a:latin typeface="Calibri"/>
                <a:cs typeface="Calibri"/>
              </a:rPr>
              <a:t>zag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13081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zag-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zig,</a:t>
            </a:r>
            <a:r>
              <a:rPr sz="20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zag-</a:t>
            </a:r>
            <a:r>
              <a:rPr sz="2000" spc="-25">
                <a:solidFill>
                  <a:srgbClr val="0000FF"/>
                </a:solidFill>
                <a:latin typeface="Calibri"/>
                <a:cs typeface="Calibri"/>
              </a:rPr>
              <a:t>zag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4669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Splay</a:t>
            </a:r>
            <a:r>
              <a:rPr sz="3600" spc="-120"/>
              <a:t> </a:t>
            </a:r>
            <a:r>
              <a:rPr sz="3600"/>
              <a:t>Ağaçları:</a:t>
            </a:r>
            <a:r>
              <a:rPr sz="3600" spc="-110"/>
              <a:t> </a:t>
            </a:r>
            <a:r>
              <a:rPr sz="3600"/>
              <a:t>Zig</a:t>
            </a:r>
            <a:r>
              <a:rPr sz="3600" spc="-95"/>
              <a:t> </a:t>
            </a:r>
            <a:r>
              <a:rPr sz="3600" spc="-10"/>
              <a:t>İşlemi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1677161"/>
            <a:ext cx="6557645" cy="11233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6100" marR="340995" indent="-534035">
              <a:lnSpc>
                <a:spcPts val="2590"/>
              </a:lnSpc>
              <a:spcBef>
                <a:spcPts val="425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“Zig”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işlemi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AVL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ağacındaki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gibi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tek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döndürme işlemidir.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Örneğin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erişilen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elemanın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6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olduğu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düşünülürse.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765" y="4786248"/>
            <a:ext cx="6262370" cy="12331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10">
                <a:latin typeface="Calibri"/>
                <a:cs typeface="Calibri"/>
              </a:rPr>
              <a:t>“Zig-</a:t>
            </a:r>
            <a:r>
              <a:rPr sz="2400">
                <a:latin typeface="Calibri"/>
                <a:cs typeface="Calibri"/>
              </a:rPr>
              <a:t>Sağ”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işlemi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6’yı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köke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taşır.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Bir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sonraki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işlemde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6’ya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O(1)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erişilebilir.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AVL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ağacındaki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sağ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dönme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işlemi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ile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benzerdir.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8701" y="2919412"/>
            <a:ext cx="1024255" cy="1092835"/>
            <a:chOff x="1798701" y="2919412"/>
            <a:chExt cx="1024255" cy="1092835"/>
          </a:xfrm>
        </p:grpSpPr>
        <p:sp>
          <p:nvSpPr>
            <p:cNvPr id="6" name="object 6"/>
            <p:cNvSpPr/>
            <p:nvPr/>
          </p:nvSpPr>
          <p:spPr>
            <a:xfrm>
              <a:off x="1817751" y="3532251"/>
              <a:ext cx="662305" cy="460375"/>
            </a:xfrm>
            <a:custGeom>
              <a:avLst/>
              <a:gdLst/>
              <a:ahLst/>
              <a:cxnLst/>
              <a:rect l="l" t="t" r="r" b="b"/>
              <a:pathLst>
                <a:path w="662305" h="460375">
                  <a:moveTo>
                    <a:pt x="0" y="460375"/>
                  </a:moveTo>
                  <a:lnTo>
                    <a:pt x="661987" y="460375"/>
                  </a:lnTo>
                  <a:lnTo>
                    <a:pt x="661987" y="0"/>
                  </a:lnTo>
                  <a:lnTo>
                    <a:pt x="0" y="0"/>
                  </a:lnTo>
                  <a:lnTo>
                    <a:pt x="0" y="460375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7176" y="2924175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21" y="4150"/>
                  </a:lnTo>
                  <a:lnTo>
                    <a:pt x="145809" y="15974"/>
                  </a:lnTo>
                  <a:lnTo>
                    <a:pt x="97470" y="34529"/>
                  </a:lnTo>
                  <a:lnTo>
                    <a:pt x="57163" y="58874"/>
                  </a:lnTo>
                  <a:lnTo>
                    <a:pt x="26444" y="88066"/>
                  </a:lnTo>
                  <a:lnTo>
                    <a:pt x="6870" y="121164"/>
                  </a:lnTo>
                  <a:lnTo>
                    <a:pt x="0" y="157225"/>
                  </a:lnTo>
                  <a:lnTo>
                    <a:pt x="6870" y="193240"/>
                  </a:lnTo>
                  <a:lnTo>
                    <a:pt x="26444" y="226304"/>
                  </a:lnTo>
                  <a:lnTo>
                    <a:pt x="57163" y="255474"/>
                  </a:lnTo>
                  <a:lnTo>
                    <a:pt x="97470" y="279805"/>
                  </a:lnTo>
                  <a:lnTo>
                    <a:pt x="145809" y="298353"/>
                  </a:lnTo>
                  <a:lnTo>
                    <a:pt x="20062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7176" y="2924175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44" y="88066"/>
                  </a:lnTo>
                  <a:lnTo>
                    <a:pt x="57163" y="58874"/>
                  </a:lnTo>
                  <a:lnTo>
                    <a:pt x="97470" y="34529"/>
                  </a:lnTo>
                  <a:lnTo>
                    <a:pt x="145809" y="15974"/>
                  </a:lnTo>
                  <a:lnTo>
                    <a:pt x="20062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21" y="310174"/>
                  </a:lnTo>
                  <a:lnTo>
                    <a:pt x="145809" y="298353"/>
                  </a:lnTo>
                  <a:lnTo>
                    <a:pt x="97470" y="279805"/>
                  </a:lnTo>
                  <a:lnTo>
                    <a:pt x="57163" y="255474"/>
                  </a:lnTo>
                  <a:lnTo>
                    <a:pt x="26444" y="226304"/>
                  </a:lnTo>
                  <a:lnTo>
                    <a:pt x="6870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19604" y="292582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8012" y="3598862"/>
            <a:ext cx="528955" cy="323850"/>
            <a:chOff x="1878012" y="3598862"/>
            <a:chExt cx="528955" cy="323850"/>
          </a:xfrm>
        </p:grpSpPr>
        <p:sp>
          <p:nvSpPr>
            <p:cNvPr id="11" name="object 11"/>
            <p:cNvSpPr/>
            <p:nvPr/>
          </p:nvSpPr>
          <p:spPr>
            <a:xfrm>
              <a:off x="1882775" y="3603625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30" h="314325">
                  <a:moveTo>
                    <a:pt x="259587" y="0"/>
                  </a:moveTo>
                  <a:lnTo>
                    <a:pt x="200061" y="4150"/>
                  </a:lnTo>
                  <a:lnTo>
                    <a:pt x="145420" y="15971"/>
                  </a:lnTo>
                  <a:lnTo>
                    <a:pt x="97222" y="34519"/>
                  </a:lnTo>
                  <a:lnTo>
                    <a:pt x="57023" y="58850"/>
                  </a:lnTo>
                  <a:lnTo>
                    <a:pt x="26381" y="88020"/>
                  </a:lnTo>
                  <a:lnTo>
                    <a:pt x="6855" y="121084"/>
                  </a:lnTo>
                  <a:lnTo>
                    <a:pt x="0" y="157099"/>
                  </a:lnTo>
                  <a:lnTo>
                    <a:pt x="6855" y="193160"/>
                  </a:lnTo>
                  <a:lnTo>
                    <a:pt x="26381" y="226258"/>
                  </a:lnTo>
                  <a:lnTo>
                    <a:pt x="57023" y="255450"/>
                  </a:lnTo>
                  <a:lnTo>
                    <a:pt x="97222" y="279795"/>
                  </a:lnTo>
                  <a:lnTo>
                    <a:pt x="145420" y="298350"/>
                  </a:lnTo>
                  <a:lnTo>
                    <a:pt x="200061" y="310174"/>
                  </a:lnTo>
                  <a:lnTo>
                    <a:pt x="259587" y="314325"/>
                  </a:lnTo>
                  <a:lnTo>
                    <a:pt x="319074" y="310174"/>
                  </a:lnTo>
                  <a:lnTo>
                    <a:pt x="373699" y="298350"/>
                  </a:lnTo>
                  <a:lnTo>
                    <a:pt x="421900" y="279795"/>
                  </a:lnTo>
                  <a:lnTo>
                    <a:pt x="462112" y="255450"/>
                  </a:lnTo>
                  <a:lnTo>
                    <a:pt x="492771" y="226258"/>
                  </a:lnTo>
                  <a:lnTo>
                    <a:pt x="512314" y="193160"/>
                  </a:lnTo>
                  <a:lnTo>
                    <a:pt x="519175" y="157099"/>
                  </a:lnTo>
                  <a:lnTo>
                    <a:pt x="512314" y="121084"/>
                  </a:lnTo>
                  <a:lnTo>
                    <a:pt x="492771" y="88020"/>
                  </a:lnTo>
                  <a:lnTo>
                    <a:pt x="462112" y="58850"/>
                  </a:lnTo>
                  <a:lnTo>
                    <a:pt x="421900" y="34519"/>
                  </a:lnTo>
                  <a:lnTo>
                    <a:pt x="373699" y="15971"/>
                  </a:lnTo>
                  <a:lnTo>
                    <a:pt x="319074" y="4150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2775" y="3603625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30" h="314325">
                  <a:moveTo>
                    <a:pt x="0" y="157099"/>
                  </a:moveTo>
                  <a:lnTo>
                    <a:pt x="26381" y="88020"/>
                  </a:lnTo>
                  <a:lnTo>
                    <a:pt x="57023" y="58850"/>
                  </a:lnTo>
                  <a:lnTo>
                    <a:pt x="97222" y="34519"/>
                  </a:lnTo>
                  <a:lnTo>
                    <a:pt x="145420" y="15971"/>
                  </a:lnTo>
                  <a:lnTo>
                    <a:pt x="200061" y="4150"/>
                  </a:lnTo>
                  <a:lnTo>
                    <a:pt x="259587" y="0"/>
                  </a:lnTo>
                  <a:lnTo>
                    <a:pt x="319074" y="4150"/>
                  </a:lnTo>
                  <a:lnTo>
                    <a:pt x="373699" y="15971"/>
                  </a:lnTo>
                  <a:lnTo>
                    <a:pt x="421900" y="34519"/>
                  </a:lnTo>
                  <a:lnTo>
                    <a:pt x="462112" y="58850"/>
                  </a:lnTo>
                  <a:lnTo>
                    <a:pt x="492771" y="88020"/>
                  </a:lnTo>
                  <a:lnTo>
                    <a:pt x="512314" y="121084"/>
                  </a:lnTo>
                  <a:lnTo>
                    <a:pt x="519175" y="157099"/>
                  </a:lnTo>
                  <a:lnTo>
                    <a:pt x="512314" y="193160"/>
                  </a:lnTo>
                  <a:lnTo>
                    <a:pt x="492771" y="226258"/>
                  </a:lnTo>
                  <a:lnTo>
                    <a:pt x="462112" y="255450"/>
                  </a:lnTo>
                  <a:lnTo>
                    <a:pt x="421900" y="279795"/>
                  </a:lnTo>
                  <a:lnTo>
                    <a:pt x="373699" y="298350"/>
                  </a:lnTo>
                  <a:lnTo>
                    <a:pt x="319074" y="310174"/>
                  </a:lnTo>
                  <a:lnTo>
                    <a:pt x="259587" y="314325"/>
                  </a:lnTo>
                  <a:lnTo>
                    <a:pt x="200061" y="310174"/>
                  </a:lnTo>
                  <a:lnTo>
                    <a:pt x="145420" y="298350"/>
                  </a:lnTo>
                  <a:lnTo>
                    <a:pt x="97222" y="279795"/>
                  </a:lnTo>
                  <a:lnTo>
                    <a:pt x="57023" y="255450"/>
                  </a:lnTo>
                  <a:lnTo>
                    <a:pt x="26381" y="226258"/>
                  </a:lnTo>
                  <a:lnTo>
                    <a:pt x="6855" y="193160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66925" y="36055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32138" y="3582987"/>
            <a:ext cx="530225" cy="323850"/>
            <a:chOff x="2632138" y="3582987"/>
            <a:chExt cx="530225" cy="323850"/>
          </a:xfrm>
        </p:grpSpPr>
        <p:sp>
          <p:nvSpPr>
            <p:cNvPr id="15" name="object 15"/>
            <p:cNvSpPr/>
            <p:nvPr/>
          </p:nvSpPr>
          <p:spPr>
            <a:xfrm>
              <a:off x="2636901" y="3587750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21" y="4150"/>
                  </a:lnTo>
                  <a:lnTo>
                    <a:pt x="145809" y="15974"/>
                  </a:lnTo>
                  <a:lnTo>
                    <a:pt x="97470" y="34529"/>
                  </a:lnTo>
                  <a:lnTo>
                    <a:pt x="57163" y="58874"/>
                  </a:lnTo>
                  <a:lnTo>
                    <a:pt x="26444" y="88066"/>
                  </a:lnTo>
                  <a:lnTo>
                    <a:pt x="6870" y="121164"/>
                  </a:lnTo>
                  <a:lnTo>
                    <a:pt x="0" y="157225"/>
                  </a:lnTo>
                  <a:lnTo>
                    <a:pt x="6870" y="193240"/>
                  </a:lnTo>
                  <a:lnTo>
                    <a:pt x="26444" y="226304"/>
                  </a:lnTo>
                  <a:lnTo>
                    <a:pt x="57163" y="255474"/>
                  </a:lnTo>
                  <a:lnTo>
                    <a:pt x="97470" y="279805"/>
                  </a:lnTo>
                  <a:lnTo>
                    <a:pt x="145809" y="298353"/>
                  </a:lnTo>
                  <a:lnTo>
                    <a:pt x="20062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36901" y="3587750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44" y="88066"/>
                  </a:lnTo>
                  <a:lnTo>
                    <a:pt x="57163" y="58874"/>
                  </a:lnTo>
                  <a:lnTo>
                    <a:pt x="97470" y="34529"/>
                  </a:lnTo>
                  <a:lnTo>
                    <a:pt x="145809" y="15974"/>
                  </a:lnTo>
                  <a:lnTo>
                    <a:pt x="20062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21" y="310174"/>
                  </a:lnTo>
                  <a:lnTo>
                    <a:pt x="145809" y="298353"/>
                  </a:lnTo>
                  <a:lnTo>
                    <a:pt x="97470" y="279805"/>
                  </a:lnTo>
                  <a:lnTo>
                    <a:pt x="57163" y="255474"/>
                  </a:lnTo>
                  <a:lnTo>
                    <a:pt x="26444" y="226304"/>
                  </a:lnTo>
                  <a:lnTo>
                    <a:pt x="6870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59455" y="358978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85912" y="3225419"/>
            <a:ext cx="1335405" cy="1391285"/>
            <a:chOff x="1585912" y="3225419"/>
            <a:chExt cx="1335405" cy="1391285"/>
          </a:xfrm>
        </p:grpSpPr>
        <p:sp>
          <p:nvSpPr>
            <p:cNvPr id="19" name="object 19"/>
            <p:cNvSpPr/>
            <p:nvPr/>
          </p:nvSpPr>
          <p:spPr>
            <a:xfrm>
              <a:off x="2195576" y="3225418"/>
              <a:ext cx="725805" cy="392430"/>
            </a:xfrm>
            <a:custGeom>
              <a:avLst/>
              <a:gdLst/>
              <a:ahLst/>
              <a:cxnLst/>
              <a:rect l="l" t="t" r="r" b="b"/>
              <a:pathLst>
                <a:path w="725805" h="392429">
                  <a:moveTo>
                    <a:pt x="264033" y="7112"/>
                  </a:moveTo>
                  <a:lnTo>
                    <a:pt x="253365" y="0"/>
                  </a:lnTo>
                  <a:lnTo>
                    <a:pt x="36893" y="325564"/>
                  </a:lnTo>
                  <a:lnTo>
                    <a:pt x="10414" y="307987"/>
                  </a:lnTo>
                  <a:lnTo>
                    <a:pt x="0" y="392430"/>
                  </a:lnTo>
                  <a:lnTo>
                    <a:pt x="73914" y="350151"/>
                  </a:lnTo>
                  <a:lnTo>
                    <a:pt x="63385" y="343154"/>
                  </a:lnTo>
                  <a:lnTo>
                    <a:pt x="47434" y="332562"/>
                  </a:lnTo>
                  <a:lnTo>
                    <a:pt x="264033" y="7112"/>
                  </a:lnTo>
                  <a:close/>
                </a:path>
                <a:path w="725805" h="392429">
                  <a:moveTo>
                    <a:pt x="725424" y="392430"/>
                  </a:moveTo>
                  <a:lnTo>
                    <a:pt x="723150" y="340106"/>
                  </a:lnTo>
                  <a:lnTo>
                    <a:pt x="721741" y="307352"/>
                  </a:lnTo>
                  <a:lnTo>
                    <a:pt x="693978" y="322783"/>
                  </a:lnTo>
                  <a:lnTo>
                    <a:pt x="516636" y="3683"/>
                  </a:lnTo>
                  <a:lnTo>
                    <a:pt x="505587" y="9779"/>
                  </a:lnTo>
                  <a:lnTo>
                    <a:pt x="682802" y="329006"/>
                  </a:lnTo>
                  <a:lnTo>
                    <a:pt x="655066" y="344424"/>
                  </a:lnTo>
                  <a:lnTo>
                    <a:pt x="725424" y="392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0675" y="4297426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1"/>
                  </a:lnTo>
                  <a:lnTo>
                    <a:pt x="97524" y="34519"/>
                  </a:lnTo>
                  <a:lnTo>
                    <a:pt x="57203" y="58850"/>
                  </a:lnTo>
                  <a:lnTo>
                    <a:pt x="26466" y="88020"/>
                  </a:lnTo>
                  <a:lnTo>
                    <a:pt x="6877" y="121084"/>
                  </a:lnTo>
                  <a:lnTo>
                    <a:pt x="0" y="157099"/>
                  </a:lnTo>
                  <a:lnTo>
                    <a:pt x="6877" y="193120"/>
                  </a:lnTo>
                  <a:lnTo>
                    <a:pt x="26466" y="226202"/>
                  </a:lnTo>
                  <a:lnTo>
                    <a:pt x="57203" y="255396"/>
                  </a:lnTo>
                  <a:lnTo>
                    <a:pt x="97524" y="279755"/>
                  </a:lnTo>
                  <a:lnTo>
                    <a:pt x="145864" y="298328"/>
                  </a:lnTo>
                  <a:lnTo>
                    <a:pt x="200661" y="310167"/>
                  </a:lnTo>
                  <a:lnTo>
                    <a:pt x="260350" y="314325"/>
                  </a:lnTo>
                  <a:lnTo>
                    <a:pt x="320038" y="310167"/>
                  </a:lnTo>
                  <a:lnTo>
                    <a:pt x="374835" y="298328"/>
                  </a:lnTo>
                  <a:lnTo>
                    <a:pt x="423175" y="279755"/>
                  </a:lnTo>
                  <a:lnTo>
                    <a:pt x="463496" y="255396"/>
                  </a:lnTo>
                  <a:lnTo>
                    <a:pt x="494233" y="226202"/>
                  </a:lnTo>
                  <a:lnTo>
                    <a:pt x="513822" y="193120"/>
                  </a:lnTo>
                  <a:lnTo>
                    <a:pt x="520700" y="157099"/>
                  </a:lnTo>
                  <a:lnTo>
                    <a:pt x="513822" y="121084"/>
                  </a:lnTo>
                  <a:lnTo>
                    <a:pt x="494233" y="88020"/>
                  </a:lnTo>
                  <a:lnTo>
                    <a:pt x="463496" y="58850"/>
                  </a:lnTo>
                  <a:lnTo>
                    <a:pt x="423175" y="34519"/>
                  </a:lnTo>
                  <a:lnTo>
                    <a:pt x="374835" y="15971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0675" y="4297426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099"/>
                  </a:moveTo>
                  <a:lnTo>
                    <a:pt x="26466" y="88020"/>
                  </a:lnTo>
                  <a:lnTo>
                    <a:pt x="57203" y="58850"/>
                  </a:lnTo>
                  <a:lnTo>
                    <a:pt x="97524" y="34519"/>
                  </a:lnTo>
                  <a:lnTo>
                    <a:pt x="145864" y="15971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1"/>
                  </a:lnTo>
                  <a:lnTo>
                    <a:pt x="423175" y="34519"/>
                  </a:lnTo>
                  <a:lnTo>
                    <a:pt x="463496" y="58850"/>
                  </a:lnTo>
                  <a:lnTo>
                    <a:pt x="494233" y="88020"/>
                  </a:lnTo>
                  <a:lnTo>
                    <a:pt x="513822" y="121084"/>
                  </a:lnTo>
                  <a:lnTo>
                    <a:pt x="520700" y="157099"/>
                  </a:lnTo>
                  <a:lnTo>
                    <a:pt x="513822" y="193120"/>
                  </a:lnTo>
                  <a:lnTo>
                    <a:pt x="494233" y="226202"/>
                  </a:lnTo>
                  <a:lnTo>
                    <a:pt x="463496" y="255396"/>
                  </a:lnTo>
                  <a:lnTo>
                    <a:pt x="423175" y="279755"/>
                  </a:lnTo>
                  <a:lnTo>
                    <a:pt x="374835" y="298328"/>
                  </a:lnTo>
                  <a:lnTo>
                    <a:pt x="320038" y="310167"/>
                  </a:lnTo>
                  <a:lnTo>
                    <a:pt x="260350" y="314325"/>
                  </a:lnTo>
                  <a:lnTo>
                    <a:pt x="200661" y="310167"/>
                  </a:lnTo>
                  <a:lnTo>
                    <a:pt x="145864" y="298328"/>
                  </a:lnTo>
                  <a:lnTo>
                    <a:pt x="97524" y="279755"/>
                  </a:lnTo>
                  <a:lnTo>
                    <a:pt x="57203" y="255396"/>
                  </a:lnTo>
                  <a:lnTo>
                    <a:pt x="26466" y="226202"/>
                  </a:lnTo>
                  <a:lnTo>
                    <a:pt x="6877" y="193120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75586" y="429928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19337" y="4270438"/>
            <a:ext cx="528955" cy="325755"/>
            <a:chOff x="2319337" y="4270438"/>
            <a:chExt cx="528955" cy="325755"/>
          </a:xfrm>
        </p:grpSpPr>
        <p:sp>
          <p:nvSpPr>
            <p:cNvPr id="24" name="object 24"/>
            <p:cNvSpPr/>
            <p:nvPr/>
          </p:nvSpPr>
          <p:spPr>
            <a:xfrm>
              <a:off x="2324100" y="4275201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30" h="316229">
                  <a:moveTo>
                    <a:pt x="259587" y="0"/>
                  </a:moveTo>
                  <a:lnTo>
                    <a:pt x="200061" y="4165"/>
                  </a:lnTo>
                  <a:lnTo>
                    <a:pt x="145420" y="16033"/>
                  </a:lnTo>
                  <a:lnTo>
                    <a:pt x="97222" y="34659"/>
                  </a:lnTo>
                  <a:lnTo>
                    <a:pt x="57023" y="59099"/>
                  </a:lnTo>
                  <a:lnTo>
                    <a:pt x="26381" y="88409"/>
                  </a:lnTo>
                  <a:lnTo>
                    <a:pt x="6855" y="121644"/>
                  </a:lnTo>
                  <a:lnTo>
                    <a:pt x="0" y="157861"/>
                  </a:lnTo>
                  <a:lnTo>
                    <a:pt x="6855" y="194084"/>
                  </a:lnTo>
                  <a:lnTo>
                    <a:pt x="26381" y="227337"/>
                  </a:lnTo>
                  <a:lnTo>
                    <a:pt x="57023" y="256672"/>
                  </a:lnTo>
                  <a:lnTo>
                    <a:pt x="97222" y="281139"/>
                  </a:lnTo>
                  <a:lnTo>
                    <a:pt x="145420" y="299789"/>
                  </a:lnTo>
                  <a:lnTo>
                    <a:pt x="200061" y="311676"/>
                  </a:lnTo>
                  <a:lnTo>
                    <a:pt x="259587" y="315849"/>
                  </a:lnTo>
                  <a:lnTo>
                    <a:pt x="319074" y="311676"/>
                  </a:lnTo>
                  <a:lnTo>
                    <a:pt x="373699" y="299789"/>
                  </a:lnTo>
                  <a:lnTo>
                    <a:pt x="421900" y="281139"/>
                  </a:lnTo>
                  <a:lnTo>
                    <a:pt x="462112" y="256672"/>
                  </a:lnTo>
                  <a:lnTo>
                    <a:pt x="492771" y="227337"/>
                  </a:lnTo>
                  <a:lnTo>
                    <a:pt x="512314" y="194084"/>
                  </a:lnTo>
                  <a:lnTo>
                    <a:pt x="519175" y="157861"/>
                  </a:lnTo>
                  <a:lnTo>
                    <a:pt x="512314" y="121644"/>
                  </a:lnTo>
                  <a:lnTo>
                    <a:pt x="492771" y="88409"/>
                  </a:lnTo>
                  <a:lnTo>
                    <a:pt x="462112" y="59099"/>
                  </a:lnTo>
                  <a:lnTo>
                    <a:pt x="421900" y="34659"/>
                  </a:lnTo>
                  <a:lnTo>
                    <a:pt x="373699" y="16033"/>
                  </a:lnTo>
                  <a:lnTo>
                    <a:pt x="319074" y="4165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4100" y="4275201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30" h="316229">
                  <a:moveTo>
                    <a:pt x="0" y="157861"/>
                  </a:moveTo>
                  <a:lnTo>
                    <a:pt x="26381" y="88409"/>
                  </a:lnTo>
                  <a:lnTo>
                    <a:pt x="57023" y="59099"/>
                  </a:lnTo>
                  <a:lnTo>
                    <a:pt x="97222" y="34659"/>
                  </a:lnTo>
                  <a:lnTo>
                    <a:pt x="145420" y="16033"/>
                  </a:lnTo>
                  <a:lnTo>
                    <a:pt x="200061" y="4165"/>
                  </a:lnTo>
                  <a:lnTo>
                    <a:pt x="259587" y="0"/>
                  </a:lnTo>
                  <a:lnTo>
                    <a:pt x="319074" y="4165"/>
                  </a:lnTo>
                  <a:lnTo>
                    <a:pt x="373699" y="16033"/>
                  </a:lnTo>
                  <a:lnTo>
                    <a:pt x="421900" y="34659"/>
                  </a:lnTo>
                  <a:lnTo>
                    <a:pt x="462112" y="59099"/>
                  </a:lnTo>
                  <a:lnTo>
                    <a:pt x="492771" y="88409"/>
                  </a:lnTo>
                  <a:lnTo>
                    <a:pt x="512314" y="121644"/>
                  </a:lnTo>
                  <a:lnTo>
                    <a:pt x="519175" y="157861"/>
                  </a:lnTo>
                  <a:lnTo>
                    <a:pt x="512314" y="194084"/>
                  </a:lnTo>
                  <a:lnTo>
                    <a:pt x="492771" y="227337"/>
                  </a:lnTo>
                  <a:lnTo>
                    <a:pt x="462112" y="256672"/>
                  </a:lnTo>
                  <a:lnTo>
                    <a:pt x="421900" y="281139"/>
                  </a:lnTo>
                  <a:lnTo>
                    <a:pt x="373699" y="299789"/>
                  </a:lnTo>
                  <a:lnTo>
                    <a:pt x="319074" y="311676"/>
                  </a:lnTo>
                  <a:lnTo>
                    <a:pt x="259587" y="315849"/>
                  </a:lnTo>
                  <a:lnTo>
                    <a:pt x="200061" y="311676"/>
                  </a:lnTo>
                  <a:lnTo>
                    <a:pt x="145420" y="299789"/>
                  </a:lnTo>
                  <a:lnTo>
                    <a:pt x="97222" y="281139"/>
                  </a:lnTo>
                  <a:lnTo>
                    <a:pt x="57023" y="256672"/>
                  </a:lnTo>
                  <a:lnTo>
                    <a:pt x="26381" y="227337"/>
                  </a:lnTo>
                  <a:lnTo>
                    <a:pt x="6855" y="194084"/>
                  </a:lnTo>
                  <a:lnTo>
                    <a:pt x="0" y="157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45766" y="427799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38325" y="3687762"/>
            <a:ext cx="4763135" cy="589280"/>
            <a:chOff x="1838325" y="3687762"/>
            <a:chExt cx="4763135" cy="589280"/>
          </a:xfrm>
        </p:grpSpPr>
        <p:sp>
          <p:nvSpPr>
            <p:cNvPr id="28" name="object 28"/>
            <p:cNvSpPr/>
            <p:nvPr/>
          </p:nvSpPr>
          <p:spPr>
            <a:xfrm>
              <a:off x="1838325" y="3895724"/>
              <a:ext cx="669925" cy="381000"/>
            </a:xfrm>
            <a:custGeom>
              <a:avLst/>
              <a:gdLst/>
              <a:ahLst/>
              <a:cxnLst/>
              <a:rect l="l" t="t" r="r" b="b"/>
              <a:pathLst>
                <a:path w="669925" h="381000">
                  <a:moveTo>
                    <a:pt x="213360" y="43053"/>
                  </a:moveTo>
                  <a:lnTo>
                    <a:pt x="202565" y="36322"/>
                  </a:lnTo>
                  <a:lnTo>
                    <a:pt x="34150" y="312648"/>
                  </a:lnTo>
                  <a:lnTo>
                    <a:pt x="7112" y="296164"/>
                  </a:lnTo>
                  <a:lnTo>
                    <a:pt x="0" y="381000"/>
                  </a:lnTo>
                  <a:lnTo>
                    <a:pt x="72136" y="335788"/>
                  </a:lnTo>
                  <a:lnTo>
                    <a:pt x="62750" y="330073"/>
                  </a:lnTo>
                  <a:lnTo>
                    <a:pt x="45046" y="319290"/>
                  </a:lnTo>
                  <a:lnTo>
                    <a:pt x="213360" y="43053"/>
                  </a:lnTo>
                  <a:close/>
                </a:path>
                <a:path w="669925" h="381000">
                  <a:moveTo>
                    <a:pt x="669925" y="381000"/>
                  </a:moveTo>
                  <a:lnTo>
                    <a:pt x="666902" y="329184"/>
                  </a:lnTo>
                  <a:lnTo>
                    <a:pt x="664972" y="295910"/>
                  </a:lnTo>
                  <a:lnTo>
                    <a:pt x="637413" y="311810"/>
                  </a:lnTo>
                  <a:lnTo>
                    <a:pt x="457962" y="0"/>
                  </a:lnTo>
                  <a:lnTo>
                    <a:pt x="446913" y="6350"/>
                  </a:lnTo>
                  <a:lnTo>
                    <a:pt x="626376" y="318185"/>
                  </a:lnTo>
                  <a:lnTo>
                    <a:pt x="598932" y="334010"/>
                  </a:lnTo>
                  <a:lnTo>
                    <a:pt x="669925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75426" y="3692525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21" y="4150"/>
                  </a:lnTo>
                  <a:lnTo>
                    <a:pt x="145809" y="15974"/>
                  </a:lnTo>
                  <a:lnTo>
                    <a:pt x="97470" y="34529"/>
                  </a:lnTo>
                  <a:lnTo>
                    <a:pt x="57163" y="58874"/>
                  </a:lnTo>
                  <a:lnTo>
                    <a:pt x="26444" y="88066"/>
                  </a:lnTo>
                  <a:lnTo>
                    <a:pt x="6870" y="121164"/>
                  </a:lnTo>
                  <a:lnTo>
                    <a:pt x="0" y="157225"/>
                  </a:lnTo>
                  <a:lnTo>
                    <a:pt x="6870" y="193240"/>
                  </a:lnTo>
                  <a:lnTo>
                    <a:pt x="26444" y="226304"/>
                  </a:lnTo>
                  <a:lnTo>
                    <a:pt x="57163" y="255474"/>
                  </a:lnTo>
                  <a:lnTo>
                    <a:pt x="97470" y="279805"/>
                  </a:lnTo>
                  <a:lnTo>
                    <a:pt x="145809" y="298353"/>
                  </a:lnTo>
                  <a:lnTo>
                    <a:pt x="20062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75426" y="3692525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44" y="88066"/>
                  </a:lnTo>
                  <a:lnTo>
                    <a:pt x="57163" y="58874"/>
                  </a:lnTo>
                  <a:lnTo>
                    <a:pt x="97470" y="34529"/>
                  </a:lnTo>
                  <a:lnTo>
                    <a:pt x="145809" y="15974"/>
                  </a:lnTo>
                  <a:lnTo>
                    <a:pt x="20062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21" y="310174"/>
                  </a:lnTo>
                  <a:lnTo>
                    <a:pt x="145809" y="298353"/>
                  </a:lnTo>
                  <a:lnTo>
                    <a:pt x="97470" y="279805"/>
                  </a:lnTo>
                  <a:lnTo>
                    <a:pt x="57163" y="255474"/>
                  </a:lnTo>
                  <a:lnTo>
                    <a:pt x="26444" y="226304"/>
                  </a:lnTo>
                  <a:lnTo>
                    <a:pt x="6870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198489" y="369455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43562" y="3043237"/>
            <a:ext cx="528955" cy="323850"/>
            <a:chOff x="5643562" y="3043237"/>
            <a:chExt cx="528955" cy="323850"/>
          </a:xfrm>
        </p:grpSpPr>
        <p:sp>
          <p:nvSpPr>
            <p:cNvPr id="33" name="object 33"/>
            <p:cNvSpPr/>
            <p:nvPr/>
          </p:nvSpPr>
          <p:spPr>
            <a:xfrm>
              <a:off x="5648325" y="3048000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29" h="314325">
                  <a:moveTo>
                    <a:pt x="259587" y="0"/>
                  </a:moveTo>
                  <a:lnTo>
                    <a:pt x="200061" y="4150"/>
                  </a:lnTo>
                  <a:lnTo>
                    <a:pt x="145420" y="15974"/>
                  </a:lnTo>
                  <a:lnTo>
                    <a:pt x="97222" y="34529"/>
                  </a:lnTo>
                  <a:lnTo>
                    <a:pt x="57023" y="58874"/>
                  </a:lnTo>
                  <a:lnTo>
                    <a:pt x="26381" y="88066"/>
                  </a:lnTo>
                  <a:lnTo>
                    <a:pt x="6855" y="121164"/>
                  </a:lnTo>
                  <a:lnTo>
                    <a:pt x="0" y="157225"/>
                  </a:lnTo>
                  <a:lnTo>
                    <a:pt x="6855" y="193240"/>
                  </a:lnTo>
                  <a:lnTo>
                    <a:pt x="26381" y="226304"/>
                  </a:lnTo>
                  <a:lnTo>
                    <a:pt x="57023" y="255474"/>
                  </a:lnTo>
                  <a:lnTo>
                    <a:pt x="97222" y="279805"/>
                  </a:lnTo>
                  <a:lnTo>
                    <a:pt x="145420" y="298353"/>
                  </a:lnTo>
                  <a:lnTo>
                    <a:pt x="200061" y="310174"/>
                  </a:lnTo>
                  <a:lnTo>
                    <a:pt x="259587" y="314325"/>
                  </a:lnTo>
                  <a:lnTo>
                    <a:pt x="319074" y="310174"/>
                  </a:lnTo>
                  <a:lnTo>
                    <a:pt x="373699" y="298353"/>
                  </a:lnTo>
                  <a:lnTo>
                    <a:pt x="421900" y="279805"/>
                  </a:lnTo>
                  <a:lnTo>
                    <a:pt x="462112" y="255474"/>
                  </a:lnTo>
                  <a:lnTo>
                    <a:pt x="492771" y="226304"/>
                  </a:lnTo>
                  <a:lnTo>
                    <a:pt x="512314" y="193240"/>
                  </a:lnTo>
                  <a:lnTo>
                    <a:pt x="519175" y="157225"/>
                  </a:lnTo>
                  <a:lnTo>
                    <a:pt x="512314" y="121164"/>
                  </a:lnTo>
                  <a:lnTo>
                    <a:pt x="492771" y="88066"/>
                  </a:lnTo>
                  <a:lnTo>
                    <a:pt x="462112" y="58874"/>
                  </a:lnTo>
                  <a:lnTo>
                    <a:pt x="421900" y="34529"/>
                  </a:lnTo>
                  <a:lnTo>
                    <a:pt x="373699" y="15974"/>
                  </a:lnTo>
                  <a:lnTo>
                    <a:pt x="319074" y="4150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8325" y="3048000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29" h="314325">
                  <a:moveTo>
                    <a:pt x="0" y="157225"/>
                  </a:moveTo>
                  <a:lnTo>
                    <a:pt x="26381" y="88066"/>
                  </a:lnTo>
                  <a:lnTo>
                    <a:pt x="57023" y="58874"/>
                  </a:lnTo>
                  <a:lnTo>
                    <a:pt x="97222" y="34529"/>
                  </a:lnTo>
                  <a:lnTo>
                    <a:pt x="145420" y="15974"/>
                  </a:lnTo>
                  <a:lnTo>
                    <a:pt x="200061" y="4150"/>
                  </a:lnTo>
                  <a:lnTo>
                    <a:pt x="259587" y="0"/>
                  </a:lnTo>
                  <a:lnTo>
                    <a:pt x="319074" y="4150"/>
                  </a:lnTo>
                  <a:lnTo>
                    <a:pt x="373699" y="15974"/>
                  </a:lnTo>
                  <a:lnTo>
                    <a:pt x="421900" y="34529"/>
                  </a:lnTo>
                  <a:lnTo>
                    <a:pt x="462112" y="58874"/>
                  </a:lnTo>
                  <a:lnTo>
                    <a:pt x="492771" y="88066"/>
                  </a:lnTo>
                  <a:lnTo>
                    <a:pt x="512314" y="121164"/>
                  </a:lnTo>
                  <a:lnTo>
                    <a:pt x="519175" y="157225"/>
                  </a:lnTo>
                  <a:lnTo>
                    <a:pt x="512314" y="193240"/>
                  </a:lnTo>
                  <a:lnTo>
                    <a:pt x="492771" y="226304"/>
                  </a:lnTo>
                  <a:lnTo>
                    <a:pt x="462112" y="255474"/>
                  </a:lnTo>
                  <a:lnTo>
                    <a:pt x="421900" y="279805"/>
                  </a:lnTo>
                  <a:lnTo>
                    <a:pt x="373699" y="298353"/>
                  </a:lnTo>
                  <a:lnTo>
                    <a:pt x="319074" y="310174"/>
                  </a:lnTo>
                  <a:lnTo>
                    <a:pt x="259587" y="314325"/>
                  </a:lnTo>
                  <a:lnTo>
                    <a:pt x="200061" y="310174"/>
                  </a:lnTo>
                  <a:lnTo>
                    <a:pt x="145420" y="298353"/>
                  </a:lnTo>
                  <a:lnTo>
                    <a:pt x="97222" y="279805"/>
                  </a:lnTo>
                  <a:lnTo>
                    <a:pt x="57023" y="255474"/>
                  </a:lnTo>
                  <a:lnTo>
                    <a:pt x="26381" y="226304"/>
                  </a:lnTo>
                  <a:lnTo>
                    <a:pt x="6855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33109" y="304990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42087" y="4316412"/>
            <a:ext cx="530225" cy="323850"/>
            <a:chOff x="6542087" y="4316412"/>
            <a:chExt cx="530225" cy="323850"/>
          </a:xfrm>
        </p:grpSpPr>
        <p:sp>
          <p:nvSpPr>
            <p:cNvPr id="37" name="object 37"/>
            <p:cNvSpPr/>
            <p:nvPr/>
          </p:nvSpPr>
          <p:spPr>
            <a:xfrm>
              <a:off x="6546850" y="4321175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4"/>
                  </a:lnTo>
                  <a:lnTo>
                    <a:pt x="97524" y="34529"/>
                  </a:lnTo>
                  <a:lnTo>
                    <a:pt x="57203" y="58874"/>
                  </a:lnTo>
                  <a:lnTo>
                    <a:pt x="26466" y="88066"/>
                  </a:lnTo>
                  <a:lnTo>
                    <a:pt x="6877" y="121164"/>
                  </a:lnTo>
                  <a:lnTo>
                    <a:pt x="0" y="157225"/>
                  </a:lnTo>
                  <a:lnTo>
                    <a:pt x="6877" y="193240"/>
                  </a:lnTo>
                  <a:lnTo>
                    <a:pt x="26466" y="226304"/>
                  </a:lnTo>
                  <a:lnTo>
                    <a:pt x="57203" y="255474"/>
                  </a:lnTo>
                  <a:lnTo>
                    <a:pt x="97524" y="279805"/>
                  </a:lnTo>
                  <a:lnTo>
                    <a:pt x="145864" y="298353"/>
                  </a:lnTo>
                  <a:lnTo>
                    <a:pt x="20066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46850" y="4321175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66" y="88066"/>
                  </a:lnTo>
                  <a:lnTo>
                    <a:pt x="57203" y="58874"/>
                  </a:lnTo>
                  <a:lnTo>
                    <a:pt x="97524" y="34529"/>
                  </a:lnTo>
                  <a:lnTo>
                    <a:pt x="145864" y="15974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61" y="310174"/>
                  </a:lnTo>
                  <a:lnTo>
                    <a:pt x="145864" y="298353"/>
                  </a:lnTo>
                  <a:lnTo>
                    <a:pt x="97524" y="279805"/>
                  </a:lnTo>
                  <a:lnTo>
                    <a:pt x="57203" y="255474"/>
                  </a:lnTo>
                  <a:lnTo>
                    <a:pt x="26466" y="226304"/>
                  </a:lnTo>
                  <a:lnTo>
                    <a:pt x="6877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70040" y="432333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51462" y="3737038"/>
            <a:ext cx="1348105" cy="649605"/>
            <a:chOff x="5351462" y="3737038"/>
            <a:chExt cx="1348105" cy="649605"/>
          </a:xfrm>
        </p:grpSpPr>
        <p:sp>
          <p:nvSpPr>
            <p:cNvPr id="41" name="object 41"/>
            <p:cNvSpPr/>
            <p:nvPr/>
          </p:nvSpPr>
          <p:spPr>
            <a:xfrm>
              <a:off x="6032500" y="3981068"/>
              <a:ext cx="666750" cy="405130"/>
            </a:xfrm>
            <a:custGeom>
              <a:avLst/>
              <a:gdLst/>
              <a:ahLst/>
              <a:cxnLst/>
              <a:rect l="l" t="t" r="r" b="b"/>
              <a:pathLst>
                <a:path w="666750" h="405129">
                  <a:moveTo>
                    <a:pt x="264033" y="7112"/>
                  </a:moveTo>
                  <a:lnTo>
                    <a:pt x="253492" y="0"/>
                  </a:lnTo>
                  <a:lnTo>
                    <a:pt x="36918" y="325539"/>
                  </a:lnTo>
                  <a:lnTo>
                    <a:pt x="10541" y="307975"/>
                  </a:lnTo>
                  <a:lnTo>
                    <a:pt x="0" y="392430"/>
                  </a:lnTo>
                  <a:lnTo>
                    <a:pt x="73914" y="350139"/>
                  </a:lnTo>
                  <a:lnTo>
                    <a:pt x="63411" y="343154"/>
                  </a:lnTo>
                  <a:lnTo>
                    <a:pt x="47536" y="332600"/>
                  </a:lnTo>
                  <a:lnTo>
                    <a:pt x="264033" y="7112"/>
                  </a:lnTo>
                  <a:close/>
                </a:path>
                <a:path w="666750" h="405129">
                  <a:moveTo>
                    <a:pt x="666750" y="405130"/>
                  </a:moveTo>
                  <a:lnTo>
                    <a:pt x="664476" y="352806"/>
                  </a:lnTo>
                  <a:lnTo>
                    <a:pt x="663067" y="320040"/>
                  </a:lnTo>
                  <a:lnTo>
                    <a:pt x="635304" y="335483"/>
                  </a:lnTo>
                  <a:lnTo>
                    <a:pt x="457962" y="16383"/>
                  </a:lnTo>
                  <a:lnTo>
                    <a:pt x="446913" y="22479"/>
                  </a:lnTo>
                  <a:lnTo>
                    <a:pt x="624128" y="341706"/>
                  </a:lnTo>
                  <a:lnTo>
                    <a:pt x="596392" y="357124"/>
                  </a:lnTo>
                  <a:lnTo>
                    <a:pt x="666750" y="405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56225" y="3741801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1"/>
                  </a:lnTo>
                  <a:lnTo>
                    <a:pt x="97524" y="34519"/>
                  </a:lnTo>
                  <a:lnTo>
                    <a:pt x="57203" y="58850"/>
                  </a:lnTo>
                  <a:lnTo>
                    <a:pt x="26466" y="88020"/>
                  </a:lnTo>
                  <a:lnTo>
                    <a:pt x="6877" y="121084"/>
                  </a:lnTo>
                  <a:lnTo>
                    <a:pt x="0" y="157099"/>
                  </a:lnTo>
                  <a:lnTo>
                    <a:pt x="6877" y="193120"/>
                  </a:lnTo>
                  <a:lnTo>
                    <a:pt x="26466" y="226202"/>
                  </a:lnTo>
                  <a:lnTo>
                    <a:pt x="57203" y="255396"/>
                  </a:lnTo>
                  <a:lnTo>
                    <a:pt x="97524" y="279755"/>
                  </a:lnTo>
                  <a:lnTo>
                    <a:pt x="145864" y="298328"/>
                  </a:lnTo>
                  <a:lnTo>
                    <a:pt x="200661" y="310167"/>
                  </a:lnTo>
                  <a:lnTo>
                    <a:pt x="260350" y="314325"/>
                  </a:lnTo>
                  <a:lnTo>
                    <a:pt x="320038" y="310167"/>
                  </a:lnTo>
                  <a:lnTo>
                    <a:pt x="374835" y="298328"/>
                  </a:lnTo>
                  <a:lnTo>
                    <a:pt x="423175" y="279755"/>
                  </a:lnTo>
                  <a:lnTo>
                    <a:pt x="463496" y="255396"/>
                  </a:lnTo>
                  <a:lnTo>
                    <a:pt x="494233" y="226202"/>
                  </a:lnTo>
                  <a:lnTo>
                    <a:pt x="513822" y="193120"/>
                  </a:lnTo>
                  <a:lnTo>
                    <a:pt x="520700" y="157099"/>
                  </a:lnTo>
                  <a:lnTo>
                    <a:pt x="513822" y="121084"/>
                  </a:lnTo>
                  <a:lnTo>
                    <a:pt x="494233" y="88020"/>
                  </a:lnTo>
                  <a:lnTo>
                    <a:pt x="463496" y="58850"/>
                  </a:lnTo>
                  <a:lnTo>
                    <a:pt x="423175" y="34519"/>
                  </a:lnTo>
                  <a:lnTo>
                    <a:pt x="374835" y="15971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56225" y="3741801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099"/>
                  </a:moveTo>
                  <a:lnTo>
                    <a:pt x="26466" y="88020"/>
                  </a:lnTo>
                  <a:lnTo>
                    <a:pt x="57203" y="58850"/>
                  </a:lnTo>
                  <a:lnTo>
                    <a:pt x="97524" y="34519"/>
                  </a:lnTo>
                  <a:lnTo>
                    <a:pt x="145864" y="15971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1"/>
                  </a:lnTo>
                  <a:lnTo>
                    <a:pt x="423175" y="34519"/>
                  </a:lnTo>
                  <a:lnTo>
                    <a:pt x="463496" y="58850"/>
                  </a:lnTo>
                  <a:lnTo>
                    <a:pt x="494233" y="88020"/>
                  </a:lnTo>
                  <a:lnTo>
                    <a:pt x="513822" y="121084"/>
                  </a:lnTo>
                  <a:lnTo>
                    <a:pt x="520700" y="157099"/>
                  </a:lnTo>
                  <a:lnTo>
                    <a:pt x="513822" y="193120"/>
                  </a:lnTo>
                  <a:lnTo>
                    <a:pt x="494233" y="226202"/>
                  </a:lnTo>
                  <a:lnTo>
                    <a:pt x="463496" y="255396"/>
                  </a:lnTo>
                  <a:lnTo>
                    <a:pt x="423175" y="279755"/>
                  </a:lnTo>
                  <a:lnTo>
                    <a:pt x="374835" y="298328"/>
                  </a:lnTo>
                  <a:lnTo>
                    <a:pt x="320038" y="310167"/>
                  </a:lnTo>
                  <a:lnTo>
                    <a:pt x="260350" y="314325"/>
                  </a:lnTo>
                  <a:lnTo>
                    <a:pt x="200661" y="310167"/>
                  </a:lnTo>
                  <a:lnTo>
                    <a:pt x="145864" y="298328"/>
                  </a:lnTo>
                  <a:lnTo>
                    <a:pt x="97524" y="279755"/>
                  </a:lnTo>
                  <a:lnTo>
                    <a:pt x="57203" y="255396"/>
                  </a:lnTo>
                  <a:lnTo>
                    <a:pt x="26466" y="226202"/>
                  </a:lnTo>
                  <a:lnTo>
                    <a:pt x="6877" y="193120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41645" y="37437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88012" y="4330763"/>
            <a:ext cx="528955" cy="325755"/>
            <a:chOff x="5688012" y="4330763"/>
            <a:chExt cx="528955" cy="325755"/>
          </a:xfrm>
        </p:grpSpPr>
        <p:sp>
          <p:nvSpPr>
            <p:cNvPr id="46" name="object 46"/>
            <p:cNvSpPr/>
            <p:nvPr/>
          </p:nvSpPr>
          <p:spPr>
            <a:xfrm>
              <a:off x="5692775" y="4335526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259587" y="0"/>
                  </a:moveTo>
                  <a:lnTo>
                    <a:pt x="200061" y="4165"/>
                  </a:lnTo>
                  <a:lnTo>
                    <a:pt x="145420" y="16033"/>
                  </a:lnTo>
                  <a:lnTo>
                    <a:pt x="97222" y="34659"/>
                  </a:lnTo>
                  <a:lnTo>
                    <a:pt x="57023" y="59099"/>
                  </a:lnTo>
                  <a:lnTo>
                    <a:pt x="26381" y="88409"/>
                  </a:lnTo>
                  <a:lnTo>
                    <a:pt x="6855" y="121644"/>
                  </a:lnTo>
                  <a:lnTo>
                    <a:pt x="0" y="157861"/>
                  </a:lnTo>
                  <a:lnTo>
                    <a:pt x="6855" y="194084"/>
                  </a:lnTo>
                  <a:lnTo>
                    <a:pt x="26381" y="227337"/>
                  </a:lnTo>
                  <a:lnTo>
                    <a:pt x="57023" y="256672"/>
                  </a:lnTo>
                  <a:lnTo>
                    <a:pt x="97222" y="281139"/>
                  </a:lnTo>
                  <a:lnTo>
                    <a:pt x="145420" y="299789"/>
                  </a:lnTo>
                  <a:lnTo>
                    <a:pt x="200061" y="311676"/>
                  </a:lnTo>
                  <a:lnTo>
                    <a:pt x="259587" y="315849"/>
                  </a:lnTo>
                  <a:lnTo>
                    <a:pt x="319074" y="311676"/>
                  </a:lnTo>
                  <a:lnTo>
                    <a:pt x="373699" y="299789"/>
                  </a:lnTo>
                  <a:lnTo>
                    <a:pt x="421900" y="281139"/>
                  </a:lnTo>
                  <a:lnTo>
                    <a:pt x="462112" y="256672"/>
                  </a:lnTo>
                  <a:lnTo>
                    <a:pt x="492771" y="227337"/>
                  </a:lnTo>
                  <a:lnTo>
                    <a:pt x="512314" y="194084"/>
                  </a:lnTo>
                  <a:lnTo>
                    <a:pt x="519175" y="157861"/>
                  </a:lnTo>
                  <a:lnTo>
                    <a:pt x="512314" y="121644"/>
                  </a:lnTo>
                  <a:lnTo>
                    <a:pt x="492771" y="88409"/>
                  </a:lnTo>
                  <a:lnTo>
                    <a:pt x="462112" y="59099"/>
                  </a:lnTo>
                  <a:lnTo>
                    <a:pt x="421900" y="34659"/>
                  </a:lnTo>
                  <a:lnTo>
                    <a:pt x="373699" y="16033"/>
                  </a:lnTo>
                  <a:lnTo>
                    <a:pt x="319074" y="4165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92775" y="4335526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0" y="157861"/>
                  </a:moveTo>
                  <a:lnTo>
                    <a:pt x="26381" y="88409"/>
                  </a:lnTo>
                  <a:lnTo>
                    <a:pt x="57023" y="59099"/>
                  </a:lnTo>
                  <a:lnTo>
                    <a:pt x="97222" y="34659"/>
                  </a:lnTo>
                  <a:lnTo>
                    <a:pt x="145420" y="16033"/>
                  </a:lnTo>
                  <a:lnTo>
                    <a:pt x="200061" y="4165"/>
                  </a:lnTo>
                  <a:lnTo>
                    <a:pt x="259587" y="0"/>
                  </a:lnTo>
                  <a:lnTo>
                    <a:pt x="319074" y="4165"/>
                  </a:lnTo>
                  <a:lnTo>
                    <a:pt x="373699" y="16033"/>
                  </a:lnTo>
                  <a:lnTo>
                    <a:pt x="421900" y="34659"/>
                  </a:lnTo>
                  <a:lnTo>
                    <a:pt x="462112" y="59099"/>
                  </a:lnTo>
                  <a:lnTo>
                    <a:pt x="492771" y="88409"/>
                  </a:lnTo>
                  <a:lnTo>
                    <a:pt x="512314" y="121644"/>
                  </a:lnTo>
                  <a:lnTo>
                    <a:pt x="519175" y="157861"/>
                  </a:lnTo>
                  <a:lnTo>
                    <a:pt x="512314" y="194084"/>
                  </a:lnTo>
                  <a:lnTo>
                    <a:pt x="492771" y="227337"/>
                  </a:lnTo>
                  <a:lnTo>
                    <a:pt x="462112" y="256672"/>
                  </a:lnTo>
                  <a:lnTo>
                    <a:pt x="421900" y="281139"/>
                  </a:lnTo>
                  <a:lnTo>
                    <a:pt x="373699" y="299789"/>
                  </a:lnTo>
                  <a:lnTo>
                    <a:pt x="319074" y="311676"/>
                  </a:lnTo>
                  <a:lnTo>
                    <a:pt x="259587" y="315849"/>
                  </a:lnTo>
                  <a:lnTo>
                    <a:pt x="200061" y="311676"/>
                  </a:lnTo>
                  <a:lnTo>
                    <a:pt x="145420" y="299789"/>
                  </a:lnTo>
                  <a:lnTo>
                    <a:pt x="97222" y="281139"/>
                  </a:lnTo>
                  <a:lnTo>
                    <a:pt x="57023" y="256672"/>
                  </a:lnTo>
                  <a:lnTo>
                    <a:pt x="26381" y="227337"/>
                  </a:lnTo>
                  <a:lnTo>
                    <a:pt x="6855" y="194084"/>
                  </a:lnTo>
                  <a:lnTo>
                    <a:pt x="0" y="157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15076" y="43383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401951" y="2959100"/>
            <a:ext cx="3875404" cy="924560"/>
            <a:chOff x="2401951" y="2959100"/>
            <a:chExt cx="3875404" cy="924560"/>
          </a:xfrm>
        </p:grpSpPr>
        <p:sp>
          <p:nvSpPr>
            <p:cNvPr id="50" name="object 50"/>
            <p:cNvSpPr/>
            <p:nvPr/>
          </p:nvSpPr>
          <p:spPr>
            <a:xfrm>
              <a:off x="3427349" y="3340099"/>
              <a:ext cx="2846705" cy="543560"/>
            </a:xfrm>
            <a:custGeom>
              <a:avLst/>
              <a:gdLst/>
              <a:ahLst/>
              <a:cxnLst/>
              <a:rect l="l" t="t" r="r" b="b"/>
              <a:pathLst>
                <a:path w="2846704" h="543560">
                  <a:moveTo>
                    <a:pt x="1720850" y="504825"/>
                  </a:moveTo>
                  <a:lnTo>
                    <a:pt x="1708099" y="498475"/>
                  </a:lnTo>
                  <a:lnTo>
                    <a:pt x="1644650" y="466852"/>
                  </a:lnTo>
                  <a:lnTo>
                    <a:pt x="1644700" y="498487"/>
                  </a:lnTo>
                  <a:lnTo>
                    <a:pt x="0" y="500126"/>
                  </a:lnTo>
                  <a:lnTo>
                    <a:pt x="127" y="512826"/>
                  </a:lnTo>
                  <a:lnTo>
                    <a:pt x="1644713" y="511200"/>
                  </a:lnTo>
                  <a:lnTo>
                    <a:pt x="1644777" y="543052"/>
                  </a:lnTo>
                  <a:lnTo>
                    <a:pt x="1720850" y="504825"/>
                  </a:lnTo>
                  <a:close/>
                </a:path>
                <a:path w="2846704" h="543560">
                  <a:moveTo>
                    <a:pt x="2389886" y="43053"/>
                  </a:moveTo>
                  <a:lnTo>
                    <a:pt x="2379091" y="36322"/>
                  </a:lnTo>
                  <a:lnTo>
                    <a:pt x="2210676" y="312648"/>
                  </a:lnTo>
                  <a:lnTo>
                    <a:pt x="2183638" y="296164"/>
                  </a:lnTo>
                  <a:lnTo>
                    <a:pt x="2176526" y="381000"/>
                  </a:lnTo>
                  <a:lnTo>
                    <a:pt x="2248662" y="335788"/>
                  </a:lnTo>
                  <a:lnTo>
                    <a:pt x="2239276" y="330073"/>
                  </a:lnTo>
                  <a:lnTo>
                    <a:pt x="2221573" y="319290"/>
                  </a:lnTo>
                  <a:lnTo>
                    <a:pt x="2389886" y="43053"/>
                  </a:lnTo>
                  <a:close/>
                </a:path>
                <a:path w="2846704" h="543560">
                  <a:moveTo>
                    <a:pt x="2846451" y="381000"/>
                  </a:moveTo>
                  <a:lnTo>
                    <a:pt x="2843428" y="329184"/>
                  </a:lnTo>
                  <a:lnTo>
                    <a:pt x="2841498" y="295910"/>
                  </a:lnTo>
                  <a:lnTo>
                    <a:pt x="2813939" y="311810"/>
                  </a:lnTo>
                  <a:lnTo>
                    <a:pt x="2634488" y="0"/>
                  </a:lnTo>
                  <a:lnTo>
                    <a:pt x="2623439" y="6350"/>
                  </a:lnTo>
                  <a:lnTo>
                    <a:pt x="2802902" y="318185"/>
                  </a:lnTo>
                  <a:lnTo>
                    <a:pt x="2775458" y="334010"/>
                  </a:lnTo>
                  <a:lnTo>
                    <a:pt x="2846451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96001" y="2978150"/>
              <a:ext cx="662305" cy="460375"/>
            </a:xfrm>
            <a:custGeom>
              <a:avLst/>
              <a:gdLst/>
              <a:ahLst/>
              <a:cxnLst/>
              <a:rect l="l" t="t" r="r" b="b"/>
              <a:pathLst>
                <a:path w="662304" h="460375">
                  <a:moveTo>
                    <a:pt x="0" y="460375"/>
                  </a:moveTo>
                  <a:lnTo>
                    <a:pt x="661987" y="460375"/>
                  </a:lnTo>
                  <a:lnTo>
                    <a:pt x="661987" y="0"/>
                  </a:lnTo>
                  <a:lnTo>
                    <a:pt x="0" y="0"/>
                  </a:lnTo>
                  <a:lnTo>
                    <a:pt x="0" y="460375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01951" y="3275329"/>
              <a:ext cx="377825" cy="311150"/>
            </a:xfrm>
            <a:custGeom>
              <a:avLst/>
              <a:gdLst/>
              <a:ahLst/>
              <a:cxnLst/>
              <a:rect l="l" t="t" r="r" b="b"/>
              <a:pathLst>
                <a:path w="377825" h="311150">
                  <a:moveTo>
                    <a:pt x="94996" y="0"/>
                  </a:moveTo>
                  <a:lnTo>
                    <a:pt x="88265" y="635"/>
                  </a:lnTo>
                  <a:lnTo>
                    <a:pt x="87249" y="635"/>
                  </a:lnTo>
                  <a:lnTo>
                    <a:pt x="79248" y="2667"/>
                  </a:lnTo>
                  <a:lnTo>
                    <a:pt x="78359" y="2794"/>
                  </a:lnTo>
                  <a:lnTo>
                    <a:pt x="77469" y="3175"/>
                  </a:lnTo>
                  <a:lnTo>
                    <a:pt x="76581" y="3429"/>
                  </a:lnTo>
                  <a:lnTo>
                    <a:pt x="70231" y="6096"/>
                  </a:lnTo>
                  <a:lnTo>
                    <a:pt x="69468" y="6477"/>
                  </a:lnTo>
                  <a:lnTo>
                    <a:pt x="68706" y="6985"/>
                  </a:lnTo>
                  <a:lnTo>
                    <a:pt x="61975" y="11049"/>
                  </a:lnTo>
                  <a:lnTo>
                    <a:pt x="30987" y="49022"/>
                  </a:lnTo>
                  <a:lnTo>
                    <a:pt x="14350" y="100965"/>
                  </a:lnTo>
                  <a:lnTo>
                    <a:pt x="7747" y="142240"/>
                  </a:lnTo>
                  <a:lnTo>
                    <a:pt x="3810" y="187452"/>
                  </a:lnTo>
                  <a:lnTo>
                    <a:pt x="1619" y="236600"/>
                  </a:lnTo>
                  <a:lnTo>
                    <a:pt x="0" y="310515"/>
                  </a:lnTo>
                  <a:lnTo>
                    <a:pt x="38100" y="311150"/>
                  </a:lnTo>
                  <a:lnTo>
                    <a:pt x="39008" y="260350"/>
                  </a:lnTo>
                  <a:lnTo>
                    <a:pt x="39624" y="236600"/>
                  </a:lnTo>
                  <a:lnTo>
                    <a:pt x="41910" y="189484"/>
                  </a:lnTo>
                  <a:lnTo>
                    <a:pt x="45719" y="146050"/>
                  </a:lnTo>
                  <a:lnTo>
                    <a:pt x="51816" y="107823"/>
                  </a:lnTo>
                  <a:lnTo>
                    <a:pt x="66040" y="64008"/>
                  </a:lnTo>
                  <a:lnTo>
                    <a:pt x="85788" y="41021"/>
                  </a:lnTo>
                  <a:lnTo>
                    <a:pt x="85598" y="41021"/>
                  </a:lnTo>
                  <a:lnTo>
                    <a:pt x="88011" y="39750"/>
                  </a:lnTo>
                  <a:lnTo>
                    <a:pt x="88702" y="39750"/>
                  </a:lnTo>
                  <a:lnTo>
                    <a:pt x="89323" y="39497"/>
                  </a:lnTo>
                  <a:lnTo>
                    <a:pt x="88518" y="39497"/>
                  </a:lnTo>
                  <a:lnTo>
                    <a:pt x="91186" y="38735"/>
                  </a:lnTo>
                  <a:lnTo>
                    <a:pt x="91567" y="38735"/>
                  </a:lnTo>
                  <a:lnTo>
                    <a:pt x="92582" y="38481"/>
                  </a:lnTo>
                  <a:lnTo>
                    <a:pt x="91440" y="38481"/>
                  </a:lnTo>
                  <a:lnTo>
                    <a:pt x="94615" y="37973"/>
                  </a:lnTo>
                  <a:lnTo>
                    <a:pt x="199941" y="37973"/>
                  </a:lnTo>
                  <a:lnTo>
                    <a:pt x="199517" y="37719"/>
                  </a:lnTo>
                  <a:lnTo>
                    <a:pt x="155575" y="15112"/>
                  </a:lnTo>
                  <a:lnTo>
                    <a:pt x="114807" y="1778"/>
                  </a:lnTo>
                  <a:lnTo>
                    <a:pt x="104901" y="381"/>
                  </a:lnTo>
                  <a:lnTo>
                    <a:pt x="94996" y="0"/>
                  </a:lnTo>
                  <a:close/>
                </a:path>
                <a:path w="377825" h="311150">
                  <a:moveTo>
                    <a:pt x="273811" y="131614"/>
                  </a:moveTo>
                  <a:lnTo>
                    <a:pt x="251587" y="162560"/>
                  </a:lnTo>
                  <a:lnTo>
                    <a:pt x="377825" y="182753"/>
                  </a:lnTo>
                  <a:lnTo>
                    <a:pt x="356743" y="142748"/>
                  </a:lnTo>
                  <a:lnTo>
                    <a:pt x="289306" y="142748"/>
                  </a:lnTo>
                  <a:lnTo>
                    <a:pt x="273811" y="131614"/>
                  </a:lnTo>
                  <a:close/>
                </a:path>
                <a:path w="377825" h="311150">
                  <a:moveTo>
                    <a:pt x="296062" y="100633"/>
                  </a:moveTo>
                  <a:lnTo>
                    <a:pt x="273811" y="131614"/>
                  </a:lnTo>
                  <a:lnTo>
                    <a:pt x="289306" y="142748"/>
                  </a:lnTo>
                  <a:lnTo>
                    <a:pt x="311531" y="111760"/>
                  </a:lnTo>
                  <a:lnTo>
                    <a:pt x="296062" y="100633"/>
                  </a:lnTo>
                  <a:close/>
                </a:path>
                <a:path w="377825" h="311150">
                  <a:moveTo>
                    <a:pt x="318262" y="69723"/>
                  </a:moveTo>
                  <a:lnTo>
                    <a:pt x="296062" y="100633"/>
                  </a:lnTo>
                  <a:lnTo>
                    <a:pt x="311531" y="111760"/>
                  </a:lnTo>
                  <a:lnTo>
                    <a:pt x="289306" y="142748"/>
                  </a:lnTo>
                  <a:lnTo>
                    <a:pt x="356743" y="142748"/>
                  </a:lnTo>
                  <a:lnTo>
                    <a:pt x="318262" y="69723"/>
                  </a:lnTo>
                  <a:close/>
                </a:path>
                <a:path w="377825" h="311150">
                  <a:moveTo>
                    <a:pt x="199941" y="37973"/>
                  </a:moveTo>
                  <a:lnTo>
                    <a:pt x="98298" y="37973"/>
                  </a:lnTo>
                  <a:lnTo>
                    <a:pt x="102910" y="38360"/>
                  </a:lnTo>
                  <a:lnTo>
                    <a:pt x="108966" y="39370"/>
                  </a:lnTo>
                  <a:lnTo>
                    <a:pt x="150494" y="54737"/>
                  </a:lnTo>
                  <a:lnTo>
                    <a:pt x="202692" y="83947"/>
                  </a:lnTo>
                  <a:lnTo>
                    <a:pt x="246506" y="112649"/>
                  </a:lnTo>
                  <a:lnTo>
                    <a:pt x="273811" y="131614"/>
                  </a:lnTo>
                  <a:lnTo>
                    <a:pt x="296062" y="100633"/>
                  </a:lnTo>
                  <a:lnTo>
                    <a:pt x="289813" y="96139"/>
                  </a:lnTo>
                  <a:lnTo>
                    <a:pt x="245110" y="65786"/>
                  </a:lnTo>
                  <a:lnTo>
                    <a:pt x="222250" y="51308"/>
                  </a:lnTo>
                  <a:lnTo>
                    <a:pt x="199941" y="37973"/>
                  </a:lnTo>
                  <a:close/>
                </a:path>
                <a:path w="377825" h="311150">
                  <a:moveTo>
                    <a:pt x="88011" y="39750"/>
                  </a:moveTo>
                  <a:lnTo>
                    <a:pt x="85598" y="41021"/>
                  </a:lnTo>
                  <a:lnTo>
                    <a:pt x="86268" y="40746"/>
                  </a:lnTo>
                  <a:lnTo>
                    <a:pt x="88011" y="39750"/>
                  </a:lnTo>
                  <a:close/>
                </a:path>
                <a:path w="377825" h="311150">
                  <a:moveTo>
                    <a:pt x="86268" y="40746"/>
                  </a:moveTo>
                  <a:lnTo>
                    <a:pt x="85598" y="41021"/>
                  </a:lnTo>
                  <a:lnTo>
                    <a:pt x="85788" y="41021"/>
                  </a:lnTo>
                  <a:lnTo>
                    <a:pt x="86268" y="40746"/>
                  </a:lnTo>
                  <a:close/>
                </a:path>
                <a:path w="377825" h="311150">
                  <a:moveTo>
                    <a:pt x="88702" y="39750"/>
                  </a:moveTo>
                  <a:lnTo>
                    <a:pt x="88011" y="39750"/>
                  </a:lnTo>
                  <a:lnTo>
                    <a:pt x="86268" y="40746"/>
                  </a:lnTo>
                  <a:lnTo>
                    <a:pt x="88702" y="39750"/>
                  </a:lnTo>
                  <a:close/>
                </a:path>
                <a:path w="377825" h="311150">
                  <a:moveTo>
                    <a:pt x="91186" y="38735"/>
                  </a:moveTo>
                  <a:lnTo>
                    <a:pt x="88518" y="39497"/>
                  </a:lnTo>
                  <a:lnTo>
                    <a:pt x="90587" y="38979"/>
                  </a:lnTo>
                  <a:lnTo>
                    <a:pt x="91186" y="38735"/>
                  </a:lnTo>
                  <a:close/>
                </a:path>
                <a:path w="377825" h="311150">
                  <a:moveTo>
                    <a:pt x="90587" y="38979"/>
                  </a:moveTo>
                  <a:lnTo>
                    <a:pt x="88518" y="39497"/>
                  </a:lnTo>
                  <a:lnTo>
                    <a:pt x="89323" y="39497"/>
                  </a:lnTo>
                  <a:lnTo>
                    <a:pt x="90587" y="38979"/>
                  </a:lnTo>
                  <a:close/>
                </a:path>
                <a:path w="377825" h="311150">
                  <a:moveTo>
                    <a:pt x="91567" y="38735"/>
                  </a:moveTo>
                  <a:lnTo>
                    <a:pt x="91186" y="38735"/>
                  </a:lnTo>
                  <a:lnTo>
                    <a:pt x="90587" y="38979"/>
                  </a:lnTo>
                  <a:lnTo>
                    <a:pt x="91567" y="38735"/>
                  </a:lnTo>
                  <a:close/>
                </a:path>
                <a:path w="377825" h="311150">
                  <a:moveTo>
                    <a:pt x="94615" y="37973"/>
                  </a:moveTo>
                  <a:lnTo>
                    <a:pt x="91440" y="38481"/>
                  </a:lnTo>
                  <a:lnTo>
                    <a:pt x="93090" y="38354"/>
                  </a:lnTo>
                  <a:lnTo>
                    <a:pt x="94615" y="37973"/>
                  </a:lnTo>
                  <a:close/>
                </a:path>
                <a:path w="377825" h="311150">
                  <a:moveTo>
                    <a:pt x="93064" y="38360"/>
                  </a:moveTo>
                  <a:lnTo>
                    <a:pt x="91440" y="38481"/>
                  </a:lnTo>
                  <a:lnTo>
                    <a:pt x="92582" y="38481"/>
                  </a:lnTo>
                  <a:lnTo>
                    <a:pt x="93064" y="38360"/>
                  </a:lnTo>
                  <a:close/>
                </a:path>
                <a:path w="377825" h="311150">
                  <a:moveTo>
                    <a:pt x="98298" y="37973"/>
                  </a:moveTo>
                  <a:lnTo>
                    <a:pt x="94615" y="37973"/>
                  </a:lnTo>
                  <a:lnTo>
                    <a:pt x="93064" y="38360"/>
                  </a:lnTo>
                  <a:lnTo>
                    <a:pt x="98298" y="37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871976" y="3448634"/>
            <a:ext cx="784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Zig-</a:t>
            </a:r>
            <a:r>
              <a:rPr sz="1800" b="1" spc="-25">
                <a:latin typeface="Times New Roman"/>
                <a:cs typeface="Times New Roman"/>
              </a:rPr>
              <a:t>Sağ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5358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Splay</a:t>
            </a:r>
            <a:r>
              <a:rPr sz="3600" spc="-110"/>
              <a:t> </a:t>
            </a:r>
            <a:r>
              <a:rPr sz="3600"/>
              <a:t>Ağaçları:</a:t>
            </a:r>
            <a:r>
              <a:rPr sz="3600" spc="-95"/>
              <a:t> </a:t>
            </a:r>
            <a:r>
              <a:rPr sz="3600" spc="-25"/>
              <a:t>Zig-</a:t>
            </a:r>
            <a:r>
              <a:rPr sz="3600"/>
              <a:t>Zig</a:t>
            </a:r>
            <a:r>
              <a:rPr sz="3600" spc="-70"/>
              <a:t> </a:t>
            </a:r>
            <a:r>
              <a:rPr sz="3600" spc="-10"/>
              <a:t>İşlemi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1713738"/>
            <a:ext cx="708279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10">
                <a:latin typeface="Calibri"/>
                <a:cs typeface="Calibri"/>
              </a:rPr>
              <a:t>“Zig-</a:t>
            </a:r>
            <a:r>
              <a:rPr sz="2400">
                <a:latin typeface="Calibri"/>
                <a:cs typeface="Calibri"/>
              </a:rPr>
              <a:t>Zig”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işlemi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aynı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türde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2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tane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dönme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işlemi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içerir.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Örneğin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erişilen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elemanın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3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olduğu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düşünülürse.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765" y="4932883"/>
            <a:ext cx="660209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10">
                <a:latin typeface="Calibri"/>
                <a:cs typeface="Calibri"/>
              </a:rPr>
              <a:t>“zig-</a:t>
            </a:r>
            <a:r>
              <a:rPr sz="2400">
                <a:latin typeface="Calibri"/>
                <a:cs typeface="Calibri"/>
              </a:rPr>
              <a:t>zig”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işlemi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ile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birlikte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3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köke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taşınmış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oldu.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56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Not: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u="sng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Aile</a:t>
            </a:r>
            <a:r>
              <a:rPr sz="2400" u="sng" spc="-55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 </a:t>
            </a:r>
            <a:r>
              <a:rPr sz="2400" u="sng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-</a:t>
            </a:r>
            <a:r>
              <a:rPr sz="2400" u="sng" spc="-55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 </a:t>
            </a:r>
            <a:r>
              <a:rPr sz="2400" u="sng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ata</a:t>
            </a:r>
            <a:r>
              <a:rPr sz="2400" u="sng" spc="-114">
                <a:uFill>
                  <a:solidFill>
                    <a:srgbClr val="0033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arasındaki</a:t>
            </a:r>
            <a:r>
              <a:rPr sz="2400" u="sng" spc="-60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 </a:t>
            </a:r>
            <a:r>
              <a:rPr sz="2400" u="sng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döndürme</a:t>
            </a:r>
            <a:r>
              <a:rPr sz="2400" u="sng" spc="-45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 </a:t>
            </a:r>
            <a:r>
              <a:rPr sz="2400" u="sng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önce</a:t>
            </a:r>
            <a:r>
              <a:rPr sz="2400" u="sng" spc="-45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yapılıyor.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17687" y="2721419"/>
            <a:ext cx="480695" cy="299085"/>
            <a:chOff x="1817687" y="2721419"/>
            <a:chExt cx="480695" cy="299085"/>
          </a:xfrm>
        </p:grpSpPr>
        <p:sp>
          <p:nvSpPr>
            <p:cNvPr id="6" name="object 6"/>
            <p:cNvSpPr/>
            <p:nvPr/>
          </p:nvSpPr>
          <p:spPr>
            <a:xfrm>
              <a:off x="1822450" y="2726182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69" h="289560">
                  <a:moveTo>
                    <a:pt x="235331" y="0"/>
                  </a:moveTo>
                  <a:lnTo>
                    <a:pt x="181387" y="3813"/>
                  </a:lnTo>
                  <a:lnTo>
                    <a:pt x="131859" y="14678"/>
                  </a:lnTo>
                  <a:lnTo>
                    <a:pt x="88163" y="31730"/>
                  </a:lnTo>
                  <a:lnTo>
                    <a:pt x="51714" y="54105"/>
                  </a:lnTo>
                  <a:lnTo>
                    <a:pt x="23927" y="80939"/>
                  </a:lnTo>
                  <a:lnTo>
                    <a:pt x="0" y="144525"/>
                  </a:lnTo>
                  <a:lnTo>
                    <a:pt x="6217" y="177691"/>
                  </a:lnTo>
                  <a:lnTo>
                    <a:pt x="51714" y="234996"/>
                  </a:lnTo>
                  <a:lnTo>
                    <a:pt x="88163" y="257398"/>
                  </a:lnTo>
                  <a:lnTo>
                    <a:pt x="131859" y="274475"/>
                  </a:lnTo>
                  <a:lnTo>
                    <a:pt x="181387" y="285358"/>
                  </a:lnTo>
                  <a:lnTo>
                    <a:pt x="235331" y="289178"/>
                  </a:lnTo>
                  <a:lnTo>
                    <a:pt x="289274" y="285358"/>
                  </a:lnTo>
                  <a:lnTo>
                    <a:pt x="338802" y="274475"/>
                  </a:lnTo>
                  <a:lnTo>
                    <a:pt x="382498" y="257398"/>
                  </a:lnTo>
                  <a:lnTo>
                    <a:pt x="418947" y="234996"/>
                  </a:lnTo>
                  <a:lnTo>
                    <a:pt x="446734" y="208137"/>
                  </a:lnTo>
                  <a:lnTo>
                    <a:pt x="470662" y="144525"/>
                  </a:lnTo>
                  <a:lnTo>
                    <a:pt x="464444" y="111367"/>
                  </a:lnTo>
                  <a:lnTo>
                    <a:pt x="418947" y="54105"/>
                  </a:lnTo>
                  <a:lnTo>
                    <a:pt x="382498" y="31730"/>
                  </a:lnTo>
                  <a:lnTo>
                    <a:pt x="338802" y="14678"/>
                  </a:lnTo>
                  <a:lnTo>
                    <a:pt x="289274" y="3813"/>
                  </a:lnTo>
                  <a:lnTo>
                    <a:pt x="235331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2450" y="2726182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69" h="289560">
                  <a:moveTo>
                    <a:pt x="0" y="144525"/>
                  </a:moveTo>
                  <a:lnTo>
                    <a:pt x="23927" y="80939"/>
                  </a:lnTo>
                  <a:lnTo>
                    <a:pt x="51714" y="54105"/>
                  </a:lnTo>
                  <a:lnTo>
                    <a:pt x="88163" y="31730"/>
                  </a:lnTo>
                  <a:lnTo>
                    <a:pt x="131859" y="14678"/>
                  </a:lnTo>
                  <a:lnTo>
                    <a:pt x="181387" y="3813"/>
                  </a:lnTo>
                  <a:lnTo>
                    <a:pt x="235331" y="0"/>
                  </a:lnTo>
                  <a:lnTo>
                    <a:pt x="289274" y="3813"/>
                  </a:lnTo>
                  <a:lnTo>
                    <a:pt x="338802" y="14678"/>
                  </a:lnTo>
                  <a:lnTo>
                    <a:pt x="382498" y="31730"/>
                  </a:lnTo>
                  <a:lnTo>
                    <a:pt x="418947" y="54105"/>
                  </a:lnTo>
                  <a:lnTo>
                    <a:pt x="446734" y="80939"/>
                  </a:lnTo>
                  <a:lnTo>
                    <a:pt x="470662" y="144525"/>
                  </a:lnTo>
                  <a:lnTo>
                    <a:pt x="464444" y="177691"/>
                  </a:lnTo>
                  <a:lnTo>
                    <a:pt x="418947" y="234996"/>
                  </a:lnTo>
                  <a:lnTo>
                    <a:pt x="382498" y="257398"/>
                  </a:lnTo>
                  <a:lnTo>
                    <a:pt x="338802" y="274475"/>
                  </a:lnTo>
                  <a:lnTo>
                    <a:pt x="289274" y="285358"/>
                  </a:lnTo>
                  <a:lnTo>
                    <a:pt x="235331" y="289178"/>
                  </a:lnTo>
                  <a:lnTo>
                    <a:pt x="181387" y="285358"/>
                  </a:lnTo>
                  <a:lnTo>
                    <a:pt x="131859" y="274475"/>
                  </a:lnTo>
                  <a:lnTo>
                    <a:pt x="88163" y="257398"/>
                  </a:lnTo>
                  <a:lnTo>
                    <a:pt x="51714" y="234996"/>
                  </a:lnTo>
                  <a:lnTo>
                    <a:pt x="23927" y="208137"/>
                  </a:lnTo>
                  <a:lnTo>
                    <a:pt x="0" y="1445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31035" y="271373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43164" y="3346513"/>
            <a:ext cx="478790" cy="299085"/>
            <a:chOff x="1443164" y="3346513"/>
            <a:chExt cx="478790" cy="299085"/>
          </a:xfrm>
        </p:grpSpPr>
        <p:sp>
          <p:nvSpPr>
            <p:cNvPr id="10" name="object 10"/>
            <p:cNvSpPr/>
            <p:nvPr/>
          </p:nvSpPr>
          <p:spPr>
            <a:xfrm>
              <a:off x="1447927" y="3351276"/>
              <a:ext cx="469265" cy="289560"/>
            </a:xfrm>
            <a:custGeom>
              <a:avLst/>
              <a:gdLst/>
              <a:ahLst/>
              <a:cxnLst/>
              <a:rect l="l" t="t" r="r" b="b"/>
              <a:pathLst>
                <a:path w="469264" h="289560">
                  <a:moveTo>
                    <a:pt x="234568" y="0"/>
                  </a:moveTo>
                  <a:lnTo>
                    <a:pt x="180787" y="3820"/>
                  </a:lnTo>
                  <a:lnTo>
                    <a:pt x="131415" y="14703"/>
                  </a:lnTo>
                  <a:lnTo>
                    <a:pt x="87861" y="31780"/>
                  </a:lnTo>
                  <a:lnTo>
                    <a:pt x="51534" y="54182"/>
                  </a:lnTo>
                  <a:lnTo>
                    <a:pt x="23843" y="81041"/>
                  </a:lnTo>
                  <a:lnTo>
                    <a:pt x="0" y="144652"/>
                  </a:lnTo>
                  <a:lnTo>
                    <a:pt x="6195" y="177771"/>
                  </a:lnTo>
                  <a:lnTo>
                    <a:pt x="51534" y="235019"/>
                  </a:lnTo>
                  <a:lnTo>
                    <a:pt x="87861" y="257408"/>
                  </a:lnTo>
                  <a:lnTo>
                    <a:pt x="131415" y="274478"/>
                  </a:lnTo>
                  <a:lnTo>
                    <a:pt x="180787" y="285358"/>
                  </a:lnTo>
                  <a:lnTo>
                    <a:pt x="234568" y="289179"/>
                  </a:lnTo>
                  <a:lnTo>
                    <a:pt x="288397" y="285358"/>
                  </a:lnTo>
                  <a:lnTo>
                    <a:pt x="337803" y="274478"/>
                  </a:lnTo>
                  <a:lnTo>
                    <a:pt x="381379" y="257408"/>
                  </a:lnTo>
                  <a:lnTo>
                    <a:pt x="417720" y="235019"/>
                  </a:lnTo>
                  <a:lnTo>
                    <a:pt x="445418" y="208184"/>
                  </a:lnTo>
                  <a:lnTo>
                    <a:pt x="469265" y="144652"/>
                  </a:lnTo>
                  <a:lnTo>
                    <a:pt x="463069" y="111487"/>
                  </a:lnTo>
                  <a:lnTo>
                    <a:pt x="417720" y="54182"/>
                  </a:lnTo>
                  <a:lnTo>
                    <a:pt x="381379" y="31780"/>
                  </a:lnTo>
                  <a:lnTo>
                    <a:pt x="337803" y="14703"/>
                  </a:lnTo>
                  <a:lnTo>
                    <a:pt x="288397" y="3820"/>
                  </a:lnTo>
                  <a:lnTo>
                    <a:pt x="234568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7927" y="3351276"/>
              <a:ext cx="469265" cy="289560"/>
            </a:xfrm>
            <a:custGeom>
              <a:avLst/>
              <a:gdLst/>
              <a:ahLst/>
              <a:cxnLst/>
              <a:rect l="l" t="t" r="r" b="b"/>
              <a:pathLst>
                <a:path w="469264" h="289560">
                  <a:moveTo>
                    <a:pt x="0" y="144652"/>
                  </a:moveTo>
                  <a:lnTo>
                    <a:pt x="23843" y="81041"/>
                  </a:lnTo>
                  <a:lnTo>
                    <a:pt x="51534" y="54182"/>
                  </a:lnTo>
                  <a:lnTo>
                    <a:pt x="87861" y="31780"/>
                  </a:lnTo>
                  <a:lnTo>
                    <a:pt x="131415" y="14703"/>
                  </a:lnTo>
                  <a:lnTo>
                    <a:pt x="180787" y="3820"/>
                  </a:lnTo>
                  <a:lnTo>
                    <a:pt x="234568" y="0"/>
                  </a:lnTo>
                  <a:lnTo>
                    <a:pt x="288397" y="3820"/>
                  </a:lnTo>
                  <a:lnTo>
                    <a:pt x="337803" y="14703"/>
                  </a:lnTo>
                  <a:lnTo>
                    <a:pt x="381379" y="31780"/>
                  </a:lnTo>
                  <a:lnTo>
                    <a:pt x="417720" y="54182"/>
                  </a:lnTo>
                  <a:lnTo>
                    <a:pt x="445418" y="81041"/>
                  </a:lnTo>
                  <a:lnTo>
                    <a:pt x="469265" y="144652"/>
                  </a:lnTo>
                  <a:lnTo>
                    <a:pt x="463069" y="177771"/>
                  </a:lnTo>
                  <a:lnTo>
                    <a:pt x="417720" y="235019"/>
                  </a:lnTo>
                  <a:lnTo>
                    <a:pt x="381379" y="257408"/>
                  </a:lnTo>
                  <a:lnTo>
                    <a:pt x="337803" y="274478"/>
                  </a:lnTo>
                  <a:lnTo>
                    <a:pt x="288397" y="285358"/>
                  </a:lnTo>
                  <a:lnTo>
                    <a:pt x="234568" y="289179"/>
                  </a:lnTo>
                  <a:lnTo>
                    <a:pt x="180787" y="285358"/>
                  </a:lnTo>
                  <a:lnTo>
                    <a:pt x="131415" y="274478"/>
                  </a:lnTo>
                  <a:lnTo>
                    <a:pt x="87861" y="257408"/>
                  </a:lnTo>
                  <a:lnTo>
                    <a:pt x="51534" y="235019"/>
                  </a:lnTo>
                  <a:lnTo>
                    <a:pt x="23843" y="208184"/>
                  </a:lnTo>
                  <a:lnTo>
                    <a:pt x="0" y="1446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12772" y="333921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24773" y="3331908"/>
            <a:ext cx="480695" cy="299085"/>
            <a:chOff x="2124773" y="3331908"/>
            <a:chExt cx="480695" cy="299085"/>
          </a:xfrm>
        </p:grpSpPr>
        <p:sp>
          <p:nvSpPr>
            <p:cNvPr id="14" name="object 14"/>
            <p:cNvSpPr/>
            <p:nvPr/>
          </p:nvSpPr>
          <p:spPr>
            <a:xfrm>
              <a:off x="2129535" y="3336671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69" h="289560">
                  <a:moveTo>
                    <a:pt x="235331" y="0"/>
                  </a:moveTo>
                  <a:lnTo>
                    <a:pt x="181347" y="3820"/>
                  </a:lnTo>
                  <a:lnTo>
                    <a:pt x="131804" y="14703"/>
                  </a:lnTo>
                  <a:lnTo>
                    <a:pt x="88110" y="31780"/>
                  </a:lnTo>
                  <a:lnTo>
                    <a:pt x="51674" y="54182"/>
                  </a:lnTo>
                  <a:lnTo>
                    <a:pt x="23905" y="81041"/>
                  </a:lnTo>
                  <a:lnTo>
                    <a:pt x="0" y="144652"/>
                  </a:lnTo>
                  <a:lnTo>
                    <a:pt x="6211" y="177771"/>
                  </a:lnTo>
                  <a:lnTo>
                    <a:pt x="51674" y="235019"/>
                  </a:lnTo>
                  <a:lnTo>
                    <a:pt x="88110" y="257408"/>
                  </a:lnTo>
                  <a:lnTo>
                    <a:pt x="131804" y="274478"/>
                  </a:lnTo>
                  <a:lnTo>
                    <a:pt x="181347" y="285358"/>
                  </a:lnTo>
                  <a:lnTo>
                    <a:pt x="235331" y="289178"/>
                  </a:lnTo>
                  <a:lnTo>
                    <a:pt x="289274" y="285358"/>
                  </a:lnTo>
                  <a:lnTo>
                    <a:pt x="338802" y="274478"/>
                  </a:lnTo>
                  <a:lnTo>
                    <a:pt x="382498" y="257408"/>
                  </a:lnTo>
                  <a:lnTo>
                    <a:pt x="418947" y="235019"/>
                  </a:lnTo>
                  <a:lnTo>
                    <a:pt x="446734" y="208184"/>
                  </a:lnTo>
                  <a:lnTo>
                    <a:pt x="470662" y="144652"/>
                  </a:lnTo>
                  <a:lnTo>
                    <a:pt x="464444" y="111487"/>
                  </a:lnTo>
                  <a:lnTo>
                    <a:pt x="418947" y="54182"/>
                  </a:lnTo>
                  <a:lnTo>
                    <a:pt x="382498" y="31780"/>
                  </a:lnTo>
                  <a:lnTo>
                    <a:pt x="338802" y="14703"/>
                  </a:lnTo>
                  <a:lnTo>
                    <a:pt x="289274" y="3820"/>
                  </a:lnTo>
                  <a:lnTo>
                    <a:pt x="2353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535" y="3336671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69" h="289560">
                  <a:moveTo>
                    <a:pt x="0" y="144652"/>
                  </a:moveTo>
                  <a:lnTo>
                    <a:pt x="23905" y="81041"/>
                  </a:lnTo>
                  <a:lnTo>
                    <a:pt x="51674" y="54182"/>
                  </a:lnTo>
                  <a:lnTo>
                    <a:pt x="88110" y="31780"/>
                  </a:lnTo>
                  <a:lnTo>
                    <a:pt x="131804" y="14703"/>
                  </a:lnTo>
                  <a:lnTo>
                    <a:pt x="181347" y="3820"/>
                  </a:lnTo>
                  <a:lnTo>
                    <a:pt x="235331" y="0"/>
                  </a:lnTo>
                  <a:lnTo>
                    <a:pt x="289274" y="3820"/>
                  </a:lnTo>
                  <a:lnTo>
                    <a:pt x="338802" y="14703"/>
                  </a:lnTo>
                  <a:lnTo>
                    <a:pt x="382498" y="31780"/>
                  </a:lnTo>
                  <a:lnTo>
                    <a:pt x="418947" y="54182"/>
                  </a:lnTo>
                  <a:lnTo>
                    <a:pt x="446734" y="81041"/>
                  </a:lnTo>
                  <a:lnTo>
                    <a:pt x="470662" y="144652"/>
                  </a:lnTo>
                  <a:lnTo>
                    <a:pt x="464444" y="177771"/>
                  </a:lnTo>
                  <a:lnTo>
                    <a:pt x="418947" y="235019"/>
                  </a:lnTo>
                  <a:lnTo>
                    <a:pt x="382498" y="257408"/>
                  </a:lnTo>
                  <a:lnTo>
                    <a:pt x="338802" y="274478"/>
                  </a:lnTo>
                  <a:lnTo>
                    <a:pt x="289274" y="285358"/>
                  </a:lnTo>
                  <a:lnTo>
                    <a:pt x="235331" y="289178"/>
                  </a:lnTo>
                  <a:lnTo>
                    <a:pt x="181347" y="285358"/>
                  </a:lnTo>
                  <a:lnTo>
                    <a:pt x="131804" y="274478"/>
                  </a:lnTo>
                  <a:lnTo>
                    <a:pt x="88110" y="257408"/>
                  </a:lnTo>
                  <a:lnTo>
                    <a:pt x="51674" y="235019"/>
                  </a:lnTo>
                  <a:lnTo>
                    <a:pt x="23905" y="208184"/>
                  </a:lnTo>
                  <a:lnTo>
                    <a:pt x="0" y="1446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38248" y="332460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79131" y="3003295"/>
            <a:ext cx="1207770" cy="1280795"/>
            <a:chOff x="1179131" y="3003295"/>
            <a:chExt cx="1207770" cy="1280795"/>
          </a:xfrm>
        </p:grpSpPr>
        <p:sp>
          <p:nvSpPr>
            <p:cNvPr id="18" name="object 18"/>
            <p:cNvSpPr/>
            <p:nvPr/>
          </p:nvSpPr>
          <p:spPr>
            <a:xfrm>
              <a:off x="1753616" y="3003295"/>
              <a:ext cx="633095" cy="361315"/>
            </a:xfrm>
            <a:custGeom>
              <a:avLst/>
              <a:gdLst/>
              <a:ahLst/>
              <a:cxnLst/>
              <a:rect l="l" t="t" r="r" b="b"/>
              <a:pathLst>
                <a:path w="633094" h="361314">
                  <a:moveTo>
                    <a:pt x="216281" y="6604"/>
                  </a:moveTo>
                  <a:lnTo>
                    <a:pt x="205486" y="0"/>
                  </a:lnTo>
                  <a:lnTo>
                    <a:pt x="34150" y="281025"/>
                  </a:lnTo>
                  <a:lnTo>
                    <a:pt x="7112" y="264541"/>
                  </a:lnTo>
                  <a:lnTo>
                    <a:pt x="0" y="349377"/>
                  </a:lnTo>
                  <a:lnTo>
                    <a:pt x="72136" y="304165"/>
                  </a:lnTo>
                  <a:lnTo>
                    <a:pt x="62953" y="298577"/>
                  </a:lnTo>
                  <a:lnTo>
                    <a:pt x="45008" y="287642"/>
                  </a:lnTo>
                  <a:lnTo>
                    <a:pt x="216281" y="6604"/>
                  </a:lnTo>
                  <a:close/>
                </a:path>
                <a:path w="633094" h="361314">
                  <a:moveTo>
                    <a:pt x="632714" y="361061"/>
                  </a:moveTo>
                  <a:lnTo>
                    <a:pt x="630821" y="308483"/>
                  </a:lnTo>
                  <a:lnTo>
                    <a:pt x="629666" y="275971"/>
                  </a:lnTo>
                  <a:lnTo>
                    <a:pt x="601827" y="291185"/>
                  </a:lnTo>
                  <a:lnTo>
                    <a:pt x="444627" y="3175"/>
                  </a:lnTo>
                  <a:lnTo>
                    <a:pt x="433451" y="9271"/>
                  </a:lnTo>
                  <a:lnTo>
                    <a:pt x="590651" y="297294"/>
                  </a:lnTo>
                  <a:lnTo>
                    <a:pt x="562737" y="312547"/>
                  </a:lnTo>
                  <a:lnTo>
                    <a:pt x="632714" y="3610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3894" y="3989577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69" h="289560">
                  <a:moveTo>
                    <a:pt x="235331" y="0"/>
                  </a:moveTo>
                  <a:lnTo>
                    <a:pt x="181387" y="3820"/>
                  </a:lnTo>
                  <a:lnTo>
                    <a:pt x="131859" y="14703"/>
                  </a:lnTo>
                  <a:lnTo>
                    <a:pt x="88163" y="31780"/>
                  </a:lnTo>
                  <a:lnTo>
                    <a:pt x="51714" y="54182"/>
                  </a:lnTo>
                  <a:lnTo>
                    <a:pt x="23927" y="81041"/>
                  </a:lnTo>
                  <a:lnTo>
                    <a:pt x="0" y="144653"/>
                  </a:lnTo>
                  <a:lnTo>
                    <a:pt x="6217" y="177771"/>
                  </a:lnTo>
                  <a:lnTo>
                    <a:pt x="51714" y="235019"/>
                  </a:lnTo>
                  <a:lnTo>
                    <a:pt x="88163" y="257408"/>
                  </a:lnTo>
                  <a:lnTo>
                    <a:pt x="131859" y="274478"/>
                  </a:lnTo>
                  <a:lnTo>
                    <a:pt x="181387" y="285358"/>
                  </a:lnTo>
                  <a:lnTo>
                    <a:pt x="235331" y="289179"/>
                  </a:lnTo>
                  <a:lnTo>
                    <a:pt x="289274" y="285358"/>
                  </a:lnTo>
                  <a:lnTo>
                    <a:pt x="338802" y="274478"/>
                  </a:lnTo>
                  <a:lnTo>
                    <a:pt x="382498" y="257408"/>
                  </a:lnTo>
                  <a:lnTo>
                    <a:pt x="418947" y="235019"/>
                  </a:lnTo>
                  <a:lnTo>
                    <a:pt x="446734" y="208184"/>
                  </a:lnTo>
                  <a:lnTo>
                    <a:pt x="470662" y="144653"/>
                  </a:lnTo>
                  <a:lnTo>
                    <a:pt x="464444" y="111487"/>
                  </a:lnTo>
                  <a:lnTo>
                    <a:pt x="418947" y="54182"/>
                  </a:lnTo>
                  <a:lnTo>
                    <a:pt x="382498" y="31780"/>
                  </a:lnTo>
                  <a:lnTo>
                    <a:pt x="338802" y="14703"/>
                  </a:lnTo>
                  <a:lnTo>
                    <a:pt x="289274" y="3820"/>
                  </a:lnTo>
                  <a:lnTo>
                    <a:pt x="23533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3894" y="3989577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69" h="289560">
                  <a:moveTo>
                    <a:pt x="0" y="144653"/>
                  </a:moveTo>
                  <a:lnTo>
                    <a:pt x="23927" y="81041"/>
                  </a:lnTo>
                  <a:lnTo>
                    <a:pt x="51714" y="54182"/>
                  </a:lnTo>
                  <a:lnTo>
                    <a:pt x="88163" y="31780"/>
                  </a:lnTo>
                  <a:lnTo>
                    <a:pt x="131859" y="14703"/>
                  </a:lnTo>
                  <a:lnTo>
                    <a:pt x="181387" y="3820"/>
                  </a:lnTo>
                  <a:lnTo>
                    <a:pt x="235331" y="0"/>
                  </a:lnTo>
                  <a:lnTo>
                    <a:pt x="289274" y="3820"/>
                  </a:lnTo>
                  <a:lnTo>
                    <a:pt x="338802" y="14703"/>
                  </a:lnTo>
                  <a:lnTo>
                    <a:pt x="382498" y="31780"/>
                  </a:lnTo>
                  <a:lnTo>
                    <a:pt x="418947" y="54182"/>
                  </a:lnTo>
                  <a:lnTo>
                    <a:pt x="446734" y="81041"/>
                  </a:lnTo>
                  <a:lnTo>
                    <a:pt x="470662" y="144653"/>
                  </a:lnTo>
                  <a:lnTo>
                    <a:pt x="464444" y="177771"/>
                  </a:lnTo>
                  <a:lnTo>
                    <a:pt x="418947" y="235019"/>
                  </a:lnTo>
                  <a:lnTo>
                    <a:pt x="382498" y="257408"/>
                  </a:lnTo>
                  <a:lnTo>
                    <a:pt x="338802" y="274478"/>
                  </a:lnTo>
                  <a:lnTo>
                    <a:pt x="289274" y="285358"/>
                  </a:lnTo>
                  <a:lnTo>
                    <a:pt x="235331" y="289179"/>
                  </a:lnTo>
                  <a:lnTo>
                    <a:pt x="181387" y="285358"/>
                  </a:lnTo>
                  <a:lnTo>
                    <a:pt x="131859" y="274478"/>
                  </a:lnTo>
                  <a:lnTo>
                    <a:pt x="88163" y="257408"/>
                  </a:lnTo>
                  <a:lnTo>
                    <a:pt x="51714" y="235019"/>
                  </a:lnTo>
                  <a:lnTo>
                    <a:pt x="23927" y="208184"/>
                  </a:lnTo>
                  <a:lnTo>
                    <a:pt x="0" y="1446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48866" y="397738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42071" y="3964368"/>
            <a:ext cx="478790" cy="300355"/>
            <a:chOff x="1842071" y="3964368"/>
            <a:chExt cx="478790" cy="300355"/>
          </a:xfrm>
        </p:grpSpPr>
        <p:sp>
          <p:nvSpPr>
            <p:cNvPr id="23" name="object 23"/>
            <p:cNvSpPr/>
            <p:nvPr/>
          </p:nvSpPr>
          <p:spPr>
            <a:xfrm>
              <a:off x="1846833" y="3969130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4" h="290829">
                  <a:moveTo>
                    <a:pt x="234569" y="0"/>
                  </a:moveTo>
                  <a:lnTo>
                    <a:pt x="180787" y="3835"/>
                  </a:lnTo>
                  <a:lnTo>
                    <a:pt x="131415" y="14763"/>
                  </a:lnTo>
                  <a:lnTo>
                    <a:pt x="87861" y="31910"/>
                  </a:lnTo>
                  <a:lnTo>
                    <a:pt x="51534" y="54407"/>
                  </a:lnTo>
                  <a:lnTo>
                    <a:pt x="23843" y="81383"/>
                  </a:lnTo>
                  <a:lnTo>
                    <a:pt x="0" y="145288"/>
                  </a:lnTo>
                  <a:lnTo>
                    <a:pt x="6195" y="178615"/>
                  </a:lnTo>
                  <a:lnTo>
                    <a:pt x="51534" y="236218"/>
                  </a:lnTo>
                  <a:lnTo>
                    <a:pt x="87861" y="258742"/>
                  </a:lnTo>
                  <a:lnTo>
                    <a:pt x="131415" y="275914"/>
                  </a:lnTo>
                  <a:lnTo>
                    <a:pt x="180787" y="286860"/>
                  </a:lnTo>
                  <a:lnTo>
                    <a:pt x="234569" y="290703"/>
                  </a:lnTo>
                  <a:lnTo>
                    <a:pt x="288397" y="286860"/>
                  </a:lnTo>
                  <a:lnTo>
                    <a:pt x="337803" y="275914"/>
                  </a:lnTo>
                  <a:lnTo>
                    <a:pt x="381379" y="258742"/>
                  </a:lnTo>
                  <a:lnTo>
                    <a:pt x="417720" y="236218"/>
                  </a:lnTo>
                  <a:lnTo>
                    <a:pt x="445418" y="209217"/>
                  </a:lnTo>
                  <a:lnTo>
                    <a:pt x="469265" y="145288"/>
                  </a:lnTo>
                  <a:lnTo>
                    <a:pt x="463069" y="111967"/>
                  </a:lnTo>
                  <a:lnTo>
                    <a:pt x="417720" y="54407"/>
                  </a:lnTo>
                  <a:lnTo>
                    <a:pt x="381379" y="31910"/>
                  </a:lnTo>
                  <a:lnTo>
                    <a:pt x="337803" y="14763"/>
                  </a:lnTo>
                  <a:lnTo>
                    <a:pt x="288397" y="3835"/>
                  </a:lnTo>
                  <a:lnTo>
                    <a:pt x="23456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46833" y="3969130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4" h="290829">
                  <a:moveTo>
                    <a:pt x="0" y="145288"/>
                  </a:moveTo>
                  <a:lnTo>
                    <a:pt x="23843" y="81383"/>
                  </a:lnTo>
                  <a:lnTo>
                    <a:pt x="51534" y="54407"/>
                  </a:lnTo>
                  <a:lnTo>
                    <a:pt x="87861" y="31910"/>
                  </a:lnTo>
                  <a:lnTo>
                    <a:pt x="131415" y="14763"/>
                  </a:lnTo>
                  <a:lnTo>
                    <a:pt x="180787" y="3835"/>
                  </a:lnTo>
                  <a:lnTo>
                    <a:pt x="234569" y="0"/>
                  </a:lnTo>
                  <a:lnTo>
                    <a:pt x="288397" y="3835"/>
                  </a:lnTo>
                  <a:lnTo>
                    <a:pt x="337803" y="14763"/>
                  </a:lnTo>
                  <a:lnTo>
                    <a:pt x="381379" y="31910"/>
                  </a:lnTo>
                  <a:lnTo>
                    <a:pt x="417720" y="54407"/>
                  </a:lnTo>
                  <a:lnTo>
                    <a:pt x="445418" y="81383"/>
                  </a:lnTo>
                  <a:lnTo>
                    <a:pt x="469265" y="145288"/>
                  </a:lnTo>
                  <a:lnTo>
                    <a:pt x="463069" y="178615"/>
                  </a:lnTo>
                  <a:lnTo>
                    <a:pt x="417720" y="236218"/>
                  </a:lnTo>
                  <a:lnTo>
                    <a:pt x="381379" y="258742"/>
                  </a:lnTo>
                  <a:lnTo>
                    <a:pt x="337803" y="275914"/>
                  </a:lnTo>
                  <a:lnTo>
                    <a:pt x="288397" y="286860"/>
                  </a:lnTo>
                  <a:lnTo>
                    <a:pt x="234569" y="290703"/>
                  </a:lnTo>
                  <a:lnTo>
                    <a:pt x="180787" y="286860"/>
                  </a:lnTo>
                  <a:lnTo>
                    <a:pt x="131415" y="275914"/>
                  </a:lnTo>
                  <a:lnTo>
                    <a:pt x="87861" y="258742"/>
                  </a:lnTo>
                  <a:lnTo>
                    <a:pt x="51534" y="236218"/>
                  </a:lnTo>
                  <a:lnTo>
                    <a:pt x="23843" y="209217"/>
                  </a:lnTo>
                  <a:lnTo>
                    <a:pt x="0" y="1452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55419" y="3957650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87400" y="3619880"/>
            <a:ext cx="1226185" cy="1254125"/>
            <a:chOff x="787400" y="3619880"/>
            <a:chExt cx="1226185" cy="1254125"/>
          </a:xfrm>
        </p:grpSpPr>
        <p:sp>
          <p:nvSpPr>
            <p:cNvPr id="27" name="object 27"/>
            <p:cNvSpPr/>
            <p:nvPr/>
          </p:nvSpPr>
          <p:spPr>
            <a:xfrm>
              <a:off x="1407795" y="3619880"/>
              <a:ext cx="605790" cy="351155"/>
            </a:xfrm>
            <a:custGeom>
              <a:avLst/>
              <a:gdLst/>
              <a:ahLst/>
              <a:cxnLst/>
              <a:rect l="l" t="t" r="r" b="b"/>
              <a:pathLst>
                <a:path w="605789" h="351154">
                  <a:moveTo>
                    <a:pt x="193421" y="39878"/>
                  </a:moveTo>
                  <a:lnTo>
                    <a:pt x="182499" y="33401"/>
                  </a:lnTo>
                  <a:lnTo>
                    <a:pt x="33655" y="282155"/>
                  </a:lnTo>
                  <a:lnTo>
                    <a:pt x="6350" y="265811"/>
                  </a:lnTo>
                  <a:lnTo>
                    <a:pt x="0" y="350647"/>
                  </a:lnTo>
                  <a:lnTo>
                    <a:pt x="71755" y="304927"/>
                  </a:lnTo>
                  <a:lnTo>
                    <a:pt x="62623" y="299466"/>
                  </a:lnTo>
                  <a:lnTo>
                    <a:pt x="44462" y="288620"/>
                  </a:lnTo>
                  <a:lnTo>
                    <a:pt x="193421" y="39878"/>
                  </a:lnTo>
                  <a:close/>
                </a:path>
                <a:path w="605789" h="351154">
                  <a:moveTo>
                    <a:pt x="605536" y="350647"/>
                  </a:moveTo>
                  <a:lnTo>
                    <a:pt x="602805" y="298577"/>
                  </a:lnTo>
                  <a:lnTo>
                    <a:pt x="601091" y="265557"/>
                  </a:lnTo>
                  <a:lnTo>
                    <a:pt x="573455" y="281228"/>
                  </a:lnTo>
                  <a:lnTo>
                    <a:pt x="414401" y="0"/>
                  </a:lnTo>
                  <a:lnTo>
                    <a:pt x="403352" y="6223"/>
                  </a:lnTo>
                  <a:lnTo>
                    <a:pt x="562419" y="287489"/>
                  </a:lnTo>
                  <a:lnTo>
                    <a:pt x="534797" y="303149"/>
                  </a:lnTo>
                  <a:lnTo>
                    <a:pt x="605536" y="350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2162" y="4578222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5" h="290829">
                  <a:moveTo>
                    <a:pt x="234607" y="0"/>
                  </a:moveTo>
                  <a:lnTo>
                    <a:pt x="180815" y="3835"/>
                  </a:lnTo>
                  <a:lnTo>
                    <a:pt x="131434" y="14763"/>
                  </a:lnTo>
                  <a:lnTo>
                    <a:pt x="87874" y="31910"/>
                  </a:lnTo>
                  <a:lnTo>
                    <a:pt x="51541" y="54407"/>
                  </a:lnTo>
                  <a:lnTo>
                    <a:pt x="23846" y="81383"/>
                  </a:lnTo>
                  <a:lnTo>
                    <a:pt x="0" y="145287"/>
                  </a:lnTo>
                  <a:lnTo>
                    <a:pt x="6196" y="178615"/>
                  </a:lnTo>
                  <a:lnTo>
                    <a:pt x="51541" y="236218"/>
                  </a:lnTo>
                  <a:lnTo>
                    <a:pt x="87874" y="258742"/>
                  </a:lnTo>
                  <a:lnTo>
                    <a:pt x="131434" y="275914"/>
                  </a:lnTo>
                  <a:lnTo>
                    <a:pt x="180815" y="286860"/>
                  </a:lnTo>
                  <a:lnTo>
                    <a:pt x="234607" y="290702"/>
                  </a:lnTo>
                  <a:lnTo>
                    <a:pt x="288403" y="286860"/>
                  </a:lnTo>
                  <a:lnTo>
                    <a:pt x="337787" y="275914"/>
                  </a:lnTo>
                  <a:lnTo>
                    <a:pt x="381350" y="258742"/>
                  </a:lnTo>
                  <a:lnTo>
                    <a:pt x="417683" y="236218"/>
                  </a:lnTo>
                  <a:lnTo>
                    <a:pt x="445380" y="209217"/>
                  </a:lnTo>
                  <a:lnTo>
                    <a:pt x="469226" y="145287"/>
                  </a:lnTo>
                  <a:lnTo>
                    <a:pt x="463030" y="111967"/>
                  </a:lnTo>
                  <a:lnTo>
                    <a:pt x="417683" y="54407"/>
                  </a:lnTo>
                  <a:lnTo>
                    <a:pt x="381350" y="31910"/>
                  </a:lnTo>
                  <a:lnTo>
                    <a:pt x="337787" y="14763"/>
                  </a:lnTo>
                  <a:lnTo>
                    <a:pt x="288403" y="3835"/>
                  </a:lnTo>
                  <a:lnTo>
                    <a:pt x="23460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2162" y="4578222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5" h="290829">
                  <a:moveTo>
                    <a:pt x="0" y="145287"/>
                  </a:moveTo>
                  <a:lnTo>
                    <a:pt x="23846" y="81383"/>
                  </a:lnTo>
                  <a:lnTo>
                    <a:pt x="51541" y="54407"/>
                  </a:lnTo>
                  <a:lnTo>
                    <a:pt x="87874" y="31910"/>
                  </a:lnTo>
                  <a:lnTo>
                    <a:pt x="131434" y="14763"/>
                  </a:lnTo>
                  <a:lnTo>
                    <a:pt x="180815" y="3835"/>
                  </a:lnTo>
                  <a:lnTo>
                    <a:pt x="234607" y="0"/>
                  </a:lnTo>
                  <a:lnTo>
                    <a:pt x="288403" y="3835"/>
                  </a:lnTo>
                  <a:lnTo>
                    <a:pt x="337787" y="14763"/>
                  </a:lnTo>
                  <a:lnTo>
                    <a:pt x="381350" y="31910"/>
                  </a:lnTo>
                  <a:lnTo>
                    <a:pt x="417683" y="54407"/>
                  </a:lnTo>
                  <a:lnTo>
                    <a:pt x="445380" y="81383"/>
                  </a:lnTo>
                  <a:lnTo>
                    <a:pt x="469226" y="145287"/>
                  </a:lnTo>
                  <a:lnTo>
                    <a:pt x="463030" y="178615"/>
                  </a:lnTo>
                  <a:lnTo>
                    <a:pt x="417683" y="236218"/>
                  </a:lnTo>
                  <a:lnTo>
                    <a:pt x="381350" y="258742"/>
                  </a:lnTo>
                  <a:lnTo>
                    <a:pt x="337787" y="275914"/>
                  </a:lnTo>
                  <a:lnTo>
                    <a:pt x="288403" y="286860"/>
                  </a:lnTo>
                  <a:lnTo>
                    <a:pt x="234607" y="290702"/>
                  </a:lnTo>
                  <a:lnTo>
                    <a:pt x="180815" y="286860"/>
                  </a:lnTo>
                  <a:lnTo>
                    <a:pt x="131434" y="275914"/>
                  </a:lnTo>
                  <a:lnTo>
                    <a:pt x="87874" y="258742"/>
                  </a:lnTo>
                  <a:lnTo>
                    <a:pt x="51541" y="236218"/>
                  </a:lnTo>
                  <a:lnTo>
                    <a:pt x="23846" y="209217"/>
                  </a:lnTo>
                  <a:lnTo>
                    <a:pt x="0" y="145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6868" y="45669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16316" y="4573460"/>
            <a:ext cx="478790" cy="300355"/>
            <a:chOff x="1516316" y="4573460"/>
            <a:chExt cx="478790" cy="300355"/>
          </a:xfrm>
        </p:grpSpPr>
        <p:sp>
          <p:nvSpPr>
            <p:cNvPr id="32" name="object 32"/>
            <p:cNvSpPr/>
            <p:nvPr/>
          </p:nvSpPr>
          <p:spPr>
            <a:xfrm>
              <a:off x="1521078" y="4578222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4" h="290829">
                  <a:moveTo>
                    <a:pt x="234696" y="0"/>
                  </a:moveTo>
                  <a:lnTo>
                    <a:pt x="180867" y="3835"/>
                  </a:lnTo>
                  <a:lnTo>
                    <a:pt x="131461" y="14763"/>
                  </a:lnTo>
                  <a:lnTo>
                    <a:pt x="87885" y="31910"/>
                  </a:lnTo>
                  <a:lnTo>
                    <a:pt x="51544" y="54407"/>
                  </a:lnTo>
                  <a:lnTo>
                    <a:pt x="23846" y="81383"/>
                  </a:lnTo>
                  <a:lnTo>
                    <a:pt x="0" y="145287"/>
                  </a:lnTo>
                  <a:lnTo>
                    <a:pt x="6195" y="178615"/>
                  </a:lnTo>
                  <a:lnTo>
                    <a:pt x="51544" y="236218"/>
                  </a:lnTo>
                  <a:lnTo>
                    <a:pt x="87885" y="258742"/>
                  </a:lnTo>
                  <a:lnTo>
                    <a:pt x="131461" y="275914"/>
                  </a:lnTo>
                  <a:lnTo>
                    <a:pt x="180867" y="286860"/>
                  </a:lnTo>
                  <a:lnTo>
                    <a:pt x="234696" y="290702"/>
                  </a:lnTo>
                  <a:lnTo>
                    <a:pt x="288477" y="286860"/>
                  </a:lnTo>
                  <a:lnTo>
                    <a:pt x="337849" y="275914"/>
                  </a:lnTo>
                  <a:lnTo>
                    <a:pt x="381403" y="258742"/>
                  </a:lnTo>
                  <a:lnTo>
                    <a:pt x="417730" y="236218"/>
                  </a:lnTo>
                  <a:lnTo>
                    <a:pt x="445421" y="209217"/>
                  </a:lnTo>
                  <a:lnTo>
                    <a:pt x="469265" y="145287"/>
                  </a:lnTo>
                  <a:lnTo>
                    <a:pt x="463069" y="111967"/>
                  </a:lnTo>
                  <a:lnTo>
                    <a:pt x="417730" y="54407"/>
                  </a:lnTo>
                  <a:lnTo>
                    <a:pt x="381403" y="31910"/>
                  </a:lnTo>
                  <a:lnTo>
                    <a:pt x="337849" y="14763"/>
                  </a:lnTo>
                  <a:lnTo>
                    <a:pt x="288477" y="3835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21078" y="4578222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4" h="290829">
                  <a:moveTo>
                    <a:pt x="0" y="145287"/>
                  </a:moveTo>
                  <a:lnTo>
                    <a:pt x="23846" y="81383"/>
                  </a:lnTo>
                  <a:lnTo>
                    <a:pt x="51544" y="54407"/>
                  </a:lnTo>
                  <a:lnTo>
                    <a:pt x="87885" y="31910"/>
                  </a:lnTo>
                  <a:lnTo>
                    <a:pt x="131461" y="14763"/>
                  </a:lnTo>
                  <a:lnTo>
                    <a:pt x="180867" y="3835"/>
                  </a:lnTo>
                  <a:lnTo>
                    <a:pt x="234696" y="0"/>
                  </a:lnTo>
                  <a:lnTo>
                    <a:pt x="288477" y="3835"/>
                  </a:lnTo>
                  <a:lnTo>
                    <a:pt x="337849" y="14763"/>
                  </a:lnTo>
                  <a:lnTo>
                    <a:pt x="381403" y="31910"/>
                  </a:lnTo>
                  <a:lnTo>
                    <a:pt x="417730" y="54407"/>
                  </a:lnTo>
                  <a:lnTo>
                    <a:pt x="445421" y="81383"/>
                  </a:lnTo>
                  <a:lnTo>
                    <a:pt x="469265" y="145287"/>
                  </a:lnTo>
                  <a:lnTo>
                    <a:pt x="463069" y="178615"/>
                  </a:lnTo>
                  <a:lnTo>
                    <a:pt x="417730" y="236218"/>
                  </a:lnTo>
                  <a:lnTo>
                    <a:pt x="381403" y="258742"/>
                  </a:lnTo>
                  <a:lnTo>
                    <a:pt x="337849" y="275914"/>
                  </a:lnTo>
                  <a:lnTo>
                    <a:pt x="288477" y="286860"/>
                  </a:lnTo>
                  <a:lnTo>
                    <a:pt x="234696" y="290702"/>
                  </a:lnTo>
                  <a:lnTo>
                    <a:pt x="180867" y="286860"/>
                  </a:lnTo>
                  <a:lnTo>
                    <a:pt x="131461" y="275914"/>
                  </a:lnTo>
                  <a:lnTo>
                    <a:pt x="87885" y="258742"/>
                  </a:lnTo>
                  <a:lnTo>
                    <a:pt x="51544" y="236218"/>
                  </a:lnTo>
                  <a:lnTo>
                    <a:pt x="23846" y="209217"/>
                  </a:lnTo>
                  <a:lnTo>
                    <a:pt x="0" y="145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685925" y="45669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87361" y="2749105"/>
            <a:ext cx="3931285" cy="1874520"/>
            <a:chOff x="1087361" y="2749105"/>
            <a:chExt cx="3931285" cy="1874520"/>
          </a:xfrm>
        </p:grpSpPr>
        <p:sp>
          <p:nvSpPr>
            <p:cNvPr id="36" name="object 36"/>
            <p:cNvSpPr/>
            <p:nvPr/>
          </p:nvSpPr>
          <p:spPr>
            <a:xfrm>
              <a:off x="1103541" y="4250689"/>
              <a:ext cx="615950" cy="372745"/>
            </a:xfrm>
            <a:custGeom>
              <a:avLst/>
              <a:gdLst/>
              <a:ahLst/>
              <a:cxnLst/>
              <a:rect l="l" t="t" r="r" b="b"/>
              <a:pathLst>
                <a:path w="615950" h="372745">
                  <a:moveTo>
                    <a:pt x="193382" y="6477"/>
                  </a:moveTo>
                  <a:lnTo>
                    <a:pt x="182587" y="0"/>
                  </a:lnTo>
                  <a:lnTo>
                    <a:pt x="33705" y="248653"/>
                  </a:lnTo>
                  <a:lnTo>
                    <a:pt x="6451" y="232283"/>
                  </a:lnTo>
                  <a:lnTo>
                    <a:pt x="0" y="317246"/>
                  </a:lnTo>
                  <a:lnTo>
                    <a:pt x="71831" y="271526"/>
                  </a:lnTo>
                  <a:lnTo>
                    <a:pt x="62725" y="266065"/>
                  </a:lnTo>
                  <a:lnTo>
                    <a:pt x="44577" y="255181"/>
                  </a:lnTo>
                  <a:lnTo>
                    <a:pt x="193382" y="6477"/>
                  </a:lnTo>
                  <a:close/>
                </a:path>
                <a:path w="615950" h="372745">
                  <a:moveTo>
                    <a:pt x="615530" y="372745"/>
                  </a:moveTo>
                  <a:lnTo>
                    <a:pt x="612876" y="320675"/>
                  </a:lnTo>
                  <a:lnTo>
                    <a:pt x="611212" y="287655"/>
                  </a:lnTo>
                  <a:lnTo>
                    <a:pt x="583628" y="303301"/>
                  </a:lnTo>
                  <a:lnTo>
                    <a:pt x="424522" y="21971"/>
                  </a:lnTo>
                  <a:lnTo>
                    <a:pt x="413473" y="28321"/>
                  </a:lnTo>
                  <a:lnTo>
                    <a:pt x="572541" y="309587"/>
                  </a:lnTo>
                  <a:lnTo>
                    <a:pt x="544918" y="325247"/>
                  </a:lnTo>
                  <a:lnTo>
                    <a:pt x="615530" y="372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06411" y="3904830"/>
              <a:ext cx="598805" cy="424180"/>
            </a:xfrm>
            <a:custGeom>
              <a:avLst/>
              <a:gdLst/>
              <a:ahLst/>
              <a:cxnLst/>
              <a:rect l="l" t="t" r="r" b="b"/>
              <a:pathLst>
                <a:path w="598805" h="424179">
                  <a:moveTo>
                    <a:pt x="0" y="423583"/>
                  </a:moveTo>
                  <a:lnTo>
                    <a:pt x="598360" y="423583"/>
                  </a:lnTo>
                  <a:lnTo>
                    <a:pt x="598360" y="0"/>
                  </a:lnTo>
                  <a:lnTo>
                    <a:pt x="0" y="0"/>
                  </a:lnTo>
                  <a:lnTo>
                    <a:pt x="0" y="423583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02460" y="3087750"/>
              <a:ext cx="354965" cy="299085"/>
            </a:xfrm>
            <a:custGeom>
              <a:avLst/>
              <a:gdLst/>
              <a:ahLst/>
              <a:cxnLst/>
              <a:rect l="l" t="t" r="r" b="b"/>
              <a:pathLst>
                <a:path w="354964" h="299085">
                  <a:moveTo>
                    <a:pt x="91693" y="0"/>
                  </a:moveTo>
                  <a:lnTo>
                    <a:pt x="90804" y="0"/>
                  </a:lnTo>
                  <a:lnTo>
                    <a:pt x="89915" y="126"/>
                  </a:lnTo>
                  <a:lnTo>
                    <a:pt x="83565" y="762"/>
                  </a:lnTo>
                  <a:lnTo>
                    <a:pt x="82550" y="762"/>
                  </a:lnTo>
                  <a:lnTo>
                    <a:pt x="81533" y="1015"/>
                  </a:lnTo>
                  <a:lnTo>
                    <a:pt x="80644" y="1270"/>
                  </a:lnTo>
                  <a:lnTo>
                    <a:pt x="74040" y="2921"/>
                  </a:lnTo>
                  <a:lnTo>
                    <a:pt x="38353" y="31369"/>
                  </a:lnTo>
                  <a:lnTo>
                    <a:pt x="37718" y="32258"/>
                  </a:lnTo>
                  <a:lnTo>
                    <a:pt x="37083" y="33020"/>
                  </a:lnTo>
                  <a:lnTo>
                    <a:pt x="36575" y="34036"/>
                  </a:lnTo>
                  <a:lnTo>
                    <a:pt x="29082" y="47625"/>
                  </a:lnTo>
                  <a:lnTo>
                    <a:pt x="22732" y="62991"/>
                  </a:lnTo>
                  <a:lnTo>
                    <a:pt x="10032" y="116712"/>
                  </a:lnTo>
                  <a:lnTo>
                    <a:pt x="5206" y="158241"/>
                  </a:lnTo>
                  <a:lnTo>
                    <a:pt x="2412" y="203200"/>
                  </a:lnTo>
                  <a:lnTo>
                    <a:pt x="874" y="250951"/>
                  </a:lnTo>
                  <a:lnTo>
                    <a:pt x="0" y="298196"/>
                  </a:lnTo>
                  <a:lnTo>
                    <a:pt x="38100" y="298958"/>
                  </a:lnTo>
                  <a:lnTo>
                    <a:pt x="38862" y="250951"/>
                  </a:lnTo>
                  <a:lnTo>
                    <a:pt x="40385" y="204597"/>
                  </a:lnTo>
                  <a:lnTo>
                    <a:pt x="43179" y="161162"/>
                  </a:lnTo>
                  <a:lnTo>
                    <a:pt x="47751" y="121920"/>
                  </a:lnTo>
                  <a:lnTo>
                    <a:pt x="59054" y="74295"/>
                  </a:lnTo>
                  <a:lnTo>
                    <a:pt x="68325" y="55245"/>
                  </a:lnTo>
                  <a:lnTo>
                    <a:pt x="68071" y="55245"/>
                  </a:lnTo>
                  <a:lnTo>
                    <a:pt x="69850" y="52577"/>
                  </a:lnTo>
                  <a:lnTo>
                    <a:pt x="70212" y="52577"/>
                  </a:lnTo>
                  <a:lnTo>
                    <a:pt x="75818" y="45593"/>
                  </a:lnTo>
                  <a:lnTo>
                    <a:pt x="78358" y="43307"/>
                  </a:lnTo>
                  <a:lnTo>
                    <a:pt x="81279" y="41275"/>
                  </a:lnTo>
                  <a:lnTo>
                    <a:pt x="84200" y="39750"/>
                  </a:lnTo>
                  <a:lnTo>
                    <a:pt x="84525" y="39624"/>
                  </a:lnTo>
                  <a:lnTo>
                    <a:pt x="84327" y="39624"/>
                  </a:lnTo>
                  <a:lnTo>
                    <a:pt x="87121" y="38608"/>
                  </a:lnTo>
                  <a:lnTo>
                    <a:pt x="90042" y="38100"/>
                  </a:lnTo>
                  <a:lnTo>
                    <a:pt x="191622" y="38100"/>
                  </a:lnTo>
                  <a:lnTo>
                    <a:pt x="188721" y="36322"/>
                  </a:lnTo>
                  <a:lnTo>
                    <a:pt x="147573" y="14859"/>
                  </a:lnTo>
                  <a:lnTo>
                    <a:pt x="108838" y="1777"/>
                  </a:lnTo>
                  <a:lnTo>
                    <a:pt x="92709" y="126"/>
                  </a:lnTo>
                  <a:lnTo>
                    <a:pt x="91693" y="0"/>
                  </a:lnTo>
                  <a:close/>
                </a:path>
                <a:path w="354964" h="299085">
                  <a:moveTo>
                    <a:pt x="251376" y="123695"/>
                  </a:moveTo>
                  <a:lnTo>
                    <a:pt x="228853" y="154432"/>
                  </a:lnTo>
                  <a:lnTo>
                    <a:pt x="354710" y="175895"/>
                  </a:lnTo>
                  <a:lnTo>
                    <a:pt x="333673" y="134874"/>
                  </a:lnTo>
                  <a:lnTo>
                    <a:pt x="266700" y="134874"/>
                  </a:lnTo>
                  <a:lnTo>
                    <a:pt x="251376" y="123695"/>
                  </a:lnTo>
                  <a:close/>
                </a:path>
                <a:path w="354964" h="299085">
                  <a:moveTo>
                    <a:pt x="273870" y="92999"/>
                  </a:moveTo>
                  <a:lnTo>
                    <a:pt x="251376" y="123695"/>
                  </a:lnTo>
                  <a:lnTo>
                    <a:pt x="266700" y="134874"/>
                  </a:lnTo>
                  <a:lnTo>
                    <a:pt x="289178" y="104266"/>
                  </a:lnTo>
                  <a:lnTo>
                    <a:pt x="273870" y="92999"/>
                  </a:lnTo>
                  <a:close/>
                </a:path>
                <a:path w="354964" h="299085">
                  <a:moveTo>
                    <a:pt x="296417" y="62229"/>
                  </a:moveTo>
                  <a:lnTo>
                    <a:pt x="273870" y="92999"/>
                  </a:lnTo>
                  <a:lnTo>
                    <a:pt x="289178" y="104266"/>
                  </a:lnTo>
                  <a:lnTo>
                    <a:pt x="266700" y="134874"/>
                  </a:lnTo>
                  <a:lnTo>
                    <a:pt x="333673" y="134874"/>
                  </a:lnTo>
                  <a:lnTo>
                    <a:pt x="296417" y="62229"/>
                  </a:lnTo>
                  <a:close/>
                </a:path>
                <a:path w="354964" h="299085">
                  <a:moveTo>
                    <a:pt x="191622" y="38100"/>
                  </a:moveTo>
                  <a:lnTo>
                    <a:pt x="93344" y="38100"/>
                  </a:lnTo>
                  <a:lnTo>
                    <a:pt x="92199" y="38191"/>
                  </a:lnTo>
                  <a:lnTo>
                    <a:pt x="97408" y="38481"/>
                  </a:lnTo>
                  <a:lnTo>
                    <a:pt x="102996" y="39497"/>
                  </a:lnTo>
                  <a:lnTo>
                    <a:pt x="150748" y="58927"/>
                  </a:lnTo>
                  <a:lnTo>
                    <a:pt x="190119" y="81914"/>
                  </a:lnTo>
                  <a:lnTo>
                    <a:pt x="231139" y="109347"/>
                  </a:lnTo>
                  <a:lnTo>
                    <a:pt x="251376" y="123695"/>
                  </a:lnTo>
                  <a:lnTo>
                    <a:pt x="273870" y="92999"/>
                  </a:lnTo>
                  <a:lnTo>
                    <a:pt x="252729" y="77850"/>
                  </a:lnTo>
                  <a:lnTo>
                    <a:pt x="231394" y="63373"/>
                  </a:lnTo>
                  <a:lnTo>
                    <a:pt x="210057" y="49402"/>
                  </a:lnTo>
                  <a:lnTo>
                    <a:pt x="191622" y="38100"/>
                  </a:lnTo>
                  <a:close/>
                </a:path>
                <a:path w="354964" h="299085">
                  <a:moveTo>
                    <a:pt x="69850" y="52577"/>
                  </a:moveTo>
                  <a:lnTo>
                    <a:pt x="68071" y="55245"/>
                  </a:lnTo>
                  <a:lnTo>
                    <a:pt x="68953" y="54146"/>
                  </a:lnTo>
                  <a:lnTo>
                    <a:pt x="69850" y="52577"/>
                  </a:lnTo>
                  <a:close/>
                </a:path>
                <a:path w="354964" h="299085">
                  <a:moveTo>
                    <a:pt x="68953" y="54146"/>
                  </a:moveTo>
                  <a:lnTo>
                    <a:pt x="68071" y="55245"/>
                  </a:lnTo>
                  <a:lnTo>
                    <a:pt x="68325" y="55245"/>
                  </a:lnTo>
                  <a:lnTo>
                    <a:pt x="68953" y="54146"/>
                  </a:lnTo>
                  <a:close/>
                </a:path>
                <a:path w="354964" h="299085">
                  <a:moveTo>
                    <a:pt x="70212" y="52577"/>
                  </a:moveTo>
                  <a:lnTo>
                    <a:pt x="69850" y="52577"/>
                  </a:lnTo>
                  <a:lnTo>
                    <a:pt x="68953" y="54146"/>
                  </a:lnTo>
                  <a:lnTo>
                    <a:pt x="70212" y="52577"/>
                  </a:lnTo>
                  <a:close/>
                </a:path>
                <a:path w="354964" h="299085">
                  <a:moveTo>
                    <a:pt x="87121" y="38608"/>
                  </a:moveTo>
                  <a:lnTo>
                    <a:pt x="84327" y="39624"/>
                  </a:lnTo>
                  <a:lnTo>
                    <a:pt x="84948" y="39458"/>
                  </a:lnTo>
                  <a:lnTo>
                    <a:pt x="87121" y="38608"/>
                  </a:lnTo>
                  <a:close/>
                </a:path>
                <a:path w="354964" h="299085">
                  <a:moveTo>
                    <a:pt x="84948" y="39458"/>
                  </a:moveTo>
                  <a:lnTo>
                    <a:pt x="84327" y="39624"/>
                  </a:lnTo>
                  <a:lnTo>
                    <a:pt x="84525" y="39624"/>
                  </a:lnTo>
                  <a:lnTo>
                    <a:pt x="84948" y="39458"/>
                  </a:lnTo>
                  <a:close/>
                </a:path>
                <a:path w="354964" h="299085">
                  <a:moveTo>
                    <a:pt x="88627" y="38477"/>
                  </a:moveTo>
                  <a:lnTo>
                    <a:pt x="86994" y="38608"/>
                  </a:lnTo>
                  <a:lnTo>
                    <a:pt x="84948" y="39458"/>
                  </a:lnTo>
                  <a:lnTo>
                    <a:pt x="88627" y="38477"/>
                  </a:lnTo>
                  <a:close/>
                </a:path>
                <a:path w="354964" h="299085">
                  <a:moveTo>
                    <a:pt x="90042" y="38100"/>
                  </a:moveTo>
                  <a:lnTo>
                    <a:pt x="86994" y="38608"/>
                  </a:lnTo>
                  <a:lnTo>
                    <a:pt x="88627" y="38477"/>
                  </a:lnTo>
                  <a:lnTo>
                    <a:pt x="90042" y="38100"/>
                  </a:lnTo>
                  <a:close/>
                </a:path>
                <a:path w="354964" h="299085">
                  <a:moveTo>
                    <a:pt x="90550" y="38100"/>
                  </a:moveTo>
                  <a:lnTo>
                    <a:pt x="90042" y="38100"/>
                  </a:lnTo>
                  <a:lnTo>
                    <a:pt x="88627" y="38477"/>
                  </a:lnTo>
                  <a:lnTo>
                    <a:pt x="92199" y="38191"/>
                  </a:lnTo>
                  <a:lnTo>
                    <a:pt x="90550" y="38100"/>
                  </a:lnTo>
                  <a:close/>
                </a:path>
                <a:path w="354964" h="299085">
                  <a:moveTo>
                    <a:pt x="93344" y="38100"/>
                  </a:moveTo>
                  <a:lnTo>
                    <a:pt x="90550" y="38100"/>
                  </a:lnTo>
                  <a:lnTo>
                    <a:pt x="92199" y="38191"/>
                  </a:lnTo>
                  <a:lnTo>
                    <a:pt x="9334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43044" y="3999737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70" h="289560">
                  <a:moveTo>
                    <a:pt x="235330" y="0"/>
                  </a:moveTo>
                  <a:lnTo>
                    <a:pt x="181387" y="3820"/>
                  </a:lnTo>
                  <a:lnTo>
                    <a:pt x="131859" y="14703"/>
                  </a:lnTo>
                  <a:lnTo>
                    <a:pt x="88163" y="31780"/>
                  </a:lnTo>
                  <a:lnTo>
                    <a:pt x="51714" y="54182"/>
                  </a:lnTo>
                  <a:lnTo>
                    <a:pt x="23927" y="81041"/>
                  </a:lnTo>
                  <a:lnTo>
                    <a:pt x="0" y="144653"/>
                  </a:lnTo>
                  <a:lnTo>
                    <a:pt x="6217" y="177818"/>
                  </a:lnTo>
                  <a:lnTo>
                    <a:pt x="51714" y="235123"/>
                  </a:lnTo>
                  <a:lnTo>
                    <a:pt x="88163" y="257525"/>
                  </a:lnTo>
                  <a:lnTo>
                    <a:pt x="131859" y="274602"/>
                  </a:lnTo>
                  <a:lnTo>
                    <a:pt x="181387" y="285485"/>
                  </a:lnTo>
                  <a:lnTo>
                    <a:pt x="235330" y="289306"/>
                  </a:lnTo>
                  <a:lnTo>
                    <a:pt x="289274" y="285485"/>
                  </a:lnTo>
                  <a:lnTo>
                    <a:pt x="338802" y="274602"/>
                  </a:lnTo>
                  <a:lnTo>
                    <a:pt x="382498" y="257525"/>
                  </a:lnTo>
                  <a:lnTo>
                    <a:pt x="418947" y="235123"/>
                  </a:lnTo>
                  <a:lnTo>
                    <a:pt x="446734" y="208264"/>
                  </a:lnTo>
                  <a:lnTo>
                    <a:pt x="470661" y="144653"/>
                  </a:lnTo>
                  <a:lnTo>
                    <a:pt x="464444" y="111487"/>
                  </a:lnTo>
                  <a:lnTo>
                    <a:pt x="418947" y="54182"/>
                  </a:lnTo>
                  <a:lnTo>
                    <a:pt x="382498" y="31780"/>
                  </a:lnTo>
                  <a:lnTo>
                    <a:pt x="338802" y="14703"/>
                  </a:lnTo>
                  <a:lnTo>
                    <a:pt x="289274" y="3820"/>
                  </a:lnTo>
                  <a:lnTo>
                    <a:pt x="2353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43044" y="3999737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70" h="289560">
                  <a:moveTo>
                    <a:pt x="0" y="144653"/>
                  </a:moveTo>
                  <a:lnTo>
                    <a:pt x="23927" y="81041"/>
                  </a:lnTo>
                  <a:lnTo>
                    <a:pt x="51714" y="54182"/>
                  </a:lnTo>
                  <a:lnTo>
                    <a:pt x="88163" y="31780"/>
                  </a:lnTo>
                  <a:lnTo>
                    <a:pt x="131859" y="14703"/>
                  </a:lnTo>
                  <a:lnTo>
                    <a:pt x="181387" y="3820"/>
                  </a:lnTo>
                  <a:lnTo>
                    <a:pt x="235330" y="0"/>
                  </a:lnTo>
                  <a:lnTo>
                    <a:pt x="289274" y="3820"/>
                  </a:lnTo>
                  <a:lnTo>
                    <a:pt x="338802" y="14703"/>
                  </a:lnTo>
                  <a:lnTo>
                    <a:pt x="382498" y="31780"/>
                  </a:lnTo>
                  <a:lnTo>
                    <a:pt x="418947" y="54182"/>
                  </a:lnTo>
                  <a:lnTo>
                    <a:pt x="446734" y="81041"/>
                  </a:lnTo>
                  <a:lnTo>
                    <a:pt x="470661" y="144653"/>
                  </a:lnTo>
                  <a:lnTo>
                    <a:pt x="464444" y="177818"/>
                  </a:lnTo>
                  <a:lnTo>
                    <a:pt x="418947" y="235123"/>
                  </a:lnTo>
                  <a:lnTo>
                    <a:pt x="382498" y="257525"/>
                  </a:lnTo>
                  <a:lnTo>
                    <a:pt x="338802" y="274602"/>
                  </a:lnTo>
                  <a:lnTo>
                    <a:pt x="289274" y="285485"/>
                  </a:lnTo>
                  <a:lnTo>
                    <a:pt x="235330" y="289306"/>
                  </a:lnTo>
                  <a:lnTo>
                    <a:pt x="181387" y="285485"/>
                  </a:lnTo>
                  <a:lnTo>
                    <a:pt x="131859" y="274602"/>
                  </a:lnTo>
                  <a:lnTo>
                    <a:pt x="88163" y="257525"/>
                  </a:lnTo>
                  <a:lnTo>
                    <a:pt x="51714" y="235123"/>
                  </a:lnTo>
                  <a:lnTo>
                    <a:pt x="23927" y="208264"/>
                  </a:lnTo>
                  <a:lnTo>
                    <a:pt x="0" y="1446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79011" y="2753867"/>
              <a:ext cx="469265" cy="289560"/>
            </a:xfrm>
            <a:custGeom>
              <a:avLst/>
              <a:gdLst/>
              <a:ahLst/>
              <a:cxnLst/>
              <a:rect l="l" t="t" r="r" b="b"/>
              <a:pathLst>
                <a:path w="469264" h="289560">
                  <a:moveTo>
                    <a:pt x="234568" y="0"/>
                  </a:moveTo>
                  <a:lnTo>
                    <a:pt x="180787" y="3820"/>
                  </a:lnTo>
                  <a:lnTo>
                    <a:pt x="131415" y="14703"/>
                  </a:lnTo>
                  <a:lnTo>
                    <a:pt x="87861" y="31780"/>
                  </a:lnTo>
                  <a:lnTo>
                    <a:pt x="51534" y="54182"/>
                  </a:lnTo>
                  <a:lnTo>
                    <a:pt x="23843" y="81041"/>
                  </a:lnTo>
                  <a:lnTo>
                    <a:pt x="0" y="144653"/>
                  </a:lnTo>
                  <a:lnTo>
                    <a:pt x="6195" y="177811"/>
                  </a:lnTo>
                  <a:lnTo>
                    <a:pt x="51534" y="235073"/>
                  </a:lnTo>
                  <a:lnTo>
                    <a:pt x="87861" y="257448"/>
                  </a:lnTo>
                  <a:lnTo>
                    <a:pt x="131415" y="274500"/>
                  </a:lnTo>
                  <a:lnTo>
                    <a:pt x="180787" y="285365"/>
                  </a:lnTo>
                  <a:lnTo>
                    <a:pt x="234568" y="289179"/>
                  </a:lnTo>
                  <a:lnTo>
                    <a:pt x="288397" y="285365"/>
                  </a:lnTo>
                  <a:lnTo>
                    <a:pt x="337803" y="274500"/>
                  </a:lnTo>
                  <a:lnTo>
                    <a:pt x="381379" y="257448"/>
                  </a:lnTo>
                  <a:lnTo>
                    <a:pt x="417720" y="235073"/>
                  </a:lnTo>
                  <a:lnTo>
                    <a:pt x="445418" y="208239"/>
                  </a:lnTo>
                  <a:lnTo>
                    <a:pt x="469264" y="144653"/>
                  </a:lnTo>
                  <a:lnTo>
                    <a:pt x="463069" y="111487"/>
                  </a:lnTo>
                  <a:lnTo>
                    <a:pt x="417720" y="54182"/>
                  </a:lnTo>
                  <a:lnTo>
                    <a:pt x="381379" y="31780"/>
                  </a:lnTo>
                  <a:lnTo>
                    <a:pt x="337803" y="14703"/>
                  </a:lnTo>
                  <a:lnTo>
                    <a:pt x="288397" y="3820"/>
                  </a:lnTo>
                  <a:lnTo>
                    <a:pt x="234568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79011" y="2753867"/>
              <a:ext cx="469265" cy="289560"/>
            </a:xfrm>
            <a:custGeom>
              <a:avLst/>
              <a:gdLst/>
              <a:ahLst/>
              <a:cxnLst/>
              <a:rect l="l" t="t" r="r" b="b"/>
              <a:pathLst>
                <a:path w="469264" h="289560">
                  <a:moveTo>
                    <a:pt x="0" y="144653"/>
                  </a:moveTo>
                  <a:lnTo>
                    <a:pt x="23843" y="81041"/>
                  </a:lnTo>
                  <a:lnTo>
                    <a:pt x="51534" y="54182"/>
                  </a:lnTo>
                  <a:lnTo>
                    <a:pt x="87861" y="31780"/>
                  </a:lnTo>
                  <a:lnTo>
                    <a:pt x="131415" y="14703"/>
                  </a:lnTo>
                  <a:lnTo>
                    <a:pt x="180787" y="3820"/>
                  </a:lnTo>
                  <a:lnTo>
                    <a:pt x="234568" y="0"/>
                  </a:lnTo>
                  <a:lnTo>
                    <a:pt x="288397" y="3820"/>
                  </a:lnTo>
                  <a:lnTo>
                    <a:pt x="337803" y="14703"/>
                  </a:lnTo>
                  <a:lnTo>
                    <a:pt x="381379" y="31780"/>
                  </a:lnTo>
                  <a:lnTo>
                    <a:pt x="417720" y="54182"/>
                  </a:lnTo>
                  <a:lnTo>
                    <a:pt x="445418" y="81041"/>
                  </a:lnTo>
                  <a:lnTo>
                    <a:pt x="469264" y="144653"/>
                  </a:lnTo>
                  <a:lnTo>
                    <a:pt x="463069" y="177811"/>
                  </a:lnTo>
                  <a:lnTo>
                    <a:pt x="417720" y="235073"/>
                  </a:lnTo>
                  <a:lnTo>
                    <a:pt x="381379" y="257448"/>
                  </a:lnTo>
                  <a:lnTo>
                    <a:pt x="337803" y="274500"/>
                  </a:lnTo>
                  <a:lnTo>
                    <a:pt x="288397" y="285365"/>
                  </a:lnTo>
                  <a:lnTo>
                    <a:pt x="234568" y="289179"/>
                  </a:lnTo>
                  <a:lnTo>
                    <a:pt x="180787" y="285365"/>
                  </a:lnTo>
                  <a:lnTo>
                    <a:pt x="131415" y="274500"/>
                  </a:lnTo>
                  <a:lnTo>
                    <a:pt x="87861" y="257448"/>
                  </a:lnTo>
                  <a:lnTo>
                    <a:pt x="51534" y="235073"/>
                  </a:lnTo>
                  <a:lnTo>
                    <a:pt x="23843" y="208239"/>
                  </a:lnTo>
                  <a:lnTo>
                    <a:pt x="0" y="1446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44365" y="274142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076380" y="3997896"/>
            <a:ext cx="480695" cy="299085"/>
            <a:chOff x="5076380" y="3997896"/>
            <a:chExt cx="480695" cy="299085"/>
          </a:xfrm>
        </p:grpSpPr>
        <p:sp>
          <p:nvSpPr>
            <p:cNvPr id="45" name="object 45"/>
            <p:cNvSpPr/>
            <p:nvPr/>
          </p:nvSpPr>
          <p:spPr>
            <a:xfrm>
              <a:off x="5081142" y="4002659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70" h="289560">
                  <a:moveTo>
                    <a:pt x="235331" y="0"/>
                  </a:moveTo>
                  <a:lnTo>
                    <a:pt x="181387" y="3820"/>
                  </a:lnTo>
                  <a:lnTo>
                    <a:pt x="131859" y="14703"/>
                  </a:lnTo>
                  <a:lnTo>
                    <a:pt x="88163" y="31780"/>
                  </a:lnTo>
                  <a:lnTo>
                    <a:pt x="51714" y="54182"/>
                  </a:lnTo>
                  <a:lnTo>
                    <a:pt x="23927" y="81041"/>
                  </a:lnTo>
                  <a:lnTo>
                    <a:pt x="0" y="144653"/>
                  </a:lnTo>
                  <a:lnTo>
                    <a:pt x="6217" y="177818"/>
                  </a:lnTo>
                  <a:lnTo>
                    <a:pt x="51714" y="235123"/>
                  </a:lnTo>
                  <a:lnTo>
                    <a:pt x="88163" y="257525"/>
                  </a:lnTo>
                  <a:lnTo>
                    <a:pt x="131859" y="274602"/>
                  </a:lnTo>
                  <a:lnTo>
                    <a:pt x="181387" y="285485"/>
                  </a:lnTo>
                  <a:lnTo>
                    <a:pt x="235331" y="289306"/>
                  </a:lnTo>
                  <a:lnTo>
                    <a:pt x="289274" y="285485"/>
                  </a:lnTo>
                  <a:lnTo>
                    <a:pt x="338802" y="274602"/>
                  </a:lnTo>
                  <a:lnTo>
                    <a:pt x="382498" y="257525"/>
                  </a:lnTo>
                  <a:lnTo>
                    <a:pt x="418947" y="235123"/>
                  </a:lnTo>
                  <a:lnTo>
                    <a:pt x="446734" y="208264"/>
                  </a:lnTo>
                  <a:lnTo>
                    <a:pt x="470662" y="144653"/>
                  </a:lnTo>
                  <a:lnTo>
                    <a:pt x="464444" y="111487"/>
                  </a:lnTo>
                  <a:lnTo>
                    <a:pt x="418947" y="54182"/>
                  </a:lnTo>
                  <a:lnTo>
                    <a:pt x="382498" y="31780"/>
                  </a:lnTo>
                  <a:lnTo>
                    <a:pt x="338802" y="14703"/>
                  </a:lnTo>
                  <a:lnTo>
                    <a:pt x="289274" y="3820"/>
                  </a:lnTo>
                  <a:lnTo>
                    <a:pt x="2353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81142" y="4002659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70" h="289560">
                  <a:moveTo>
                    <a:pt x="0" y="144653"/>
                  </a:moveTo>
                  <a:lnTo>
                    <a:pt x="23927" y="81041"/>
                  </a:lnTo>
                  <a:lnTo>
                    <a:pt x="51714" y="54182"/>
                  </a:lnTo>
                  <a:lnTo>
                    <a:pt x="88163" y="31780"/>
                  </a:lnTo>
                  <a:lnTo>
                    <a:pt x="131859" y="14703"/>
                  </a:lnTo>
                  <a:lnTo>
                    <a:pt x="181387" y="3820"/>
                  </a:lnTo>
                  <a:lnTo>
                    <a:pt x="235331" y="0"/>
                  </a:lnTo>
                  <a:lnTo>
                    <a:pt x="289274" y="3820"/>
                  </a:lnTo>
                  <a:lnTo>
                    <a:pt x="338802" y="14703"/>
                  </a:lnTo>
                  <a:lnTo>
                    <a:pt x="382498" y="31780"/>
                  </a:lnTo>
                  <a:lnTo>
                    <a:pt x="418947" y="54182"/>
                  </a:lnTo>
                  <a:lnTo>
                    <a:pt x="446734" y="81041"/>
                  </a:lnTo>
                  <a:lnTo>
                    <a:pt x="470662" y="144653"/>
                  </a:lnTo>
                  <a:lnTo>
                    <a:pt x="464444" y="177818"/>
                  </a:lnTo>
                  <a:lnTo>
                    <a:pt x="418947" y="235123"/>
                  </a:lnTo>
                  <a:lnTo>
                    <a:pt x="382498" y="257525"/>
                  </a:lnTo>
                  <a:lnTo>
                    <a:pt x="338802" y="274602"/>
                  </a:lnTo>
                  <a:lnTo>
                    <a:pt x="289274" y="285485"/>
                  </a:lnTo>
                  <a:lnTo>
                    <a:pt x="235331" y="289306"/>
                  </a:lnTo>
                  <a:lnTo>
                    <a:pt x="181387" y="285485"/>
                  </a:lnTo>
                  <a:lnTo>
                    <a:pt x="131859" y="274602"/>
                  </a:lnTo>
                  <a:lnTo>
                    <a:pt x="88163" y="257525"/>
                  </a:lnTo>
                  <a:lnTo>
                    <a:pt x="51714" y="235123"/>
                  </a:lnTo>
                  <a:lnTo>
                    <a:pt x="23927" y="208264"/>
                  </a:lnTo>
                  <a:lnTo>
                    <a:pt x="0" y="1446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90235" y="399059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59136" y="3410775"/>
            <a:ext cx="480695" cy="299085"/>
            <a:chOff x="3759136" y="3410775"/>
            <a:chExt cx="480695" cy="299085"/>
          </a:xfrm>
        </p:grpSpPr>
        <p:sp>
          <p:nvSpPr>
            <p:cNvPr id="49" name="object 49"/>
            <p:cNvSpPr/>
            <p:nvPr/>
          </p:nvSpPr>
          <p:spPr>
            <a:xfrm>
              <a:off x="3763898" y="3415538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70" h="289560">
                  <a:moveTo>
                    <a:pt x="235330" y="0"/>
                  </a:moveTo>
                  <a:lnTo>
                    <a:pt x="181387" y="3820"/>
                  </a:lnTo>
                  <a:lnTo>
                    <a:pt x="131859" y="14703"/>
                  </a:lnTo>
                  <a:lnTo>
                    <a:pt x="88163" y="31780"/>
                  </a:lnTo>
                  <a:lnTo>
                    <a:pt x="51714" y="54182"/>
                  </a:lnTo>
                  <a:lnTo>
                    <a:pt x="23927" y="81041"/>
                  </a:lnTo>
                  <a:lnTo>
                    <a:pt x="0" y="144652"/>
                  </a:lnTo>
                  <a:lnTo>
                    <a:pt x="6217" y="177771"/>
                  </a:lnTo>
                  <a:lnTo>
                    <a:pt x="51714" y="235019"/>
                  </a:lnTo>
                  <a:lnTo>
                    <a:pt x="88163" y="257408"/>
                  </a:lnTo>
                  <a:lnTo>
                    <a:pt x="131859" y="274478"/>
                  </a:lnTo>
                  <a:lnTo>
                    <a:pt x="181387" y="285358"/>
                  </a:lnTo>
                  <a:lnTo>
                    <a:pt x="235330" y="289179"/>
                  </a:lnTo>
                  <a:lnTo>
                    <a:pt x="289274" y="285358"/>
                  </a:lnTo>
                  <a:lnTo>
                    <a:pt x="338802" y="274478"/>
                  </a:lnTo>
                  <a:lnTo>
                    <a:pt x="382498" y="257408"/>
                  </a:lnTo>
                  <a:lnTo>
                    <a:pt x="418947" y="235019"/>
                  </a:lnTo>
                  <a:lnTo>
                    <a:pt x="446734" y="208184"/>
                  </a:lnTo>
                  <a:lnTo>
                    <a:pt x="470662" y="144652"/>
                  </a:lnTo>
                  <a:lnTo>
                    <a:pt x="464444" y="111487"/>
                  </a:lnTo>
                  <a:lnTo>
                    <a:pt x="418947" y="54182"/>
                  </a:lnTo>
                  <a:lnTo>
                    <a:pt x="382498" y="31780"/>
                  </a:lnTo>
                  <a:lnTo>
                    <a:pt x="338802" y="14703"/>
                  </a:lnTo>
                  <a:lnTo>
                    <a:pt x="289274" y="3820"/>
                  </a:lnTo>
                  <a:lnTo>
                    <a:pt x="23533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63898" y="3415538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70" h="289560">
                  <a:moveTo>
                    <a:pt x="0" y="144652"/>
                  </a:moveTo>
                  <a:lnTo>
                    <a:pt x="23927" y="81041"/>
                  </a:lnTo>
                  <a:lnTo>
                    <a:pt x="51714" y="54182"/>
                  </a:lnTo>
                  <a:lnTo>
                    <a:pt x="88163" y="31780"/>
                  </a:lnTo>
                  <a:lnTo>
                    <a:pt x="131859" y="14703"/>
                  </a:lnTo>
                  <a:lnTo>
                    <a:pt x="181387" y="3820"/>
                  </a:lnTo>
                  <a:lnTo>
                    <a:pt x="235330" y="0"/>
                  </a:lnTo>
                  <a:lnTo>
                    <a:pt x="289274" y="3820"/>
                  </a:lnTo>
                  <a:lnTo>
                    <a:pt x="338802" y="14703"/>
                  </a:lnTo>
                  <a:lnTo>
                    <a:pt x="382498" y="31780"/>
                  </a:lnTo>
                  <a:lnTo>
                    <a:pt x="418947" y="54182"/>
                  </a:lnTo>
                  <a:lnTo>
                    <a:pt x="446734" y="81041"/>
                  </a:lnTo>
                  <a:lnTo>
                    <a:pt x="470662" y="144652"/>
                  </a:lnTo>
                  <a:lnTo>
                    <a:pt x="464444" y="177771"/>
                  </a:lnTo>
                  <a:lnTo>
                    <a:pt x="418947" y="235019"/>
                  </a:lnTo>
                  <a:lnTo>
                    <a:pt x="382498" y="257408"/>
                  </a:lnTo>
                  <a:lnTo>
                    <a:pt x="338802" y="274478"/>
                  </a:lnTo>
                  <a:lnTo>
                    <a:pt x="289274" y="285358"/>
                  </a:lnTo>
                  <a:lnTo>
                    <a:pt x="235330" y="289179"/>
                  </a:lnTo>
                  <a:lnTo>
                    <a:pt x="181387" y="285358"/>
                  </a:lnTo>
                  <a:lnTo>
                    <a:pt x="131859" y="274478"/>
                  </a:lnTo>
                  <a:lnTo>
                    <a:pt x="88163" y="257408"/>
                  </a:lnTo>
                  <a:lnTo>
                    <a:pt x="51714" y="235019"/>
                  </a:lnTo>
                  <a:lnTo>
                    <a:pt x="23927" y="208184"/>
                  </a:lnTo>
                  <a:lnTo>
                    <a:pt x="0" y="1446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29253" y="3403168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714811" y="3390328"/>
            <a:ext cx="478790" cy="300355"/>
            <a:chOff x="4714811" y="3390328"/>
            <a:chExt cx="478790" cy="300355"/>
          </a:xfrm>
        </p:grpSpPr>
        <p:sp>
          <p:nvSpPr>
            <p:cNvPr id="53" name="object 53"/>
            <p:cNvSpPr/>
            <p:nvPr/>
          </p:nvSpPr>
          <p:spPr>
            <a:xfrm>
              <a:off x="4719573" y="3395090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4" h="290829">
                  <a:moveTo>
                    <a:pt x="234568" y="0"/>
                  </a:moveTo>
                  <a:lnTo>
                    <a:pt x="180787" y="3835"/>
                  </a:lnTo>
                  <a:lnTo>
                    <a:pt x="131415" y="14763"/>
                  </a:lnTo>
                  <a:lnTo>
                    <a:pt x="87861" y="31910"/>
                  </a:lnTo>
                  <a:lnTo>
                    <a:pt x="51534" y="54407"/>
                  </a:lnTo>
                  <a:lnTo>
                    <a:pt x="23843" y="81383"/>
                  </a:lnTo>
                  <a:lnTo>
                    <a:pt x="0" y="145287"/>
                  </a:lnTo>
                  <a:lnTo>
                    <a:pt x="6195" y="178615"/>
                  </a:lnTo>
                  <a:lnTo>
                    <a:pt x="51534" y="236218"/>
                  </a:lnTo>
                  <a:lnTo>
                    <a:pt x="87861" y="258742"/>
                  </a:lnTo>
                  <a:lnTo>
                    <a:pt x="131415" y="275914"/>
                  </a:lnTo>
                  <a:lnTo>
                    <a:pt x="180787" y="286860"/>
                  </a:lnTo>
                  <a:lnTo>
                    <a:pt x="234568" y="290703"/>
                  </a:lnTo>
                  <a:lnTo>
                    <a:pt x="288350" y="286860"/>
                  </a:lnTo>
                  <a:lnTo>
                    <a:pt x="337722" y="275914"/>
                  </a:lnTo>
                  <a:lnTo>
                    <a:pt x="381276" y="258742"/>
                  </a:lnTo>
                  <a:lnTo>
                    <a:pt x="417603" y="236218"/>
                  </a:lnTo>
                  <a:lnTo>
                    <a:pt x="445294" y="209217"/>
                  </a:lnTo>
                  <a:lnTo>
                    <a:pt x="469138" y="145287"/>
                  </a:lnTo>
                  <a:lnTo>
                    <a:pt x="462942" y="111967"/>
                  </a:lnTo>
                  <a:lnTo>
                    <a:pt x="417603" y="54407"/>
                  </a:lnTo>
                  <a:lnTo>
                    <a:pt x="381276" y="31910"/>
                  </a:lnTo>
                  <a:lnTo>
                    <a:pt x="337722" y="14763"/>
                  </a:lnTo>
                  <a:lnTo>
                    <a:pt x="288350" y="3835"/>
                  </a:lnTo>
                  <a:lnTo>
                    <a:pt x="234568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19573" y="3395090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4" h="290829">
                  <a:moveTo>
                    <a:pt x="0" y="145287"/>
                  </a:moveTo>
                  <a:lnTo>
                    <a:pt x="23843" y="81383"/>
                  </a:lnTo>
                  <a:lnTo>
                    <a:pt x="51534" y="54407"/>
                  </a:lnTo>
                  <a:lnTo>
                    <a:pt x="87861" y="31910"/>
                  </a:lnTo>
                  <a:lnTo>
                    <a:pt x="131415" y="14763"/>
                  </a:lnTo>
                  <a:lnTo>
                    <a:pt x="180787" y="3835"/>
                  </a:lnTo>
                  <a:lnTo>
                    <a:pt x="234568" y="0"/>
                  </a:lnTo>
                  <a:lnTo>
                    <a:pt x="288350" y="3835"/>
                  </a:lnTo>
                  <a:lnTo>
                    <a:pt x="337722" y="14763"/>
                  </a:lnTo>
                  <a:lnTo>
                    <a:pt x="381276" y="31910"/>
                  </a:lnTo>
                  <a:lnTo>
                    <a:pt x="417603" y="54407"/>
                  </a:lnTo>
                  <a:lnTo>
                    <a:pt x="445294" y="81383"/>
                  </a:lnTo>
                  <a:lnTo>
                    <a:pt x="469138" y="145287"/>
                  </a:lnTo>
                  <a:lnTo>
                    <a:pt x="462942" y="178615"/>
                  </a:lnTo>
                  <a:lnTo>
                    <a:pt x="417603" y="236218"/>
                  </a:lnTo>
                  <a:lnTo>
                    <a:pt x="381276" y="258742"/>
                  </a:lnTo>
                  <a:lnTo>
                    <a:pt x="337722" y="275914"/>
                  </a:lnTo>
                  <a:lnTo>
                    <a:pt x="288350" y="286860"/>
                  </a:lnTo>
                  <a:lnTo>
                    <a:pt x="234568" y="290703"/>
                  </a:lnTo>
                  <a:lnTo>
                    <a:pt x="180787" y="286860"/>
                  </a:lnTo>
                  <a:lnTo>
                    <a:pt x="131415" y="275914"/>
                  </a:lnTo>
                  <a:lnTo>
                    <a:pt x="87861" y="258742"/>
                  </a:lnTo>
                  <a:lnTo>
                    <a:pt x="51534" y="236218"/>
                  </a:lnTo>
                  <a:lnTo>
                    <a:pt x="23843" y="209217"/>
                  </a:lnTo>
                  <a:lnTo>
                    <a:pt x="0" y="145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828794" y="338366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367341" y="3011170"/>
            <a:ext cx="1541780" cy="1289050"/>
            <a:chOff x="3367341" y="3011170"/>
            <a:chExt cx="1541780" cy="1289050"/>
          </a:xfrm>
        </p:grpSpPr>
        <p:sp>
          <p:nvSpPr>
            <p:cNvPr id="57" name="object 57"/>
            <p:cNvSpPr/>
            <p:nvPr/>
          </p:nvSpPr>
          <p:spPr>
            <a:xfrm>
              <a:off x="4007866" y="3011169"/>
              <a:ext cx="901065" cy="395605"/>
            </a:xfrm>
            <a:custGeom>
              <a:avLst/>
              <a:gdLst/>
              <a:ahLst/>
              <a:cxnLst/>
              <a:rect l="l" t="t" r="r" b="b"/>
              <a:pathLst>
                <a:path w="901064" h="395604">
                  <a:moveTo>
                    <a:pt x="346202" y="8382"/>
                  </a:moveTo>
                  <a:lnTo>
                    <a:pt x="336677" y="0"/>
                  </a:lnTo>
                  <a:lnTo>
                    <a:pt x="45250" y="334035"/>
                  </a:lnTo>
                  <a:lnTo>
                    <a:pt x="21336" y="313182"/>
                  </a:lnTo>
                  <a:lnTo>
                    <a:pt x="0" y="395605"/>
                  </a:lnTo>
                  <a:lnTo>
                    <a:pt x="78740" y="363220"/>
                  </a:lnTo>
                  <a:lnTo>
                    <a:pt x="65760" y="351917"/>
                  </a:lnTo>
                  <a:lnTo>
                    <a:pt x="54813" y="342366"/>
                  </a:lnTo>
                  <a:lnTo>
                    <a:pt x="346202" y="8382"/>
                  </a:lnTo>
                  <a:close/>
                </a:path>
                <a:path w="901064" h="395604">
                  <a:moveTo>
                    <a:pt x="901065" y="375158"/>
                  </a:moveTo>
                  <a:lnTo>
                    <a:pt x="898410" y="322961"/>
                  </a:lnTo>
                  <a:lnTo>
                    <a:pt x="896747" y="290068"/>
                  </a:lnTo>
                  <a:lnTo>
                    <a:pt x="869137" y="305676"/>
                  </a:lnTo>
                  <a:lnTo>
                    <a:pt x="710057" y="24384"/>
                  </a:lnTo>
                  <a:lnTo>
                    <a:pt x="699008" y="30607"/>
                  </a:lnTo>
                  <a:lnTo>
                    <a:pt x="858100" y="311912"/>
                  </a:lnTo>
                  <a:lnTo>
                    <a:pt x="830453" y="327533"/>
                  </a:lnTo>
                  <a:lnTo>
                    <a:pt x="901065" y="375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72103" y="4004183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4" h="290829">
                  <a:moveTo>
                    <a:pt x="234696" y="0"/>
                  </a:moveTo>
                  <a:lnTo>
                    <a:pt x="180907" y="3835"/>
                  </a:lnTo>
                  <a:lnTo>
                    <a:pt x="131517" y="14763"/>
                  </a:lnTo>
                  <a:lnTo>
                    <a:pt x="87938" y="31910"/>
                  </a:lnTo>
                  <a:lnTo>
                    <a:pt x="51584" y="54407"/>
                  </a:lnTo>
                  <a:lnTo>
                    <a:pt x="23868" y="81383"/>
                  </a:lnTo>
                  <a:lnTo>
                    <a:pt x="0" y="145288"/>
                  </a:lnTo>
                  <a:lnTo>
                    <a:pt x="6202" y="178615"/>
                  </a:lnTo>
                  <a:lnTo>
                    <a:pt x="51584" y="236218"/>
                  </a:lnTo>
                  <a:lnTo>
                    <a:pt x="87938" y="258742"/>
                  </a:lnTo>
                  <a:lnTo>
                    <a:pt x="131517" y="275914"/>
                  </a:lnTo>
                  <a:lnTo>
                    <a:pt x="180907" y="286860"/>
                  </a:lnTo>
                  <a:lnTo>
                    <a:pt x="234696" y="290703"/>
                  </a:lnTo>
                  <a:lnTo>
                    <a:pt x="288477" y="286860"/>
                  </a:lnTo>
                  <a:lnTo>
                    <a:pt x="337849" y="275914"/>
                  </a:lnTo>
                  <a:lnTo>
                    <a:pt x="381403" y="258742"/>
                  </a:lnTo>
                  <a:lnTo>
                    <a:pt x="417730" y="236218"/>
                  </a:lnTo>
                  <a:lnTo>
                    <a:pt x="445421" y="209217"/>
                  </a:lnTo>
                  <a:lnTo>
                    <a:pt x="469265" y="145288"/>
                  </a:lnTo>
                  <a:lnTo>
                    <a:pt x="463069" y="111967"/>
                  </a:lnTo>
                  <a:lnTo>
                    <a:pt x="417730" y="54407"/>
                  </a:lnTo>
                  <a:lnTo>
                    <a:pt x="381403" y="31910"/>
                  </a:lnTo>
                  <a:lnTo>
                    <a:pt x="337849" y="14763"/>
                  </a:lnTo>
                  <a:lnTo>
                    <a:pt x="288477" y="3835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72103" y="4004183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4" h="290829">
                  <a:moveTo>
                    <a:pt x="0" y="145288"/>
                  </a:moveTo>
                  <a:lnTo>
                    <a:pt x="23868" y="81383"/>
                  </a:lnTo>
                  <a:lnTo>
                    <a:pt x="51584" y="54407"/>
                  </a:lnTo>
                  <a:lnTo>
                    <a:pt x="87938" y="31910"/>
                  </a:lnTo>
                  <a:lnTo>
                    <a:pt x="131517" y="14763"/>
                  </a:lnTo>
                  <a:lnTo>
                    <a:pt x="180907" y="3835"/>
                  </a:lnTo>
                  <a:lnTo>
                    <a:pt x="234696" y="0"/>
                  </a:lnTo>
                  <a:lnTo>
                    <a:pt x="288477" y="3835"/>
                  </a:lnTo>
                  <a:lnTo>
                    <a:pt x="337849" y="14763"/>
                  </a:lnTo>
                  <a:lnTo>
                    <a:pt x="381403" y="31910"/>
                  </a:lnTo>
                  <a:lnTo>
                    <a:pt x="417730" y="54407"/>
                  </a:lnTo>
                  <a:lnTo>
                    <a:pt x="445421" y="81383"/>
                  </a:lnTo>
                  <a:lnTo>
                    <a:pt x="469265" y="145288"/>
                  </a:lnTo>
                  <a:lnTo>
                    <a:pt x="463069" y="178615"/>
                  </a:lnTo>
                  <a:lnTo>
                    <a:pt x="417730" y="236218"/>
                  </a:lnTo>
                  <a:lnTo>
                    <a:pt x="381403" y="258742"/>
                  </a:lnTo>
                  <a:lnTo>
                    <a:pt x="337849" y="275914"/>
                  </a:lnTo>
                  <a:lnTo>
                    <a:pt x="288477" y="286860"/>
                  </a:lnTo>
                  <a:lnTo>
                    <a:pt x="234696" y="290703"/>
                  </a:lnTo>
                  <a:lnTo>
                    <a:pt x="180907" y="286860"/>
                  </a:lnTo>
                  <a:lnTo>
                    <a:pt x="131517" y="275914"/>
                  </a:lnTo>
                  <a:lnTo>
                    <a:pt x="87938" y="258742"/>
                  </a:lnTo>
                  <a:lnTo>
                    <a:pt x="51584" y="236218"/>
                  </a:lnTo>
                  <a:lnTo>
                    <a:pt x="23868" y="209217"/>
                  </a:lnTo>
                  <a:lnTo>
                    <a:pt x="0" y="1452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537330" y="3992702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975798" y="3989133"/>
            <a:ext cx="478790" cy="300355"/>
            <a:chOff x="3975798" y="3989133"/>
            <a:chExt cx="478790" cy="300355"/>
          </a:xfrm>
        </p:grpSpPr>
        <p:sp>
          <p:nvSpPr>
            <p:cNvPr id="62" name="object 62"/>
            <p:cNvSpPr/>
            <p:nvPr/>
          </p:nvSpPr>
          <p:spPr>
            <a:xfrm>
              <a:off x="3980560" y="3993896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4" h="290829">
                  <a:moveTo>
                    <a:pt x="234568" y="0"/>
                  </a:moveTo>
                  <a:lnTo>
                    <a:pt x="180787" y="3842"/>
                  </a:lnTo>
                  <a:lnTo>
                    <a:pt x="131415" y="14788"/>
                  </a:lnTo>
                  <a:lnTo>
                    <a:pt x="87861" y="31960"/>
                  </a:lnTo>
                  <a:lnTo>
                    <a:pt x="51534" y="54484"/>
                  </a:lnTo>
                  <a:lnTo>
                    <a:pt x="23843" y="81485"/>
                  </a:lnTo>
                  <a:lnTo>
                    <a:pt x="0" y="145414"/>
                  </a:lnTo>
                  <a:lnTo>
                    <a:pt x="6195" y="178735"/>
                  </a:lnTo>
                  <a:lnTo>
                    <a:pt x="51534" y="236295"/>
                  </a:lnTo>
                  <a:lnTo>
                    <a:pt x="87861" y="258792"/>
                  </a:lnTo>
                  <a:lnTo>
                    <a:pt x="131415" y="275939"/>
                  </a:lnTo>
                  <a:lnTo>
                    <a:pt x="180787" y="286867"/>
                  </a:lnTo>
                  <a:lnTo>
                    <a:pt x="234568" y="290702"/>
                  </a:lnTo>
                  <a:lnTo>
                    <a:pt x="288397" y="286867"/>
                  </a:lnTo>
                  <a:lnTo>
                    <a:pt x="337803" y="275939"/>
                  </a:lnTo>
                  <a:lnTo>
                    <a:pt x="381379" y="258792"/>
                  </a:lnTo>
                  <a:lnTo>
                    <a:pt x="417720" y="236295"/>
                  </a:lnTo>
                  <a:lnTo>
                    <a:pt x="445418" y="209319"/>
                  </a:lnTo>
                  <a:lnTo>
                    <a:pt x="469264" y="145414"/>
                  </a:lnTo>
                  <a:lnTo>
                    <a:pt x="463069" y="112087"/>
                  </a:lnTo>
                  <a:lnTo>
                    <a:pt x="417720" y="54484"/>
                  </a:lnTo>
                  <a:lnTo>
                    <a:pt x="381379" y="31960"/>
                  </a:lnTo>
                  <a:lnTo>
                    <a:pt x="337803" y="14788"/>
                  </a:lnTo>
                  <a:lnTo>
                    <a:pt x="288397" y="3842"/>
                  </a:lnTo>
                  <a:lnTo>
                    <a:pt x="23456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80560" y="3993896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4" h="290829">
                  <a:moveTo>
                    <a:pt x="0" y="145414"/>
                  </a:moveTo>
                  <a:lnTo>
                    <a:pt x="23843" y="81485"/>
                  </a:lnTo>
                  <a:lnTo>
                    <a:pt x="51534" y="54484"/>
                  </a:lnTo>
                  <a:lnTo>
                    <a:pt x="87861" y="31960"/>
                  </a:lnTo>
                  <a:lnTo>
                    <a:pt x="131415" y="14788"/>
                  </a:lnTo>
                  <a:lnTo>
                    <a:pt x="180787" y="3842"/>
                  </a:lnTo>
                  <a:lnTo>
                    <a:pt x="234568" y="0"/>
                  </a:lnTo>
                  <a:lnTo>
                    <a:pt x="288397" y="3842"/>
                  </a:lnTo>
                  <a:lnTo>
                    <a:pt x="337803" y="14788"/>
                  </a:lnTo>
                  <a:lnTo>
                    <a:pt x="381379" y="31960"/>
                  </a:lnTo>
                  <a:lnTo>
                    <a:pt x="417720" y="54484"/>
                  </a:lnTo>
                  <a:lnTo>
                    <a:pt x="445418" y="81485"/>
                  </a:lnTo>
                  <a:lnTo>
                    <a:pt x="469264" y="145414"/>
                  </a:lnTo>
                  <a:lnTo>
                    <a:pt x="463069" y="178735"/>
                  </a:lnTo>
                  <a:lnTo>
                    <a:pt x="417720" y="236295"/>
                  </a:lnTo>
                  <a:lnTo>
                    <a:pt x="381379" y="258792"/>
                  </a:lnTo>
                  <a:lnTo>
                    <a:pt x="337803" y="275939"/>
                  </a:lnTo>
                  <a:lnTo>
                    <a:pt x="288397" y="286867"/>
                  </a:lnTo>
                  <a:lnTo>
                    <a:pt x="234568" y="290702"/>
                  </a:lnTo>
                  <a:lnTo>
                    <a:pt x="180787" y="286867"/>
                  </a:lnTo>
                  <a:lnTo>
                    <a:pt x="131415" y="275939"/>
                  </a:lnTo>
                  <a:lnTo>
                    <a:pt x="87861" y="258792"/>
                  </a:lnTo>
                  <a:lnTo>
                    <a:pt x="51534" y="236295"/>
                  </a:lnTo>
                  <a:lnTo>
                    <a:pt x="23843" y="209319"/>
                  </a:lnTo>
                  <a:lnTo>
                    <a:pt x="0" y="1454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146041" y="3987800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8795" algn="l"/>
              </a:tabLst>
            </a:pPr>
            <a:r>
              <a:rPr sz="2700" spc="-75" baseline="1543">
                <a:latin typeface="Times New Roman"/>
                <a:cs typeface="Times New Roman"/>
              </a:rPr>
              <a:t>4</a:t>
            </a:r>
            <a:r>
              <a:rPr sz="2700" baseline="1543">
                <a:latin typeface="Times New Roman"/>
                <a:cs typeface="Times New Roman"/>
              </a:rPr>
              <a:t>	</a:t>
            </a:r>
            <a:r>
              <a:rPr sz="1800" spc="-25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683508" y="3241357"/>
            <a:ext cx="4100195" cy="1544955"/>
            <a:chOff x="3683508" y="3241357"/>
            <a:chExt cx="4100195" cy="1544955"/>
          </a:xfrm>
        </p:grpSpPr>
        <p:sp>
          <p:nvSpPr>
            <p:cNvPr id="66" name="object 66"/>
            <p:cNvSpPr/>
            <p:nvPr/>
          </p:nvSpPr>
          <p:spPr>
            <a:xfrm>
              <a:off x="3683508" y="3665600"/>
              <a:ext cx="1533525" cy="340360"/>
            </a:xfrm>
            <a:custGeom>
              <a:avLst/>
              <a:gdLst/>
              <a:ahLst/>
              <a:cxnLst/>
              <a:rect l="l" t="t" r="r" b="b"/>
              <a:pathLst>
                <a:path w="1533525" h="340360">
                  <a:moveTo>
                    <a:pt x="193421" y="17526"/>
                  </a:moveTo>
                  <a:lnTo>
                    <a:pt x="182499" y="11049"/>
                  </a:lnTo>
                  <a:lnTo>
                    <a:pt x="33693" y="259740"/>
                  </a:lnTo>
                  <a:lnTo>
                    <a:pt x="6477" y="243459"/>
                  </a:lnTo>
                  <a:lnTo>
                    <a:pt x="0" y="328295"/>
                  </a:lnTo>
                  <a:lnTo>
                    <a:pt x="71882" y="282575"/>
                  </a:lnTo>
                  <a:lnTo>
                    <a:pt x="62750" y="277114"/>
                  </a:lnTo>
                  <a:lnTo>
                    <a:pt x="44589" y="266268"/>
                  </a:lnTo>
                  <a:lnTo>
                    <a:pt x="193421" y="17526"/>
                  </a:lnTo>
                  <a:close/>
                </a:path>
                <a:path w="1533525" h="340360">
                  <a:moveTo>
                    <a:pt x="554355" y="254889"/>
                  </a:moveTo>
                  <a:lnTo>
                    <a:pt x="525373" y="267982"/>
                  </a:lnTo>
                  <a:lnTo>
                    <a:pt x="414782" y="23368"/>
                  </a:lnTo>
                  <a:lnTo>
                    <a:pt x="403225" y="28575"/>
                  </a:lnTo>
                  <a:lnTo>
                    <a:pt x="513816" y="273189"/>
                  </a:lnTo>
                  <a:lnTo>
                    <a:pt x="484886" y="286258"/>
                  </a:lnTo>
                  <a:lnTo>
                    <a:pt x="551053" y="339979"/>
                  </a:lnTo>
                  <a:lnTo>
                    <a:pt x="553186" y="284734"/>
                  </a:lnTo>
                  <a:lnTo>
                    <a:pt x="554355" y="254889"/>
                  </a:lnTo>
                  <a:close/>
                </a:path>
                <a:path w="1533525" h="340360">
                  <a:moveTo>
                    <a:pt x="1216787" y="38989"/>
                  </a:moveTo>
                  <a:lnTo>
                    <a:pt x="1205357" y="33528"/>
                  </a:lnTo>
                  <a:lnTo>
                    <a:pt x="1104595" y="245173"/>
                  </a:lnTo>
                  <a:lnTo>
                    <a:pt x="1075944" y="231521"/>
                  </a:lnTo>
                  <a:lnTo>
                    <a:pt x="1077595" y="316611"/>
                  </a:lnTo>
                  <a:lnTo>
                    <a:pt x="1144778" y="264287"/>
                  </a:lnTo>
                  <a:lnTo>
                    <a:pt x="1139964" y="262001"/>
                  </a:lnTo>
                  <a:lnTo>
                    <a:pt x="1116037" y="250609"/>
                  </a:lnTo>
                  <a:lnTo>
                    <a:pt x="1216787" y="38989"/>
                  </a:lnTo>
                  <a:close/>
                </a:path>
                <a:path w="1533525" h="340360">
                  <a:moveTo>
                    <a:pt x="1533017" y="231521"/>
                  </a:moveTo>
                  <a:lnTo>
                    <a:pt x="1504035" y="244614"/>
                  </a:lnTo>
                  <a:lnTo>
                    <a:pt x="1393444" y="0"/>
                  </a:lnTo>
                  <a:lnTo>
                    <a:pt x="1381760" y="5207"/>
                  </a:lnTo>
                  <a:lnTo>
                    <a:pt x="1492478" y="249834"/>
                  </a:lnTo>
                  <a:lnTo>
                    <a:pt x="1463548" y="262890"/>
                  </a:lnTo>
                  <a:lnTo>
                    <a:pt x="1529715" y="316611"/>
                  </a:lnTo>
                  <a:lnTo>
                    <a:pt x="1531848" y="261366"/>
                  </a:lnTo>
                  <a:lnTo>
                    <a:pt x="1533017" y="2315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08215" y="4491990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70" h="289560">
                  <a:moveTo>
                    <a:pt x="235330" y="0"/>
                  </a:moveTo>
                  <a:lnTo>
                    <a:pt x="181347" y="3820"/>
                  </a:lnTo>
                  <a:lnTo>
                    <a:pt x="131804" y="14703"/>
                  </a:lnTo>
                  <a:lnTo>
                    <a:pt x="88110" y="31780"/>
                  </a:lnTo>
                  <a:lnTo>
                    <a:pt x="51674" y="54182"/>
                  </a:lnTo>
                  <a:lnTo>
                    <a:pt x="23905" y="81041"/>
                  </a:lnTo>
                  <a:lnTo>
                    <a:pt x="0" y="144653"/>
                  </a:lnTo>
                  <a:lnTo>
                    <a:pt x="6211" y="177811"/>
                  </a:lnTo>
                  <a:lnTo>
                    <a:pt x="51674" y="235073"/>
                  </a:lnTo>
                  <a:lnTo>
                    <a:pt x="88110" y="257448"/>
                  </a:lnTo>
                  <a:lnTo>
                    <a:pt x="131804" y="274500"/>
                  </a:lnTo>
                  <a:lnTo>
                    <a:pt x="181347" y="285365"/>
                  </a:lnTo>
                  <a:lnTo>
                    <a:pt x="235330" y="289179"/>
                  </a:lnTo>
                  <a:lnTo>
                    <a:pt x="289274" y="285365"/>
                  </a:lnTo>
                  <a:lnTo>
                    <a:pt x="338802" y="274500"/>
                  </a:lnTo>
                  <a:lnTo>
                    <a:pt x="382498" y="257448"/>
                  </a:lnTo>
                  <a:lnTo>
                    <a:pt x="418947" y="235073"/>
                  </a:lnTo>
                  <a:lnTo>
                    <a:pt x="446734" y="208239"/>
                  </a:lnTo>
                  <a:lnTo>
                    <a:pt x="470661" y="144653"/>
                  </a:lnTo>
                  <a:lnTo>
                    <a:pt x="464444" y="111487"/>
                  </a:lnTo>
                  <a:lnTo>
                    <a:pt x="418947" y="54182"/>
                  </a:lnTo>
                  <a:lnTo>
                    <a:pt x="382498" y="31780"/>
                  </a:lnTo>
                  <a:lnTo>
                    <a:pt x="338802" y="14703"/>
                  </a:lnTo>
                  <a:lnTo>
                    <a:pt x="289274" y="3820"/>
                  </a:lnTo>
                  <a:lnTo>
                    <a:pt x="2353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08215" y="4491990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70" h="289560">
                  <a:moveTo>
                    <a:pt x="0" y="144653"/>
                  </a:moveTo>
                  <a:lnTo>
                    <a:pt x="23905" y="81041"/>
                  </a:lnTo>
                  <a:lnTo>
                    <a:pt x="51674" y="54182"/>
                  </a:lnTo>
                  <a:lnTo>
                    <a:pt x="88110" y="31780"/>
                  </a:lnTo>
                  <a:lnTo>
                    <a:pt x="131804" y="14703"/>
                  </a:lnTo>
                  <a:lnTo>
                    <a:pt x="181347" y="3820"/>
                  </a:lnTo>
                  <a:lnTo>
                    <a:pt x="235330" y="0"/>
                  </a:lnTo>
                  <a:lnTo>
                    <a:pt x="289274" y="3820"/>
                  </a:lnTo>
                  <a:lnTo>
                    <a:pt x="338802" y="14703"/>
                  </a:lnTo>
                  <a:lnTo>
                    <a:pt x="382498" y="31780"/>
                  </a:lnTo>
                  <a:lnTo>
                    <a:pt x="418947" y="54182"/>
                  </a:lnTo>
                  <a:lnTo>
                    <a:pt x="446734" y="81041"/>
                  </a:lnTo>
                  <a:lnTo>
                    <a:pt x="470661" y="144653"/>
                  </a:lnTo>
                  <a:lnTo>
                    <a:pt x="464444" y="177811"/>
                  </a:lnTo>
                  <a:lnTo>
                    <a:pt x="418947" y="235073"/>
                  </a:lnTo>
                  <a:lnTo>
                    <a:pt x="382498" y="257448"/>
                  </a:lnTo>
                  <a:lnTo>
                    <a:pt x="338802" y="274500"/>
                  </a:lnTo>
                  <a:lnTo>
                    <a:pt x="289274" y="285365"/>
                  </a:lnTo>
                  <a:lnTo>
                    <a:pt x="235330" y="289179"/>
                  </a:lnTo>
                  <a:lnTo>
                    <a:pt x="181347" y="285365"/>
                  </a:lnTo>
                  <a:lnTo>
                    <a:pt x="131804" y="274500"/>
                  </a:lnTo>
                  <a:lnTo>
                    <a:pt x="88110" y="257448"/>
                  </a:lnTo>
                  <a:lnTo>
                    <a:pt x="51674" y="235073"/>
                  </a:lnTo>
                  <a:lnTo>
                    <a:pt x="23905" y="208239"/>
                  </a:lnTo>
                  <a:lnTo>
                    <a:pt x="0" y="1446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44182" y="3246120"/>
              <a:ext cx="469265" cy="289560"/>
            </a:xfrm>
            <a:custGeom>
              <a:avLst/>
              <a:gdLst/>
              <a:ahLst/>
              <a:cxnLst/>
              <a:rect l="l" t="t" r="r" b="b"/>
              <a:pathLst>
                <a:path w="469265" h="289560">
                  <a:moveTo>
                    <a:pt x="234569" y="0"/>
                  </a:moveTo>
                  <a:lnTo>
                    <a:pt x="180787" y="3820"/>
                  </a:lnTo>
                  <a:lnTo>
                    <a:pt x="131415" y="14703"/>
                  </a:lnTo>
                  <a:lnTo>
                    <a:pt x="87861" y="31780"/>
                  </a:lnTo>
                  <a:lnTo>
                    <a:pt x="51534" y="54182"/>
                  </a:lnTo>
                  <a:lnTo>
                    <a:pt x="23843" y="81041"/>
                  </a:lnTo>
                  <a:lnTo>
                    <a:pt x="0" y="144652"/>
                  </a:lnTo>
                  <a:lnTo>
                    <a:pt x="6195" y="177771"/>
                  </a:lnTo>
                  <a:lnTo>
                    <a:pt x="51534" y="235019"/>
                  </a:lnTo>
                  <a:lnTo>
                    <a:pt x="87861" y="257408"/>
                  </a:lnTo>
                  <a:lnTo>
                    <a:pt x="131415" y="274478"/>
                  </a:lnTo>
                  <a:lnTo>
                    <a:pt x="180787" y="285358"/>
                  </a:lnTo>
                  <a:lnTo>
                    <a:pt x="234569" y="289178"/>
                  </a:lnTo>
                  <a:lnTo>
                    <a:pt x="288350" y="285358"/>
                  </a:lnTo>
                  <a:lnTo>
                    <a:pt x="337722" y="274478"/>
                  </a:lnTo>
                  <a:lnTo>
                    <a:pt x="381276" y="257408"/>
                  </a:lnTo>
                  <a:lnTo>
                    <a:pt x="417603" y="235019"/>
                  </a:lnTo>
                  <a:lnTo>
                    <a:pt x="445294" y="208184"/>
                  </a:lnTo>
                  <a:lnTo>
                    <a:pt x="469138" y="144652"/>
                  </a:lnTo>
                  <a:lnTo>
                    <a:pt x="462942" y="111487"/>
                  </a:lnTo>
                  <a:lnTo>
                    <a:pt x="417603" y="54182"/>
                  </a:lnTo>
                  <a:lnTo>
                    <a:pt x="381276" y="31780"/>
                  </a:lnTo>
                  <a:lnTo>
                    <a:pt x="337722" y="14703"/>
                  </a:lnTo>
                  <a:lnTo>
                    <a:pt x="288350" y="3820"/>
                  </a:lnTo>
                  <a:lnTo>
                    <a:pt x="23456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44182" y="3246120"/>
              <a:ext cx="469265" cy="289560"/>
            </a:xfrm>
            <a:custGeom>
              <a:avLst/>
              <a:gdLst/>
              <a:ahLst/>
              <a:cxnLst/>
              <a:rect l="l" t="t" r="r" b="b"/>
              <a:pathLst>
                <a:path w="469265" h="289560">
                  <a:moveTo>
                    <a:pt x="0" y="144652"/>
                  </a:moveTo>
                  <a:lnTo>
                    <a:pt x="23843" y="81041"/>
                  </a:lnTo>
                  <a:lnTo>
                    <a:pt x="51534" y="54182"/>
                  </a:lnTo>
                  <a:lnTo>
                    <a:pt x="87861" y="31780"/>
                  </a:lnTo>
                  <a:lnTo>
                    <a:pt x="131415" y="14703"/>
                  </a:lnTo>
                  <a:lnTo>
                    <a:pt x="180787" y="3820"/>
                  </a:lnTo>
                  <a:lnTo>
                    <a:pt x="234569" y="0"/>
                  </a:lnTo>
                  <a:lnTo>
                    <a:pt x="288350" y="3820"/>
                  </a:lnTo>
                  <a:lnTo>
                    <a:pt x="337722" y="14703"/>
                  </a:lnTo>
                  <a:lnTo>
                    <a:pt x="381276" y="31780"/>
                  </a:lnTo>
                  <a:lnTo>
                    <a:pt x="417603" y="54182"/>
                  </a:lnTo>
                  <a:lnTo>
                    <a:pt x="445294" y="81041"/>
                  </a:lnTo>
                  <a:lnTo>
                    <a:pt x="469138" y="144652"/>
                  </a:lnTo>
                  <a:lnTo>
                    <a:pt x="462942" y="177771"/>
                  </a:lnTo>
                  <a:lnTo>
                    <a:pt x="417603" y="235019"/>
                  </a:lnTo>
                  <a:lnTo>
                    <a:pt x="381276" y="257408"/>
                  </a:lnTo>
                  <a:lnTo>
                    <a:pt x="337722" y="274478"/>
                  </a:lnTo>
                  <a:lnTo>
                    <a:pt x="288350" y="285358"/>
                  </a:lnTo>
                  <a:lnTo>
                    <a:pt x="234569" y="289178"/>
                  </a:lnTo>
                  <a:lnTo>
                    <a:pt x="180787" y="285358"/>
                  </a:lnTo>
                  <a:lnTo>
                    <a:pt x="131415" y="274478"/>
                  </a:lnTo>
                  <a:lnTo>
                    <a:pt x="87861" y="257408"/>
                  </a:lnTo>
                  <a:lnTo>
                    <a:pt x="51534" y="235019"/>
                  </a:lnTo>
                  <a:lnTo>
                    <a:pt x="23843" y="208184"/>
                  </a:lnTo>
                  <a:lnTo>
                    <a:pt x="0" y="1446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209790" y="323405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841551" y="4490148"/>
            <a:ext cx="480059" cy="299085"/>
            <a:chOff x="7841551" y="4490148"/>
            <a:chExt cx="480059" cy="299085"/>
          </a:xfrm>
        </p:grpSpPr>
        <p:sp>
          <p:nvSpPr>
            <p:cNvPr id="73" name="object 73"/>
            <p:cNvSpPr/>
            <p:nvPr/>
          </p:nvSpPr>
          <p:spPr>
            <a:xfrm>
              <a:off x="7846314" y="4494910"/>
              <a:ext cx="470534" cy="289560"/>
            </a:xfrm>
            <a:custGeom>
              <a:avLst/>
              <a:gdLst/>
              <a:ahLst/>
              <a:cxnLst/>
              <a:rect l="l" t="t" r="r" b="b"/>
              <a:pathLst>
                <a:path w="470534" h="289560">
                  <a:moveTo>
                    <a:pt x="235330" y="0"/>
                  </a:moveTo>
                  <a:lnTo>
                    <a:pt x="181347" y="3820"/>
                  </a:lnTo>
                  <a:lnTo>
                    <a:pt x="131804" y="14703"/>
                  </a:lnTo>
                  <a:lnTo>
                    <a:pt x="88110" y="31780"/>
                  </a:lnTo>
                  <a:lnTo>
                    <a:pt x="51674" y="54182"/>
                  </a:lnTo>
                  <a:lnTo>
                    <a:pt x="23905" y="81041"/>
                  </a:lnTo>
                  <a:lnTo>
                    <a:pt x="0" y="144652"/>
                  </a:lnTo>
                  <a:lnTo>
                    <a:pt x="6211" y="177811"/>
                  </a:lnTo>
                  <a:lnTo>
                    <a:pt x="51674" y="235073"/>
                  </a:lnTo>
                  <a:lnTo>
                    <a:pt x="88110" y="257448"/>
                  </a:lnTo>
                  <a:lnTo>
                    <a:pt x="131804" y="274500"/>
                  </a:lnTo>
                  <a:lnTo>
                    <a:pt x="181347" y="285365"/>
                  </a:lnTo>
                  <a:lnTo>
                    <a:pt x="235330" y="289178"/>
                  </a:lnTo>
                  <a:lnTo>
                    <a:pt x="289267" y="285365"/>
                  </a:lnTo>
                  <a:lnTo>
                    <a:pt x="338777" y="274500"/>
                  </a:lnTo>
                  <a:lnTo>
                    <a:pt x="382448" y="257448"/>
                  </a:lnTo>
                  <a:lnTo>
                    <a:pt x="418870" y="235073"/>
                  </a:lnTo>
                  <a:lnTo>
                    <a:pt x="446632" y="208239"/>
                  </a:lnTo>
                  <a:lnTo>
                    <a:pt x="470534" y="144652"/>
                  </a:lnTo>
                  <a:lnTo>
                    <a:pt x="464324" y="111487"/>
                  </a:lnTo>
                  <a:lnTo>
                    <a:pt x="418870" y="54182"/>
                  </a:lnTo>
                  <a:lnTo>
                    <a:pt x="382448" y="31780"/>
                  </a:lnTo>
                  <a:lnTo>
                    <a:pt x="338777" y="14703"/>
                  </a:lnTo>
                  <a:lnTo>
                    <a:pt x="289267" y="3820"/>
                  </a:lnTo>
                  <a:lnTo>
                    <a:pt x="2353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46314" y="4494910"/>
              <a:ext cx="470534" cy="289560"/>
            </a:xfrm>
            <a:custGeom>
              <a:avLst/>
              <a:gdLst/>
              <a:ahLst/>
              <a:cxnLst/>
              <a:rect l="l" t="t" r="r" b="b"/>
              <a:pathLst>
                <a:path w="470534" h="289560">
                  <a:moveTo>
                    <a:pt x="0" y="144652"/>
                  </a:moveTo>
                  <a:lnTo>
                    <a:pt x="23905" y="81041"/>
                  </a:lnTo>
                  <a:lnTo>
                    <a:pt x="51674" y="54182"/>
                  </a:lnTo>
                  <a:lnTo>
                    <a:pt x="88110" y="31780"/>
                  </a:lnTo>
                  <a:lnTo>
                    <a:pt x="131804" y="14703"/>
                  </a:lnTo>
                  <a:lnTo>
                    <a:pt x="181347" y="3820"/>
                  </a:lnTo>
                  <a:lnTo>
                    <a:pt x="235330" y="0"/>
                  </a:lnTo>
                  <a:lnTo>
                    <a:pt x="289267" y="3820"/>
                  </a:lnTo>
                  <a:lnTo>
                    <a:pt x="338777" y="14703"/>
                  </a:lnTo>
                  <a:lnTo>
                    <a:pt x="382448" y="31780"/>
                  </a:lnTo>
                  <a:lnTo>
                    <a:pt x="418870" y="54182"/>
                  </a:lnTo>
                  <a:lnTo>
                    <a:pt x="446632" y="81041"/>
                  </a:lnTo>
                  <a:lnTo>
                    <a:pt x="470534" y="144652"/>
                  </a:lnTo>
                  <a:lnTo>
                    <a:pt x="464324" y="177811"/>
                  </a:lnTo>
                  <a:lnTo>
                    <a:pt x="418870" y="235073"/>
                  </a:lnTo>
                  <a:lnTo>
                    <a:pt x="382448" y="257448"/>
                  </a:lnTo>
                  <a:lnTo>
                    <a:pt x="338777" y="274500"/>
                  </a:lnTo>
                  <a:lnTo>
                    <a:pt x="289267" y="285365"/>
                  </a:lnTo>
                  <a:lnTo>
                    <a:pt x="235330" y="289178"/>
                  </a:lnTo>
                  <a:lnTo>
                    <a:pt x="181347" y="285365"/>
                  </a:lnTo>
                  <a:lnTo>
                    <a:pt x="131804" y="274500"/>
                  </a:lnTo>
                  <a:lnTo>
                    <a:pt x="88110" y="257448"/>
                  </a:lnTo>
                  <a:lnTo>
                    <a:pt x="51674" y="235073"/>
                  </a:lnTo>
                  <a:lnTo>
                    <a:pt x="23905" y="208239"/>
                  </a:lnTo>
                  <a:lnTo>
                    <a:pt x="0" y="1446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417689" y="4483100"/>
            <a:ext cx="79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0545" algn="l"/>
              </a:tabLst>
            </a:pPr>
            <a:r>
              <a:rPr sz="1800" spc="-25">
                <a:latin typeface="Times New Roman"/>
                <a:cs typeface="Times New Roman"/>
              </a:rPr>
              <a:t>12</a:t>
            </a:r>
            <a:r>
              <a:rPr sz="1800">
                <a:latin typeface="Times New Roman"/>
                <a:cs typeface="Times New Roman"/>
              </a:rPr>
              <a:t>	</a:t>
            </a: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565836" y="2696527"/>
            <a:ext cx="480695" cy="299085"/>
            <a:chOff x="6565836" y="2696527"/>
            <a:chExt cx="480695" cy="299085"/>
          </a:xfrm>
        </p:grpSpPr>
        <p:sp>
          <p:nvSpPr>
            <p:cNvPr id="77" name="object 77"/>
            <p:cNvSpPr/>
            <p:nvPr/>
          </p:nvSpPr>
          <p:spPr>
            <a:xfrm>
              <a:off x="6570598" y="2701289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70" h="289560">
                  <a:moveTo>
                    <a:pt x="235330" y="0"/>
                  </a:moveTo>
                  <a:lnTo>
                    <a:pt x="181387" y="3820"/>
                  </a:lnTo>
                  <a:lnTo>
                    <a:pt x="131859" y="14703"/>
                  </a:lnTo>
                  <a:lnTo>
                    <a:pt x="88163" y="31780"/>
                  </a:lnTo>
                  <a:lnTo>
                    <a:pt x="51714" y="54182"/>
                  </a:lnTo>
                  <a:lnTo>
                    <a:pt x="23927" y="81041"/>
                  </a:lnTo>
                  <a:lnTo>
                    <a:pt x="0" y="144652"/>
                  </a:lnTo>
                  <a:lnTo>
                    <a:pt x="6217" y="177771"/>
                  </a:lnTo>
                  <a:lnTo>
                    <a:pt x="51714" y="235019"/>
                  </a:lnTo>
                  <a:lnTo>
                    <a:pt x="88163" y="257408"/>
                  </a:lnTo>
                  <a:lnTo>
                    <a:pt x="131859" y="274478"/>
                  </a:lnTo>
                  <a:lnTo>
                    <a:pt x="181387" y="285358"/>
                  </a:lnTo>
                  <a:lnTo>
                    <a:pt x="235330" y="289179"/>
                  </a:lnTo>
                  <a:lnTo>
                    <a:pt x="289274" y="285358"/>
                  </a:lnTo>
                  <a:lnTo>
                    <a:pt x="338802" y="274478"/>
                  </a:lnTo>
                  <a:lnTo>
                    <a:pt x="382498" y="257408"/>
                  </a:lnTo>
                  <a:lnTo>
                    <a:pt x="418947" y="235019"/>
                  </a:lnTo>
                  <a:lnTo>
                    <a:pt x="446734" y="208184"/>
                  </a:lnTo>
                  <a:lnTo>
                    <a:pt x="470661" y="144652"/>
                  </a:lnTo>
                  <a:lnTo>
                    <a:pt x="464444" y="111487"/>
                  </a:lnTo>
                  <a:lnTo>
                    <a:pt x="418947" y="54182"/>
                  </a:lnTo>
                  <a:lnTo>
                    <a:pt x="382498" y="31780"/>
                  </a:lnTo>
                  <a:lnTo>
                    <a:pt x="338802" y="14703"/>
                  </a:lnTo>
                  <a:lnTo>
                    <a:pt x="289274" y="3820"/>
                  </a:lnTo>
                  <a:lnTo>
                    <a:pt x="23533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70598" y="2701289"/>
              <a:ext cx="471170" cy="289560"/>
            </a:xfrm>
            <a:custGeom>
              <a:avLst/>
              <a:gdLst/>
              <a:ahLst/>
              <a:cxnLst/>
              <a:rect l="l" t="t" r="r" b="b"/>
              <a:pathLst>
                <a:path w="471170" h="289560">
                  <a:moveTo>
                    <a:pt x="0" y="144652"/>
                  </a:moveTo>
                  <a:lnTo>
                    <a:pt x="23927" y="81041"/>
                  </a:lnTo>
                  <a:lnTo>
                    <a:pt x="51714" y="54182"/>
                  </a:lnTo>
                  <a:lnTo>
                    <a:pt x="88163" y="31780"/>
                  </a:lnTo>
                  <a:lnTo>
                    <a:pt x="131859" y="14703"/>
                  </a:lnTo>
                  <a:lnTo>
                    <a:pt x="181387" y="3820"/>
                  </a:lnTo>
                  <a:lnTo>
                    <a:pt x="235330" y="0"/>
                  </a:lnTo>
                  <a:lnTo>
                    <a:pt x="289274" y="3820"/>
                  </a:lnTo>
                  <a:lnTo>
                    <a:pt x="338802" y="14703"/>
                  </a:lnTo>
                  <a:lnTo>
                    <a:pt x="382498" y="31780"/>
                  </a:lnTo>
                  <a:lnTo>
                    <a:pt x="418947" y="54182"/>
                  </a:lnTo>
                  <a:lnTo>
                    <a:pt x="446734" y="81041"/>
                  </a:lnTo>
                  <a:lnTo>
                    <a:pt x="470661" y="144652"/>
                  </a:lnTo>
                  <a:lnTo>
                    <a:pt x="464444" y="177771"/>
                  </a:lnTo>
                  <a:lnTo>
                    <a:pt x="418947" y="235019"/>
                  </a:lnTo>
                  <a:lnTo>
                    <a:pt x="382498" y="257408"/>
                  </a:lnTo>
                  <a:lnTo>
                    <a:pt x="338802" y="274478"/>
                  </a:lnTo>
                  <a:lnTo>
                    <a:pt x="289274" y="285358"/>
                  </a:lnTo>
                  <a:lnTo>
                    <a:pt x="235330" y="289179"/>
                  </a:lnTo>
                  <a:lnTo>
                    <a:pt x="181387" y="285358"/>
                  </a:lnTo>
                  <a:lnTo>
                    <a:pt x="131859" y="274478"/>
                  </a:lnTo>
                  <a:lnTo>
                    <a:pt x="88163" y="257408"/>
                  </a:lnTo>
                  <a:lnTo>
                    <a:pt x="51714" y="235019"/>
                  </a:lnTo>
                  <a:lnTo>
                    <a:pt x="23927" y="208184"/>
                  </a:lnTo>
                  <a:lnTo>
                    <a:pt x="0" y="1446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736460" y="268909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479855" y="3882580"/>
            <a:ext cx="478790" cy="300355"/>
            <a:chOff x="7479855" y="3882580"/>
            <a:chExt cx="478790" cy="300355"/>
          </a:xfrm>
        </p:grpSpPr>
        <p:sp>
          <p:nvSpPr>
            <p:cNvPr id="81" name="object 81"/>
            <p:cNvSpPr/>
            <p:nvPr/>
          </p:nvSpPr>
          <p:spPr>
            <a:xfrm>
              <a:off x="7484618" y="3887342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5" h="290829">
                  <a:moveTo>
                    <a:pt x="234696" y="0"/>
                  </a:moveTo>
                  <a:lnTo>
                    <a:pt x="180867" y="3835"/>
                  </a:lnTo>
                  <a:lnTo>
                    <a:pt x="131461" y="14763"/>
                  </a:lnTo>
                  <a:lnTo>
                    <a:pt x="87885" y="31910"/>
                  </a:lnTo>
                  <a:lnTo>
                    <a:pt x="51544" y="54407"/>
                  </a:lnTo>
                  <a:lnTo>
                    <a:pt x="23846" y="81383"/>
                  </a:lnTo>
                  <a:lnTo>
                    <a:pt x="0" y="145287"/>
                  </a:lnTo>
                  <a:lnTo>
                    <a:pt x="6195" y="178615"/>
                  </a:lnTo>
                  <a:lnTo>
                    <a:pt x="51544" y="236218"/>
                  </a:lnTo>
                  <a:lnTo>
                    <a:pt x="87885" y="258742"/>
                  </a:lnTo>
                  <a:lnTo>
                    <a:pt x="131461" y="275914"/>
                  </a:lnTo>
                  <a:lnTo>
                    <a:pt x="180867" y="286860"/>
                  </a:lnTo>
                  <a:lnTo>
                    <a:pt x="234696" y="290702"/>
                  </a:lnTo>
                  <a:lnTo>
                    <a:pt x="288477" y="286860"/>
                  </a:lnTo>
                  <a:lnTo>
                    <a:pt x="337849" y="275914"/>
                  </a:lnTo>
                  <a:lnTo>
                    <a:pt x="381403" y="258742"/>
                  </a:lnTo>
                  <a:lnTo>
                    <a:pt x="417730" y="236218"/>
                  </a:lnTo>
                  <a:lnTo>
                    <a:pt x="445421" y="209217"/>
                  </a:lnTo>
                  <a:lnTo>
                    <a:pt x="469264" y="145287"/>
                  </a:lnTo>
                  <a:lnTo>
                    <a:pt x="463069" y="111967"/>
                  </a:lnTo>
                  <a:lnTo>
                    <a:pt x="417730" y="54407"/>
                  </a:lnTo>
                  <a:lnTo>
                    <a:pt x="381403" y="31910"/>
                  </a:lnTo>
                  <a:lnTo>
                    <a:pt x="337849" y="14763"/>
                  </a:lnTo>
                  <a:lnTo>
                    <a:pt x="288477" y="3835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484618" y="3887342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5" h="290829">
                  <a:moveTo>
                    <a:pt x="0" y="145287"/>
                  </a:moveTo>
                  <a:lnTo>
                    <a:pt x="23846" y="81383"/>
                  </a:lnTo>
                  <a:lnTo>
                    <a:pt x="51544" y="54407"/>
                  </a:lnTo>
                  <a:lnTo>
                    <a:pt x="87885" y="31910"/>
                  </a:lnTo>
                  <a:lnTo>
                    <a:pt x="131461" y="14763"/>
                  </a:lnTo>
                  <a:lnTo>
                    <a:pt x="180867" y="3835"/>
                  </a:lnTo>
                  <a:lnTo>
                    <a:pt x="234696" y="0"/>
                  </a:lnTo>
                  <a:lnTo>
                    <a:pt x="288477" y="3835"/>
                  </a:lnTo>
                  <a:lnTo>
                    <a:pt x="337849" y="14763"/>
                  </a:lnTo>
                  <a:lnTo>
                    <a:pt x="381403" y="31910"/>
                  </a:lnTo>
                  <a:lnTo>
                    <a:pt x="417730" y="54407"/>
                  </a:lnTo>
                  <a:lnTo>
                    <a:pt x="445421" y="81383"/>
                  </a:lnTo>
                  <a:lnTo>
                    <a:pt x="469264" y="145287"/>
                  </a:lnTo>
                  <a:lnTo>
                    <a:pt x="463069" y="178615"/>
                  </a:lnTo>
                  <a:lnTo>
                    <a:pt x="417730" y="236218"/>
                  </a:lnTo>
                  <a:lnTo>
                    <a:pt x="381403" y="258742"/>
                  </a:lnTo>
                  <a:lnTo>
                    <a:pt x="337849" y="275914"/>
                  </a:lnTo>
                  <a:lnTo>
                    <a:pt x="288477" y="286860"/>
                  </a:lnTo>
                  <a:lnTo>
                    <a:pt x="234696" y="290702"/>
                  </a:lnTo>
                  <a:lnTo>
                    <a:pt x="180867" y="286860"/>
                  </a:lnTo>
                  <a:lnTo>
                    <a:pt x="131461" y="275914"/>
                  </a:lnTo>
                  <a:lnTo>
                    <a:pt x="87885" y="258742"/>
                  </a:lnTo>
                  <a:lnTo>
                    <a:pt x="51544" y="236218"/>
                  </a:lnTo>
                  <a:lnTo>
                    <a:pt x="23846" y="209217"/>
                  </a:lnTo>
                  <a:lnTo>
                    <a:pt x="0" y="145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594218" y="387591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174168" y="3285172"/>
            <a:ext cx="1467485" cy="593725"/>
            <a:chOff x="6174168" y="3285172"/>
            <a:chExt cx="1467485" cy="593725"/>
          </a:xfrm>
        </p:grpSpPr>
        <p:sp>
          <p:nvSpPr>
            <p:cNvPr id="85" name="object 85"/>
            <p:cNvSpPr/>
            <p:nvPr/>
          </p:nvSpPr>
          <p:spPr>
            <a:xfrm>
              <a:off x="7438897" y="3527805"/>
              <a:ext cx="202565" cy="351155"/>
            </a:xfrm>
            <a:custGeom>
              <a:avLst/>
              <a:gdLst/>
              <a:ahLst/>
              <a:cxnLst/>
              <a:rect l="l" t="t" r="r" b="b"/>
              <a:pathLst>
                <a:path w="202565" h="351154">
                  <a:moveTo>
                    <a:pt x="159113" y="287542"/>
                  </a:moveTo>
                  <a:lnTo>
                    <a:pt x="131445" y="303149"/>
                  </a:lnTo>
                  <a:lnTo>
                    <a:pt x="202183" y="350774"/>
                  </a:lnTo>
                  <a:lnTo>
                    <a:pt x="199535" y="298577"/>
                  </a:lnTo>
                  <a:lnTo>
                    <a:pt x="165353" y="298577"/>
                  </a:lnTo>
                  <a:lnTo>
                    <a:pt x="159113" y="287542"/>
                  </a:lnTo>
                  <a:close/>
                </a:path>
                <a:path w="202565" h="351154">
                  <a:moveTo>
                    <a:pt x="170158" y="281312"/>
                  </a:moveTo>
                  <a:lnTo>
                    <a:pt x="159113" y="287542"/>
                  </a:lnTo>
                  <a:lnTo>
                    <a:pt x="165353" y="298577"/>
                  </a:lnTo>
                  <a:lnTo>
                    <a:pt x="176402" y="292354"/>
                  </a:lnTo>
                  <a:lnTo>
                    <a:pt x="170158" y="281312"/>
                  </a:lnTo>
                  <a:close/>
                </a:path>
                <a:path w="202565" h="351154">
                  <a:moveTo>
                    <a:pt x="197866" y="265684"/>
                  </a:moveTo>
                  <a:lnTo>
                    <a:pt x="170158" y="281312"/>
                  </a:lnTo>
                  <a:lnTo>
                    <a:pt x="176402" y="292354"/>
                  </a:lnTo>
                  <a:lnTo>
                    <a:pt x="165353" y="298577"/>
                  </a:lnTo>
                  <a:lnTo>
                    <a:pt x="199535" y="298577"/>
                  </a:lnTo>
                  <a:lnTo>
                    <a:pt x="197866" y="265684"/>
                  </a:lnTo>
                  <a:close/>
                </a:path>
                <a:path w="202565" h="351154">
                  <a:moveTo>
                    <a:pt x="11049" y="0"/>
                  </a:moveTo>
                  <a:lnTo>
                    <a:pt x="0" y="6223"/>
                  </a:lnTo>
                  <a:lnTo>
                    <a:pt x="159113" y="287542"/>
                  </a:lnTo>
                  <a:lnTo>
                    <a:pt x="170158" y="281312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78930" y="3289934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5" h="290829">
                  <a:moveTo>
                    <a:pt x="234569" y="0"/>
                  </a:moveTo>
                  <a:lnTo>
                    <a:pt x="180787" y="3835"/>
                  </a:lnTo>
                  <a:lnTo>
                    <a:pt x="131415" y="14763"/>
                  </a:lnTo>
                  <a:lnTo>
                    <a:pt x="87861" y="31910"/>
                  </a:lnTo>
                  <a:lnTo>
                    <a:pt x="51534" y="54407"/>
                  </a:lnTo>
                  <a:lnTo>
                    <a:pt x="23843" y="81383"/>
                  </a:lnTo>
                  <a:lnTo>
                    <a:pt x="0" y="145287"/>
                  </a:lnTo>
                  <a:lnTo>
                    <a:pt x="6195" y="178615"/>
                  </a:lnTo>
                  <a:lnTo>
                    <a:pt x="51534" y="236218"/>
                  </a:lnTo>
                  <a:lnTo>
                    <a:pt x="87861" y="258742"/>
                  </a:lnTo>
                  <a:lnTo>
                    <a:pt x="131415" y="275914"/>
                  </a:lnTo>
                  <a:lnTo>
                    <a:pt x="180787" y="286860"/>
                  </a:lnTo>
                  <a:lnTo>
                    <a:pt x="234569" y="290702"/>
                  </a:lnTo>
                  <a:lnTo>
                    <a:pt x="288350" y="286860"/>
                  </a:lnTo>
                  <a:lnTo>
                    <a:pt x="337722" y="275914"/>
                  </a:lnTo>
                  <a:lnTo>
                    <a:pt x="381276" y="258742"/>
                  </a:lnTo>
                  <a:lnTo>
                    <a:pt x="417603" y="236218"/>
                  </a:lnTo>
                  <a:lnTo>
                    <a:pt x="445294" y="209217"/>
                  </a:lnTo>
                  <a:lnTo>
                    <a:pt x="469138" y="145287"/>
                  </a:lnTo>
                  <a:lnTo>
                    <a:pt x="462942" y="111967"/>
                  </a:lnTo>
                  <a:lnTo>
                    <a:pt x="417603" y="54407"/>
                  </a:lnTo>
                  <a:lnTo>
                    <a:pt x="381276" y="31910"/>
                  </a:lnTo>
                  <a:lnTo>
                    <a:pt x="337722" y="14763"/>
                  </a:lnTo>
                  <a:lnTo>
                    <a:pt x="288350" y="3835"/>
                  </a:lnTo>
                  <a:lnTo>
                    <a:pt x="23456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178930" y="3289934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5" h="290829">
                  <a:moveTo>
                    <a:pt x="0" y="145287"/>
                  </a:moveTo>
                  <a:lnTo>
                    <a:pt x="23843" y="81383"/>
                  </a:lnTo>
                  <a:lnTo>
                    <a:pt x="51534" y="54407"/>
                  </a:lnTo>
                  <a:lnTo>
                    <a:pt x="87861" y="31910"/>
                  </a:lnTo>
                  <a:lnTo>
                    <a:pt x="131415" y="14763"/>
                  </a:lnTo>
                  <a:lnTo>
                    <a:pt x="180787" y="3835"/>
                  </a:lnTo>
                  <a:lnTo>
                    <a:pt x="234569" y="0"/>
                  </a:lnTo>
                  <a:lnTo>
                    <a:pt x="288350" y="3835"/>
                  </a:lnTo>
                  <a:lnTo>
                    <a:pt x="337722" y="14763"/>
                  </a:lnTo>
                  <a:lnTo>
                    <a:pt x="381276" y="31910"/>
                  </a:lnTo>
                  <a:lnTo>
                    <a:pt x="417603" y="54407"/>
                  </a:lnTo>
                  <a:lnTo>
                    <a:pt x="445294" y="81383"/>
                  </a:lnTo>
                  <a:lnTo>
                    <a:pt x="469138" y="145287"/>
                  </a:lnTo>
                  <a:lnTo>
                    <a:pt x="462942" y="178615"/>
                  </a:lnTo>
                  <a:lnTo>
                    <a:pt x="417603" y="236218"/>
                  </a:lnTo>
                  <a:lnTo>
                    <a:pt x="381276" y="258742"/>
                  </a:lnTo>
                  <a:lnTo>
                    <a:pt x="337722" y="275914"/>
                  </a:lnTo>
                  <a:lnTo>
                    <a:pt x="288350" y="286860"/>
                  </a:lnTo>
                  <a:lnTo>
                    <a:pt x="234569" y="290702"/>
                  </a:lnTo>
                  <a:lnTo>
                    <a:pt x="180787" y="286860"/>
                  </a:lnTo>
                  <a:lnTo>
                    <a:pt x="131415" y="275914"/>
                  </a:lnTo>
                  <a:lnTo>
                    <a:pt x="87861" y="258742"/>
                  </a:lnTo>
                  <a:lnTo>
                    <a:pt x="51534" y="236218"/>
                  </a:lnTo>
                  <a:lnTo>
                    <a:pt x="23843" y="209217"/>
                  </a:lnTo>
                  <a:lnTo>
                    <a:pt x="0" y="145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344539" y="32785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739445" y="3808031"/>
            <a:ext cx="478790" cy="300355"/>
            <a:chOff x="6739445" y="3808031"/>
            <a:chExt cx="478790" cy="300355"/>
          </a:xfrm>
        </p:grpSpPr>
        <p:sp>
          <p:nvSpPr>
            <p:cNvPr id="90" name="object 90"/>
            <p:cNvSpPr/>
            <p:nvPr/>
          </p:nvSpPr>
          <p:spPr>
            <a:xfrm>
              <a:off x="6744207" y="3812794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5" h="290829">
                  <a:moveTo>
                    <a:pt x="234696" y="0"/>
                  </a:moveTo>
                  <a:lnTo>
                    <a:pt x="180867" y="3842"/>
                  </a:lnTo>
                  <a:lnTo>
                    <a:pt x="131461" y="14788"/>
                  </a:lnTo>
                  <a:lnTo>
                    <a:pt x="87885" y="31960"/>
                  </a:lnTo>
                  <a:lnTo>
                    <a:pt x="51544" y="54484"/>
                  </a:lnTo>
                  <a:lnTo>
                    <a:pt x="23846" y="81485"/>
                  </a:lnTo>
                  <a:lnTo>
                    <a:pt x="0" y="145414"/>
                  </a:lnTo>
                  <a:lnTo>
                    <a:pt x="6195" y="178735"/>
                  </a:lnTo>
                  <a:lnTo>
                    <a:pt x="51544" y="236295"/>
                  </a:lnTo>
                  <a:lnTo>
                    <a:pt x="87885" y="258792"/>
                  </a:lnTo>
                  <a:lnTo>
                    <a:pt x="131461" y="275939"/>
                  </a:lnTo>
                  <a:lnTo>
                    <a:pt x="180867" y="286867"/>
                  </a:lnTo>
                  <a:lnTo>
                    <a:pt x="234696" y="290702"/>
                  </a:lnTo>
                  <a:lnTo>
                    <a:pt x="288477" y="286867"/>
                  </a:lnTo>
                  <a:lnTo>
                    <a:pt x="337849" y="275939"/>
                  </a:lnTo>
                  <a:lnTo>
                    <a:pt x="381403" y="258792"/>
                  </a:lnTo>
                  <a:lnTo>
                    <a:pt x="417730" y="236295"/>
                  </a:lnTo>
                  <a:lnTo>
                    <a:pt x="445421" y="209319"/>
                  </a:lnTo>
                  <a:lnTo>
                    <a:pt x="469265" y="145414"/>
                  </a:lnTo>
                  <a:lnTo>
                    <a:pt x="463069" y="112087"/>
                  </a:lnTo>
                  <a:lnTo>
                    <a:pt x="417730" y="54484"/>
                  </a:lnTo>
                  <a:lnTo>
                    <a:pt x="381403" y="31960"/>
                  </a:lnTo>
                  <a:lnTo>
                    <a:pt x="337849" y="14788"/>
                  </a:lnTo>
                  <a:lnTo>
                    <a:pt x="288477" y="3842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44207" y="3812794"/>
              <a:ext cx="469265" cy="290830"/>
            </a:xfrm>
            <a:custGeom>
              <a:avLst/>
              <a:gdLst/>
              <a:ahLst/>
              <a:cxnLst/>
              <a:rect l="l" t="t" r="r" b="b"/>
              <a:pathLst>
                <a:path w="469265" h="290829">
                  <a:moveTo>
                    <a:pt x="0" y="145414"/>
                  </a:moveTo>
                  <a:lnTo>
                    <a:pt x="23846" y="81485"/>
                  </a:lnTo>
                  <a:lnTo>
                    <a:pt x="51544" y="54484"/>
                  </a:lnTo>
                  <a:lnTo>
                    <a:pt x="87885" y="31960"/>
                  </a:lnTo>
                  <a:lnTo>
                    <a:pt x="131461" y="14788"/>
                  </a:lnTo>
                  <a:lnTo>
                    <a:pt x="180867" y="3842"/>
                  </a:lnTo>
                  <a:lnTo>
                    <a:pt x="234696" y="0"/>
                  </a:lnTo>
                  <a:lnTo>
                    <a:pt x="288477" y="3842"/>
                  </a:lnTo>
                  <a:lnTo>
                    <a:pt x="337849" y="14788"/>
                  </a:lnTo>
                  <a:lnTo>
                    <a:pt x="381403" y="31960"/>
                  </a:lnTo>
                  <a:lnTo>
                    <a:pt x="417730" y="54484"/>
                  </a:lnTo>
                  <a:lnTo>
                    <a:pt x="445421" y="81485"/>
                  </a:lnTo>
                  <a:lnTo>
                    <a:pt x="469265" y="145414"/>
                  </a:lnTo>
                  <a:lnTo>
                    <a:pt x="463069" y="178735"/>
                  </a:lnTo>
                  <a:lnTo>
                    <a:pt x="417730" y="236295"/>
                  </a:lnTo>
                  <a:lnTo>
                    <a:pt x="381403" y="258792"/>
                  </a:lnTo>
                  <a:lnTo>
                    <a:pt x="337849" y="275939"/>
                  </a:lnTo>
                  <a:lnTo>
                    <a:pt x="288477" y="286867"/>
                  </a:lnTo>
                  <a:lnTo>
                    <a:pt x="234696" y="290702"/>
                  </a:lnTo>
                  <a:lnTo>
                    <a:pt x="180867" y="286867"/>
                  </a:lnTo>
                  <a:lnTo>
                    <a:pt x="131461" y="275939"/>
                  </a:lnTo>
                  <a:lnTo>
                    <a:pt x="87885" y="258792"/>
                  </a:lnTo>
                  <a:lnTo>
                    <a:pt x="51544" y="236295"/>
                  </a:lnTo>
                  <a:lnTo>
                    <a:pt x="23846" y="209319"/>
                  </a:lnTo>
                  <a:lnTo>
                    <a:pt x="0" y="1454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909943" y="380161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318889" y="2962401"/>
            <a:ext cx="3702685" cy="1512570"/>
          </a:xfrm>
          <a:custGeom>
            <a:avLst/>
            <a:gdLst/>
            <a:ahLst/>
            <a:cxnLst/>
            <a:rect l="l" t="t" r="r" b="b"/>
            <a:pathLst>
              <a:path w="3702684" h="1512570">
                <a:moveTo>
                  <a:pt x="465328" y="279654"/>
                </a:moveTo>
                <a:lnTo>
                  <a:pt x="445909" y="253238"/>
                </a:lnTo>
                <a:lnTo>
                  <a:pt x="389636" y="176657"/>
                </a:lnTo>
                <a:lnTo>
                  <a:pt x="372249" y="210604"/>
                </a:lnTo>
                <a:lnTo>
                  <a:pt x="323342" y="186055"/>
                </a:lnTo>
                <a:lnTo>
                  <a:pt x="267208" y="160020"/>
                </a:lnTo>
                <a:lnTo>
                  <a:pt x="251764" y="153416"/>
                </a:lnTo>
                <a:lnTo>
                  <a:pt x="239014" y="147955"/>
                </a:lnTo>
                <a:lnTo>
                  <a:pt x="185166" y="128270"/>
                </a:lnTo>
                <a:lnTo>
                  <a:pt x="148209" y="118745"/>
                </a:lnTo>
                <a:lnTo>
                  <a:pt x="114427" y="115316"/>
                </a:lnTo>
                <a:lnTo>
                  <a:pt x="103886" y="116078"/>
                </a:lnTo>
                <a:lnTo>
                  <a:pt x="76708" y="124460"/>
                </a:lnTo>
                <a:lnTo>
                  <a:pt x="65024" y="131445"/>
                </a:lnTo>
                <a:lnTo>
                  <a:pt x="64008" y="131953"/>
                </a:lnTo>
                <a:lnTo>
                  <a:pt x="62992" y="132715"/>
                </a:lnTo>
                <a:lnTo>
                  <a:pt x="62103" y="133477"/>
                </a:lnTo>
                <a:lnTo>
                  <a:pt x="51943" y="142494"/>
                </a:lnTo>
                <a:lnTo>
                  <a:pt x="51181" y="143129"/>
                </a:lnTo>
                <a:lnTo>
                  <a:pt x="50419" y="143891"/>
                </a:lnTo>
                <a:lnTo>
                  <a:pt x="39751" y="156972"/>
                </a:lnTo>
                <a:lnTo>
                  <a:pt x="39370" y="157861"/>
                </a:lnTo>
                <a:lnTo>
                  <a:pt x="30734" y="172466"/>
                </a:lnTo>
                <a:lnTo>
                  <a:pt x="13462" y="223520"/>
                </a:lnTo>
                <a:lnTo>
                  <a:pt x="6858" y="262636"/>
                </a:lnTo>
                <a:lnTo>
                  <a:pt x="3048" y="304546"/>
                </a:lnTo>
                <a:lnTo>
                  <a:pt x="1104" y="349250"/>
                </a:lnTo>
                <a:lnTo>
                  <a:pt x="0" y="392811"/>
                </a:lnTo>
                <a:lnTo>
                  <a:pt x="37973" y="393700"/>
                </a:lnTo>
                <a:lnTo>
                  <a:pt x="39116" y="349250"/>
                </a:lnTo>
                <a:lnTo>
                  <a:pt x="40005" y="327660"/>
                </a:lnTo>
                <a:lnTo>
                  <a:pt x="42799" y="286131"/>
                </a:lnTo>
                <a:lnTo>
                  <a:pt x="47498" y="248031"/>
                </a:lnTo>
                <a:lnTo>
                  <a:pt x="59817" y="200533"/>
                </a:lnTo>
                <a:lnTo>
                  <a:pt x="77381" y="171069"/>
                </a:lnTo>
                <a:lnTo>
                  <a:pt x="78155" y="170116"/>
                </a:lnTo>
                <a:lnTo>
                  <a:pt x="116586" y="153416"/>
                </a:lnTo>
                <a:lnTo>
                  <a:pt x="124079" y="153670"/>
                </a:lnTo>
                <a:lnTo>
                  <a:pt x="162814" y="161417"/>
                </a:lnTo>
                <a:lnTo>
                  <a:pt x="199263" y="173355"/>
                </a:lnTo>
                <a:lnTo>
                  <a:pt x="252222" y="195072"/>
                </a:lnTo>
                <a:lnTo>
                  <a:pt x="307086" y="220599"/>
                </a:lnTo>
                <a:lnTo>
                  <a:pt x="354863" y="244576"/>
                </a:lnTo>
                <a:lnTo>
                  <a:pt x="337566" y="278384"/>
                </a:lnTo>
                <a:lnTo>
                  <a:pt x="465328" y="279654"/>
                </a:lnTo>
                <a:close/>
              </a:path>
              <a:path w="3702684" h="1512570">
                <a:moveTo>
                  <a:pt x="1730883" y="201930"/>
                </a:moveTo>
                <a:lnTo>
                  <a:pt x="1718373" y="195707"/>
                </a:lnTo>
                <a:lnTo>
                  <a:pt x="1654556" y="163957"/>
                </a:lnTo>
                <a:lnTo>
                  <a:pt x="1654606" y="195732"/>
                </a:lnTo>
                <a:lnTo>
                  <a:pt x="905764" y="196977"/>
                </a:lnTo>
                <a:lnTo>
                  <a:pt x="905764" y="209677"/>
                </a:lnTo>
                <a:lnTo>
                  <a:pt x="1654619" y="208432"/>
                </a:lnTo>
                <a:lnTo>
                  <a:pt x="1654683" y="240157"/>
                </a:lnTo>
                <a:lnTo>
                  <a:pt x="1730883" y="201930"/>
                </a:lnTo>
                <a:close/>
              </a:path>
              <a:path w="3702684" h="1512570">
                <a:moveTo>
                  <a:pt x="2364740" y="6477"/>
                </a:moveTo>
                <a:lnTo>
                  <a:pt x="2353945" y="0"/>
                </a:lnTo>
                <a:lnTo>
                  <a:pt x="2205012" y="248704"/>
                </a:lnTo>
                <a:lnTo>
                  <a:pt x="2177796" y="232410"/>
                </a:lnTo>
                <a:lnTo>
                  <a:pt x="2171319" y="317246"/>
                </a:lnTo>
                <a:lnTo>
                  <a:pt x="2243201" y="271526"/>
                </a:lnTo>
                <a:lnTo>
                  <a:pt x="2234069" y="266065"/>
                </a:lnTo>
                <a:lnTo>
                  <a:pt x="2215908" y="255219"/>
                </a:lnTo>
                <a:lnTo>
                  <a:pt x="2364740" y="6477"/>
                </a:lnTo>
                <a:close/>
              </a:path>
              <a:path w="3702684" h="1512570">
                <a:moveTo>
                  <a:pt x="2842895" y="317246"/>
                </a:moveTo>
                <a:lnTo>
                  <a:pt x="2839351" y="265811"/>
                </a:lnTo>
                <a:lnTo>
                  <a:pt x="2837053" y="232283"/>
                </a:lnTo>
                <a:lnTo>
                  <a:pt x="2809671" y="248437"/>
                </a:lnTo>
                <a:lnTo>
                  <a:pt x="2663317" y="0"/>
                </a:lnTo>
                <a:lnTo>
                  <a:pt x="2652268" y="6477"/>
                </a:lnTo>
                <a:lnTo>
                  <a:pt x="2798724" y="254889"/>
                </a:lnTo>
                <a:lnTo>
                  <a:pt x="2771394" y="271018"/>
                </a:lnTo>
                <a:lnTo>
                  <a:pt x="2842895" y="317246"/>
                </a:lnTo>
                <a:close/>
              </a:path>
              <a:path w="3702684" h="1512570">
                <a:moveTo>
                  <a:pt x="2888869" y="581533"/>
                </a:moveTo>
                <a:lnTo>
                  <a:pt x="2877312" y="576072"/>
                </a:lnTo>
                <a:lnTo>
                  <a:pt x="2776588" y="787641"/>
                </a:lnTo>
                <a:lnTo>
                  <a:pt x="2748026" y="774065"/>
                </a:lnTo>
                <a:lnTo>
                  <a:pt x="2749677" y="859155"/>
                </a:lnTo>
                <a:lnTo>
                  <a:pt x="2816733" y="806704"/>
                </a:lnTo>
                <a:lnTo>
                  <a:pt x="2812186" y="804545"/>
                </a:lnTo>
                <a:lnTo>
                  <a:pt x="2788132" y="793127"/>
                </a:lnTo>
                <a:lnTo>
                  <a:pt x="2888869" y="581533"/>
                </a:lnTo>
                <a:close/>
              </a:path>
              <a:path w="3702684" h="1512570">
                <a:moveTo>
                  <a:pt x="3346577" y="1234440"/>
                </a:moveTo>
                <a:lnTo>
                  <a:pt x="3335147" y="1228979"/>
                </a:lnTo>
                <a:lnTo>
                  <a:pt x="3234410" y="1440573"/>
                </a:lnTo>
                <a:lnTo>
                  <a:pt x="3205734" y="1426972"/>
                </a:lnTo>
                <a:lnTo>
                  <a:pt x="3207385" y="1512062"/>
                </a:lnTo>
                <a:lnTo>
                  <a:pt x="3274568" y="1459611"/>
                </a:lnTo>
                <a:lnTo>
                  <a:pt x="3270008" y="1457452"/>
                </a:lnTo>
                <a:lnTo>
                  <a:pt x="3245853" y="1446009"/>
                </a:lnTo>
                <a:lnTo>
                  <a:pt x="3346577" y="1234440"/>
                </a:lnTo>
                <a:close/>
              </a:path>
              <a:path w="3702684" h="1512570">
                <a:moveTo>
                  <a:pt x="3702431" y="1500378"/>
                </a:moveTo>
                <a:lnTo>
                  <a:pt x="3698087" y="1449578"/>
                </a:lnTo>
                <a:lnTo>
                  <a:pt x="3695192" y="1415542"/>
                </a:lnTo>
                <a:lnTo>
                  <a:pt x="3668090" y="1432115"/>
                </a:lnTo>
                <a:lnTo>
                  <a:pt x="3522726" y="1194689"/>
                </a:lnTo>
                <a:lnTo>
                  <a:pt x="3511931" y="1201420"/>
                </a:lnTo>
                <a:lnTo>
                  <a:pt x="3657193" y="1438770"/>
                </a:lnTo>
                <a:lnTo>
                  <a:pt x="3630168" y="1455293"/>
                </a:lnTo>
                <a:lnTo>
                  <a:pt x="3702431" y="1500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199379" y="2877388"/>
            <a:ext cx="916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Comic Sans MS"/>
                <a:cs typeface="Comic Sans MS"/>
              </a:rPr>
              <a:t>Zig-</a:t>
            </a:r>
            <a:r>
              <a:rPr sz="1800" b="1" spc="-25">
                <a:latin typeface="Comic Sans MS"/>
                <a:cs typeface="Comic Sans MS"/>
              </a:rPr>
              <a:t>Sağ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875660" y="3070860"/>
            <a:ext cx="825500" cy="76200"/>
          </a:xfrm>
          <a:custGeom>
            <a:avLst/>
            <a:gdLst/>
            <a:ahLst/>
            <a:cxnLst/>
            <a:rect l="l" t="t" r="r" b="b"/>
            <a:pathLst>
              <a:path w="825500" h="76200">
                <a:moveTo>
                  <a:pt x="812610" y="31750"/>
                </a:moveTo>
                <a:lnTo>
                  <a:pt x="761618" y="31750"/>
                </a:lnTo>
                <a:lnTo>
                  <a:pt x="761618" y="44450"/>
                </a:lnTo>
                <a:lnTo>
                  <a:pt x="748866" y="44471"/>
                </a:lnTo>
                <a:lnTo>
                  <a:pt x="748918" y="76200"/>
                </a:lnTo>
                <a:lnTo>
                  <a:pt x="825118" y="37973"/>
                </a:lnTo>
                <a:lnTo>
                  <a:pt x="812610" y="31750"/>
                </a:lnTo>
                <a:close/>
              </a:path>
              <a:path w="825500" h="76200">
                <a:moveTo>
                  <a:pt x="748844" y="31771"/>
                </a:moveTo>
                <a:lnTo>
                  <a:pt x="0" y="33019"/>
                </a:lnTo>
                <a:lnTo>
                  <a:pt x="0" y="45719"/>
                </a:lnTo>
                <a:lnTo>
                  <a:pt x="748866" y="44471"/>
                </a:lnTo>
                <a:lnTo>
                  <a:pt x="748844" y="31771"/>
                </a:lnTo>
                <a:close/>
              </a:path>
              <a:path w="825500" h="76200">
                <a:moveTo>
                  <a:pt x="761618" y="31750"/>
                </a:moveTo>
                <a:lnTo>
                  <a:pt x="748844" y="31771"/>
                </a:lnTo>
                <a:lnTo>
                  <a:pt x="748866" y="44471"/>
                </a:lnTo>
                <a:lnTo>
                  <a:pt x="761618" y="44450"/>
                </a:lnTo>
                <a:lnTo>
                  <a:pt x="761618" y="31750"/>
                </a:lnTo>
                <a:close/>
              </a:path>
              <a:path w="825500" h="76200">
                <a:moveTo>
                  <a:pt x="748791" y="0"/>
                </a:moveTo>
                <a:lnTo>
                  <a:pt x="748844" y="31771"/>
                </a:lnTo>
                <a:lnTo>
                  <a:pt x="812610" y="31750"/>
                </a:lnTo>
                <a:lnTo>
                  <a:pt x="748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850007" y="2821940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Comic Sans MS"/>
                <a:cs typeface="Comic Sans MS"/>
              </a:rPr>
              <a:t>Zig-</a:t>
            </a:r>
            <a:r>
              <a:rPr sz="1800" b="1" spc="-25">
                <a:latin typeface="Comic Sans MS"/>
                <a:cs typeface="Comic Sans MS"/>
              </a:rPr>
              <a:t>Sağ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683508" y="2620987"/>
            <a:ext cx="3415665" cy="1132205"/>
          </a:xfrm>
          <a:custGeom>
            <a:avLst/>
            <a:gdLst/>
            <a:ahLst/>
            <a:cxnLst/>
            <a:rect l="l" t="t" r="r" b="b"/>
            <a:pathLst>
              <a:path w="3415665" h="1132204">
                <a:moveTo>
                  <a:pt x="0" y="1131989"/>
                </a:moveTo>
                <a:lnTo>
                  <a:pt x="598360" y="1131989"/>
                </a:lnTo>
                <a:lnTo>
                  <a:pt x="598360" y="708405"/>
                </a:lnTo>
                <a:lnTo>
                  <a:pt x="0" y="708405"/>
                </a:lnTo>
                <a:lnTo>
                  <a:pt x="0" y="1131989"/>
                </a:lnTo>
                <a:close/>
              </a:path>
              <a:path w="3415665" h="1132204">
                <a:moveTo>
                  <a:pt x="2816732" y="423583"/>
                </a:moveTo>
                <a:lnTo>
                  <a:pt x="3415093" y="423583"/>
                </a:lnTo>
                <a:lnTo>
                  <a:pt x="3415093" y="0"/>
                </a:lnTo>
                <a:lnTo>
                  <a:pt x="2816732" y="0"/>
                </a:lnTo>
                <a:lnTo>
                  <a:pt x="2816732" y="423583"/>
                </a:lnTo>
                <a:close/>
              </a:path>
            </a:pathLst>
          </a:custGeom>
          <a:ln w="38100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Splay</a:t>
            </a:r>
            <a:r>
              <a:rPr sz="3600" spc="-125"/>
              <a:t> </a:t>
            </a:r>
            <a:r>
              <a:rPr sz="3600"/>
              <a:t>Ağaçları:</a:t>
            </a:r>
            <a:r>
              <a:rPr sz="3600" spc="-120"/>
              <a:t> </a:t>
            </a:r>
            <a:r>
              <a:rPr sz="3600"/>
              <a:t>Zag</a:t>
            </a:r>
            <a:r>
              <a:rPr sz="3600" spc="-105"/>
              <a:t> </a:t>
            </a:r>
            <a:r>
              <a:rPr sz="3600" spc="-10"/>
              <a:t>İşlemi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239797"/>
            <a:ext cx="6709409" cy="20377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56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“Zag”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işlemi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AVL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ağacındaki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gibi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tek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döndürme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işlemidir.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56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Örneğin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erişilen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elemanın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15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olduğu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düşünülürse.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56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“Zag-</a:t>
            </a:r>
            <a:r>
              <a:rPr sz="2200">
                <a:latin typeface="Calibri"/>
                <a:cs typeface="Calibri"/>
              </a:rPr>
              <a:t>sol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işlemi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15’i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köke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taşır.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556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sonraki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işlemde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15’e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O(1)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erişilebilir.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56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AVL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ağacındaki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sol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dönme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işlemi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ile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benzerdir.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15025" y="4633848"/>
            <a:ext cx="700405" cy="498475"/>
            <a:chOff x="5915025" y="4633848"/>
            <a:chExt cx="700405" cy="498475"/>
          </a:xfrm>
        </p:grpSpPr>
        <p:sp>
          <p:nvSpPr>
            <p:cNvPr id="5" name="object 5"/>
            <p:cNvSpPr/>
            <p:nvPr/>
          </p:nvSpPr>
          <p:spPr>
            <a:xfrm>
              <a:off x="5934075" y="4652898"/>
              <a:ext cx="662305" cy="460375"/>
            </a:xfrm>
            <a:custGeom>
              <a:avLst/>
              <a:gdLst/>
              <a:ahLst/>
              <a:cxnLst/>
              <a:rect l="l" t="t" r="r" b="b"/>
              <a:pathLst>
                <a:path w="662304" h="460375">
                  <a:moveTo>
                    <a:pt x="0" y="460375"/>
                  </a:moveTo>
                  <a:lnTo>
                    <a:pt x="661987" y="460375"/>
                  </a:lnTo>
                  <a:lnTo>
                    <a:pt x="661987" y="0"/>
                  </a:lnTo>
                  <a:lnTo>
                    <a:pt x="0" y="0"/>
                  </a:lnTo>
                  <a:lnTo>
                    <a:pt x="0" y="460375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16625" y="4730749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4"/>
                  </a:lnTo>
                  <a:lnTo>
                    <a:pt x="97524" y="34529"/>
                  </a:lnTo>
                  <a:lnTo>
                    <a:pt x="57203" y="58874"/>
                  </a:lnTo>
                  <a:lnTo>
                    <a:pt x="26466" y="88066"/>
                  </a:lnTo>
                  <a:lnTo>
                    <a:pt x="6877" y="121164"/>
                  </a:lnTo>
                  <a:lnTo>
                    <a:pt x="0" y="157225"/>
                  </a:lnTo>
                  <a:lnTo>
                    <a:pt x="6877" y="193240"/>
                  </a:lnTo>
                  <a:lnTo>
                    <a:pt x="26466" y="226304"/>
                  </a:lnTo>
                  <a:lnTo>
                    <a:pt x="57203" y="255474"/>
                  </a:lnTo>
                  <a:lnTo>
                    <a:pt x="97524" y="279805"/>
                  </a:lnTo>
                  <a:lnTo>
                    <a:pt x="145864" y="298353"/>
                  </a:lnTo>
                  <a:lnTo>
                    <a:pt x="20066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6625" y="4730749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66" y="88066"/>
                  </a:lnTo>
                  <a:lnTo>
                    <a:pt x="57203" y="58874"/>
                  </a:lnTo>
                  <a:lnTo>
                    <a:pt x="97524" y="34529"/>
                  </a:lnTo>
                  <a:lnTo>
                    <a:pt x="145864" y="15974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61" y="310174"/>
                  </a:lnTo>
                  <a:lnTo>
                    <a:pt x="145864" y="298353"/>
                  </a:lnTo>
                  <a:lnTo>
                    <a:pt x="97524" y="279805"/>
                  </a:lnTo>
                  <a:lnTo>
                    <a:pt x="57203" y="255474"/>
                  </a:lnTo>
                  <a:lnTo>
                    <a:pt x="26466" y="226304"/>
                  </a:lnTo>
                  <a:lnTo>
                    <a:pt x="6877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51879" y="473151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97588" y="5405437"/>
            <a:ext cx="528955" cy="323850"/>
            <a:chOff x="5597588" y="5405437"/>
            <a:chExt cx="528955" cy="323850"/>
          </a:xfrm>
        </p:grpSpPr>
        <p:sp>
          <p:nvSpPr>
            <p:cNvPr id="10" name="object 10"/>
            <p:cNvSpPr/>
            <p:nvPr/>
          </p:nvSpPr>
          <p:spPr>
            <a:xfrm>
              <a:off x="5602351" y="5410200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29" h="314325">
                  <a:moveTo>
                    <a:pt x="259461" y="0"/>
                  </a:moveTo>
                  <a:lnTo>
                    <a:pt x="199981" y="4150"/>
                  </a:lnTo>
                  <a:lnTo>
                    <a:pt x="145374" y="15974"/>
                  </a:lnTo>
                  <a:lnTo>
                    <a:pt x="97198" y="34529"/>
                  </a:lnTo>
                  <a:lnTo>
                    <a:pt x="57013" y="58874"/>
                  </a:lnTo>
                  <a:lnTo>
                    <a:pt x="26378" y="88066"/>
                  </a:lnTo>
                  <a:lnTo>
                    <a:pt x="6854" y="121164"/>
                  </a:lnTo>
                  <a:lnTo>
                    <a:pt x="0" y="157225"/>
                  </a:lnTo>
                  <a:lnTo>
                    <a:pt x="6854" y="193240"/>
                  </a:lnTo>
                  <a:lnTo>
                    <a:pt x="26378" y="226304"/>
                  </a:lnTo>
                  <a:lnTo>
                    <a:pt x="57013" y="255474"/>
                  </a:lnTo>
                  <a:lnTo>
                    <a:pt x="97198" y="279805"/>
                  </a:lnTo>
                  <a:lnTo>
                    <a:pt x="145374" y="298353"/>
                  </a:lnTo>
                  <a:lnTo>
                    <a:pt x="199981" y="310174"/>
                  </a:lnTo>
                  <a:lnTo>
                    <a:pt x="259461" y="314325"/>
                  </a:lnTo>
                  <a:lnTo>
                    <a:pt x="318987" y="310174"/>
                  </a:lnTo>
                  <a:lnTo>
                    <a:pt x="373628" y="298353"/>
                  </a:lnTo>
                  <a:lnTo>
                    <a:pt x="421826" y="279805"/>
                  </a:lnTo>
                  <a:lnTo>
                    <a:pt x="462025" y="255474"/>
                  </a:lnTo>
                  <a:lnTo>
                    <a:pt x="492667" y="226304"/>
                  </a:lnTo>
                  <a:lnTo>
                    <a:pt x="512193" y="193240"/>
                  </a:lnTo>
                  <a:lnTo>
                    <a:pt x="519049" y="157225"/>
                  </a:lnTo>
                  <a:lnTo>
                    <a:pt x="512193" y="121164"/>
                  </a:lnTo>
                  <a:lnTo>
                    <a:pt x="492667" y="88066"/>
                  </a:lnTo>
                  <a:lnTo>
                    <a:pt x="462025" y="58874"/>
                  </a:lnTo>
                  <a:lnTo>
                    <a:pt x="421826" y="34529"/>
                  </a:lnTo>
                  <a:lnTo>
                    <a:pt x="373628" y="15974"/>
                  </a:lnTo>
                  <a:lnTo>
                    <a:pt x="318987" y="4150"/>
                  </a:lnTo>
                  <a:lnTo>
                    <a:pt x="259461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02351" y="5410200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29" h="314325">
                  <a:moveTo>
                    <a:pt x="0" y="157225"/>
                  </a:moveTo>
                  <a:lnTo>
                    <a:pt x="26378" y="88066"/>
                  </a:lnTo>
                  <a:lnTo>
                    <a:pt x="57013" y="58874"/>
                  </a:lnTo>
                  <a:lnTo>
                    <a:pt x="97198" y="34529"/>
                  </a:lnTo>
                  <a:lnTo>
                    <a:pt x="145374" y="15974"/>
                  </a:lnTo>
                  <a:lnTo>
                    <a:pt x="199981" y="4150"/>
                  </a:lnTo>
                  <a:lnTo>
                    <a:pt x="259461" y="0"/>
                  </a:lnTo>
                  <a:lnTo>
                    <a:pt x="318987" y="4150"/>
                  </a:lnTo>
                  <a:lnTo>
                    <a:pt x="373628" y="15974"/>
                  </a:lnTo>
                  <a:lnTo>
                    <a:pt x="421826" y="34529"/>
                  </a:lnTo>
                  <a:lnTo>
                    <a:pt x="462025" y="58874"/>
                  </a:lnTo>
                  <a:lnTo>
                    <a:pt x="492667" y="88066"/>
                  </a:lnTo>
                  <a:lnTo>
                    <a:pt x="512193" y="121164"/>
                  </a:lnTo>
                  <a:lnTo>
                    <a:pt x="519049" y="157225"/>
                  </a:lnTo>
                  <a:lnTo>
                    <a:pt x="512193" y="193240"/>
                  </a:lnTo>
                  <a:lnTo>
                    <a:pt x="492667" y="226304"/>
                  </a:lnTo>
                  <a:lnTo>
                    <a:pt x="462025" y="255474"/>
                  </a:lnTo>
                  <a:lnTo>
                    <a:pt x="421826" y="279805"/>
                  </a:lnTo>
                  <a:lnTo>
                    <a:pt x="373628" y="298353"/>
                  </a:lnTo>
                  <a:lnTo>
                    <a:pt x="318987" y="310174"/>
                  </a:lnTo>
                  <a:lnTo>
                    <a:pt x="259461" y="314325"/>
                  </a:lnTo>
                  <a:lnTo>
                    <a:pt x="199981" y="310174"/>
                  </a:lnTo>
                  <a:lnTo>
                    <a:pt x="145374" y="298353"/>
                  </a:lnTo>
                  <a:lnTo>
                    <a:pt x="97198" y="279805"/>
                  </a:lnTo>
                  <a:lnTo>
                    <a:pt x="57013" y="255474"/>
                  </a:lnTo>
                  <a:lnTo>
                    <a:pt x="26378" y="226304"/>
                  </a:lnTo>
                  <a:lnTo>
                    <a:pt x="6854" y="193240"/>
                  </a:lnTo>
                  <a:lnTo>
                    <a:pt x="0" y="157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93104" y="541091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51587" y="5389562"/>
            <a:ext cx="530225" cy="323850"/>
            <a:chOff x="6351587" y="5389562"/>
            <a:chExt cx="530225" cy="323850"/>
          </a:xfrm>
        </p:grpSpPr>
        <p:sp>
          <p:nvSpPr>
            <p:cNvPr id="14" name="object 14"/>
            <p:cNvSpPr/>
            <p:nvPr/>
          </p:nvSpPr>
          <p:spPr>
            <a:xfrm>
              <a:off x="6356350" y="5394325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4"/>
                  </a:lnTo>
                  <a:lnTo>
                    <a:pt x="97524" y="34529"/>
                  </a:lnTo>
                  <a:lnTo>
                    <a:pt x="57203" y="58874"/>
                  </a:lnTo>
                  <a:lnTo>
                    <a:pt x="26466" y="88066"/>
                  </a:lnTo>
                  <a:lnTo>
                    <a:pt x="6877" y="121164"/>
                  </a:lnTo>
                  <a:lnTo>
                    <a:pt x="0" y="157225"/>
                  </a:lnTo>
                  <a:lnTo>
                    <a:pt x="6877" y="193240"/>
                  </a:lnTo>
                  <a:lnTo>
                    <a:pt x="26466" y="226304"/>
                  </a:lnTo>
                  <a:lnTo>
                    <a:pt x="57203" y="255474"/>
                  </a:lnTo>
                  <a:lnTo>
                    <a:pt x="97524" y="279805"/>
                  </a:lnTo>
                  <a:lnTo>
                    <a:pt x="145864" y="298353"/>
                  </a:lnTo>
                  <a:lnTo>
                    <a:pt x="20066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56350" y="5394325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66" y="88066"/>
                  </a:lnTo>
                  <a:lnTo>
                    <a:pt x="57203" y="58874"/>
                  </a:lnTo>
                  <a:lnTo>
                    <a:pt x="97524" y="34529"/>
                  </a:lnTo>
                  <a:lnTo>
                    <a:pt x="145864" y="15974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61" y="310174"/>
                  </a:lnTo>
                  <a:lnTo>
                    <a:pt x="145864" y="298353"/>
                  </a:lnTo>
                  <a:lnTo>
                    <a:pt x="97524" y="279805"/>
                  </a:lnTo>
                  <a:lnTo>
                    <a:pt x="57203" y="255474"/>
                  </a:lnTo>
                  <a:lnTo>
                    <a:pt x="26466" y="226304"/>
                  </a:lnTo>
                  <a:lnTo>
                    <a:pt x="6877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91732" y="539506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92413" y="5031994"/>
            <a:ext cx="4348480" cy="1391285"/>
            <a:chOff x="2292413" y="5031994"/>
            <a:chExt cx="4348480" cy="1391285"/>
          </a:xfrm>
        </p:grpSpPr>
        <p:sp>
          <p:nvSpPr>
            <p:cNvPr id="18" name="object 18"/>
            <p:cNvSpPr/>
            <p:nvPr/>
          </p:nvSpPr>
          <p:spPr>
            <a:xfrm>
              <a:off x="5915025" y="5031993"/>
              <a:ext cx="725805" cy="392430"/>
            </a:xfrm>
            <a:custGeom>
              <a:avLst/>
              <a:gdLst/>
              <a:ahLst/>
              <a:cxnLst/>
              <a:rect l="l" t="t" r="r" b="b"/>
              <a:pathLst>
                <a:path w="725804" h="392429">
                  <a:moveTo>
                    <a:pt x="264033" y="7112"/>
                  </a:moveTo>
                  <a:lnTo>
                    <a:pt x="253492" y="0"/>
                  </a:lnTo>
                  <a:lnTo>
                    <a:pt x="36918" y="325539"/>
                  </a:lnTo>
                  <a:lnTo>
                    <a:pt x="10541" y="307975"/>
                  </a:lnTo>
                  <a:lnTo>
                    <a:pt x="0" y="392430"/>
                  </a:lnTo>
                  <a:lnTo>
                    <a:pt x="73914" y="350139"/>
                  </a:lnTo>
                  <a:lnTo>
                    <a:pt x="63411" y="343154"/>
                  </a:lnTo>
                  <a:lnTo>
                    <a:pt x="47536" y="332600"/>
                  </a:lnTo>
                  <a:lnTo>
                    <a:pt x="264033" y="7112"/>
                  </a:lnTo>
                  <a:close/>
                </a:path>
                <a:path w="725804" h="392429">
                  <a:moveTo>
                    <a:pt x="725424" y="392430"/>
                  </a:moveTo>
                  <a:lnTo>
                    <a:pt x="723150" y="340106"/>
                  </a:lnTo>
                  <a:lnTo>
                    <a:pt x="721741" y="307340"/>
                  </a:lnTo>
                  <a:lnTo>
                    <a:pt x="693991" y="322808"/>
                  </a:lnTo>
                  <a:lnTo>
                    <a:pt x="516763" y="3683"/>
                  </a:lnTo>
                  <a:lnTo>
                    <a:pt x="505587" y="9779"/>
                  </a:lnTo>
                  <a:lnTo>
                    <a:pt x="682917" y="328980"/>
                  </a:lnTo>
                  <a:lnTo>
                    <a:pt x="655193" y="344424"/>
                  </a:lnTo>
                  <a:lnTo>
                    <a:pt x="725424" y="392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10251" y="6103937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21" y="4151"/>
                  </a:lnTo>
                  <a:lnTo>
                    <a:pt x="145809" y="15975"/>
                  </a:lnTo>
                  <a:lnTo>
                    <a:pt x="97470" y="34528"/>
                  </a:lnTo>
                  <a:lnTo>
                    <a:pt x="57163" y="58868"/>
                  </a:lnTo>
                  <a:lnTo>
                    <a:pt x="26444" y="88049"/>
                  </a:lnTo>
                  <a:lnTo>
                    <a:pt x="6870" y="121128"/>
                  </a:lnTo>
                  <a:lnTo>
                    <a:pt x="0" y="157162"/>
                  </a:lnTo>
                  <a:lnTo>
                    <a:pt x="6870" y="193200"/>
                  </a:lnTo>
                  <a:lnTo>
                    <a:pt x="26444" y="226281"/>
                  </a:lnTo>
                  <a:lnTo>
                    <a:pt x="57163" y="255462"/>
                  </a:lnTo>
                  <a:lnTo>
                    <a:pt x="97470" y="279800"/>
                  </a:lnTo>
                  <a:lnTo>
                    <a:pt x="145809" y="298351"/>
                  </a:lnTo>
                  <a:lnTo>
                    <a:pt x="20062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1"/>
                  </a:lnTo>
                  <a:lnTo>
                    <a:pt x="423175" y="279800"/>
                  </a:lnTo>
                  <a:lnTo>
                    <a:pt x="463496" y="255462"/>
                  </a:lnTo>
                  <a:lnTo>
                    <a:pt x="494233" y="226281"/>
                  </a:lnTo>
                  <a:lnTo>
                    <a:pt x="513822" y="193200"/>
                  </a:lnTo>
                  <a:lnTo>
                    <a:pt x="520700" y="157162"/>
                  </a:lnTo>
                  <a:lnTo>
                    <a:pt x="513822" y="121128"/>
                  </a:lnTo>
                  <a:lnTo>
                    <a:pt x="494233" y="88049"/>
                  </a:lnTo>
                  <a:lnTo>
                    <a:pt x="463496" y="58868"/>
                  </a:lnTo>
                  <a:lnTo>
                    <a:pt x="423175" y="34528"/>
                  </a:lnTo>
                  <a:lnTo>
                    <a:pt x="374835" y="15975"/>
                  </a:lnTo>
                  <a:lnTo>
                    <a:pt x="320038" y="4151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0251" y="6103937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162"/>
                  </a:moveTo>
                  <a:lnTo>
                    <a:pt x="26444" y="88049"/>
                  </a:lnTo>
                  <a:lnTo>
                    <a:pt x="57163" y="58868"/>
                  </a:lnTo>
                  <a:lnTo>
                    <a:pt x="97470" y="34528"/>
                  </a:lnTo>
                  <a:lnTo>
                    <a:pt x="145809" y="15975"/>
                  </a:lnTo>
                  <a:lnTo>
                    <a:pt x="200621" y="4151"/>
                  </a:lnTo>
                  <a:lnTo>
                    <a:pt x="260350" y="0"/>
                  </a:lnTo>
                  <a:lnTo>
                    <a:pt x="320038" y="4151"/>
                  </a:lnTo>
                  <a:lnTo>
                    <a:pt x="374835" y="15975"/>
                  </a:lnTo>
                  <a:lnTo>
                    <a:pt x="423175" y="34528"/>
                  </a:lnTo>
                  <a:lnTo>
                    <a:pt x="463496" y="58868"/>
                  </a:lnTo>
                  <a:lnTo>
                    <a:pt x="494233" y="88049"/>
                  </a:lnTo>
                  <a:lnTo>
                    <a:pt x="513822" y="121128"/>
                  </a:lnTo>
                  <a:lnTo>
                    <a:pt x="520700" y="157162"/>
                  </a:lnTo>
                  <a:lnTo>
                    <a:pt x="513822" y="193200"/>
                  </a:lnTo>
                  <a:lnTo>
                    <a:pt x="494233" y="226281"/>
                  </a:lnTo>
                  <a:lnTo>
                    <a:pt x="463496" y="255462"/>
                  </a:lnTo>
                  <a:lnTo>
                    <a:pt x="423175" y="279800"/>
                  </a:lnTo>
                  <a:lnTo>
                    <a:pt x="374835" y="298351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21" y="310174"/>
                  </a:lnTo>
                  <a:lnTo>
                    <a:pt x="145809" y="298351"/>
                  </a:lnTo>
                  <a:lnTo>
                    <a:pt x="97470" y="279800"/>
                  </a:lnTo>
                  <a:lnTo>
                    <a:pt x="57163" y="255462"/>
                  </a:lnTo>
                  <a:lnTo>
                    <a:pt x="26444" y="226281"/>
                  </a:lnTo>
                  <a:lnTo>
                    <a:pt x="6870" y="193200"/>
                  </a:lnTo>
                  <a:lnTo>
                    <a:pt x="0" y="1571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43676" y="6081712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259461" y="0"/>
                  </a:moveTo>
                  <a:lnTo>
                    <a:pt x="199981" y="4171"/>
                  </a:lnTo>
                  <a:lnTo>
                    <a:pt x="145374" y="16053"/>
                  </a:lnTo>
                  <a:lnTo>
                    <a:pt x="97198" y="34699"/>
                  </a:lnTo>
                  <a:lnTo>
                    <a:pt x="57013" y="59161"/>
                  </a:lnTo>
                  <a:lnTo>
                    <a:pt x="26378" y="88490"/>
                  </a:lnTo>
                  <a:lnTo>
                    <a:pt x="6854" y="121740"/>
                  </a:lnTo>
                  <a:lnTo>
                    <a:pt x="0" y="157962"/>
                  </a:lnTo>
                  <a:lnTo>
                    <a:pt x="6854" y="194180"/>
                  </a:lnTo>
                  <a:lnTo>
                    <a:pt x="26378" y="227426"/>
                  </a:lnTo>
                  <a:lnTo>
                    <a:pt x="57013" y="256753"/>
                  </a:lnTo>
                  <a:lnTo>
                    <a:pt x="97198" y="281213"/>
                  </a:lnTo>
                  <a:lnTo>
                    <a:pt x="145374" y="299858"/>
                  </a:lnTo>
                  <a:lnTo>
                    <a:pt x="199981" y="311741"/>
                  </a:lnTo>
                  <a:lnTo>
                    <a:pt x="259461" y="315912"/>
                  </a:lnTo>
                  <a:lnTo>
                    <a:pt x="318987" y="311741"/>
                  </a:lnTo>
                  <a:lnTo>
                    <a:pt x="373628" y="299858"/>
                  </a:lnTo>
                  <a:lnTo>
                    <a:pt x="421826" y="281213"/>
                  </a:lnTo>
                  <a:lnTo>
                    <a:pt x="462025" y="256753"/>
                  </a:lnTo>
                  <a:lnTo>
                    <a:pt x="492667" y="227426"/>
                  </a:lnTo>
                  <a:lnTo>
                    <a:pt x="512193" y="194180"/>
                  </a:lnTo>
                  <a:lnTo>
                    <a:pt x="519049" y="157962"/>
                  </a:lnTo>
                  <a:lnTo>
                    <a:pt x="512193" y="121740"/>
                  </a:lnTo>
                  <a:lnTo>
                    <a:pt x="492667" y="88490"/>
                  </a:lnTo>
                  <a:lnTo>
                    <a:pt x="462025" y="59161"/>
                  </a:lnTo>
                  <a:lnTo>
                    <a:pt x="421826" y="34699"/>
                  </a:lnTo>
                  <a:lnTo>
                    <a:pt x="373628" y="16053"/>
                  </a:lnTo>
                  <a:lnTo>
                    <a:pt x="318987" y="4171"/>
                  </a:lnTo>
                  <a:lnTo>
                    <a:pt x="2594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43676" y="6081712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0" y="157962"/>
                  </a:moveTo>
                  <a:lnTo>
                    <a:pt x="26378" y="88490"/>
                  </a:lnTo>
                  <a:lnTo>
                    <a:pt x="57013" y="59161"/>
                  </a:lnTo>
                  <a:lnTo>
                    <a:pt x="97198" y="34699"/>
                  </a:lnTo>
                  <a:lnTo>
                    <a:pt x="145374" y="16053"/>
                  </a:lnTo>
                  <a:lnTo>
                    <a:pt x="199981" y="4171"/>
                  </a:lnTo>
                  <a:lnTo>
                    <a:pt x="259461" y="0"/>
                  </a:lnTo>
                  <a:lnTo>
                    <a:pt x="318987" y="4171"/>
                  </a:lnTo>
                  <a:lnTo>
                    <a:pt x="373628" y="16053"/>
                  </a:lnTo>
                  <a:lnTo>
                    <a:pt x="421826" y="34699"/>
                  </a:lnTo>
                  <a:lnTo>
                    <a:pt x="462025" y="59161"/>
                  </a:lnTo>
                  <a:lnTo>
                    <a:pt x="492667" y="88490"/>
                  </a:lnTo>
                  <a:lnTo>
                    <a:pt x="512193" y="121740"/>
                  </a:lnTo>
                  <a:lnTo>
                    <a:pt x="519049" y="157962"/>
                  </a:lnTo>
                  <a:lnTo>
                    <a:pt x="512193" y="194180"/>
                  </a:lnTo>
                  <a:lnTo>
                    <a:pt x="492667" y="227426"/>
                  </a:lnTo>
                  <a:lnTo>
                    <a:pt x="462025" y="256753"/>
                  </a:lnTo>
                  <a:lnTo>
                    <a:pt x="421826" y="281213"/>
                  </a:lnTo>
                  <a:lnTo>
                    <a:pt x="373628" y="299858"/>
                  </a:lnTo>
                  <a:lnTo>
                    <a:pt x="318987" y="311741"/>
                  </a:lnTo>
                  <a:lnTo>
                    <a:pt x="259461" y="315912"/>
                  </a:lnTo>
                  <a:lnTo>
                    <a:pt x="199981" y="311741"/>
                  </a:lnTo>
                  <a:lnTo>
                    <a:pt x="145374" y="299858"/>
                  </a:lnTo>
                  <a:lnTo>
                    <a:pt x="97198" y="281213"/>
                  </a:lnTo>
                  <a:lnTo>
                    <a:pt x="57013" y="256753"/>
                  </a:lnTo>
                  <a:lnTo>
                    <a:pt x="26378" y="227426"/>
                  </a:lnTo>
                  <a:lnTo>
                    <a:pt x="6854" y="194180"/>
                  </a:lnTo>
                  <a:lnTo>
                    <a:pt x="0" y="1579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7901" y="5702312"/>
              <a:ext cx="669925" cy="381000"/>
            </a:xfrm>
            <a:custGeom>
              <a:avLst/>
              <a:gdLst/>
              <a:ahLst/>
              <a:cxnLst/>
              <a:rect l="l" t="t" r="r" b="b"/>
              <a:pathLst>
                <a:path w="669925" h="381000">
                  <a:moveTo>
                    <a:pt x="213360" y="42976"/>
                  </a:moveTo>
                  <a:lnTo>
                    <a:pt x="202438" y="36372"/>
                  </a:lnTo>
                  <a:lnTo>
                    <a:pt x="34175" y="312597"/>
                  </a:lnTo>
                  <a:lnTo>
                    <a:pt x="7112" y="296087"/>
                  </a:lnTo>
                  <a:lnTo>
                    <a:pt x="0" y="380987"/>
                  </a:lnTo>
                  <a:lnTo>
                    <a:pt x="72136" y="335737"/>
                  </a:lnTo>
                  <a:lnTo>
                    <a:pt x="62814" y="330060"/>
                  </a:lnTo>
                  <a:lnTo>
                    <a:pt x="44983" y="319189"/>
                  </a:lnTo>
                  <a:lnTo>
                    <a:pt x="213360" y="42976"/>
                  </a:lnTo>
                  <a:close/>
                </a:path>
                <a:path w="669925" h="381000">
                  <a:moveTo>
                    <a:pt x="669798" y="380987"/>
                  </a:moveTo>
                  <a:lnTo>
                    <a:pt x="666775" y="329120"/>
                  </a:lnTo>
                  <a:lnTo>
                    <a:pt x="664845" y="295935"/>
                  </a:lnTo>
                  <a:lnTo>
                    <a:pt x="637298" y="311797"/>
                  </a:lnTo>
                  <a:lnTo>
                    <a:pt x="457835" y="0"/>
                  </a:lnTo>
                  <a:lnTo>
                    <a:pt x="446913" y="6324"/>
                  </a:lnTo>
                  <a:lnTo>
                    <a:pt x="626364" y="318096"/>
                  </a:lnTo>
                  <a:lnTo>
                    <a:pt x="598805" y="333959"/>
                  </a:lnTo>
                  <a:lnTo>
                    <a:pt x="669798" y="380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97176" y="5453126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21" y="4150"/>
                  </a:lnTo>
                  <a:lnTo>
                    <a:pt x="145809" y="15971"/>
                  </a:lnTo>
                  <a:lnTo>
                    <a:pt x="97470" y="34519"/>
                  </a:lnTo>
                  <a:lnTo>
                    <a:pt x="57163" y="58850"/>
                  </a:lnTo>
                  <a:lnTo>
                    <a:pt x="26444" y="88020"/>
                  </a:lnTo>
                  <a:lnTo>
                    <a:pt x="6870" y="121084"/>
                  </a:lnTo>
                  <a:lnTo>
                    <a:pt x="0" y="157099"/>
                  </a:lnTo>
                  <a:lnTo>
                    <a:pt x="6870" y="193136"/>
                  </a:lnTo>
                  <a:lnTo>
                    <a:pt x="26444" y="226217"/>
                  </a:lnTo>
                  <a:lnTo>
                    <a:pt x="57163" y="255398"/>
                  </a:lnTo>
                  <a:lnTo>
                    <a:pt x="97470" y="279736"/>
                  </a:lnTo>
                  <a:lnTo>
                    <a:pt x="145809" y="298288"/>
                  </a:lnTo>
                  <a:lnTo>
                    <a:pt x="200621" y="310111"/>
                  </a:lnTo>
                  <a:lnTo>
                    <a:pt x="260350" y="314261"/>
                  </a:lnTo>
                  <a:lnTo>
                    <a:pt x="320038" y="310111"/>
                  </a:lnTo>
                  <a:lnTo>
                    <a:pt x="374835" y="298288"/>
                  </a:lnTo>
                  <a:lnTo>
                    <a:pt x="423175" y="279736"/>
                  </a:lnTo>
                  <a:lnTo>
                    <a:pt x="463496" y="255398"/>
                  </a:lnTo>
                  <a:lnTo>
                    <a:pt x="494233" y="226217"/>
                  </a:lnTo>
                  <a:lnTo>
                    <a:pt x="513822" y="193136"/>
                  </a:lnTo>
                  <a:lnTo>
                    <a:pt x="520700" y="157099"/>
                  </a:lnTo>
                  <a:lnTo>
                    <a:pt x="513822" y="121084"/>
                  </a:lnTo>
                  <a:lnTo>
                    <a:pt x="494233" y="88020"/>
                  </a:lnTo>
                  <a:lnTo>
                    <a:pt x="463496" y="58850"/>
                  </a:lnTo>
                  <a:lnTo>
                    <a:pt x="423175" y="34519"/>
                  </a:lnTo>
                  <a:lnTo>
                    <a:pt x="374835" y="15971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97176" y="5453126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099"/>
                  </a:moveTo>
                  <a:lnTo>
                    <a:pt x="26444" y="88020"/>
                  </a:lnTo>
                  <a:lnTo>
                    <a:pt x="57163" y="58850"/>
                  </a:lnTo>
                  <a:lnTo>
                    <a:pt x="97470" y="34519"/>
                  </a:lnTo>
                  <a:lnTo>
                    <a:pt x="145809" y="15971"/>
                  </a:lnTo>
                  <a:lnTo>
                    <a:pt x="20062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1"/>
                  </a:lnTo>
                  <a:lnTo>
                    <a:pt x="423175" y="34519"/>
                  </a:lnTo>
                  <a:lnTo>
                    <a:pt x="463496" y="58850"/>
                  </a:lnTo>
                  <a:lnTo>
                    <a:pt x="494233" y="88020"/>
                  </a:lnTo>
                  <a:lnTo>
                    <a:pt x="513822" y="121084"/>
                  </a:lnTo>
                  <a:lnTo>
                    <a:pt x="520700" y="157099"/>
                  </a:lnTo>
                  <a:lnTo>
                    <a:pt x="513822" y="193136"/>
                  </a:lnTo>
                  <a:lnTo>
                    <a:pt x="494233" y="226217"/>
                  </a:lnTo>
                  <a:lnTo>
                    <a:pt x="463496" y="255398"/>
                  </a:lnTo>
                  <a:lnTo>
                    <a:pt x="423175" y="279736"/>
                  </a:lnTo>
                  <a:lnTo>
                    <a:pt x="374835" y="298288"/>
                  </a:lnTo>
                  <a:lnTo>
                    <a:pt x="320038" y="310111"/>
                  </a:lnTo>
                  <a:lnTo>
                    <a:pt x="260350" y="314261"/>
                  </a:lnTo>
                  <a:lnTo>
                    <a:pt x="200621" y="310111"/>
                  </a:lnTo>
                  <a:lnTo>
                    <a:pt x="145809" y="298288"/>
                  </a:lnTo>
                  <a:lnTo>
                    <a:pt x="97470" y="279736"/>
                  </a:lnTo>
                  <a:lnTo>
                    <a:pt x="57163" y="255398"/>
                  </a:lnTo>
                  <a:lnTo>
                    <a:pt x="26444" y="226217"/>
                  </a:lnTo>
                  <a:lnTo>
                    <a:pt x="6870" y="193136"/>
                  </a:lnTo>
                  <a:lnTo>
                    <a:pt x="0" y="157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31795" y="545388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65312" y="4803838"/>
            <a:ext cx="528955" cy="323850"/>
            <a:chOff x="1865312" y="4803838"/>
            <a:chExt cx="528955" cy="323850"/>
          </a:xfrm>
        </p:grpSpPr>
        <p:sp>
          <p:nvSpPr>
            <p:cNvPr id="28" name="object 28"/>
            <p:cNvSpPr/>
            <p:nvPr/>
          </p:nvSpPr>
          <p:spPr>
            <a:xfrm>
              <a:off x="1870075" y="4808601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30" h="314325">
                  <a:moveTo>
                    <a:pt x="259587" y="0"/>
                  </a:moveTo>
                  <a:lnTo>
                    <a:pt x="200061" y="4150"/>
                  </a:lnTo>
                  <a:lnTo>
                    <a:pt x="145420" y="15971"/>
                  </a:lnTo>
                  <a:lnTo>
                    <a:pt x="97222" y="34519"/>
                  </a:lnTo>
                  <a:lnTo>
                    <a:pt x="57023" y="58850"/>
                  </a:lnTo>
                  <a:lnTo>
                    <a:pt x="26381" y="88020"/>
                  </a:lnTo>
                  <a:lnTo>
                    <a:pt x="6855" y="121084"/>
                  </a:lnTo>
                  <a:lnTo>
                    <a:pt x="0" y="157099"/>
                  </a:lnTo>
                  <a:lnTo>
                    <a:pt x="6855" y="193120"/>
                  </a:lnTo>
                  <a:lnTo>
                    <a:pt x="26381" y="226202"/>
                  </a:lnTo>
                  <a:lnTo>
                    <a:pt x="57023" y="255396"/>
                  </a:lnTo>
                  <a:lnTo>
                    <a:pt x="97222" y="279755"/>
                  </a:lnTo>
                  <a:lnTo>
                    <a:pt x="145420" y="298328"/>
                  </a:lnTo>
                  <a:lnTo>
                    <a:pt x="200061" y="310167"/>
                  </a:lnTo>
                  <a:lnTo>
                    <a:pt x="259587" y="314325"/>
                  </a:lnTo>
                  <a:lnTo>
                    <a:pt x="319074" y="310167"/>
                  </a:lnTo>
                  <a:lnTo>
                    <a:pt x="373699" y="298328"/>
                  </a:lnTo>
                  <a:lnTo>
                    <a:pt x="421900" y="279755"/>
                  </a:lnTo>
                  <a:lnTo>
                    <a:pt x="462112" y="255396"/>
                  </a:lnTo>
                  <a:lnTo>
                    <a:pt x="492771" y="226202"/>
                  </a:lnTo>
                  <a:lnTo>
                    <a:pt x="512314" y="193120"/>
                  </a:lnTo>
                  <a:lnTo>
                    <a:pt x="519175" y="157099"/>
                  </a:lnTo>
                  <a:lnTo>
                    <a:pt x="512314" y="121084"/>
                  </a:lnTo>
                  <a:lnTo>
                    <a:pt x="492771" y="88020"/>
                  </a:lnTo>
                  <a:lnTo>
                    <a:pt x="462112" y="58850"/>
                  </a:lnTo>
                  <a:lnTo>
                    <a:pt x="421900" y="34519"/>
                  </a:lnTo>
                  <a:lnTo>
                    <a:pt x="373699" y="15971"/>
                  </a:lnTo>
                  <a:lnTo>
                    <a:pt x="319074" y="4150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70075" y="4808601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30" h="314325">
                  <a:moveTo>
                    <a:pt x="0" y="157099"/>
                  </a:moveTo>
                  <a:lnTo>
                    <a:pt x="26381" y="88020"/>
                  </a:lnTo>
                  <a:lnTo>
                    <a:pt x="57023" y="58850"/>
                  </a:lnTo>
                  <a:lnTo>
                    <a:pt x="97222" y="34519"/>
                  </a:lnTo>
                  <a:lnTo>
                    <a:pt x="145420" y="15971"/>
                  </a:lnTo>
                  <a:lnTo>
                    <a:pt x="200061" y="4150"/>
                  </a:lnTo>
                  <a:lnTo>
                    <a:pt x="259587" y="0"/>
                  </a:lnTo>
                  <a:lnTo>
                    <a:pt x="319074" y="4150"/>
                  </a:lnTo>
                  <a:lnTo>
                    <a:pt x="373699" y="15971"/>
                  </a:lnTo>
                  <a:lnTo>
                    <a:pt x="421900" y="34519"/>
                  </a:lnTo>
                  <a:lnTo>
                    <a:pt x="462112" y="58850"/>
                  </a:lnTo>
                  <a:lnTo>
                    <a:pt x="492771" y="88020"/>
                  </a:lnTo>
                  <a:lnTo>
                    <a:pt x="512314" y="121084"/>
                  </a:lnTo>
                  <a:lnTo>
                    <a:pt x="519175" y="157099"/>
                  </a:lnTo>
                  <a:lnTo>
                    <a:pt x="512314" y="193120"/>
                  </a:lnTo>
                  <a:lnTo>
                    <a:pt x="492771" y="226202"/>
                  </a:lnTo>
                  <a:lnTo>
                    <a:pt x="462112" y="255396"/>
                  </a:lnTo>
                  <a:lnTo>
                    <a:pt x="421900" y="279755"/>
                  </a:lnTo>
                  <a:lnTo>
                    <a:pt x="373699" y="298328"/>
                  </a:lnTo>
                  <a:lnTo>
                    <a:pt x="319074" y="310167"/>
                  </a:lnTo>
                  <a:lnTo>
                    <a:pt x="259587" y="314325"/>
                  </a:lnTo>
                  <a:lnTo>
                    <a:pt x="200061" y="310167"/>
                  </a:lnTo>
                  <a:lnTo>
                    <a:pt x="145420" y="298328"/>
                  </a:lnTo>
                  <a:lnTo>
                    <a:pt x="97222" y="279755"/>
                  </a:lnTo>
                  <a:lnTo>
                    <a:pt x="57023" y="255396"/>
                  </a:lnTo>
                  <a:lnTo>
                    <a:pt x="26381" y="226202"/>
                  </a:lnTo>
                  <a:lnTo>
                    <a:pt x="6855" y="193120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60194" y="480923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73212" y="5497512"/>
            <a:ext cx="1720850" cy="903605"/>
            <a:chOff x="1573212" y="5497512"/>
            <a:chExt cx="1720850" cy="903605"/>
          </a:xfrm>
        </p:grpSpPr>
        <p:sp>
          <p:nvSpPr>
            <p:cNvPr id="32" name="object 32"/>
            <p:cNvSpPr/>
            <p:nvPr/>
          </p:nvSpPr>
          <p:spPr>
            <a:xfrm>
              <a:off x="2768600" y="6081712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3"/>
                  </a:lnTo>
                  <a:lnTo>
                    <a:pt x="97524" y="34524"/>
                  </a:lnTo>
                  <a:lnTo>
                    <a:pt x="57203" y="58862"/>
                  </a:lnTo>
                  <a:lnTo>
                    <a:pt x="26466" y="88043"/>
                  </a:lnTo>
                  <a:lnTo>
                    <a:pt x="6877" y="121124"/>
                  </a:lnTo>
                  <a:lnTo>
                    <a:pt x="0" y="157162"/>
                  </a:lnTo>
                  <a:lnTo>
                    <a:pt x="6877" y="193200"/>
                  </a:lnTo>
                  <a:lnTo>
                    <a:pt x="26466" y="226281"/>
                  </a:lnTo>
                  <a:lnTo>
                    <a:pt x="57203" y="255462"/>
                  </a:lnTo>
                  <a:lnTo>
                    <a:pt x="97524" y="279800"/>
                  </a:lnTo>
                  <a:lnTo>
                    <a:pt x="145864" y="298351"/>
                  </a:lnTo>
                  <a:lnTo>
                    <a:pt x="20066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1"/>
                  </a:lnTo>
                  <a:lnTo>
                    <a:pt x="423175" y="279800"/>
                  </a:lnTo>
                  <a:lnTo>
                    <a:pt x="463496" y="255462"/>
                  </a:lnTo>
                  <a:lnTo>
                    <a:pt x="494233" y="226281"/>
                  </a:lnTo>
                  <a:lnTo>
                    <a:pt x="513822" y="193200"/>
                  </a:lnTo>
                  <a:lnTo>
                    <a:pt x="520700" y="157162"/>
                  </a:lnTo>
                  <a:lnTo>
                    <a:pt x="513822" y="121124"/>
                  </a:lnTo>
                  <a:lnTo>
                    <a:pt x="494233" y="88043"/>
                  </a:lnTo>
                  <a:lnTo>
                    <a:pt x="463496" y="58862"/>
                  </a:lnTo>
                  <a:lnTo>
                    <a:pt x="423175" y="34524"/>
                  </a:lnTo>
                  <a:lnTo>
                    <a:pt x="374835" y="15973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68600" y="6081712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162"/>
                  </a:moveTo>
                  <a:lnTo>
                    <a:pt x="26466" y="88043"/>
                  </a:lnTo>
                  <a:lnTo>
                    <a:pt x="57203" y="58862"/>
                  </a:lnTo>
                  <a:lnTo>
                    <a:pt x="97524" y="34524"/>
                  </a:lnTo>
                  <a:lnTo>
                    <a:pt x="145864" y="15973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3"/>
                  </a:lnTo>
                  <a:lnTo>
                    <a:pt x="423175" y="34524"/>
                  </a:lnTo>
                  <a:lnTo>
                    <a:pt x="463496" y="58862"/>
                  </a:lnTo>
                  <a:lnTo>
                    <a:pt x="494233" y="88043"/>
                  </a:lnTo>
                  <a:lnTo>
                    <a:pt x="513822" y="121124"/>
                  </a:lnTo>
                  <a:lnTo>
                    <a:pt x="520700" y="157162"/>
                  </a:lnTo>
                  <a:lnTo>
                    <a:pt x="513822" y="193200"/>
                  </a:lnTo>
                  <a:lnTo>
                    <a:pt x="494233" y="226281"/>
                  </a:lnTo>
                  <a:lnTo>
                    <a:pt x="463496" y="255462"/>
                  </a:lnTo>
                  <a:lnTo>
                    <a:pt x="423175" y="279800"/>
                  </a:lnTo>
                  <a:lnTo>
                    <a:pt x="374835" y="298351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61" y="310174"/>
                  </a:lnTo>
                  <a:lnTo>
                    <a:pt x="145864" y="298351"/>
                  </a:lnTo>
                  <a:lnTo>
                    <a:pt x="97524" y="279800"/>
                  </a:lnTo>
                  <a:lnTo>
                    <a:pt x="57203" y="255462"/>
                  </a:lnTo>
                  <a:lnTo>
                    <a:pt x="26466" y="226281"/>
                  </a:lnTo>
                  <a:lnTo>
                    <a:pt x="6877" y="193200"/>
                  </a:lnTo>
                  <a:lnTo>
                    <a:pt x="0" y="1571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54250" y="5741644"/>
              <a:ext cx="666750" cy="405765"/>
            </a:xfrm>
            <a:custGeom>
              <a:avLst/>
              <a:gdLst/>
              <a:ahLst/>
              <a:cxnLst/>
              <a:rect l="l" t="t" r="r" b="b"/>
              <a:pathLst>
                <a:path w="666750" h="405764">
                  <a:moveTo>
                    <a:pt x="264033" y="7035"/>
                  </a:moveTo>
                  <a:lnTo>
                    <a:pt x="253492" y="0"/>
                  </a:lnTo>
                  <a:lnTo>
                    <a:pt x="36893" y="325475"/>
                  </a:lnTo>
                  <a:lnTo>
                    <a:pt x="10541" y="307911"/>
                  </a:lnTo>
                  <a:lnTo>
                    <a:pt x="0" y="392455"/>
                  </a:lnTo>
                  <a:lnTo>
                    <a:pt x="73914" y="350113"/>
                  </a:lnTo>
                  <a:lnTo>
                    <a:pt x="63385" y="343103"/>
                  </a:lnTo>
                  <a:lnTo>
                    <a:pt x="47523" y="332549"/>
                  </a:lnTo>
                  <a:lnTo>
                    <a:pt x="264033" y="7035"/>
                  </a:lnTo>
                  <a:close/>
                </a:path>
                <a:path w="666750" h="405764">
                  <a:moveTo>
                    <a:pt x="666750" y="405155"/>
                  </a:moveTo>
                  <a:lnTo>
                    <a:pt x="664476" y="352729"/>
                  </a:lnTo>
                  <a:lnTo>
                    <a:pt x="663067" y="320040"/>
                  </a:lnTo>
                  <a:lnTo>
                    <a:pt x="635292" y="335457"/>
                  </a:lnTo>
                  <a:lnTo>
                    <a:pt x="457962" y="16306"/>
                  </a:lnTo>
                  <a:lnTo>
                    <a:pt x="446913" y="22479"/>
                  </a:lnTo>
                  <a:lnTo>
                    <a:pt x="624141" y="341655"/>
                  </a:lnTo>
                  <a:lnTo>
                    <a:pt x="596392" y="357047"/>
                  </a:lnTo>
                  <a:lnTo>
                    <a:pt x="666750" y="405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77975" y="5502275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3"/>
                  </a:lnTo>
                  <a:lnTo>
                    <a:pt x="97524" y="34524"/>
                  </a:lnTo>
                  <a:lnTo>
                    <a:pt x="57203" y="58862"/>
                  </a:lnTo>
                  <a:lnTo>
                    <a:pt x="26466" y="88043"/>
                  </a:lnTo>
                  <a:lnTo>
                    <a:pt x="6877" y="121124"/>
                  </a:lnTo>
                  <a:lnTo>
                    <a:pt x="0" y="157162"/>
                  </a:lnTo>
                  <a:lnTo>
                    <a:pt x="6877" y="193200"/>
                  </a:lnTo>
                  <a:lnTo>
                    <a:pt x="26466" y="226281"/>
                  </a:lnTo>
                  <a:lnTo>
                    <a:pt x="57203" y="255462"/>
                  </a:lnTo>
                  <a:lnTo>
                    <a:pt x="97524" y="279800"/>
                  </a:lnTo>
                  <a:lnTo>
                    <a:pt x="145864" y="298351"/>
                  </a:lnTo>
                  <a:lnTo>
                    <a:pt x="20066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1"/>
                  </a:lnTo>
                  <a:lnTo>
                    <a:pt x="423175" y="279800"/>
                  </a:lnTo>
                  <a:lnTo>
                    <a:pt x="463496" y="255462"/>
                  </a:lnTo>
                  <a:lnTo>
                    <a:pt x="494233" y="226281"/>
                  </a:lnTo>
                  <a:lnTo>
                    <a:pt x="513822" y="193200"/>
                  </a:lnTo>
                  <a:lnTo>
                    <a:pt x="520700" y="157162"/>
                  </a:lnTo>
                  <a:lnTo>
                    <a:pt x="513822" y="121124"/>
                  </a:lnTo>
                  <a:lnTo>
                    <a:pt x="494233" y="88043"/>
                  </a:lnTo>
                  <a:lnTo>
                    <a:pt x="463496" y="58862"/>
                  </a:lnTo>
                  <a:lnTo>
                    <a:pt x="423175" y="34524"/>
                  </a:lnTo>
                  <a:lnTo>
                    <a:pt x="374835" y="15973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77975" y="5502275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162"/>
                  </a:moveTo>
                  <a:lnTo>
                    <a:pt x="26466" y="88043"/>
                  </a:lnTo>
                  <a:lnTo>
                    <a:pt x="57203" y="58862"/>
                  </a:lnTo>
                  <a:lnTo>
                    <a:pt x="97524" y="34524"/>
                  </a:lnTo>
                  <a:lnTo>
                    <a:pt x="145864" y="15973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3"/>
                  </a:lnTo>
                  <a:lnTo>
                    <a:pt x="423175" y="34524"/>
                  </a:lnTo>
                  <a:lnTo>
                    <a:pt x="463496" y="58862"/>
                  </a:lnTo>
                  <a:lnTo>
                    <a:pt x="494233" y="88043"/>
                  </a:lnTo>
                  <a:lnTo>
                    <a:pt x="513822" y="121124"/>
                  </a:lnTo>
                  <a:lnTo>
                    <a:pt x="520700" y="157162"/>
                  </a:lnTo>
                  <a:lnTo>
                    <a:pt x="513822" y="193200"/>
                  </a:lnTo>
                  <a:lnTo>
                    <a:pt x="494233" y="226281"/>
                  </a:lnTo>
                  <a:lnTo>
                    <a:pt x="463496" y="255462"/>
                  </a:lnTo>
                  <a:lnTo>
                    <a:pt x="423175" y="279800"/>
                  </a:lnTo>
                  <a:lnTo>
                    <a:pt x="374835" y="298351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61" y="310174"/>
                  </a:lnTo>
                  <a:lnTo>
                    <a:pt x="145864" y="298351"/>
                  </a:lnTo>
                  <a:lnTo>
                    <a:pt x="97524" y="279800"/>
                  </a:lnTo>
                  <a:lnTo>
                    <a:pt x="57203" y="255462"/>
                  </a:lnTo>
                  <a:lnTo>
                    <a:pt x="26466" y="226281"/>
                  </a:lnTo>
                  <a:lnTo>
                    <a:pt x="6877" y="193200"/>
                  </a:lnTo>
                  <a:lnTo>
                    <a:pt x="0" y="1571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68855" y="550296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825625" y="5100701"/>
            <a:ext cx="3589654" cy="1316355"/>
            <a:chOff x="1825625" y="5100701"/>
            <a:chExt cx="3589654" cy="1316355"/>
          </a:xfrm>
        </p:grpSpPr>
        <p:sp>
          <p:nvSpPr>
            <p:cNvPr id="39" name="object 39"/>
            <p:cNvSpPr/>
            <p:nvPr/>
          </p:nvSpPr>
          <p:spPr>
            <a:xfrm>
              <a:off x="1914525" y="6096000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30" h="316229">
                  <a:moveTo>
                    <a:pt x="259587" y="0"/>
                  </a:moveTo>
                  <a:lnTo>
                    <a:pt x="200061" y="4172"/>
                  </a:lnTo>
                  <a:lnTo>
                    <a:pt x="145420" y="16056"/>
                  </a:lnTo>
                  <a:lnTo>
                    <a:pt x="97222" y="34703"/>
                  </a:lnTo>
                  <a:lnTo>
                    <a:pt x="57023" y="59166"/>
                  </a:lnTo>
                  <a:lnTo>
                    <a:pt x="26381" y="88496"/>
                  </a:lnTo>
                  <a:lnTo>
                    <a:pt x="6855" y="121744"/>
                  </a:lnTo>
                  <a:lnTo>
                    <a:pt x="0" y="157962"/>
                  </a:lnTo>
                  <a:lnTo>
                    <a:pt x="6855" y="194180"/>
                  </a:lnTo>
                  <a:lnTo>
                    <a:pt x="26381" y="227426"/>
                  </a:lnTo>
                  <a:lnTo>
                    <a:pt x="57023" y="256753"/>
                  </a:lnTo>
                  <a:lnTo>
                    <a:pt x="97222" y="281213"/>
                  </a:lnTo>
                  <a:lnTo>
                    <a:pt x="145420" y="299858"/>
                  </a:lnTo>
                  <a:lnTo>
                    <a:pt x="200061" y="311741"/>
                  </a:lnTo>
                  <a:lnTo>
                    <a:pt x="259587" y="315912"/>
                  </a:lnTo>
                  <a:lnTo>
                    <a:pt x="319074" y="311741"/>
                  </a:lnTo>
                  <a:lnTo>
                    <a:pt x="373699" y="299858"/>
                  </a:lnTo>
                  <a:lnTo>
                    <a:pt x="421900" y="281213"/>
                  </a:lnTo>
                  <a:lnTo>
                    <a:pt x="462112" y="256753"/>
                  </a:lnTo>
                  <a:lnTo>
                    <a:pt x="492771" y="227426"/>
                  </a:lnTo>
                  <a:lnTo>
                    <a:pt x="512314" y="194180"/>
                  </a:lnTo>
                  <a:lnTo>
                    <a:pt x="519175" y="157962"/>
                  </a:lnTo>
                  <a:lnTo>
                    <a:pt x="512314" y="121744"/>
                  </a:lnTo>
                  <a:lnTo>
                    <a:pt x="492771" y="88496"/>
                  </a:lnTo>
                  <a:lnTo>
                    <a:pt x="462112" y="59166"/>
                  </a:lnTo>
                  <a:lnTo>
                    <a:pt x="421900" y="34703"/>
                  </a:lnTo>
                  <a:lnTo>
                    <a:pt x="373699" y="16056"/>
                  </a:lnTo>
                  <a:lnTo>
                    <a:pt x="319074" y="4172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14525" y="6096000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30" h="316229">
                  <a:moveTo>
                    <a:pt x="0" y="157962"/>
                  </a:moveTo>
                  <a:lnTo>
                    <a:pt x="26381" y="88496"/>
                  </a:lnTo>
                  <a:lnTo>
                    <a:pt x="57023" y="59166"/>
                  </a:lnTo>
                  <a:lnTo>
                    <a:pt x="97222" y="34703"/>
                  </a:lnTo>
                  <a:lnTo>
                    <a:pt x="145420" y="16056"/>
                  </a:lnTo>
                  <a:lnTo>
                    <a:pt x="200061" y="4172"/>
                  </a:lnTo>
                  <a:lnTo>
                    <a:pt x="259587" y="0"/>
                  </a:lnTo>
                  <a:lnTo>
                    <a:pt x="319074" y="4172"/>
                  </a:lnTo>
                  <a:lnTo>
                    <a:pt x="373699" y="16056"/>
                  </a:lnTo>
                  <a:lnTo>
                    <a:pt x="421900" y="34703"/>
                  </a:lnTo>
                  <a:lnTo>
                    <a:pt x="462112" y="59166"/>
                  </a:lnTo>
                  <a:lnTo>
                    <a:pt x="492771" y="88496"/>
                  </a:lnTo>
                  <a:lnTo>
                    <a:pt x="512314" y="121744"/>
                  </a:lnTo>
                  <a:lnTo>
                    <a:pt x="519175" y="157962"/>
                  </a:lnTo>
                  <a:lnTo>
                    <a:pt x="512314" y="194180"/>
                  </a:lnTo>
                  <a:lnTo>
                    <a:pt x="492771" y="227426"/>
                  </a:lnTo>
                  <a:lnTo>
                    <a:pt x="462112" y="256753"/>
                  </a:lnTo>
                  <a:lnTo>
                    <a:pt x="421900" y="281213"/>
                  </a:lnTo>
                  <a:lnTo>
                    <a:pt x="373699" y="299858"/>
                  </a:lnTo>
                  <a:lnTo>
                    <a:pt x="319074" y="311741"/>
                  </a:lnTo>
                  <a:lnTo>
                    <a:pt x="259587" y="315912"/>
                  </a:lnTo>
                  <a:lnTo>
                    <a:pt x="200061" y="311741"/>
                  </a:lnTo>
                  <a:lnTo>
                    <a:pt x="145420" y="299858"/>
                  </a:lnTo>
                  <a:lnTo>
                    <a:pt x="97222" y="281213"/>
                  </a:lnTo>
                  <a:lnTo>
                    <a:pt x="57023" y="256753"/>
                  </a:lnTo>
                  <a:lnTo>
                    <a:pt x="26381" y="227426"/>
                  </a:lnTo>
                  <a:lnTo>
                    <a:pt x="6855" y="194180"/>
                  </a:lnTo>
                  <a:lnTo>
                    <a:pt x="0" y="157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25625" y="5100700"/>
              <a:ext cx="3589654" cy="541655"/>
            </a:xfrm>
            <a:custGeom>
              <a:avLst/>
              <a:gdLst/>
              <a:ahLst/>
              <a:cxnLst/>
              <a:rect l="l" t="t" r="r" b="b"/>
              <a:pathLst>
                <a:path w="3589654" h="541654">
                  <a:moveTo>
                    <a:pt x="213360" y="42926"/>
                  </a:moveTo>
                  <a:lnTo>
                    <a:pt x="202565" y="36322"/>
                  </a:lnTo>
                  <a:lnTo>
                    <a:pt x="34150" y="312521"/>
                  </a:lnTo>
                  <a:lnTo>
                    <a:pt x="7112" y="296037"/>
                  </a:lnTo>
                  <a:lnTo>
                    <a:pt x="0" y="380873"/>
                  </a:lnTo>
                  <a:lnTo>
                    <a:pt x="72136" y="335661"/>
                  </a:lnTo>
                  <a:lnTo>
                    <a:pt x="62953" y="330073"/>
                  </a:lnTo>
                  <a:lnTo>
                    <a:pt x="45097" y="319201"/>
                  </a:lnTo>
                  <a:lnTo>
                    <a:pt x="213360" y="42926"/>
                  </a:lnTo>
                  <a:close/>
                </a:path>
                <a:path w="3589654" h="541654">
                  <a:moveTo>
                    <a:pt x="669925" y="380873"/>
                  </a:moveTo>
                  <a:lnTo>
                    <a:pt x="666902" y="329057"/>
                  </a:lnTo>
                  <a:lnTo>
                    <a:pt x="664972" y="295910"/>
                  </a:lnTo>
                  <a:lnTo>
                    <a:pt x="637438" y="311746"/>
                  </a:lnTo>
                  <a:lnTo>
                    <a:pt x="457962" y="0"/>
                  </a:lnTo>
                  <a:lnTo>
                    <a:pt x="446913" y="6223"/>
                  </a:lnTo>
                  <a:lnTo>
                    <a:pt x="626389" y="318096"/>
                  </a:lnTo>
                  <a:lnTo>
                    <a:pt x="598932" y="333883"/>
                  </a:lnTo>
                  <a:lnTo>
                    <a:pt x="669925" y="380873"/>
                  </a:lnTo>
                  <a:close/>
                </a:path>
                <a:path w="3589654" h="541654">
                  <a:moveTo>
                    <a:pt x="3589274" y="503174"/>
                  </a:moveTo>
                  <a:lnTo>
                    <a:pt x="3576650" y="496887"/>
                  </a:lnTo>
                  <a:lnTo>
                    <a:pt x="3513074" y="465201"/>
                  </a:lnTo>
                  <a:lnTo>
                    <a:pt x="3513124" y="496900"/>
                  </a:lnTo>
                  <a:lnTo>
                    <a:pt x="1868424" y="498411"/>
                  </a:lnTo>
                  <a:lnTo>
                    <a:pt x="1868551" y="511111"/>
                  </a:lnTo>
                  <a:lnTo>
                    <a:pt x="3513137" y="509600"/>
                  </a:lnTo>
                  <a:lnTo>
                    <a:pt x="3513201" y="541350"/>
                  </a:lnTo>
                  <a:lnTo>
                    <a:pt x="3589274" y="503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1925" y="5375275"/>
              <a:ext cx="662305" cy="460375"/>
            </a:xfrm>
            <a:custGeom>
              <a:avLst/>
              <a:gdLst/>
              <a:ahLst/>
              <a:cxnLst/>
              <a:rect l="l" t="t" r="r" b="b"/>
              <a:pathLst>
                <a:path w="662305" h="460375">
                  <a:moveTo>
                    <a:pt x="0" y="460375"/>
                  </a:moveTo>
                  <a:lnTo>
                    <a:pt x="661987" y="460375"/>
                  </a:lnTo>
                  <a:lnTo>
                    <a:pt x="661987" y="0"/>
                  </a:lnTo>
                  <a:lnTo>
                    <a:pt x="0" y="0"/>
                  </a:lnTo>
                  <a:lnTo>
                    <a:pt x="0" y="460375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81454" y="5156581"/>
              <a:ext cx="423545" cy="311150"/>
            </a:xfrm>
            <a:custGeom>
              <a:avLst/>
              <a:gdLst/>
              <a:ahLst/>
              <a:cxnLst/>
              <a:rect l="l" t="t" r="r" b="b"/>
              <a:pathLst>
                <a:path w="423544" h="311150">
                  <a:moveTo>
                    <a:pt x="0" y="194818"/>
                  </a:moveTo>
                  <a:lnTo>
                    <a:pt x="53720" y="310769"/>
                  </a:lnTo>
                  <a:lnTo>
                    <a:pt x="104590" y="216281"/>
                  </a:lnTo>
                  <a:lnTo>
                    <a:pt x="75564" y="216281"/>
                  </a:lnTo>
                  <a:lnTo>
                    <a:pt x="37591" y="214884"/>
                  </a:lnTo>
                  <a:lnTo>
                    <a:pt x="38210" y="195964"/>
                  </a:lnTo>
                  <a:lnTo>
                    <a:pt x="0" y="194818"/>
                  </a:lnTo>
                  <a:close/>
                </a:path>
                <a:path w="423544" h="311150">
                  <a:moveTo>
                    <a:pt x="38210" y="195964"/>
                  </a:moveTo>
                  <a:lnTo>
                    <a:pt x="37591" y="214884"/>
                  </a:lnTo>
                  <a:lnTo>
                    <a:pt x="75564" y="216281"/>
                  </a:lnTo>
                  <a:lnTo>
                    <a:pt x="76281" y="197106"/>
                  </a:lnTo>
                  <a:lnTo>
                    <a:pt x="38210" y="195964"/>
                  </a:lnTo>
                  <a:close/>
                </a:path>
                <a:path w="423544" h="311150">
                  <a:moveTo>
                    <a:pt x="76281" y="197106"/>
                  </a:moveTo>
                  <a:lnTo>
                    <a:pt x="75564" y="216281"/>
                  </a:lnTo>
                  <a:lnTo>
                    <a:pt x="104590" y="216281"/>
                  </a:lnTo>
                  <a:lnTo>
                    <a:pt x="114300" y="198247"/>
                  </a:lnTo>
                  <a:lnTo>
                    <a:pt x="76281" y="197106"/>
                  </a:lnTo>
                  <a:close/>
                </a:path>
                <a:path w="423544" h="311150">
                  <a:moveTo>
                    <a:pt x="234611" y="37846"/>
                  </a:moveTo>
                  <a:lnTo>
                    <a:pt x="132969" y="37846"/>
                  </a:lnTo>
                  <a:lnTo>
                    <a:pt x="137668" y="38354"/>
                  </a:lnTo>
                  <a:lnTo>
                    <a:pt x="143763" y="39370"/>
                  </a:lnTo>
                  <a:lnTo>
                    <a:pt x="185165" y="54737"/>
                  </a:lnTo>
                  <a:lnTo>
                    <a:pt x="237362" y="83947"/>
                  </a:lnTo>
                  <a:lnTo>
                    <a:pt x="281304" y="112522"/>
                  </a:lnTo>
                  <a:lnTo>
                    <a:pt x="323469" y="142113"/>
                  </a:lnTo>
                  <a:lnTo>
                    <a:pt x="360933" y="169418"/>
                  </a:lnTo>
                  <a:lnTo>
                    <a:pt x="368934" y="175387"/>
                  </a:lnTo>
                  <a:lnTo>
                    <a:pt x="390651" y="190881"/>
                  </a:lnTo>
                  <a:lnTo>
                    <a:pt x="396747" y="195072"/>
                  </a:lnTo>
                  <a:lnTo>
                    <a:pt x="402081" y="198501"/>
                  </a:lnTo>
                  <a:lnTo>
                    <a:pt x="423037" y="166751"/>
                  </a:lnTo>
                  <a:lnTo>
                    <a:pt x="412622" y="159766"/>
                  </a:lnTo>
                  <a:lnTo>
                    <a:pt x="391794" y="144780"/>
                  </a:lnTo>
                  <a:lnTo>
                    <a:pt x="345566" y="111125"/>
                  </a:lnTo>
                  <a:lnTo>
                    <a:pt x="302513" y="80899"/>
                  </a:lnTo>
                  <a:lnTo>
                    <a:pt x="257047" y="51308"/>
                  </a:lnTo>
                  <a:lnTo>
                    <a:pt x="234611" y="37846"/>
                  </a:lnTo>
                  <a:close/>
                </a:path>
                <a:path w="423544" h="311150">
                  <a:moveTo>
                    <a:pt x="129793" y="0"/>
                  </a:moveTo>
                  <a:lnTo>
                    <a:pt x="111378" y="3429"/>
                  </a:lnTo>
                  <a:lnTo>
                    <a:pt x="105790" y="5715"/>
                  </a:lnTo>
                  <a:lnTo>
                    <a:pt x="105028" y="6096"/>
                  </a:lnTo>
                  <a:lnTo>
                    <a:pt x="104139" y="6477"/>
                  </a:lnTo>
                  <a:lnTo>
                    <a:pt x="103377" y="6858"/>
                  </a:lnTo>
                  <a:lnTo>
                    <a:pt x="73787" y="34671"/>
                  </a:lnTo>
                  <a:lnTo>
                    <a:pt x="53593" y="82169"/>
                  </a:lnTo>
                  <a:lnTo>
                    <a:pt x="45465" y="121031"/>
                  </a:lnTo>
                  <a:lnTo>
                    <a:pt x="40258" y="164211"/>
                  </a:lnTo>
                  <a:lnTo>
                    <a:pt x="38210" y="195964"/>
                  </a:lnTo>
                  <a:lnTo>
                    <a:pt x="76281" y="197106"/>
                  </a:lnTo>
                  <a:lnTo>
                    <a:pt x="76581" y="189103"/>
                  </a:lnTo>
                  <a:lnTo>
                    <a:pt x="78271" y="166751"/>
                  </a:lnTo>
                  <a:lnTo>
                    <a:pt x="83184" y="126238"/>
                  </a:lnTo>
                  <a:lnTo>
                    <a:pt x="95376" y="76327"/>
                  </a:lnTo>
                  <a:lnTo>
                    <a:pt x="115950" y="43942"/>
                  </a:lnTo>
                  <a:lnTo>
                    <a:pt x="120737" y="40894"/>
                  </a:lnTo>
                  <a:lnTo>
                    <a:pt x="120395" y="40894"/>
                  </a:lnTo>
                  <a:lnTo>
                    <a:pt x="122808" y="39751"/>
                  </a:lnTo>
                  <a:lnTo>
                    <a:pt x="123126" y="39751"/>
                  </a:lnTo>
                  <a:lnTo>
                    <a:pt x="123733" y="39497"/>
                  </a:lnTo>
                  <a:lnTo>
                    <a:pt x="123316" y="39497"/>
                  </a:lnTo>
                  <a:lnTo>
                    <a:pt x="125856" y="38608"/>
                  </a:lnTo>
                  <a:lnTo>
                    <a:pt x="126798" y="38608"/>
                  </a:lnTo>
                  <a:lnTo>
                    <a:pt x="127296" y="38481"/>
                  </a:lnTo>
                  <a:lnTo>
                    <a:pt x="126237" y="38481"/>
                  </a:lnTo>
                  <a:lnTo>
                    <a:pt x="129285" y="37973"/>
                  </a:lnTo>
                  <a:lnTo>
                    <a:pt x="131622" y="37973"/>
                  </a:lnTo>
                  <a:lnTo>
                    <a:pt x="132969" y="37846"/>
                  </a:lnTo>
                  <a:lnTo>
                    <a:pt x="234611" y="37846"/>
                  </a:lnTo>
                  <a:lnTo>
                    <a:pt x="234187" y="37592"/>
                  </a:lnTo>
                  <a:lnTo>
                    <a:pt x="190245" y="15113"/>
                  </a:lnTo>
                  <a:lnTo>
                    <a:pt x="149478" y="1778"/>
                  </a:lnTo>
                  <a:lnTo>
                    <a:pt x="139572" y="254"/>
                  </a:lnTo>
                  <a:lnTo>
                    <a:pt x="129793" y="0"/>
                  </a:lnTo>
                  <a:close/>
                </a:path>
                <a:path w="423544" h="311150">
                  <a:moveTo>
                    <a:pt x="122808" y="39751"/>
                  </a:moveTo>
                  <a:lnTo>
                    <a:pt x="120395" y="40894"/>
                  </a:lnTo>
                  <a:lnTo>
                    <a:pt x="121810" y="40301"/>
                  </a:lnTo>
                  <a:lnTo>
                    <a:pt x="122808" y="39751"/>
                  </a:lnTo>
                  <a:close/>
                </a:path>
                <a:path w="423544" h="311150">
                  <a:moveTo>
                    <a:pt x="121810" y="40301"/>
                  </a:moveTo>
                  <a:lnTo>
                    <a:pt x="120395" y="40894"/>
                  </a:lnTo>
                  <a:lnTo>
                    <a:pt x="120737" y="40894"/>
                  </a:lnTo>
                  <a:lnTo>
                    <a:pt x="121810" y="40301"/>
                  </a:lnTo>
                  <a:close/>
                </a:path>
                <a:path w="423544" h="311150">
                  <a:moveTo>
                    <a:pt x="123126" y="39751"/>
                  </a:moveTo>
                  <a:lnTo>
                    <a:pt x="122808" y="39751"/>
                  </a:lnTo>
                  <a:lnTo>
                    <a:pt x="121810" y="40301"/>
                  </a:lnTo>
                  <a:lnTo>
                    <a:pt x="123126" y="39751"/>
                  </a:lnTo>
                  <a:close/>
                </a:path>
                <a:path w="423544" h="311150">
                  <a:moveTo>
                    <a:pt x="125856" y="38608"/>
                  </a:moveTo>
                  <a:lnTo>
                    <a:pt x="123316" y="39497"/>
                  </a:lnTo>
                  <a:lnTo>
                    <a:pt x="124384" y="39224"/>
                  </a:lnTo>
                  <a:lnTo>
                    <a:pt x="125856" y="38608"/>
                  </a:lnTo>
                  <a:close/>
                </a:path>
                <a:path w="423544" h="311150">
                  <a:moveTo>
                    <a:pt x="124384" y="39224"/>
                  </a:moveTo>
                  <a:lnTo>
                    <a:pt x="123316" y="39497"/>
                  </a:lnTo>
                  <a:lnTo>
                    <a:pt x="123733" y="39497"/>
                  </a:lnTo>
                  <a:lnTo>
                    <a:pt x="124384" y="39224"/>
                  </a:lnTo>
                  <a:close/>
                </a:path>
                <a:path w="423544" h="311150">
                  <a:moveTo>
                    <a:pt x="126798" y="38608"/>
                  </a:moveTo>
                  <a:lnTo>
                    <a:pt x="125856" y="38608"/>
                  </a:lnTo>
                  <a:lnTo>
                    <a:pt x="124384" y="39224"/>
                  </a:lnTo>
                  <a:lnTo>
                    <a:pt x="126798" y="38608"/>
                  </a:lnTo>
                  <a:close/>
                </a:path>
                <a:path w="423544" h="311150">
                  <a:moveTo>
                    <a:pt x="129285" y="37973"/>
                  </a:moveTo>
                  <a:lnTo>
                    <a:pt x="126237" y="38481"/>
                  </a:lnTo>
                  <a:lnTo>
                    <a:pt x="127916" y="38322"/>
                  </a:lnTo>
                  <a:lnTo>
                    <a:pt x="129285" y="37973"/>
                  </a:lnTo>
                  <a:close/>
                </a:path>
                <a:path w="423544" h="311150">
                  <a:moveTo>
                    <a:pt x="127916" y="38322"/>
                  </a:moveTo>
                  <a:lnTo>
                    <a:pt x="126237" y="38481"/>
                  </a:lnTo>
                  <a:lnTo>
                    <a:pt x="127296" y="38481"/>
                  </a:lnTo>
                  <a:lnTo>
                    <a:pt x="127916" y="38322"/>
                  </a:lnTo>
                  <a:close/>
                </a:path>
                <a:path w="423544" h="311150">
                  <a:moveTo>
                    <a:pt x="131622" y="37973"/>
                  </a:moveTo>
                  <a:lnTo>
                    <a:pt x="129285" y="37973"/>
                  </a:lnTo>
                  <a:lnTo>
                    <a:pt x="127916" y="38322"/>
                  </a:lnTo>
                  <a:lnTo>
                    <a:pt x="131622" y="37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138676" y="5207965"/>
            <a:ext cx="784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Zag-</a:t>
            </a:r>
            <a:r>
              <a:rPr sz="1800" b="1" spc="-25">
                <a:latin typeface="Times New Roman"/>
                <a:cs typeface="Times New Roman"/>
              </a:rPr>
              <a:t>Sol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03347" y="610758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78041" y="61081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25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48382" y="6122516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25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1766" y="6129832"/>
            <a:ext cx="1397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5579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Splay</a:t>
            </a:r>
            <a:r>
              <a:rPr sz="3600" spc="-114"/>
              <a:t> </a:t>
            </a:r>
            <a:r>
              <a:rPr sz="3600"/>
              <a:t>Ağaçları:</a:t>
            </a:r>
            <a:r>
              <a:rPr sz="3600" spc="-105"/>
              <a:t> </a:t>
            </a:r>
            <a:r>
              <a:rPr sz="3600" spc="-30"/>
              <a:t>Zag-</a:t>
            </a:r>
            <a:r>
              <a:rPr sz="3600"/>
              <a:t>Zag</a:t>
            </a:r>
            <a:r>
              <a:rPr sz="3600" spc="-90"/>
              <a:t> </a:t>
            </a:r>
            <a:r>
              <a:rPr sz="3600" spc="-10"/>
              <a:t>İşlemi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1793138"/>
            <a:ext cx="6484620" cy="16357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3556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“Zag-</a:t>
            </a:r>
            <a:r>
              <a:rPr sz="2200">
                <a:latin typeface="Calibri"/>
                <a:cs typeface="Calibri"/>
              </a:rPr>
              <a:t>Zag”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işlemi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aynı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türde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2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tane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dönme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işlemi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içerir.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56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Örneğin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erişilen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elemanın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30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olduğu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düşünülürse.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56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25">
                <a:latin typeface="Calibri"/>
                <a:cs typeface="Calibri"/>
              </a:rPr>
              <a:t>“zag-</a:t>
            </a:r>
            <a:r>
              <a:rPr sz="2200">
                <a:latin typeface="Calibri"/>
                <a:cs typeface="Calibri"/>
              </a:rPr>
              <a:t>zag”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işlemi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ile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birlikte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30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köke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taşınmış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oldu.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556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Not: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 u="sng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Aile</a:t>
            </a:r>
            <a:r>
              <a:rPr sz="2200" u="sng" spc="-35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 </a:t>
            </a:r>
            <a:r>
              <a:rPr sz="2200" u="sng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-</a:t>
            </a:r>
            <a:r>
              <a:rPr sz="2200" u="sng" spc="-25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 </a:t>
            </a:r>
            <a:r>
              <a:rPr sz="2200" u="sng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ata</a:t>
            </a:r>
            <a:r>
              <a:rPr sz="2200" u="sng" spc="-95">
                <a:uFill>
                  <a:solidFill>
                    <a:srgbClr val="0033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arasındaki</a:t>
            </a:r>
            <a:r>
              <a:rPr sz="2200" u="sng" spc="-65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 </a:t>
            </a:r>
            <a:r>
              <a:rPr sz="2200" u="sng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döndürme</a:t>
            </a:r>
            <a:r>
              <a:rPr sz="2200" u="sng" spc="-25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 </a:t>
            </a:r>
            <a:r>
              <a:rPr sz="2200" u="sng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önce</a:t>
            </a:r>
            <a:r>
              <a:rPr sz="2200" u="sng" spc="-35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10">
                <a:uFill>
                  <a:solidFill>
                    <a:srgbClr val="003399"/>
                  </a:solidFill>
                </a:uFill>
                <a:latin typeface="Calibri"/>
                <a:cs typeface="Calibri"/>
              </a:rPr>
              <a:t>yapılıyor.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7391" y="3391534"/>
            <a:ext cx="2178685" cy="1068070"/>
          </a:xfrm>
          <a:custGeom>
            <a:avLst/>
            <a:gdLst/>
            <a:ahLst/>
            <a:cxnLst/>
            <a:rect l="l" t="t" r="r" b="b"/>
            <a:pathLst>
              <a:path w="2178685" h="1068070">
                <a:moveTo>
                  <a:pt x="560832" y="0"/>
                </a:moveTo>
                <a:lnTo>
                  <a:pt x="0" y="0"/>
                </a:lnTo>
                <a:lnTo>
                  <a:pt x="0" y="18288"/>
                </a:lnTo>
                <a:lnTo>
                  <a:pt x="560832" y="18288"/>
                </a:lnTo>
                <a:lnTo>
                  <a:pt x="560832" y="0"/>
                </a:lnTo>
                <a:close/>
              </a:path>
              <a:path w="2178685" h="1068070">
                <a:moveTo>
                  <a:pt x="2178558" y="1029589"/>
                </a:moveTo>
                <a:lnTo>
                  <a:pt x="2166023" y="1023366"/>
                </a:lnTo>
                <a:lnTo>
                  <a:pt x="2102358" y="991743"/>
                </a:lnTo>
                <a:lnTo>
                  <a:pt x="2102408" y="1023391"/>
                </a:lnTo>
                <a:lnTo>
                  <a:pt x="1265809" y="1024890"/>
                </a:lnTo>
                <a:lnTo>
                  <a:pt x="1265809" y="1037590"/>
                </a:lnTo>
                <a:lnTo>
                  <a:pt x="2102421" y="1036091"/>
                </a:lnTo>
                <a:lnTo>
                  <a:pt x="2102485" y="1067943"/>
                </a:lnTo>
                <a:lnTo>
                  <a:pt x="2178558" y="1029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6370" y="4109466"/>
            <a:ext cx="78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Zag-</a:t>
            </a:r>
            <a:r>
              <a:rPr sz="1800" b="1" spc="-25">
                <a:latin typeface="Times New Roman"/>
                <a:cs typeface="Times New Roman"/>
              </a:rPr>
              <a:t>Sol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81112" y="4000436"/>
            <a:ext cx="530225" cy="324485"/>
            <a:chOff x="1281112" y="4000436"/>
            <a:chExt cx="530225" cy="324485"/>
          </a:xfrm>
        </p:grpSpPr>
        <p:sp>
          <p:nvSpPr>
            <p:cNvPr id="7" name="object 7"/>
            <p:cNvSpPr/>
            <p:nvPr/>
          </p:nvSpPr>
          <p:spPr>
            <a:xfrm>
              <a:off x="1285875" y="4005198"/>
              <a:ext cx="520700" cy="314960"/>
            </a:xfrm>
            <a:custGeom>
              <a:avLst/>
              <a:gdLst/>
              <a:ahLst/>
              <a:cxnLst/>
              <a:rect l="l" t="t" r="r" b="b"/>
              <a:pathLst>
                <a:path w="520700" h="314960">
                  <a:moveTo>
                    <a:pt x="260350" y="0"/>
                  </a:moveTo>
                  <a:lnTo>
                    <a:pt x="200661" y="4157"/>
                  </a:lnTo>
                  <a:lnTo>
                    <a:pt x="145864" y="15996"/>
                  </a:lnTo>
                  <a:lnTo>
                    <a:pt x="97524" y="34569"/>
                  </a:lnTo>
                  <a:lnTo>
                    <a:pt x="57203" y="58928"/>
                  </a:lnTo>
                  <a:lnTo>
                    <a:pt x="26466" y="88122"/>
                  </a:lnTo>
                  <a:lnTo>
                    <a:pt x="6877" y="121204"/>
                  </a:lnTo>
                  <a:lnTo>
                    <a:pt x="0" y="157225"/>
                  </a:lnTo>
                  <a:lnTo>
                    <a:pt x="6877" y="193247"/>
                  </a:lnTo>
                  <a:lnTo>
                    <a:pt x="26466" y="226329"/>
                  </a:lnTo>
                  <a:lnTo>
                    <a:pt x="57203" y="255523"/>
                  </a:lnTo>
                  <a:lnTo>
                    <a:pt x="97524" y="279882"/>
                  </a:lnTo>
                  <a:lnTo>
                    <a:pt x="145864" y="298455"/>
                  </a:lnTo>
                  <a:lnTo>
                    <a:pt x="200661" y="310294"/>
                  </a:lnTo>
                  <a:lnTo>
                    <a:pt x="260350" y="314451"/>
                  </a:lnTo>
                  <a:lnTo>
                    <a:pt x="320038" y="310294"/>
                  </a:lnTo>
                  <a:lnTo>
                    <a:pt x="374835" y="298455"/>
                  </a:lnTo>
                  <a:lnTo>
                    <a:pt x="423175" y="279882"/>
                  </a:lnTo>
                  <a:lnTo>
                    <a:pt x="463496" y="255523"/>
                  </a:lnTo>
                  <a:lnTo>
                    <a:pt x="494233" y="226329"/>
                  </a:lnTo>
                  <a:lnTo>
                    <a:pt x="513822" y="193247"/>
                  </a:lnTo>
                  <a:lnTo>
                    <a:pt x="520700" y="157225"/>
                  </a:lnTo>
                  <a:lnTo>
                    <a:pt x="513822" y="121204"/>
                  </a:lnTo>
                  <a:lnTo>
                    <a:pt x="494233" y="88122"/>
                  </a:lnTo>
                  <a:lnTo>
                    <a:pt x="463496" y="58928"/>
                  </a:lnTo>
                  <a:lnTo>
                    <a:pt x="423175" y="34569"/>
                  </a:lnTo>
                  <a:lnTo>
                    <a:pt x="374835" y="15996"/>
                  </a:lnTo>
                  <a:lnTo>
                    <a:pt x="320038" y="4157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5875" y="4005198"/>
              <a:ext cx="520700" cy="314960"/>
            </a:xfrm>
            <a:custGeom>
              <a:avLst/>
              <a:gdLst/>
              <a:ahLst/>
              <a:cxnLst/>
              <a:rect l="l" t="t" r="r" b="b"/>
              <a:pathLst>
                <a:path w="520700" h="314960">
                  <a:moveTo>
                    <a:pt x="0" y="157225"/>
                  </a:moveTo>
                  <a:lnTo>
                    <a:pt x="26466" y="88122"/>
                  </a:lnTo>
                  <a:lnTo>
                    <a:pt x="57203" y="58928"/>
                  </a:lnTo>
                  <a:lnTo>
                    <a:pt x="97524" y="34569"/>
                  </a:lnTo>
                  <a:lnTo>
                    <a:pt x="145864" y="15996"/>
                  </a:lnTo>
                  <a:lnTo>
                    <a:pt x="200661" y="4157"/>
                  </a:lnTo>
                  <a:lnTo>
                    <a:pt x="260350" y="0"/>
                  </a:lnTo>
                  <a:lnTo>
                    <a:pt x="320038" y="4157"/>
                  </a:lnTo>
                  <a:lnTo>
                    <a:pt x="374835" y="15996"/>
                  </a:lnTo>
                  <a:lnTo>
                    <a:pt x="423175" y="34569"/>
                  </a:lnTo>
                  <a:lnTo>
                    <a:pt x="463496" y="58928"/>
                  </a:lnTo>
                  <a:lnTo>
                    <a:pt x="494233" y="88122"/>
                  </a:lnTo>
                  <a:lnTo>
                    <a:pt x="513822" y="121204"/>
                  </a:lnTo>
                  <a:lnTo>
                    <a:pt x="520700" y="157225"/>
                  </a:lnTo>
                  <a:lnTo>
                    <a:pt x="513822" y="193247"/>
                  </a:lnTo>
                  <a:lnTo>
                    <a:pt x="494233" y="226329"/>
                  </a:lnTo>
                  <a:lnTo>
                    <a:pt x="463496" y="255523"/>
                  </a:lnTo>
                  <a:lnTo>
                    <a:pt x="423175" y="279882"/>
                  </a:lnTo>
                  <a:lnTo>
                    <a:pt x="374835" y="298455"/>
                  </a:lnTo>
                  <a:lnTo>
                    <a:pt x="320038" y="310294"/>
                  </a:lnTo>
                  <a:lnTo>
                    <a:pt x="260350" y="314451"/>
                  </a:lnTo>
                  <a:lnTo>
                    <a:pt x="200661" y="310294"/>
                  </a:lnTo>
                  <a:lnTo>
                    <a:pt x="145864" y="298455"/>
                  </a:lnTo>
                  <a:lnTo>
                    <a:pt x="97524" y="279882"/>
                  </a:lnTo>
                  <a:lnTo>
                    <a:pt x="57203" y="255523"/>
                  </a:lnTo>
                  <a:lnTo>
                    <a:pt x="26466" y="226329"/>
                  </a:lnTo>
                  <a:lnTo>
                    <a:pt x="6877" y="193247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0494" y="40058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6775" y="4680013"/>
            <a:ext cx="528955" cy="323850"/>
            <a:chOff x="866775" y="4680013"/>
            <a:chExt cx="528955" cy="323850"/>
          </a:xfrm>
        </p:grpSpPr>
        <p:sp>
          <p:nvSpPr>
            <p:cNvPr id="11" name="object 11"/>
            <p:cNvSpPr/>
            <p:nvPr/>
          </p:nvSpPr>
          <p:spPr>
            <a:xfrm>
              <a:off x="871537" y="4684776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30" h="314325">
                  <a:moveTo>
                    <a:pt x="259562" y="0"/>
                  </a:moveTo>
                  <a:lnTo>
                    <a:pt x="200045" y="4150"/>
                  </a:lnTo>
                  <a:lnTo>
                    <a:pt x="145411" y="15971"/>
                  </a:lnTo>
                  <a:lnTo>
                    <a:pt x="97217" y="34519"/>
                  </a:lnTo>
                  <a:lnTo>
                    <a:pt x="57021" y="58850"/>
                  </a:lnTo>
                  <a:lnTo>
                    <a:pt x="26381" y="88020"/>
                  </a:lnTo>
                  <a:lnTo>
                    <a:pt x="6854" y="121084"/>
                  </a:lnTo>
                  <a:lnTo>
                    <a:pt x="0" y="157099"/>
                  </a:lnTo>
                  <a:lnTo>
                    <a:pt x="6854" y="193120"/>
                  </a:lnTo>
                  <a:lnTo>
                    <a:pt x="26381" y="226202"/>
                  </a:lnTo>
                  <a:lnTo>
                    <a:pt x="57021" y="255396"/>
                  </a:lnTo>
                  <a:lnTo>
                    <a:pt x="97217" y="279755"/>
                  </a:lnTo>
                  <a:lnTo>
                    <a:pt x="145411" y="298328"/>
                  </a:lnTo>
                  <a:lnTo>
                    <a:pt x="200045" y="310167"/>
                  </a:lnTo>
                  <a:lnTo>
                    <a:pt x="259562" y="314325"/>
                  </a:lnTo>
                  <a:lnTo>
                    <a:pt x="319074" y="310167"/>
                  </a:lnTo>
                  <a:lnTo>
                    <a:pt x="373705" y="298328"/>
                  </a:lnTo>
                  <a:lnTo>
                    <a:pt x="421897" y="279755"/>
                  </a:lnTo>
                  <a:lnTo>
                    <a:pt x="462092" y="255396"/>
                  </a:lnTo>
                  <a:lnTo>
                    <a:pt x="492731" y="226202"/>
                  </a:lnTo>
                  <a:lnTo>
                    <a:pt x="512257" y="193120"/>
                  </a:lnTo>
                  <a:lnTo>
                    <a:pt x="519112" y="157099"/>
                  </a:lnTo>
                  <a:lnTo>
                    <a:pt x="512257" y="121084"/>
                  </a:lnTo>
                  <a:lnTo>
                    <a:pt x="492731" y="88020"/>
                  </a:lnTo>
                  <a:lnTo>
                    <a:pt x="462092" y="58850"/>
                  </a:lnTo>
                  <a:lnTo>
                    <a:pt x="421897" y="34519"/>
                  </a:lnTo>
                  <a:lnTo>
                    <a:pt x="373705" y="15971"/>
                  </a:lnTo>
                  <a:lnTo>
                    <a:pt x="319074" y="4150"/>
                  </a:lnTo>
                  <a:lnTo>
                    <a:pt x="25956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1537" y="4684776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30" h="314325">
                  <a:moveTo>
                    <a:pt x="0" y="157099"/>
                  </a:moveTo>
                  <a:lnTo>
                    <a:pt x="26381" y="88020"/>
                  </a:lnTo>
                  <a:lnTo>
                    <a:pt x="57021" y="58850"/>
                  </a:lnTo>
                  <a:lnTo>
                    <a:pt x="97217" y="34519"/>
                  </a:lnTo>
                  <a:lnTo>
                    <a:pt x="145411" y="15971"/>
                  </a:lnTo>
                  <a:lnTo>
                    <a:pt x="200045" y="4150"/>
                  </a:lnTo>
                  <a:lnTo>
                    <a:pt x="259562" y="0"/>
                  </a:lnTo>
                  <a:lnTo>
                    <a:pt x="319074" y="4150"/>
                  </a:lnTo>
                  <a:lnTo>
                    <a:pt x="373705" y="15971"/>
                  </a:lnTo>
                  <a:lnTo>
                    <a:pt x="421897" y="34519"/>
                  </a:lnTo>
                  <a:lnTo>
                    <a:pt x="462092" y="58850"/>
                  </a:lnTo>
                  <a:lnTo>
                    <a:pt x="492731" y="88020"/>
                  </a:lnTo>
                  <a:lnTo>
                    <a:pt x="512257" y="121084"/>
                  </a:lnTo>
                  <a:lnTo>
                    <a:pt x="519112" y="157099"/>
                  </a:lnTo>
                  <a:lnTo>
                    <a:pt x="512257" y="193120"/>
                  </a:lnTo>
                  <a:lnTo>
                    <a:pt x="492731" y="226202"/>
                  </a:lnTo>
                  <a:lnTo>
                    <a:pt x="462092" y="255396"/>
                  </a:lnTo>
                  <a:lnTo>
                    <a:pt x="421897" y="279755"/>
                  </a:lnTo>
                  <a:lnTo>
                    <a:pt x="373705" y="298328"/>
                  </a:lnTo>
                  <a:lnTo>
                    <a:pt x="319074" y="310167"/>
                  </a:lnTo>
                  <a:lnTo>
                    <a:pt x="259562" y="314325"/>
                  </a:lnTo>
                  <a:lnTo>
                    <a:pt x="200045" y="310167"/>
                  </a:lnTo>
                  <a:lnTo>
                    <a:pt x="145411" y="298328"/>
                  </a:lnTo>
                  <a:lnTo>
                    <a:pt x="97217" y="279755"/>
                  </a:lnTo>
                  <a:lnTo>
                    <a:pt x="57021" y="255396"/>
                  </a:lnTo>
                  <a:lnTo>
                    <a:pt x="26381" y="226202"/>
                  </a:lnTo>
                  <a:lnTo>
                    <a:pt x="6854" y="193120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61415" y="4685233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20837" y="4664138"/>
            <a:ext cx="530225" cy="323850"/>
            <a:chOff x="1620837" y="4664138"/>
            <a:chExt cx="530225" cy="323850"/>
          </a:xfrm>
        </p:grpSpPr>
        <p:sp>
          <p:nvSpPr>
            <p:cNvPr id="15" name="object 15"/>
            <p:cNvSpPr/>
            <p:nvPr/>
          </p:nvSpPr>
          <p:spPr>
            <a:xfrm>
              <a:off x="1625600" y="4668901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1"/>
                  </a:lnTo>
                  <a:lnTo>
                    <a:pt x="97524" y="34519"/>
                  </a:lnTo>
                  <a:lnTo>
                    <a:pt x="57203" y="58850"/>
                  </a:lnTo>
                  <a:lnTo>
                    <a:pt x="26466" y="88020"/>
                  </a:lnTo>
                  <a:lnTo>
                    <a:pt x="6877" y="121084"/>
                  </a:lnTo>
                  <a:lnTo>
                    <a:pt x="0" y="157099"/>
                  </a:lnTo>
                  <a:lnTo>
                    <a:pt x="6877" y="193120"/>
                  </a:lnTo>
                  <a:lnTo>
                    <a:pt x="26466" y="226202"/>
                  </a:lnTo>
                  <a:lnTo>
                    <a:pt x="57203" y="255396"/>
                  </a:lnTo>
                  <a:lnTo>
                    <a:pt x="97524" y="279755"/>
                  </a:lnTo>
                  <a:lnTo>
                    <a:pt x="145864" y="298328"/>
                  </a:lnTo>
                  <a:lnTo>
                    <a:pt x="200661" y="310167"/>
                  </a:lnTo>
                  <a:lnTo>
                    <a:pt x="260350" y="314325"/>
                  </a:lnTo>
                  <a:lnTo>
                    <a:pt x="320038" y="310167"/>
                  </a:lnTo>
                  <a:lnTo>
                    <a:pt x="374835" y="298328"/>
                  </a:lnTo>
                  <a:lnTo>
                    <a:pt x="423175" y="279755"/>
                  </a:lnTo>
                  <a:lnTo>
                    <a:pt x="463496" y="255396"/>
                  </a:lnTo>
                  <a:lnTo>
                    <a:pt x="494233" y="226202"/>
                  </a:lnTo>
                  <a:lnTo>
                    <a:pt x="513822" y="193120"/>
                  </a:lnTo>
                  <a:lnTo>
                    <a:pt x="520700" y="157099"/>
                  </a:lnTo>
                  <a:lnTo>
                    <a:pt x="513822" y="121084"/>
                  </a:lnTo>
                  <a:lnTo>
                    <a:pt x="494233" y="88020"/>
                  </a:lnTo>
                  <a:lnTo>
                    <a:pt x="463496" y="58850"/>
                  </a:lnTo>
                  <a:lnTo>
                    <a:pt x="423175" y="34519"/>
                  </a:lnTo>
                  <a:lnTo>
                    <a:pt x="374835" y="15971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5600" y="4668901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099"/>
                  </a:moveTo>
                  <a:lnTo>
                    <a:pt x="26466" y="88020"/>
                  </a:lnTo>
                  <a:lnTo>
                    <a:pt x="57203" y="58850"/>
                  </a:lnTo>
                  <a:lnTo>
                    <a:pt x="97524" y="34519"/>
                  </a:lnTo>
                  <a:lnTo>
                    <a:pt x="145864" y="15971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1"/>
                  </a:lnTo>
                  <a:lnTo>
                    <a:pt x="423175" y="34519"/>
                  </a:lnTo>
                  <a:lnTo>
                    <a:pt x="463496" y="58850"/>
                  </a:lnTo>
                  <a:lnTo>
                    <a:pt x="494233" y="88020"/>
                  </a:lnTo>
                  <a:lnTo>
                    <a:pt x="513822" y="121084"/>
                  </a:lnTo>
                  <a:lnTo>
                    <a:pt x="520700" y="157099"/>
                  </a:lnTo>
                  <a:lnTo>
                    <a:pt x="513822" y="193120"/>
                  </a:lnTo>
                  <a:lnTo>
                    <a:pt x="494233" y="226202"/>
                  </a:lnTo>
                  <a:lnTo>
                    <a:pt x="463496" y="255396"/>
                  </a:lnTo>
                  <a:lnTo>
                    <a:pt x="423175" y="279755"/>
                  </a:lnTo>
                  <a:lnTo>
                    <a:pt x="374835" y="298328"/>
                  </a:lnTo>
                  <a:lnTo>
                    <a:pt x="320038" y="310167"/>
                  </a:lnTo>
                  <a:lnTo>
                    <a:pt x="260350" y="314325"/>
                  </a:lnTo>
                  <a:lnTo>
                    <a:pt x="200661" y="310167"/>
                  </a:lnTo>
                  <a:lnTo>
                    <a:pt x="145864" y="298328"/>
                  </a:lnTo>
                  <a:lnTo>
                    <a:pt x="97524" y="279755"/>
                  </a:lnTo>
                  <a:lnTo>
                    <a:pt x="57203" y="255396"/>
                  </a:lnTo>
                  <a:lnTo>
                    <a:pt x="26466" y="226202"/>
                  </a:lnTo>
                  <a:lnTo>
                    <a:pt x="6877" y="193120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59966" y="4669358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09675" y="4306696"/>
            <a:ext cx="1302385" cy="1391285"/>
            <a:chOff x="1209675" y="4306696"/>
            <a:chExt cx="1302385" cy="1391285"/>
          </a:xfrm>
        </p:grpSpPr>
        <p:sp>
          <p:nvSpPr>
            <p:cNvPr id="19" name="object 19"/>
            <p:cNvSpPr/>
            <p:nvPr/>
          </p:nvSpPr>
          <p:spPr>
            <a:xfrm>
              <a:off x="1209675" y="4306696"/>
              <a:ext cx="700405" cy="392430"/>
            </a:xfrm>
            <a:custGeom>
              <a:avLst/>
              <a:gdLst/>
              <a:ahLst/>
              <a:cxnLst/>
              <a:rect l="l" t="t" r="r" b="b"/>
              <a:pathLst>
                <a:path w="700405" h="392429">
                  <a:moveTo>
                    <a:pt x="238760" y="6731"/>
                  </a:moveTo>
                  <a:lnTo>
                    <a:pt x="227965" y="0"/>
                  </a:lnTo>
                  <a:lnTo>
                    <a:pt x="34785" y="311518"/>
                  </a:lnTo>
                  <a:lnTo>
                    <a:pt x="7785" y="294767"/>
                  </a:lnTo>
                  <a:lnTo>
                    <a:pt x="0" y="379603"/>
                  </a:lnTo>
                  <a:lnTo>
                    <a:pt x="72517" y="334899"/>
                  </a:lnTo>
                  <a:lnTo>
                    <a:pt x="62877" y="328930"/>
                  </a:lnTo>
                  <a:lnTo>
                    <a:pt x="45529" y="318173"/>
                  </a:lnTo>
                  <a:lnTo>
                    <a:pt x="238760" y="6731"/>
                  </a:lnTo>
                  <a:close/>
                </a:path>
                <a:path w="700405" h="392429">
                  <a:moveTo>
                    <a:pt x="700024" y="392303"/>
                  </a:moveTo>
                  <a:lnTo>
                    <a:pt x="697750" y="339852"/>
                  </a:lnTo>
                  <a:lnTo>
                    <a:pt x="696341" y="307213"/>
                  </a:lnTo>
                  <a:lnTo>
                    <a:pt x="668566" y="322643"/>
                  </a:lnTo>
                  <a:lnTo>
                    <a:pt x="491363" y="3429"/>
                  </a:lnTo>
                  <a:lnTo>
                    <a:pt x="480187" y="9652"/>
                  </a:lnTo>
                  <a:lnTo>
                    <a:pt x="657529" y="328764"/>
                  </a:lnTo>
                  <a:lnTo>
                    <a:pt x="629793" y="344170"/>
                  </a:lnTo>
                  <a:lnTo>
                    <a:pt x="700024" y="392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6026" y="5378449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21" y="4150"/>
                  </a:lnTo>
                  <a:lnTo>
                    <a:pt x="145809" y="15974"/>
                  </a:lnTo>
                  <a:lnTo>
                    <a:pt x="97470" y="34529"/>
                  </a:lnTo>
                  <a:lnTo>
                    <a:pt x="57163" y="58874"/>
                  </a:lnTo>
                  <a:lnTo>
                    <a:pt x="26444" y="88066"/>
                  </a:lnTo>
                  <a:lnTo>
                    <a:pt x="6870" y="121164"/>
                  </a:lnTo>
                  <a:lnTo>
                    <a:pt x="0" y="157225"/>
                  </a:lnTo>
                  <a:lnTo>
                    <a:pt x="6870" y="193240"/>
                  </a:lnTo>
                  <a:lnTo>
                    <a:pt x="26444" y="226304"/>
                  </a:lnTo>
                  <a:lnTo>
                    <a:pt x="57163" y="255474"/>
                  </a:lnTo>
                  <a:lnTo>
                    <a:pt x="97470" y="279805"/>
                  </a:lnTo>
                  <a:lnTo>
                    <a:pt x="145809" y="298353"/>
                  </a:lnTo>
                  <a:lnTo>
                    <a:pt x="20062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6026" y="5378449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44" y="88066"/>
                  </a:lnTo>
                  <a:lnTo>
                    <a:pt x="57163" y="58874"/>
                  </a:lnTo>
                  <a:lnTo>
                    <a:pt x="97470" y="34529"/>
                  </a:lnTo>
                  <a:lnTo>
                    <a:pt x="145809" y="15974"/>
                  </a:lnTo>
                  <a:lnTo>
                    <a:pt x="20062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21" y="310174"/>
                  </a:lnTo>
                  <a:lnTo>
                    <a:pt x="145809" y="298353"/>
                  </a:lnTo>
                  <a:lnTo>
                    <a:pt x="97470" y="279805"/>
                  </a:lnTo>
                  <a:lnTo>
                    <a:pt x="57163" y="255474"/>
                  </a:lnTo>
                  <a:lnTo>
                    <a:pt x="26444" y="226304"/>
                  </a:lnTo>
                  <a:lnTo>
                    <a:pt x="6870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20645" y="537921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55788" y="5362638"/>
            <a:ext cx="528955" cy="325755"/>
            <a:chOff x="1355788" y="5362638"/>
            <a:chExt cx="528955" cy="325755"/>
          </a:xfrm>
        </p:grpSpPr>
        <p:sp>
          <p:nvSpPr>
            <p:cNvPr id="24" name="object 24"/>
            <p:cNvSpPr/>
            <p:nvPr/>
          </p:nvSpPr>
          <p:spPr>
            <a:xfrm>
              <a:off x="1360550" y="5367401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30" h="316229">
                  <a:moveTo>
                    <a:pt x="259461" y="0"/>
                  </a:moveTo>
                  <a:lnTo>
                    <a:pt x="199981" y="4165"/>
                  </a:lnTo>
                  <a:lnTo>
                    <a:pt x="145374" y="16033"/>
                  </a:lnTo>
                  <a:lnTo>
                    <a:pt x="97198" y="34659"/>
                  </a:lnTo>
                  <a:lnTo>
                    <a:pt x="57013" y="59099"/>
                  </a:lnTo>
                  <a:lnTo>
                    <a:pt x="26378" y="88409"/>
                  </a:lnTo>
                  <a:lnTo>
                    <a:pt x="6854" y="121644"/>
                  </a:lnTo>
                  <a:lnTo>
                    <a:pt x="0" y="157861"/>
                  </a:lnTo>
                  <a:lnTo>
                    <a:pt x="6854" y="194092"/>
                  </a:lnTo>
                  <a:lnTo>
                    <a:pt x="26378" y="227348"/>
                  </a:lnTo>
                  <a:lnTo>
                    <a:pt x="57013" y="256682"/>
                  </a:lnTo>
                  <a:lnTo>
                    <a:pt x="97198" y="281147"/>
                  </a:lnTo>
                  <a:lnTo>
                    <a:pt x="145374" y="299794"/>
                  </a:lnTo>
                  <a:lnTo>
                    <a:pt x="199981" y="311677"/>
                  </a:lnTo>
                  <a:lnTo>
                    <a:pt x="259461" y="315849"/>
                  </a:lnTo>
                  <a:lnTo>
                    <a:pt x="318987" y="311677"/>
                  </a:lnTo>
                  <a:lnTo>
                    <a:pt x="373628" y="299794"/>
                  </a:lnTo>
                  <a:lnTo>
                    <a:pt x="421826" y="281147"/>
                  </a:lnTo>
                  <a:lnTo>
                    <a:pt x="462025" y="256682"/>
                  </a:lnTo>
                  <a:lnTo>
                    <a:pt x="492667" y="227348"/>
                  </a:lnTo>
                  <a:lnTo>
                    <a:pt x="512193" y="194092"/>
                  </a:lnTo>
                  <a:lnTo>
                    <a:pt x="519049" y="157861"/>
                  </a:lnTo>
                  <a:lnTo>
                    <a:pt x="512193" y="121644"/>
                  </a:lnTo>
                  <a:lnTo>
                    <a:pt x="492667" y="88409"/>
                  </a:lnTo>
                  <a:lnTo>
                    <a:pt x="462025" y="59099"/>
                  </a:lnTo>
                  <a:lnTo>
                    <a:pt x="421826" y="34659"/>
                  </a:lnTo>
                  <a:lnTo>
                    <a:pt x="373628" y="16033"/>
                  </a:lnTo>
                  <a:lnTo>
                    <a:pt x="318987" y="4165"/>
                  </a:lnTo>
                  <a:lnTo>
                    <a:pt x="2594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60550" y="5367401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30" h="316229">
                  <a:moveTo>
                    <a:pt x="0" y="157861"/>
                  </a:moveTo>
                  <a:lnTo>
                    <a:pt x="26378" y="88409"/>
                  </a:lnTo>
                  <a:lnTo>
                    <a:pt x="57013" y="59099"/>
                  </a:lnTo>
                  <a:lnTo>
                    <a:pt x="97198" y="34659"/>
                  </a:lnTo>
                  <a:lnTo>
                    <a:pt x="145374" y="16033"/>
                  </a:lnTo>
                  <a:lnTo>
                    <a:pt x="199981" y="4165"/>
                  </a:lnTo>
                  <a:lnTo>
                    <a:pt x="259461" y="0"/>
                  </a:lnTo>
                  <a:lnTo>
                    <a:pt x="318987" y="4165"/>
                  </a:lnTo>
                  <a:lnTo>
                    <a:pt x="373628" y="16033"/>
                  </a:lnTo>
                  <a:lnTo>
                    <a:pt x="421826" y="34659"/>
                  </a:lnTo>
                  <a:lnTo>
                    <a:pt x="462025" y="59099"/>
                  </a:lnTo>
                  <a:lnTo>
                    <a:pt x="492667" y="88409"/>
                  </a:lnTo>
                  <a:lnTo>
                    <a:pt x="512193" y="121644"/>
                  </a:lnTo>
                  <a:lnTo>
                    <a:pt x="519049" y="157861"/>
                  </a:lnTo>
                  <a:lnTo>
                    <a:pt x="512193" y="194092"/>
                  </a:lnTo>
                  <a:lnTo>
                    <a:pt x="492667" y="227348"/>
                  </a:lnTo>
                  <a:lnTo>
                    <a:pt x="462025" y="256682"/>
                  </a:lnTo>
                  <a:lnTo>
                    <a:pt x="421826" y="281147"/>
                  </a:lnTo>
                  <a:lnTo>
                    <a:pt x="373628" y="299794"/>
                  </a:lnTo>
                  <a:lnTo>
                    <a:pt x="318987" y="311677"/>
                  </a:lnTo>
                  <a:lnTo>
                    <a:pt x="259461" y="315849"/>
                  </a:lnTo>
                  <a:lnTo>
                    <a:pt x="199981" y="311677"/>
                  </a:lnTo>
                  <a:lnTo>
                    <a:pt x="145374" y="299794"/>
                  </a:lnTo>
                  <a:lnTo>
                    <a:pt x="97198" y="281147"/>
                  </a:lnTo>
                  <a:lnTo>
                    <a:pt x="57013" y="256682"/>
                  </a:lnTo>
                  <a:lnTo>
                    <a:pt x="26378" y="227348"/>
                  </a:lnTo>
                  <a:lnTo>
                    <a:pt x="6854" y="194092"/>
                  </a:lnTo>
                  <a:lnTo>
                    <a:pt x="0" y="15786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94282" y="536884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79727" y="4370704"/>
            <a:ext cx="2984500" cy="2014220"/>
            <a:chOff x="1379727" y="4370704"/>
            <a:chExt cx="2984500" cy="2014220"/>
          </a:xfrm>
        </p:grpSpPr>
        <p:sp>
          <p:nvSpPr>
            <p:cNvPr id="28" name="object 28"/>
            <p:cNvSpPr/>
            <p:nvPr/>
          </p:nvSpPr>
          <p:spPr>
            <a:xfrm>
              <a:off x="1959863" y="4989575"/>
              <a:ext cx="223520" cy="381000"/>
            </a:xfrm>
            <a:custGeom>
              <a:avLst/>
              <a:gdLst/>
              <a:ahLst/>
              <a:cxnLst/>
              <a:rect l="l" t="t" r="r" b="b"/>
              <a:pathLst>
                <a:path w="223519" h="381000">
                  <a:moveTo>
                    <a:pt x="179456" y="318033"/>
                  </a:moveTo>
                  <a:lnTo>
                    <a:pt x="151892" y="333883"/>
                  </a:lnTo>
                  <a:lnTo>
                    <a:pt x="223012" y="380873"/>
                  </a:lnTo>
                  <a:lnTo>
                    <a:pt x="219913" y="329057"/>
                  </a:lnTo>
                  <a:lnTo>
                    <a:pt x="185800" y="329057"/>
                  </a:lnTo>
                  <a:lnTo>
                    <a:pt x="179456" y="318033"/>
                  </a:lnTo>
                  <a:close/>
                </a:path>
                <a:path w="223519" h="381000">
                  <a:moveTo>
                    <a:pt x="190406" y="311736"/>
                  </a:moveTo>
                  <a:lnTo>
                    <a:pt x="179456" y="318033"/>
                  </a:lnTo>
                  <a:lnTo>
                    <a:pt x="185800" y="329057"/>
                  </a:lnTo>
                  <a:lnTo>
                    <a:pt x="196723" y="322707"/>
                  </a:lnTo>
                  <a:lnTo>
                    <a:pt x="190406" y="311736"/>
                  </a:lnTo>
                  <a:close/>
                </a:path>
                <a:path w="223519" h="381000">
                  <a:moveTo>
                    <a:pt x="217931" y="295910"/>
                  </a:moveTo>
                  <a:lnTo>
                    <a:pt x="190406" y="311736"/>
                  </a:lnTo>
                  <a:lnTo>
                    <a:pt x="196723" y="322707"/>
                  </a:lnTo>
                  <a:lnTo>
                    <a:pt x="185800" y="329057"/>
                  </a:lnTo>
                  <a:lnTo>
                    <a:pt x="219913" y="329057"/>
                  </a:lnTo>
                  <a:lnTo>
                    <a:pt x="217931" y="295910"/>
                  </a:lnTo>
                  <a:close/>
                </a:path>
                <a:path w="223519" h="381000">
                  <a:moveTo>
                    <a:pt x="10922" y="0"/>
                  </a:moveTo>
                  <a:lnTo>
                    <a:pt x="0" y="6223"/>
                  </a:lnTo>
                  <a:lnTo>
                    <a:pt x="179456" y="318033"/>
                  </a:lnTo>
                  <a:lnTo>
                    <a:pt x="190406" y="311736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5925" y="6064250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30" h="316229">
                  <a:moveTo>
                    <a:pt x="259587" y="0"/>
                  </a:moveTo>
                  <a:lnTo>
                    <a:pt x="200061" y="4171"/>
                  </a:lnTo>
                  <a:lnTo>
                    <a:pt x="145420" y="16053"/>
                  </a:lnTo>
                  <a:lnTo>
                    <a:pt x="97222" y="34699"/>
                  </a:lnTo>
                  <a:lnTo>
                    <a:pt x="57023" y="59161"/>
                  </a:lnTo>
                  <a:lnTo>
                    <a:pt x="26381" y="88490"/>
                  </a:lnTo>
                  <a:lnTo>
                    <a:pt x="6855" y="121740"/>
                  </a:lnTo>
                  <a:lnTo>
                    <a:pt x="0" y="157962"/>
                  </a:lnTo>
                  <a:lnTo>
                    <a:pt x="6855" y="194180"/>
                  </a:lnTo>
                  <a:lnTo>
                    <a:pt x="26381" y="227426"/>
                  </a:lnTo>
                  <a:lnTo>
                    <a:pt x="57023" y="256753"/>
                  </a:lnTo>
                  <a:lnTo>
                    <a:pt x="97222" y="281213"/>
                  </a:lnTo>
                  <a:lnTo>
                    <a:pt x="145420" y="299858"/>
                  </a:lnTo>
                  <a:lnTo>
                    <a:pt x="200061" y="311741"/>
                  </a:lnTo>
                  <a:lnTo>
                    <a:pt x="259587" y="315912"/>
                  </a:lnTo>
                  <a:lnTo>
                    <a:pt x="319074" y="311741"/>
                  </a:lnTo>
                  <a:lnTo>
                    <a:pt x="373699" y="299858"/>
                  </a:lnTo>
                  <a:lnTo>
                    <a:pt x="421900" y="281213"/>
                  </a:lnTo>
                  <a:lnTo>
                    <a:pt x="462112" y="256753"/>
                  </a:lnTo>
                  <a:lnTo>
                    <a:pt x="492771" y="227426"/>
                  </a:lnTo>
                  <a:lnTo>
                    <a:pt x="512314" y="194180"/>
                  </a:lnTo>
                  <a:lnTo>
                    <a:pt x="519175" y="157962"/>
                  </a:lnTo>
                  <a:lnTo>
                    <a:pt x="512314" y="121740"/>
                  </a:lnTo>
                  <a:lnTo>
                    <a:pt x="492771" y="88490"/>
                  </a:lnTo>
                  <a:lnTo>
                    <a:pt x="462112" y="59161"/>
                  </a:lnTo>
                  <a:lnTo>
                    <a:pt x="421900" y="34699"/>
                  </a:lnTo>
                  <a:lnTo>
                    <a:pt x="373699" y="16053"/>
                  </a:lnTo>
                  <a:lnTo>
                    <a:pt x="319074" y="4171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5925" y="6064250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30" h="316229">
                  <a:moveTo>
                    <a:pt x="0" y="157962"/>
                  </a:moveTo>
                  <a:lnTo>
                    <a:pt x="26381" y="88490"/>
                  </a:lnTo>
                  <a:lnTo>
                    <a:pt x="57023" y="59161"/>
                  </a:lnTo>
                  <a:lnTo>
                    <a:pt x="97222" y="34699"/>
                  </a:lnTo>
                  <a:lnTo>
                    <a:pt x="145420" y="16053"/>
                  </a:lnTo>
                  <a:lnTo>
                    <a:pt x="200061" y="4171"/>
                  </a:lnTo>
                  <a:lnTo>
                    <a:pt x="259587" y="0"/>
                  </a:lnTo>
                  <a:lnTo>
                    <a:pt x="319074" y="4171"/>
                  </a:lnTo>
                  <a:lnTo>
                    <a:pt x="373699" y="16053"/>
                  </a:lnTo>
                  <a:lnTo>
                    <a:pt x="421900" y="34699"/>
                  </a:lnTo>
                  <a:lnTo>
                    <a:pt x="462112" y="59161"/>
                  </a:lnTo>
                  <a:lnTo>
                    <a:pt x="492771" y="88490"/>
                  </a:lnTo>
                  <a:lnTo>
                    <a:pt x="512314" y="121740"/>
                  </a:lnTo>
                  <a:lnTo>
                    <a:pt x="519175" y="157962"/>
                  </a:lnTo>
                  <a:lnTo>
                    <a:pt x="512314" y="194180"/>
                  </a:lnTo>
                  <a:lnTo>
                    <a:pt x="492771" y="227426"/>
                  </a:lnTo>
                  <a:lnTo>
                    <a:pt x="462112" y="256753"/>
                  </a:lnTo>
                  <a:lnTo>
                    <a:pt x="421900" y="281213"/>
                  </a:lnTo>
                  <a:lnTo>
                    <a:pt x="373699" y="299858"/>
                  </a:lnTo>
                  <a:lnTo>
                    <a:pt x="319074" y="311741"/>
                  </a:lnTo>
                  <a:lnTo>
                    <a:pt x="259587" y="315912"/>
                  </a:lnTo>
                  <a:lnTo>
                    <a:pt x="200061" y="311741"/>
                  </a:lnTo>
                  <a:lnTo>
                    <a:pt x="145420" y="299858"/>
                  </a:lnTo>
                  <a:lnTo>
                    <a:pt x="97222" y="281213"/>
                  </a:lnTo>
                  <a:lnTo>
                    <a:pt x="57023" y="256753"/>
                  </a:lnTo>
                  <a:lnTo>
                    <a:pt x="26381" y="227426"/>
                  </a:lnTo>
                  <a:lnTo>
                    <a:pt x="6855" y="194180"/>
                  </a:lnTo>
                  <a:lnTo>
                    <a:pt x="0" y="157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2575" y="6053137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30" h="316229">
                  <a:moveTo>
                    <a:pt x="259461" y="0"/>
                  </a:moveTo>
                  <a:lnTo>
                    <a:pt x="199981" y="4171"/>
                  </a:lnTo>
                  <a:lnTo>
                    <a:pt x="145374" y="16053"/>
                  </a:lnTo>
                  <a:lnTo>
                    <a:pt x="97198" y="34699"/>
                  </a:lnTo>
                  <a:lnTo>
                    <a:pt x="57013" y="59161"/>
                  </a:lnTo>
                  <a:lnTo>
                    <a:pt x="26378" y="88490"/>
                  </a:lnTo>
                  <a:lnTo>
                    <a:pt x="6854" y="121740"/>
                  </a:lnTo>
                  <a:lnTo>
                    <a:pt x="0" y="157962"/>
                  </a:lnTo>
                  <a:lnTo>
                    <a:pt x="6854" y="194180"/>
                  </a:lnTo>
                  <a:lnTo>
                    <a:pt x="26378" y="227426"/>
                  </a:lnTo>
                  <a:lnTo>
                    <a:pt x="57013" y="256753"/>
                  </a:lnTo>
                  <a:lnTo>
                    <a:pt x="97198" y="281213"/>
                  </a:lnTo>
                  <a:lnTo>
                    <a:pt x="145374" y="299858"/>
                  </a:lnTo>
                  <a:lnTo>
                    <a:pt x="199981" y="311741"/>
                  </a:lnTo>
                  <a:lnTo>
                    <a:pt x="259461" y="315912"/>
                  </a:lnTo>
                  <a:lnTo>
                    <a:pt x="318987" y="311741"/>
                  </a:lnTo>
                  <a:lnTo>
                    <a:pt x="373628" y="299858"/>
                  </a:lnTo>
                  <a:lnTo>
                    <a:pt x="421826" y="281213"/>
                  </a:lnTo>
                  <a:lnTo>
                    <a:pt x="462025" y="256753"/>
                  </a:lnTo>
                  <a:lnTo>
                    <a:pt x="492667" y="227426"/>
                  </a:lnTo>
                  <a:lnTo>
                    <a:pt x="512193" y="194180"/>
                  </a:lnTo>
                  <a:lnTo>
                    <a:pt x="519049" y="157962"/>
                  </a:lnTo>
                  <a:lnTo>
                    <a:pt x="512193" y="121740"/>
                  </a:lnTo>
                  <a:lnTo>
                    <a:pt x="492667" y="88490"/>
                  </a:lnTo>
                  <a:lnTo>
                    <a:pt x="462025" y="59161"/>
                  </a:lnTo>
                  <a:lnTo>
                    <a:pt x="421826" y="34699"/>
                  </a:lnTo>
                  <a:lnTo>
                    <a:pt x="373628" y="16053"/>
                  </a:lnTo>
                  <a:lnTo>
                    <a:pt x="318987" y="4171"/>
                  </a:lnTo>
                  <a:lnTo>
                    <a:pt x="2594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2575" y="6053137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30" h="316229">
                  <a:moveTo>
                    <a:pt x="0" y="157962"/>
                  </a:moveTo>
                  <a:lnTo>
                    <a:pt x="26378" y="88490"/>
                  </a:lnTo>
                  <a:lnTo>
                    <a:pt x="57013" y="59161"/>
                  </a:lnTo>
                  <a:lnTo>
                    <a:pt x="97198" y="34699"/>
                  </a:lnTo>
                  <a:lnTo>
                    <a:pt x="145374" y="16053"/>
                  </a:lnTo>
                  <a:lnTo>
                    <a:pt x="199981" y="4171"/>
                  </a:lnTo>
                  <a:lnTo>
                    <a:pt x="259461" y="0"/>
                  </a:lnTo>
                  <a:lnTo>
                    <a:pt x="318987" y="4171"/>
                  </a:lnTo>
                  <a:lnTo>
                    <a:pt x="373628" y="16053"/>
                  </a:lnTo>
                  <a:lnTo>
                    <a:pt x="421826" y="34699"/>
                  </a:lnTo>
                  <a:lnTo>
                    <a:pt x="462025" y="59161"/>
                  </a:lnTo>
                  <a:lnTo>
                    <a:pt x="492667" y="88490"/>
                  </a:lnTo>
                  <a:lnTo>
                    <a:pt x="512193" y="121740"/>
                  </a:lnTo>
                  <a:lnTo>
                    <a:pt x="519049" y="157962"/>
                  </a:lnTo>
                  <a:lnTo>
                    <a:pt x="512193" y="194180"/>
                  </a:lnTo>
                  <a:lnTo>
                    <a:pt x="492667" y="227426"/>
                  </a:lnTo>
                  <a:lnTo>
                    <a:pt x="462025" y="256753"/>
                  </a:lnTo>
                  <a:lnTo>
                    <a:pt x="421826" y="281213"/>
                  </a:lnTo>
                  <a:lnTo>
                    <a:pt x="373628" y="299858"/>
                  </a:lnTo>
                  <a:lnTo>
                    <a:pt x="318987" y="311741"/>
                  </a:lnTo>
                  <a:lnTo>
                    <a:pt x="259461" y="315912"/>
                  </a:lnTo>
                  <a:lnTo>
                    <a:pt x="199981" y="311741"/>
                  </a:lnTo>
                  <a:lnTo>
                    <a:pt x="145374" y="299858"/>
                  </a:lnTo>
                  <a:lnTo>
                    <a:pt x="97198" y="281213"/>
                  </a:lnTo>
                  <a:lnTo>
                    <a:pt x="57013" y="256753"/>
                  </a:lnTo>
                  <a:lnTo>
                    <a:pt x="26378" y="227426"/>
                  </a:lnTo>
                  <a:lnTo>
                    <a:pt x="6854" y="194180"/>
                  </a:lnTo>
                  <a:lnTo>
                    <a:pt x="0" y="1579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3949" y="4988305"/>
              <a:ext cx="922019" cy="1114425"/>
            </a:xfrm>
            <a:custGeom>
              <a:avLst/>
              <a:gdLst/>
              <a:ahLst/>
              <a:cxnLst/>
              <a:rect l="l" t="t" r="r" b="b"/>
              <a:pathLst>
                <a:path w="922019" h="1114425">
                  <a:moveTo>
                    <a:pt x="199517" y="5588"/>
                  </a:moveTo>
                  <a:lnTo>
                    <a:pt x="187960" y="0"/>
                  </a:lnTo>
                  <a:lnTo>
                    <a:pt x="28702" y="334467"/>
                  </a:lnTo>
                  <a:lnTo>
                    <a:pt x="0" y="320802"/>
                  </a:lnTo>
                  <a:lnTo>
                    <a:pt x="1651" y="406019"/>
                  </a:lnTo>
                  <a:lnTo>
                    <a:pt x="68834" y="353568"/>
                  </a:lnTo>
                  <a:lnTo>
                    <a:pt x="64287" y="351409"/>
                  </a:lnTo>
                  <a:lnTo>
                    <a:pt x="40144" y="339915"/>
                  </a:lnTo>
                  <a:lnTo>
                    <a:pt x="199517" y="5588"/>
                  </a:lnTo>
                  <a:close/>
                </a:path>
                <a:path w="922019" h="1114425">
                  <a:moveTo>
                    <a:pt x="487045" y="725766"/>
                  </a:moveTo>
                  <a:lnTo>
                    <a:pt x="475107" y="721271"/>
                  </a:lnTo>
                  <a:lnTo>
                    <a:pt x="354482" y="1040549"/>
                  </a:lnTo>
                  <a:lnTo>
                    <a:pt x="324739" y="1029296"/>
                  </a:lnTo>
                  <a:lnTo>
                    <a:pt x="333502" y="1114044"/>
                  </a:lnTo>
                  <a:lnTo>
                    <a:pt x="395262" y="1056894"/>
                  </a:lnTo>
                  <a:lnTo>
                    <a:pt x="395986" y="1056233"/>
                  </a:lnTo>
                  <a:lnTo>
                    <a:pt x="366306" y="1045019"/>
                  </a:lnTo>
                  <a:lnTo>
                    <a:pt x="487045" y="725766"/>
                  </a:lnTo>
                  <a:close/>
                </a:path>
                <a:path w="922019" h="1114425">
                  <a:moveTo>
                    <a:pt x="921766" y="1000379"/>
                  </a:moveTo>
                  <a:lnTo>
                    <a:pt x="892759" y="1013155"/>
                  </a:lnTo>
                  <a:lnTo>
                    <a:pt x="747268" y="682853"/>
                  </a:lnTo>
                  <a:lnTo>
                    <a:pt x="735584" y="687984"/>
                  </a:lnTo>
                  <a:lnTo>
                    <a:pt x="881075" y="1018298"/>
                  </a:lnTo>
                  <a:lnTo>
                    <a:pt x="852043" y="1031087"/>
                  </a:lnTo>
                  <a:lnTo>
                    <a:pt x="917575" y="1085469"/>
                  </a:lnTo>
                  <a:lnTo>
                    <a:pt x="920305" y="1029919"/>
                  </a:lnTo>
                  <a:lnTo>
                    <a:pt x="921766" y="10003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03476" y="5286374"/>
              <a:ext cx="662305" cy="460375"/>
            </a:xfrm>
            <a:custGeom>
              <a:avLst/>
              <a:gdLst/>
              <a:ahLst/>
              <a:cxnLst/>
              <a:rect l="l" t="t" r="r" b="b"/>
              <a:pathLst>
                <a:path w="662305" h="460375">
                  <a:moveTo>
                    <a:pt x="0" y="460375"/>
                  </a:moveTo>
                  <a:lnTo>
                    <a:pt x="661987" y="460375"/>
                  </a:lnTo>
                  <a:lnTo>
                    <a:pt x="661987" y="0"/>
                  </a:lnTo>
                  <a:lnTo>
                    <a:pt x="0" y="0"/>
                  </a:lnTo>
                  <a:lnTo>
                    <a:pt x="0" y="460375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79727" y="4370704"/>
              <a:ext cx="423545" cy="311150"/>
            </a:xfrm>
            <a:custGeom>
              <a:avLst/>
              <a:gdLst/>
              <a:ahLst/>
              <a:cxnLst/>
              <a:rect l="l" t="t" r="r" b="b"/>
              <a:pathLst>
                <a:path w="423544" h="311150">
                  <a:moveTo>
                    <a:pt x="0" y="194945"/>
                  </a:moveTo>
                  <a:lnTo>
                    <a:pt x="53721" y="310769"/>
                  </a:lnTo>
                  <a:lnTo>
                    <a:pt x="104590" y="216281"/>
                  </a:lnTo>
                  <a:lnTo>
                    <a:pt x="75691" y="216281"/>
                  </a:lnTo>
                  <a:lnTo>
                    <a:pt x="37591" y="214884"/>
                  </a:lnTo>
                  <a:lnTo>
                    <a:pt x="38296" y="196051"/>
                  </a:lnTo>
                  <a:lnTo>
                    <a:pt x="0" y="194945"/>
                  </a:lnTo>
                  <a:close/>
                </a:path>
                <a:path w="423544" h="311150">
                  <a:moveTo>
                    <a:pt x="38296" y="196051"/>
                  </a:moveTo>
                  <a:lnTo>
                    <a:pt x="37591" y="214884"/>
                  </a:lnTo>
                  <a:lnTo>
                    <a:pt x="75691" y="216281"/>
                  </a:lnTo>
                  <a:lnTo>
                    <a:pt x="76317" y="197149"/>
                  </a:lnTo>
                  <a:lnTo>
                    <a:pt x="38296" y="196051"/>
                  </a:lnTo>
                  <a:close/>
                </a:path>
                <a:path w="423544" h="311150">
                  <a:moveTo>
                    <a:pt x="76317" y="197149"/>
                  </a:moveTo>
                  <a:lnTo>
                    <a:pt x="75691" y="216281"/>
                  </a:lnTo>
                  <a:lnTo>
                    <a:pt x="104590" y="216281"/>
                  </a:lnTo>
                  <a:lnTo>
                    <a:pt x="114300" y="198247"/>
                  </a:lnTo>
                  <a:lnTo>
                    <a:pt x="76317" y="197149"/>
                  </a:lnTo>
                  <a:close/>
                </a:path>
                <a:path w="423544" h="311150">
                  <a:moveTo>
                    <a:pt x="234615" y="37973"/>
                  </a:moveTo>
                  <a:lnTo>
                    <a:pt x="132969" y="37973"/>
                  </a:lnTo>
                  <a:lnTo>
                    <a:pt x="137874" y="38367"/>
                  </a:lnTo>
                  <a:lnTo>
                    <a:pt x="143763" y="39370"/>
                  </a:lnTo>
                  <a:lnTo>
                    <a:pt x="185293" y="54737"/>
                  </a:lnTo>
                  <a:lnTo>
                    <a:pt x="237616" y="84074"/>
                  </a:lnTo>
                  <a:lnTo>
                    <a:pt x="281304" y="112649"/>
                  </a:lnTo>
                  <a:lnTo>
                    <a:pt x="361060" y="169418"/>
                  </a:lnTo>
                  <a:lnTo>
                    <a:pt x="369189" y="175514"/>
                  </a:lnTo>
                  <a:lnTo>
                    <a:pt x="377063" y="181102"/>
                  </a:lnTo>
                  <a:lnTo>
                    <a:pt x="384047" y="186182"/>
                  </a:lnTo>
                  <a:lnTo>
                    <a:pt x="390778" y="191008"/>
                  </a:lnTo>
                  <a:lnTo>
                    <a:pt x="396747" y="195072"/>
                  </a:lnTo>
                  <a:lnTo>
                    <a:pt x="402082" y="198628"/>
                  </a:lnTo>
                  <a:lnTo>
                    <a:pt x="423036" y="166878"/>
                  </a:lnTo>
                  <a:lnTo>
                    <a:pt x="418338" y="163703"/>
                  </a:lnTo>
                  <a:lnTo>
                    <a:pt x="412749" y="159766"/>
                  </a:lnTo>
                  <a:lnTo>
                    <a:pt x="406527" y="155448"/>
                  </a:lnTo>
                  <a:lnTo>
                    <a:pt x="345694" y="111252"/>
                  </a:lnTo>
                  <a:lnTo>
                    <a:pt x="324484" y="96139"/>
                  </a:lnTo>
                  <a:lnTo>
                    <a:pt x="302514" y="81026"/>
                  </a:lnTo>
                  <a:lnTo>
                    <a:pt x="279908" y="65786"/>
                  </a:lnTo>
                  <a:lnTo>
                    <a:pt x="257047" y="51308"/>
                  </a:lnTo>
                  <a:lnTo>
                    <a:pt x="234615" y="37973"/>
                  </a:lnTo>
                  <a:close/>
                </a:path>
                <a:path w="423544" h="311150">
                  <a:moveTo>
                    <a:pt x="129793" y="0"/>
                  </a:moveTo>
                  <a:lnTo>
                    <a:pt x="123062" y="635"/>
                  </a:lnTo>
                  <a:lnTo>
                    <a:pt x="122047" y="635"/>
                  </a:lnTo>
                  <a:lnTo>
                    <a:pt x="113918" y="2667"/>
                  </a:lnTo>
                  <a:lnTo>
                    <a:pt x="113030" y="2794"/>
                  </a:lnTo>
                  <a:lnTo>
                    <a:pt x="112268" y="3175"/>
                  </a:lnTo>
                  <a:lnTo>
                    <a:pt x="111378" y="3429"/>
                  </a:lnTo>
                  <a:lnTo>
                    <a:pt x="105790" y="5715"/>
                  </a:lnTo>
                  <a:lnTo>
                    <a:pt x="105028" y="6096"/>
                  </a:lnTo>
                  <a:lnTo>
                    <a:pt x="104140" y="6477"/>
                  </a:lnTo>
                  <a:lnTo>
                    <a:pt x="103378" y="6985"/>
                  </a:lnTo>
                  <a:lnTo>
                    <a:pt x="96774" y="11049"/>
                  </a:lnTo>
                  <a:lnTo>
                    <a:pt x="90297" y="15875"/>
                  </a:lnTo>
                  <a:lnTo>
                    <a:pt x="65785" y="49022"/>
                  </a:lnTo>
                  <a:lnTo>
                    <a:pt x="49149" y="100965"/>
                  </a:lnTo>
                  <a:lnTo>
                    <a:pt x="42544" y="142240"/>
                  </a:lnTo>
                  <a:lnTo>
                    <a:pt x="38608" y="187706"/>
                  </a:lnTo>
                  <a:lnTo>
                    <a:pt x="38296" y="196051"/>
                  </a:lnTo>
                  <a:lnTo>
                    <a:pt x="76317" y="197149"/>
                  </a:lnTo>
                  <a:lnTo>
                    <a:pt x="76581" y="189103"/>
                  </a:lnTo>
                  <a:lnTo>
                    <a:pt x="78395" y="166878"/>
                  </a:lnTo>
                  <a:lnTo>
                    <a:pt x="83184" y="126238"/>
                  </a:lnTo>
                  <a:lnTo>
                    <a:pt x="95377" y="76454"/>
                  </a:lnTo>
                  <a:lnTo>
                    <a:pt x="115950" y="43942"/>
                  </a:lnTo>
                  <a:lnTo>
                    <a:pt x="120507" y="41021"/>
                  </a:lnTo>
                  <a:lnTo>
                    <a:pt x="122809" y="39751"/>
                  </a:lnTo>
                  <a:lnTo>
                    <a:pt x="123500" y="39751"/>
                  </a:lnTo>
                  <a:lnTo>
                    <a:pt x="124121" y="39497"/>
                  </a:lnTo>
                  <a:lnTo>
                    <a:pt x="123316" y="39497"/>
                  </a:lnTo>
                  <a:lnTo>
                    <a:pt x="125984" y="38735"/>
                  </a:lnTo>
                  <a:lnTo>
                    <a:pt x="126301" y="38735"/>
                  </a:lnTo>
                  <a:lnTo>
                    <a:pt x="127296" y="38481"/>
                  </a:lnTo>
                  <a:lnTo>
                    <a:pt x="126237" y="38481"/>
                  </a:lnTo>
                  <a:lnTo>
                    <a:pt x="129285" y="37973"/>
                  </a:lnTo>
                  <a:lnTo>
                    <a:pt x="234615" y="37973"/>
                  </a:lnTo>
                  <a:lnTo>
                    <a:pt x="234187" y="37719"/>
                  </a:lnTo>
                  <a:lnTo>
                    <a:pt x="190372" y="15240"/>
                  </a:lnTo>
                  <a:lnTo>
                    <a:pt x="149606" y="1778"/>
                  </a:lnTo>
                  <a:lnTo>
                    <a:pt x="139700" y="381"/>
                  </a:lnTo>
                  <a:lnTo>
                    <a:pt x="129793" y="0"/>
                  </a:lnTo>
                  <a:close/>
                </a:path>
                <a:path w="423544" h="311150">
                  <a:moveTo>
                    <a:pt x="122809" y="39751"/>
                  </a:moveTo>
                  <a:lnTo>
                    <a:pt x="120396" y="41021"/>
                  </a:lnTo>
                  <a:lnTo>
                    <a:pt x="120825" y="40845"/>
                  </a:lnTo>
                  <a:lnTo>
                    <a:pt x="122809" y="39751"/>
                  </a:lnTo>
                  <a:close/>
                </a:path>
                <a:path w="423544" h="311150">
                  <a:moveTo>
                    <a:pt x="120825" y="40845"/>
                  </a:moveTo>
                  <a:lnTo>
                    <a:pt x="120396" y="41021"/>
                  </a:lnTo>
                  <a:lnTo>
                    <a:pt x="120825" y="40845"/>
                  </a:lnTo>
                  <a:close/>
                </a:path>
                <a:path w="423544" h="311150">
                  <a:moveTo>
                    <a:pt x="123500" y="39751"/>
                  </a:moveTo>
                  <a:lnTo>
                    <a:pt x="122809" y="39751"/>
                  </a:lnTo>
                  <a:lnTo>
                    <a:pt x="120825" y="40845"/>
                  </a:lnTo>
                  <a:lnTo>
                    <a:pt x="123500" y="39751"/>
                  </a:lnTo>
                  <a:close/>
                </a:path>
                <a:path w="423544" h="311150">
                  <a:moveTo>
                    <a:pt x="125984" y="38735"/>
                  </a:moveTo>
                  <a:lnTo>
                    <a:pt x="123316" y="39497"/>
                  </a:lnTo>
                  <a:lnTo>
                    <a:pt x="125456" y="38950"/>
                  </a:lnTo>
                  <a:lnTo>
                    <a:pt x="125984" y="38735"/>
                  </a:lnTo>
                  <a:close/>
                </a:path>
                <a:path w="423544" h="311150">
                  <a:moveTo>
                    <a:pt x="125456" y="38950"/>
                  </a:moveTo>
                  <a:lnTo>
                    <a:pt x="123316" y="39497"/>
                  </a:lnTo>
                  <a:lnTo>
                    <a:pt x="124121" y="39497"/>
                  </a:lnTo>
                  <a:lnTo>
                    <a:pt x="125456" y="38950"/>
                  </a:lnTo>
                  <a:close/>
                </a:path>
                <a:path w="423544" h="311150">
                  <a:moveTo>
                    <a:pt x="126301" y="38735"/>
                  </a:moveTo>
                  <a:lnTo>
                    <a:pt x="125984" y="38735"/>
                  </a:lnTo>
                  <a:lnTo>
                    <a:pt x="125456" y="38950"/>
                  </a:lnTo>
                  <a:lnTo>
                    <a:pt x="126301" y="38735"/>
                  </a:lnTo>
                  <a:close/>
                </a:path>
                <a:path w="423544" h="311150">
                  <a:moveTo>
                    <a:pt x="129285" y="37973"/>
                  </a:moveTo>
                  <a:lnTo>
                    <a:pt x="126237" y="38481"/>
                  </a:lnTo>
                  <a:lnTo>
                    <a:pt x="127793" y="38354"/>
                  </a:lnTo>
                  <a:lnTo>
                    <a:pt x="129285" y="37973"/>
                  </a:lnTo>
                  <a:close/>
                </a:path>
                <a:path w="423544" h="311150">
                  <a:moveTo>
                    <a:pt x="127740" y="38367"/>
                  </a:moveTo>
                  <a:lnTo>
                    <a:pt x="126237" y="38481"/>
                  </a:lnTo>
                  <a:lnTo>
                    <a:pt x="127296" y="38481"/>
                  </a:lnTo>
                  <a:lnTo>
                    <a:pt x="127740" y="38367"/>
                  </a:lnTo>
                  <a:close/>
                </a:path>
                <a:path w="423544" h="311150">
                  <a:moveTo>
                    <a:pt x="132969" y="37973"/>
                  </a:moveTo>
                  <a:lnTo>
                    <a:pt x="129285" y="37973"/>
                  </a:lnTo>
                  <a:lnTo>
                    <a:pt x="127740" y="38367"/>
                  </a:lnTo>
                  <a:lnTo>
                    <a:pt x="132969" y="37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8575" y="4546599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4"/>
                  </a:lnTo>
                  <a:lnTo>
                    <a:pt x="97524" y="34529"/>
                  </a:lnTo>
                  <a:lnTo>
                    <a:pt x="57203" y="58874"/>
                  </a:lnTo>
                  <a:lnTo>
                    <a:pt x="26466" y="88066"/>
                  </a:lnTo>
                  <a:lnTo>
                    <a:pt x="6877" y="121164"/>
                  </a:lnTo>
                  <a:lnTo>
                    <a:pt x="0" y="157225"/>
                  </a:lnTo>
                  <a:lnTo>
                    <a:pt x="6877" y="193240"/>
                  </a:lnTo>
                  <a:lnTo>
                    <a:pt x="26466" y="226304"/>
                  </a:lnTo>
                  <a:lnTo>
                    <a:pt x="57203" y="255474"/>
                  </a:lnTo>
                  <a:lnTo>
                    <a:pt x="97524" y="279805"/>
                  </a:lnTo>
                  <a:lnTo>
                    <a:pt x="145864" y="298353"/>
                  </a:lnTo>
                  <a:lnTo>
                    <a:pt x="20066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8575" y="4546599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66" y="88066"/>
                  </a:lnTo>
                  <a:lnTo>
                    <a:pt x="57203" y="58874"/>
                  </a:lnTo>
                  <a:lnTo>
                    <a:pt x="97524" y="34529"/>
                  </a:lnTo>
                  <a:lnTo>
                    <a:pt x="145864" y="15974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61" y="310174"/>
                  </a:lnTo>
                  <a:lnTo>
                    <a:pt x="145864" y="298353"/>
                  </a:lnTo>
                  <a:lnTo>
                    <a:pt x="97524" y="279805"/>
                  </a:lnTo>
                  <a:lnTo>
                    <a:pt x="57203" y="255474"/>
                  </a:lnTo>
                  <a:lnTo>
                    <a:pt x="26466" y="226304"/>
                  </a:lnTo>
                  <a:lnTo>
                    <a:pt x="6877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73448" y="454710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478212" y="5222938"/>
            <a:ext cx="528955" cy="323850"/>
            <a:chOff x="3478212" y="5222938"/>
            <a:chExt cx="528955" cy="323850"/>
          </a:xfrm>
        </p:grpSpPr>
        <p:sp>
          <p:nvSpPr>
            <p:cNvPr id="40" name="object 40"/>
            <p:cNvSpPr/>
            <p:nvPr/>
          </p:nvSpPr>
          <p:spPr>
            <a:xfrm>
              <a:off x="3482975" y="5227701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29" h="314325">
                  <a:moveTo>
                    <a:pt x="259587" y="0"/>
                  </a:moveTo>
                  <a:lnTo>
                    <a:pt x="200061" y="4150"/>
                  </a:lnTo>
                  <a:lnTo>
                    <a:pt x="145420" y="15971"/>
                  </a:lnTo>
                  <a:lnTo>
                    <a:pt x="97222" y="34519"/>
                  </a:lnTo>
                  <a:lnTo>
                    <a:pt x="57023" y="58850"/>
                  </a:lnTo>
                  <a:lnTo>
                    <a:pt x="26381" y="88020"/>
                  </a:lnTo>
                  <a:lnTo>
                    <a:pt x="6855" y="121084"/>
                  </a:lnTo>
                  <a:lnTo>
                    <a:pt x="0" y="157099"/>
                  </a:lnTo>
                  <a:lnTo>
                    <a:pt x="6855" y="193120"/>
                  </a:lnTo>
                  <a:lnTo>
                    <a:pt x="26381" y="226202"/>
                  </a:lnTo>
                  <a:lnTo>
                    <a:pt x="57023" y="255397"/>
                  </a:lnTo>
                  <a:lnTo>
                    <a:pt x="97222" y="279755"/>
                  </a:lnTo>
                  <a:lnTo>
                    <a:pt x="145420" y="298328"/>
                  </a:lnTo>
                  <a:lnTo>
                    <a:pt x="200061" y="310167"/>
                  </a:lnTo>
                  <a:lnTo>
                    <a:pt x="259587" y="314325"/>
                  </a:lnTo>
                  <a:lnTo>
                    <a:pt x="319074" y="310167"/>
                  </a:lnTo>
                  <a:lnTo>
                    <a:pt x="373699" y="298328"/>
                  </a:lnTo>
                  <a:lnTo>
                    <a:pt x="421900" y="279755"/>
                  </a:lnTo>
                  <a:lnTo>
                    <a:pt x="462112" y="255397"/>
                  </a:lnTo>
                  <a:lnTo>
                    <a:pt x="492771" y="226202"/>
                  </a:lnTo>
                  <a:lnTo>
                    <a:pt x="512314" y="193120"/>
                  </a:lnTo>
                  <a:lnTo>
                    <a:pt x="519175" y="157099"/>
                  </a:lnTo>
                  <a:lnTo>
                    <a:pt x="512314" y="121084"/>
                  </a:lnTo>
                  <a:lnTo>
                    <a:pt x="492771" y="88020"/>
                  </a:lnTo>
                  <a:lnTo>
                    <a:pt x="462112" y="58850"/>
                  </a:lnTo>
                  <a:lnTo>
                    <a:pt x="421900" y="34519"/>
                  </a:lnTo>
                  <a:lnTo>
                    <a:pt x="373699" y="15971"/>
                  </a:lnTo>
                  <a:lnTo>
                    <a:pt x="319074" y="4150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82975" y="5227701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29" h="314325">
                  <a:moveTo>
                    <a:pt x="0" y="157099"/>
                  </a:moveTo>
                  <a:lnTo>
                    <a:pt x="26381" y="88020"/>
                  </a:lnTo>
                  <a:lnTo>
                    <a:pt x="57023" y="58850"/>
                  </a:lnTo>
                  <a:lnTo>
                    <a:pt x="97222" y="34519"/>
                  </a:lnTo>
                  <a:lnTo>
                    <a:pt x="145420" y="15971"/>
                  </a:lnTo>
                  <a:lnTo>
                    <a:pt x="200061" y="4150"/>
                  </a:lnTo>
                  <a:lnTo>
                    <a:pt x="259587" y="0"/>
                  </a:lnTo>
                  <a:lnTo>
                    <a:pt x="319074" y="4150"/>
                  </a:lnTo>
                  <a:lnTo>
                    <a:pt x="373699" y="15971"/>
                  </a:lnTo>
                  <a:lnTo>
                    <a:pt x="421900" y="34519"/>
                  </a:lnTo>
                  <a:lnTo>
                    <a:pt x="462112" y="58850"/>
                  </a:lnTo>
                  <a:lnTo>
                    <a:pt x="492771" y="88020"/>
                  </a:lnTo>
                  <a:lnTo>
                    <a:pt x="512314" y="121084"/>
                  </a:lnTo>
                  <a:lnTo>
                    <a:pt x="519175" y="157099"/>
                  </a:lnTo>
                  <a:lnTo>
                    <a:pt x="512314" y="193120"/>
                  </a:lnTo>
                  <a:lnTo>
                    <a:pt x="492771" y="226202"/>
                  </a:lnTo>
                  <a:lnTo>
                    <a:pt x="462112" y="255397"/>
                  </a:lnTo>
                  <a:lnTo>
                    <a:pt x="421900" y="279755"/>
                  </a:lnTo>
                  <a:lnTo>
                    <a:pt x="373699" y="298328"/>
                  </a:lnTo>
                  <a:lnTo>
                    <a:pt x="319074" y="310167"/>
                  </a:lnTo>
                  <a:lnTo>
                    <a:pt x="259587" y="314325"/>
                  </a:lnTo>
                  <a:lnTo>
                    <a:pt x="200061" y="310167"/>
                  </a:lnTo>
                  <a:lnTo>
                    <a:pt x="145420" y="298328"/>
                  </a:lnTo>
                  <a:lnTo>
                    <a:pt x="97222" y="279755"/>
                  </a:lnTo>
                  <a:lnTo>
                    <a:pt x="57023" y="255397"/>
                  </a:lnTo>
                  <a:lnTo>
                    <a:pt x="26381" y="226202"/>
                  </a:lnTo>
                  <a:lnTo>
                    <a:pt x="6855" y="193120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673221" y="522833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365688" y="4038536"/>
            <a:ext cx="530225" cy="324485"/>
            <a:chOff x="4365688" y="4038536"/>
            <a:chExt cx="530225" cy="324485"/>
          </a:xfrm>
        </p:grpSpPr>
        <p:sp>
          <p:nvSpPr>
            <p:cNvPr id="44" name="object 44"/>
            <p:cNvSpPr/>
            <p:nvPr/>
          </p:nvSpPr>
          <p:spPr>
            <a:xfrm>
              <a:off x="4370451" y="4043298"/>
              <a:ext cx="520700" cy="314960"/>
            </a:xfrm>
            <a:custGeom>
              <a:avLst/>
              <a:gdLst/>
              <a:ahLst/>
              <a:cxnLst/>
              <a:rect l="l" t="t" r="r" b="b"/>
              <a:pathLst>
                <a:path w="520700" h="314960">
                  <a:moveTo>
                    <a:pt x="260350" y="0"/>
                  </a:moveTo>
                  <a:lnTo>
                    <a:pt x="200621" y="4157"/>
                  </a:lnTo>
                  <a:lnTo>
                    <a:pt x="145809" y="15996"/>
                  </a:lnTo>
                  <a:lnTo>
                    <a:pt x="97470" y="34569"/>
                  </a:lnTo>
                  <a:lnTo>
                    <a:pt x="57163" y="58928"/>
                  </a:lnTo>
                  <a:lnTo>
                    <a:pt x="26444" y="88122"/>
                  </a:lnTo>
                  <a:lnTo>
                    <a:pt x="6870" y="121204"/>
                  </a:lnTo>
                  <a:lnTo>
                    <a:pt x="0" y="157225"/>
                  </a:lnTo>
                  <a:lnTo>
                    <a:pt x="6870" y="193247"/>
                  </a:lnTo>
                  <a:lnTo>
                    <a:pt x="26444" y="226329"/>
                  </a:lnTo>
                  <a:lnTo>
                    <a:pt x="57163" y="255523"/>
                  </a:lnTo>
                  <a:lnTo>
                    <a:pt x="97470" y="279882"/>
                  </a:lnTo>
                  <a:lnTo>
                    <a:pt x="145809" y="298455"/>
                  </a:lnTo>
                  <a:lnTo>
                    <a:pt x="200621" y="310294"/>
                  </a:lnTo>
                  <a:lnTo>
                    <a:pt x="260350" y="314451"/>
                  </a:lnTo>
                  <a:lnTo>
                    <a:pt x="320038" y="310294"/>
                  </a:lnTo>
                  <a:lnTo>
                    <a:pt x="374835" y="298455"/>
                  </a:lnTo>
                  <a:lnTo>
                    <a:pt x="423175" y="279882"/>
                  </a:lnTo>
                  <a:lnTo>
                    <a:pt x="463496" y="255523"/>
                  </a:lnTo>
                  <a:lnTo>
                    <a:pt x="494233" y="226329"/>
                  </a:lnTo>
                  <a:lnTo>
                    <a:pt x="513822" y="193247"/>
                  </a:lnTo>
                  <a:lnTo>
                    <a:pt x="520700" y="157225"/>
                  </a:lnTo>
                  <a:lnTo>
                    <a:pt x="513822" y="121204"/>
                  </a:lnTo>
                  <a:lnTo>
                    <a:pt x="494233" y="88122"/>
                  </a:lnTo>
                  <a:lnTo>
                    <a:pt x="463496" y="58928"/>
                  </a:lnTo>
                  <a:lnTo>
                    <a:pt x="423175" y="34569"/>
                  </a:lnTo>
                  <a:lnTo>
                    <a:pt x="374835" y="15996"/>
                  </a:lnTo>
                  <a:lnTo>
                    <a:pt x="320038" y="4157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70451" y="4043298"/>
              <a:ext cx="520700" cy="314960"/>
            </a:xfrm>
            <a:custGeom>
              <a:avLst/>
              <a:gdLst/>
              <a:ahLst/>
              <a:cxnLst/>
              <a:rect l="l" t="t" r="r" b="b"/>
              <a:pathLst>
                <a:path w="520700" h="314960">
                  <a:moveTo>
                    <a:pt x="0" y="157225"/>
                  </a:moveTo>
                  <a:lnTo>
                    <a:pt x="26444" y="88122"/>
                  </a:lnTo>
                  <a:lnTo>
                    <a:pt x="57163" y="58928"/>
                  </a:lnTo>
                  <a:lnTo>
                    <a:pt x="97470" y="34569"/>
                  </a:lnTo>
                  <a:lnTo>
                    <a:pt x="145809" y="15996"/>
                  </a:lnTo>
                  <a:lnTo>
                    <a:pt x="200621" y="4157"/>
                  </a:lnTo>
                  <a:lnTo>
                    <a:pt x="260350" y="0"/>
                  </a:lnTo>
                  <a:lnTo>
                    <a:pt x="320038" y="4157"/>
                  </a:lnTo>
                  <a:lnTo>
                    <a:pt x="374835" y="15996"/>
                  </a:lnTo>
                  <a:lnTo>
                    <a:pt x="423175" y="34569"/>
                  </a:lnTo>
                  <a:lnTo>
                    <a:pt x="463496" y="58928"/>
                  </a:lnTo>
                  <a:lnTo>
                    <a:pt x="494233" y="88122"/>
                  </a:lnTo>
                  <a:lnTo>
                    <a:pt x="513822" y="121204"/>
                  </a:lnTo>
                  <a:lnTo>
                    <a:pt x="520700" y="157225"/>
                  </a:lnTo>
                  <a:lnTo>
                    <a:pt x="513822" y="193247"/>
                  </a:lnTo>
                  <a:lnTo>
                    <a:pt x="494233" y="226329"/>
                  </a:lnTo>
                  <a:lnTo>
                    <a:pt x="463496" y="255523"/>
                  </a:lnTo>
                  <a:lnTo>
                    <a:pt x="423175" y="279882"/>
                  </a:lnTo>
                  <a:lnTo>
                    <a:pt x="374835" y="298455"/>
                  </a:lnTo>
                  <a:lnTo>
                    <a:pt x="320038" y="310294"/>
                  </a:lnTo>
                  <a:lnTo>
                    <a:pt x="260350" y="314451"/>
                  </a:lnTo>
                  <a:lnTo>
                    <a:pt x="200621" y="310294"/>
                  </a:lnTo>
                  <a:lnTo>
                    <a:pt x="145809" y="298455"/>
                  </a:lnTo>
                  <a:lnTo>
                    <a:pt x="97470" y="279882"/>
                  </a:lnTo>
                  <a:lnTo>
                    <a:pt x="57163" y="255523"/>
                  </a:lnTo>
                  <a:lnTo>
                    <a:pt x="26444" y="226329"/>
                  </a:lnTo>
                  <a:lnTo>
                    <a:pt x="6870" y="193247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505325" y="40439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25926" y="4567237"/>
            <a:ext cx="1673225" cy="647700"/>
            <a:chOff x="3725926" y="4567237"/>
            <a:chExt cx="1673225" cy="647700"/>
          </a:xfrm>
        </p:grpSpPr>
        <p:sp>
          <p:nvSpPr>
            <p:cNvPr id="48" name="object 48"/>
            <p:cNvSpPr/>
            <p:nvPr/>
          </p:nvSpPr>
          <p:spPr>
            <a:xfrm>
              <a:off x="3725926" y="4815204"/>
              <a:ext cx="662305" cy="400050"/>
            </a:xfrm>
            <a:custGeom>
              <a:avLst/>
              <a:gdLst/>
              <a:ahLst/>
              <a:cxnLst/>
              <a:rect l="l" t="t" r="r" b="b"/>
              <a:pathLst>
                <a:path w="662304" h="400050">
                  <a:moveTo>
                    <a:pt x="238633" y="26797"/>
                  </a:moveTo>
                  <a:lnTo>
                    <a:pt x="227965" y="20193"/>
                  </a:lnTo>
                  <a:lnTo>
                    <a:pt x="34747" y="331622"/>
                  </a:lnTo>
                  <a:lnTo>
                    <a:pt x="7747" y="314833"/>
                  </a:lnTo>
                  <a:lnTo>
                    <a:pt x="0" y="399669"/>
                  </a:lnTo>
                  <a:lnTo>
                    <a:pt x="72517" y="355092"/>
                  </a:lnTo>
                  <a:lnTo>
                    <a:pt x="62903" y="349123"/>
                  </a:lnTo>
                  <a:lnTo>
                    <a:pt x="45542" y="338340"/>
                  </a:lnTo>
                  <a:lnTo>
                    <a:pt x="238633" y="26797"/>
                  </a:lnTo>
                  <a:close/>
                </a:path>
                <a:path w="662304" h="400050">
                  <a:moveTo>
                    <a:pt x="662305" y="303403"/>
                  </a:moveTo>
                  <a:lnTo>
                    <a:pt x="633793" y="317500"/>
                  </a:lnTo>
                  <a:lnTo>
                    <a:pt x="477139" y="0"/>
                  </a:lnTo>
                  <a:lnTo>
                    <a:pt x="465709" y="5715"/>
                  </a:lnTo>
                  <a:lnTo>
                    <a:pt x="622490" y="323088"/>
                  </a:lnTo>
                  <a:lnTo>
                    <a:pt x="593979" y="337185"/>
                  </a:lnTo>
                  <a:lnTo>
                    <a:pt x="661924" y="388620"/>
                  </a:lnTo>
                  <a:lnTo>
                    <a:pt x="662165" y="334518"/>
                  </a:lnTo>
                  <a:lnTo>
                    <a:pt x="662305" y="303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73625" y="4572000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4"/>
                  </a:lnTo>
                  <a:lnTo>
                    <a:pt x="97524" y="34529"/>
                  </a:lnTo>
                  <a:lnTo>
                    <a:pt x="57203" y="58874"/>
                  </a:lnTo>
                  <a:lnTo>
                    <a:pt x="26466" y="88066"/>
                  </a:lnTo>
                  <a:lnTo>
                    <a:pt x="6877" y="121164"/>
                  </a:lnTo>
                  <a:lnTo>
                    <a:pt x="0" y="157225"/>
                  </a:lnTo>
                  <a:lnTo>
                    <a:pt x="6877" y="193240"/>
                  </a:lnTo>
                  <a:lnTo>
                    <a:pt x="26466" y="226304"/>
                  </a:lnTo>
                  <a:lnTo>
                    <a:pt x="57203" y="255474"/>
                  </a:lnTo>
                  <a:lnTo>
                    <a:pt x="97524" y="279805"/>
                  </a:lnTo>
                  <a:lnTo>
                    <a:pt x="145864" y="298353"/>
                  </a:lnTo>
                  <a:lnTo>
                    <a:pt x="20066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73625" y="4572000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66" y="88066"/>
                  </a:lnTo>
                  <a:lnTo>
                    <a:pt x="57203" y="58874"/>
                  </a:lnTo>
                  <a:lnTo>
                    <a:pt x="97524" y="34529"/>
                  </a:lnTo>
                  <a:lnTo>
                    <a:pt x="145864" y="15974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61" y="310174"/>
                  </a:lnTo>
                  <a:lnTo>
                    <a:pt x="145864" y="298353"/>
                  </a:lnTo>
                  <a:lnTo>
                    <a:pt x="97524" y="279805"/>
                  </a:lnTo>
                  <a:lnTo>
                    <a:pt x="57203" y="255474"/>
                  </a:lnTo>
                  <a:lnTo>
                    <a:pt x="26466" y="226304"/>
                  </a:lnTo>
                  <a:lnTo>
                    <a:pt x="6877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008626" y="457276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110037" y="5206936"/>
            <a:ext cx="528955" cy="325755"/>
            <a:chOff x="4110037" y="5206936"/>
            <a:chExt cx="528955" cy="325755"/>
          </a:xfrm>
        </p:grpSpPr>
        <p:sp>
          <p:nvSpPr>
            <p:cNvPr id="53" name="object 53"/>
            <p:cNvSpPr/>
            <p:nvPr/>
          </p:nvSpPr>
          <p:spPr>
            <a:xfrm>
              <a:off x="4114800" y="5211698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259587" y="0"/>
                  </a:moveTo>
                  <a:lnTo>
                    <a:pt x="200061" y="4172"/>
                  </a:lnTo>
                  <a:lnTo>
                    <a:pt x="145420" y="16059"/>
                  </a:lnTo>
                  <a:lnTo>
                    <a:pt x="97222" y="34709"/>
                  </a:lnTo>
                  <a:lnTo>
                    <a:pt x="57023" y="59176"/>
                  </a:lnTo>
                  <a:lnTo>
                    <a:pt x="26381" y="88511"/>
                  </a:lnTo>
                  <a:lnTo>
                    <a:pt x="6855" y="121764"/>
                  </a:lnTo>
                  <a:lnTo>
                    <a:pt x="0" y="157987"/>
                  </a:lnTo>
                  <a:lnTo>
                    <a:pt x="6855" y="194211"/>
                  </a:lnTo>
                  <a:lnTo>
                    <a:pt x="26381" y="227464"/>
                  </a:lnTo>
                  <a:lnTo>
                    <a:pt x="57023" y="256799"/>
                  </a:lnTo>
                  <a:lnTo>
                    <a:pt x="97222" y="281266"/>
                  </a:lnTo>
                  <a:lnTo>
                    <a:pt x="145420" y="299916"/>
                  </a:lnTo>
                  <a:lnTo>
                    <a:pt x="200061" y="311803"/>
                  </a:lnTo>
                  <a:lnTo>
                    <a:pt x="259587" y="315975"/>
                  </a:lnTo>
                  <a:lnTo>
                    <a:pt x="319074" y="311803"/>
                  </a:lnTo>
                  <a:lnTo>
                    <a:pt x="373699" y="299916"/>
                  </a:lnTo>
                  <a:lnTo>
                    <a:pt x="421900" y="281266"/>
                  </a:lnTo>
                  <a:lnTo>
                    <a:pt x="462112" y="256799"/>
                  </a:lnTo>
                  <a:lnTo>
                    <a:pt x="492771" y="227464"/>
                  </a:lnTo>
                  <a:lnTo>
                    <a:pt x="512314" y="194211"/>
                  </a:lnTo>
                  <a:lnTo>
                    <a:pt x="519175" y="157987"/>
                  </a:lnTo>
                  <a:lnTo>
                    <a:pt x="512314" y="121764"/>
                  </a:lnTo>
                  <a:lnTo>
                    <a:pt x="492771" y="88511"/>
                  </a:lnTo>
                  <a:lnTo>
                    <a:pt x="462112" y="59176"/>
                  </a:lnTo>
                  <a:lnTo>
                    <a:pt x="421900" y="34709"/>
                  </a:lnTo>
                  <a:lnTo>
                    <a:pt x="373699" y="16059"/>
                  </a:lnTo>
                  <a:lnTo>
                    <a:pt x="319074" y="4172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14800" y="5211698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0" y="157987"/>
                  </a:moveTo>
                  <a:lnTo>
                    <a:pt x="26381" y="88511"/>
                  </a:lnTo>
                  <a:lnTo>
                    <a:pt x="57023" y="59176"/>
                  </a:lnTo>
                  <a:lnTo>
                    <a:pt x="97222" y="34709"/>
                  </a:lnTo>
                  <a:lnTo>
                    <a:pt x="145420" y="16059"/>
                  </a:lnTo>
                  <a:lnTo>
                    <a:pt x="200061" y="4172"/>
                  </a:lnTo>
                  <a:lnTo>
                    <a:pt x="259587" y="0"/>
                  </a:lnTo>
                  <a:lnTo>
                    <a:pt x="319074" y="4172"/>
                  </a:lnTo>
                  <a:lnTo>
                    <a:pt x="373699" y="16059"/>
                  </a:lnTo>
                  <a:lnTo>
                    <a:pt x="421900" y="34709"/>
                  </a:lnTo>
                  <a:lnTo>
                    <a:pt x="462112" y="59176"/>
                  </a:lnTo>
                  <a:lnTo>
                    <a:pt x="492771" y="88511"/>
                  </a:lnTo>
                  <a:lnTo>
                    <a:pt x="512314" y="121764"/>
                  </a:lnTo>
                  <a:lnTo>
                    <a:pt x="519175" y="157987"/>
                  </a:lnTo>
                  <a:lnTo>
                    <a:pt x="512314" y="194211"/>
                  </a:lnTo>
                  <a:lnTo>
                    <a:pt x="492771" y="227464"/>
                  </a:lnTo>
                  <a:lnTo>
                    <a:pt x="462112" y="256799"/>
                  </a:lnTo>
                  <a:lnTo>
                    <a:pt x="421900" y="281266"/>
                  </a:lnTo>
                  <a:lnTo>
                    <a:pt x="373699" y="299916"/>
                  </a:lnTo>
                  <a:lnTo>
                    <a:pt x="319074" y="311803"/>
                  </a:lnTo>
                  <a:lnTo>
                    <a:pt x="259587" y="315975"/>
                  </a:lnTo>
                  <a:lnTo>
                    <a:pt x="200061" y="311803"/>
                  </a:lnTo>
                  <a:lnTo>
                    <a:pt x="145420" y="299916"/>
                  </a:lnTo>
                  <a:lnTo>
                    <a:pt x="97222" y="281266"/>
                  </a:lnTo>
                  <a:lnTo>
                    <a:pt x="57023" y="256799"/>
                  </a:lnTo>
                  <a:lnTo>
                    <a:pt x="26381" y="227464"/>
                  </a:lnTo>
                  <a:lnTo>
                    <a:pt x="6855" y="194211"/>
                  </a:lnTo>
                  <a:lnTo>
                    <a:pt x="0" y="157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249039" y="521335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714938" y="4315078"/>
            <a:ext cx="528955" cy="1250950"/>
            <a:chOff x="4714938" y="4315078"/>
            <a:chExt cx="528955" cy="1250950"/>
          </a:xfrm>
        </p:grpSpPr>
        <p:sp>
          <p:nvSpPr>
            <p:cNvPr id="57" name="object 57"/>
            <p:cNvSpPr/>
            <p:nvPr/>
          </p:nvSpPr>
          <p:spPr>
            <a:xfrm>
              <a:off x="4800854" y="4315078"/>
              <a:ext cx="271145" cy="273050"/>
            </a:xfrm>
            <a:custGeom>
              <a:avLst/>
              <a:gdLst/>
              <a:ahLst/>
              <a:cxnLst/>
              <a:rect l="l" t="t" r="r" b="b"/>
              <a:pathLst>
                <a:path w="271145" h="273050">
                  <a:moveTo>
                    <a:pt x="212994" y="223229"/>
                  </a:moveTo>
                  <a:lnTo>
                    <a:pt x="190500" y="245618"/>
                  </a:lnTo>
                  <a:lnTo>
                    <a:pt x="271145" y="272796"/>
                  </a:lnTo>
                  <a:lnTo>
                    <a:pt x="257789" y="232283"/>
                  </a:lnTo>
                  <a:lnTo>
                    <a:pt x="221996" y="232283"/>
                  </a:lnTo>
                  <a:lnTo>
                    <a:pt x="212994" y="223229"/>
                  </a:lnTo>
                  <a:close/>
                </a:path>
                <a:path w="271145" h="273050">
                  <a:moveTo>
                    <a:pt x="221971" y="214294"/>
                  </a:moveTo>
                  <a:lnTo>
                    <a:pt x="212994" y="223229"/>
                  </a:lnTo>
                  <a:lnTo>
                    <a:pt x="221996" y="232283"/>
                  </a:lnTo>
                  <a:lnTo>
                    <a:pt x="230886" y="223266"/>
                  </a:lnTo>
                  <a:lnTo>
                    <a:pt x="221971" y="214294"/>
                  </a:lnTo>
                  <a:close/>
                </a:path>
                <a:path w="271145" h="273050">
                  <a:moveTo>
                    <a:pt x="244475" y="191897"/>
                  </a:moveTo>
                  <a:lnTo>
                    <a:pt x="221971" y="214294"/>
                  </a:lnTo>
                  <a:lnTo>
                    <a:pt x="230886" y="223266"/>
                  </a:lnTo>
                  <a:lnTo>
                    <a:pt x="221996" y="232283"/>
                  </a:lnTo>
                  <a:lnTo>
                    <a:pt x="257789" y="232283"/>
                  </a:lnTo>
                  <a:lnTo>
                    <a:pt x="244475" y="191897"/>
                  </a:lnTo>
                  <a:close/>
                </a:path>
                <a:path w="271145" h="273050">
                  <a:moveTo>
                    <a:pt x="9017" y="0"/>
                  </a:moveTo>
                  <a:lnTo>
                    <a:pt x="0" y="9017"/>
                  </a:lnTo>
                  <a:lnTo>
                    <a:pt x="212994" y="223229"/>
                  </a:lnTo>
                  <a:lnTo>
                    <a:pt x="221971" y="214294"/>
                  </a:lnTo>
                  <a:lnTo>
                    <a:pt x="9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19701" y="5245099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259461" y="0"/>
                  </a:moveTo>
                  <a:lnTo>
                    <a:pt x="199981" y="4172"/>
                  </a:lnTo>
                  <a:lnTo>
                    <a:pt x="145374" y="16059"/>
                  </a:lnTo>
                  <a:lnTo>
                    <a:pt x="97198" y="34709"/>
                  </a:lnTo>
                  <a:lnTo>
                    <a:pt x="57013" y="59176"/>
                  </a:lnTo>
                  <a:lnTo>
                    <a:pt x="26378" y="88511"/>
                  </a:lnTo>
                  <a:lnTo>
                    <a:pt x="6854" y="121764"/>
                  </a:lnTo>
                  <a:lnTo>
                    <a:pt x="0" y="157987"/>
                  </a:lnTo>
                  <a:lnTo>
                    <a:pt x="6854" y="194211"/>
                  </a:lnTo>
                  <a:lnTo>
                    <a:pt x="26378" y="227464"/>
                  </a:lnTo>
                  <a:lnTo>
                    <a:pt x="57013" y="256799"/>
                  </a:lnTo>
                  <a:lnTo>
                    <a:pt x="97198" y="281266"/>
                  </a:lnTo>
                  <a:lnTo>
                    <a:pt x="145374" y="299916"/>
                  </a:lnTo>
                  <a:lnTo>
                    <a:pt x="199981" y="311803"/>
                  </a:lnTo>
                  <a:lnTo>
                    <a:pt x="259461" y="315975"/>
                  </a:lnTo>
                  <a:lnTo>
                    <a:pt x="318987" y="311803"/>
                  </a:lnTo>
                  <a:lnTo>
                    <a:pt x="373628" y="299916"/>
                  </a:lnTo>
                  <a:lnTo>
                    <a:pt x="421826" y="281266"/>
                  </a:lnTo>
                  <a:lnTo>
                    <a:pt x="462025" y="256799"/>
                  </a:lnTo>
                  <a:lnTo>
                    <a:pt x="492667" y="227464"/>
                  </a:lnTo>
                  <a:lnTo>
                    <a:pt x="512193" y="194211"/>
                  </a:lnTo>
                  <a:lnTo>
                    <a:pt x="519049" y="157987"/>
                  </a:lnTo>
                  <a:lnTo>
                    <a:pt x="512193" y="121764"/>
                  </a:lnTo>
                  <a:lnTo>
                    <a:pt x="492667" y="88511"/>
                  </a:lnTo>
                  <a:lnTo>
                    <a:pt x="462025" y="59176"/>
                  </a:lnTo>
                  <a:lnTo>
                    <a:pt x="421826" y="34709"/>
                  </a:lnTo>
                  <a:lnTo>
                    <a:pt x="373628" y="16059"/>
                  </a:lnTo>
                  <a:lnTo>
                    <a:pt x="318987" y="4172"/>
                  </a:lnTo>
                  <a:lnTo>
                    <a:pt x="2594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19701" y="5245099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0" y="157987"/>
                  </a:moveTo>
                  <a:lnTo>
                    <a:pt x="26378" y="88511"/>
                  </a:lnTo>
                  <a:lnTo>
                    <a:pt x="57013" y="59176"/>
                  </a:lnTo>
                  <a:lnTo>
                    <a:pt x="97198" y="34709"/>
                  </a:lnTo>
                  <a:lnTo>
                    <a:pt x="145374" y="16059"/>
                  </a:lnTo>
                  <a:lnTo>
                    <a:pt x="199981" y="4172"/>
                  </a:lnTo>
                  <a:lnTo>
                    <a:pt x="259461" y="0"/>
                  </a:lnTo>
                  <a:lnTo>
                    <a:pt x="318987" y="4172"/>
                  </a:lnTo>
                  <a:lnTo>
                    <a:pt x="373628" y="16059"/>
                  </a:lnTo>
                  <a:lnTo>
                    <a:pt x="421826" y="34709"/>
                  </a:lnTo>
                  <a:lnTo>
                    <a:pt x="462025" y="59176"/>
                  </a:lnTo>
                  <a:lnTo>
                    <a:pt x="492667" y="88511"/>
                  </a:lnTo>
                  <a:lnTo>
                    <a:pt x="512193" y="121764"/>
                  </a:lnTo>
                  <a:lnTo>
                    <a:pt x="519049" y="157987"/>
                  </a:lnTo>
                  <a:lnTo>
                    <a:pt x="512193" y="194211"/>
                  </a:lnTo>
                  <a:lnTo>
                    <a:pt x="492667" y="227464"/>
                  </a:lnTo>
                  <a:lnTo>
                    <a:pt x="462025" y="256799"/>
                  </a:lnTo>
                  <a:lnTo>
                    <a:pt x="421826" y="281266"/>
                  </a:lnTo>
                  <a:lnTo>
                    <a:pt x="373628" y="299916"/>
                  </a:lnTo>
                  <a:lnTo>
                    <a:pt x="318987" y="311803"/>
                  </a:lnTo>
                  <a:lnTo>
                    <a:pt x="259461" y="315975"/>
                  </a:lnTo>
                  <a:lnTo>
                    <a:pt x="199981" y="311803"/>
                  </a:lnTo>
                  <a:lnTo>
                    <a:pt x="145374" y="299916"/>
                  </a:lnTo>
                  <a:lnTo>
                    <a:pt x="97198" y="281266"/>
                  </a:lnTo>
                  <a:lnTo>
                    <a:pt x="57013" y="256799"/>
                  </a:lnTo>
                  <a:lnTo>
                    <a:pt x="26378" y="227464"/>
                  </a:lnTo>
                  <a:lnTo>
                    <a:pt x="6854" y="194211"/>
                  </a:lnTo>
                  <a:lnTo>
                    <a:pt x="0" y="157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853685" y="524662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291137" y="5230812"/>
            <a:ext cx="528955" cy="325755"/>
            <a:chOff x="5291137" y="5230812"/>
            <a:chExt cx="528955" cy="325755"/>
          </a:xfrm>
        </p:grpSpPr>
        <p:sp>
          <p:nvSpPr>
            <p:cNvPr id="62" name="object 62"/>
            <p:cNvSpPr/>
            <p:nvPr/>
          </p:nvSpPr>
          <p:spPr>
            <a:xfrm>
              <a:off x="5295900" y="5235575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259587" y="0"/>
                  </a:moveTo>
                  <a:lnTo>
                    <a:pt x="200061" y="4172"/>
                  </a:lnTo>
                  <a:lnTo>
                    <a:pt x="145420" y="16059"/>
                  </a:lnTo>
                  <a:lnTo>
                    <a:pt x="97222" y="34709"/>
                  </a:lnTo>
                  <a:lnTo>
                    <a:pt x="57023" y="59176"/>
                  </a:lnTo>
                  <a:lnTo>
                    <a:pt x="26381" y="88511"/>
                  </a:lnTo>
                  <a:lnTo>
                    <a:pt x="6855" y="121764"/>
                  </a:lnTo>
                  <a:lnTo>
                    <a:pt x="0" y="157987"/>
                  </a:lnTo>
                  <a:lnTo>
                    <a:pt x="6855" y="194211"/>
                  </a:lnTo>
                  <a:lnTo>
                    <a:pt x="26381" y="227464"/>
                  </a:lnTo>
                  <a:lnTo>
                    <a:pt x="57023" y="256799"/>
                  </a:lnTo>
                  <a:lnTo>
                    <a:pt x="97222" y="281266"/>
                  </a:lnTo>
                  <a:lnTo>
                    <a:pt x="145420" y="299916"/>
                  </a:lnTo>
                  <a:lnTo>
                    <a:pt x="200061" y="311803"/>
                  </a:lnTo>
                  <a:lnTo>
                    <a:pt x="259587" y="315975"/>
                  </a:lnTo>
                  <a:lnTo>
                    <a:pt x="319074" y="311803"/>
                  </a:lnTo>
                  <a:lnTo>
                    <a:pt x="373699" y="299916"/>
                  </a:lnTo>
                  <a:lnTo>
                    <a:pt x="421900" y="281266"/>
                  </a:lnTo>
                  <a:lnTo>
                    <a:pt x="462112" y="256799"/>
                  </a:lnTo>
                  <a:lnTo>
                    <a:pt x="492771" y="227464"/>
                  </a:lnTo>
                  <a:lnTo>
                    <a:pt x="512314" y="194211"/>
                  </a:lnTo>
                  <a:lnTo>
                    <a:pt x="519175" y="157987"/>
                  </a:lnTo>
                  <a:lnTo>
                    <a:pt x="512314" y="121764"/>
                  </a:lnTo>
                  <a:lnTo>
                    <a:pt x="492771" y="88511"/>
                  </a:lnTo>
                  <a:lnTo>
                    <a:pt x="462112" y="59176"/>
                  </a:lnTo>
                  <a:lnTo>
                    <a:pt x="421900" y="34709"/>
                  </a:lnTo>
                  <a:lnTo>
                    <a:pt x="373699" y="16059"/>
                  </a:lnTo>
                  <a:lnTo>
                    <a:pt x="319074" y="4172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95900" y="5235575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0" y="157987"/>
                  </a:moveTo>
                  <a:lnTo>
                    <a:pt x="26381" y="88511"/>
                  </a:lnTo>
                  <a:lnTo>
                    <a:pt x="57023" y="59176"/>
                  </a:lnTo>
                  <a:lnTo>
                    <a:pt x="97222" y="34709"/>
                  </a:lnTo>
                  <a:lnTo>
                    <a:pt x="145420" y="16059"/>
                  </a:lnTo>
                  <a:lnTo>
                    <a:pt x="200061" y="4172"/>
                  </a:lnTo>
                  <a:lnTo>
                    <a:pt x="259587" y="0"/>
                  </a:lnTo>
                  <a:lnTo>
                    <a:pt x="319074" y="4172"/>
                  </a:lnTo>
                  <a:lnTo>
                    <a:pt x="373699" y="16059"/>
                  </a:lnTo>
                  <a:lnTo>
                    <a:pt x="421900" y="34709"/>
                  </a:lnTo>
                  <a:lnTo>
                    <a:pt x="462112" y="59176"/>
                  </a:lnTo>
                  <a:lnTo>
                    <a:pt x="492771" y="88511"/>
                  </a:lnTo>
                  <a:lnTo>
                    <a:pt x="512314" y="121764"/>
                  </a:lnTo>
                  <a:lnTo>
                    <a:pt x="519175" y="157987"/>
                  </a:lnTo>
                  <a:lnTo>
                    <a:pt x="512314" y="194211"/>
                  </a:lnTo>
                  <a:lnTo>
                    <a:pt x="492771" y="227464"/>
                  </a:lnTo>
                  <a:lnTo>
                    <a:pt x="462112" y="256799"/>
                  </a:lnTo>
                  <a:lnTo>
                    <a:pt x="421900" y="281266"/>
                  </a:lnTo>
                  <a:lnTo>
                    <a:pt x="373699" y="299916"/>
                  </a:lnTo>
                  <a:lnTo>
                    <a:pt x="319074" y="311803"/>
                  </a:lnTo>
                  <a:lnTo>
                    <a:pt x="259587" y="315975"/>
                  </a:lnTo>
                  <a:lnTo>
                    <a:pt x="200061" y="311803"/>
                  </a:lnTo>
                  <a:lnTo>
                    <a:pt x="145420" y="299916"/>
                  </a:lnTo>
                  <a:lnTo>
                    <a:pt x="97222" y="281266"/>
                  </a:lnTo>
                  <a:lnTo>
                    <a:pt x="57023" y="256799"/>
                  </a:lnTo>
                  <a:lnTo>
                    <a:pt x="26381" y="227464"/>
                  </a:lnTo>
                  <a:lnTo>
                    <a:pt x="6855" y="194211"/>
                  </a:lnTo>
                  <a:lnTo>
                    <a:pt x="0" y="157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430139" y="523722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213225" y="4326382"/>
            <a:ext cx="2735580" cy="1188720"/>
            <a:chOff x="4213225" y="4326382"/>
            <a:chExt cx="2735580" cy="1188720"/>
          </a:xfrm>
        </p:grpSpPr>
        <p:sp>
          <p:nvSpPr>
            <p:cNvPr id="66" name="object 66"/>
            <p:cNvSpPr/>
            <p:nvPr/>
          </p:nvSpPr>
          <p:spPr>
            <a:xfrm>
              <a:off x="4941823" y="4879594"/>
              <a:ext cx="130175" cy="344805"/>
            </a:xfrm>
            <a:custGeom>
              <a:avLst/>
              <a:gdLst/>
              <a:ahLst/>
              <a:cxnLst/>
              <a:rect l="l" t="t" r="r" b="b"/>
              <a:pathLst>
                <a:path w="130175" h="344804">
                  <a:moveTo>
                    <a:pt x="0" y="260603"/>
                  </a:moveTo>
                  <a:lnTo>
                    <a:pt x="12826" y="344804"/>
                  </a:lnTo>
                  <a:lnTo>
                    <a:pt x="70269" y="286384"/>
                  </a:lnTo>
                  <a:lnTo>
                    <a:pt x="38353" y="286384"/>
                  </a:lnTo>
                  <a:lnTo>
                    <a:pt x="26288" y="282447"/>
                  </a:lnTo>
                  <a:lnTo>
                    <a:pt x="30198" y="270388"/>
                  </a:lnTo>
                  <a:lnTo>
                    <a:pt x="0" y="260603"/>
                  </a:lnTo>
                  <a:close/>
                </a:path>
                <a:path w="130175" h="344804">
                  <a:moveTo>
                    <a:pt x="30198" y="270388"/>
                  </a:moveTo>
                  <a:lnTo>
                    <a:pt x="26288" y="282447"/>
                  </a:lnTo>
                  <a:lnTo>
                    <a:pt x="38353" y="286384"/>
                  </a:lnTo>
                  <a:lnTo>
                    <a:pt x="42271" y="274299"/>
                  </a:lnTo>
                  <a:lnTo>
                    <a:pt x="30198" y="270388"/>
                  </a:lnTo>
                  <a:close/>
                </a:path>
                <a:path w="130175" h="344804">
                  <a:moveTo>
                    <a:pt x="42271" y="274299"/>
                  </a:moveTo>
                  <a:lnTo>
                    <a:pt x="38353" y="286384"/>
                  </a:lnTo>
                  <a:lnTo>
                    <a:pt x="70269" y="286384"/>
                  </a:lnTo>
                  <a:lnTo>
                    <a:pt x="72516" y="284098"/>
                  </a:lnTo>
                  <a:lnTo>
                    <a:pt x="42271" y="274299"/>
                  </a:lnTo>
                  <a:close/>
                </a:path>
                <a:path w="130175" h="344804">
                  <a:moveTo>
                    <a:pt x="117855" y="0"/>
                  </a:moveTo>
                  <a:lnTo>
                    <a:pt x="30198" y="270388"/>
                  </a:lnTo>
                  <a:lnTo>
                    <a:pt x="42271" y="274299"/>
                  </a:lnTo>
                  <a:lnTo>
                    <a:pt x="129921" y="3936"/>
                  </a:lnTo>
                  <a:lnTo>
                    <a:pt x="117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213225" y="4326382"/>
              <a:ext cx="231648" cy="24879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296408" y="4852035"/>
              <a:ext cx="186690" cy="402590"/>
            </a:xfrm>
            <a:custGeom>
              <a:avLst/>
              <a:gdLst/>
              <a:ahLst/>
              <a:cxnLst/>
              <a:rect l="l" t="t" r="r" b="b"/>
              <a:pathLst>
                <a:path w="186689" h="402589">
                  <a:moveTo>
                    <a:pt x="145489" y="335437"/>
                  </a:moveTo>
                  <a:lnTo>
                    <a:pt x="116458" y="348233"/>
                  </a:lnTo>
                  <a:lnTo>
                    <a:pt x="181990" y="402589"/>
                  </a:lnTo>
                  <a:lnTo>
                    <a:pt x="184724" y="347090"/>
                  </a:lnTo>
                  <a:lnTo>
                    <a:pt x="150621" y="347090"/>
                  </a:lnTo>
                  <a:lnTo>
                    <a:pt x="145489" y="335437"/>
                  </a:lnTo>
                  <a:close/>
                </a:path>
                <a:path w="186689" h="402589">
                  <a:moveTo>
                    <a:pt x="157192" y="330278"/>
                  </a:moveTo>
                  <a:lnTo>
                    <a:pt x="145489" y="335437"/>
                  </a:lnTo>
                  <a:lnTo>
                    <a:pt x="150621" y="347090"/>
                  </a:lnTo>
                  <a:lnTo>
                    <a:pt x="162305" y="341883"/>
                  </a:lnTo>
                  <a:lnTo>
                    <a:pt x="157192" y="330278"/>
                  </a:lnTo>
                  <a:close/>
                </a:path>
                <a:path w="186689" h="402589">
                  <a:moveTo>
                    <a:pt x="186181" y="317500"/>
                  </a:moveTo>
                  <a:lnTo>
                    <a:pt x="157192" y="330278"/>
                  </a:lnTo>
                  <a:lnTo>
                    <a:pt x="162305" y="341883"/>
                  </a:lnTo>
                  <a:lnTo>
                    <a:pt x="150621" y="347090"/>
                  </a:lnTo>
                  <a:lnTo>
                    <a:pt x="184724" y="347090"/>
                  </a:lnTo>
                  <a:lnTo>
                    <a:pt x="186181" y="317500"/>
                  </a:lnTo>
                  <a:close/>
                </a:path>
                <a:path w="186689" h="402589">
                  <a:moveTo>
                    <a:pt x="11683" y="0"/>
                  </a:moveTo>
                  <a:lnTo>
                    <a:pt x="0" y="5079"/>
                  </a:lnTo>
                  <a:lnTo>
                    <a:pt x="145489" y="335437"/>
                  </a:lnTo>
                  <a:lnTo>
                    <a:pt x="157192" y="330278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29175" y="4516437"/>
              <a:ext cx="625475" cy="424180"/>
            </a:xfrm>
            <a:custGeom>
              <a:avLst/>
              <a:gdLst/>
              <a:ahLst/>
              <a:cxnLst/>
              <a:rect l="l" t="t" r="r" b="b"/>
              <a:pathLst>
                <a:path w="625475" h="424179">
                  <a:moveTo>
                    <a:pt x="0" y="423862"/>
                  </a:moveTo>
                  <a:lnTo>
                    <a:pt x="625475" y="423862"/>
                  </a:lnTo>
                  <a:lnTo>
                    <a:pt x="625475" y="0"/>
                  </a:lnTo>
                  <a:lnTo>
                    <a:pt x="0" y="0"/>
                  </a:lnTo>
                  <a:lnTo>
                    <a:pt x="0" y="423862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72304" y="4381881"/>
              <a:ext cx="423545" cy="311150"/>
            </a:xfrm>
            <a:custGeom>
              <a:avLst/>
              <a:gdLst/>
              <a:ahLst/>
              <a:cxnLst/>
              <a:rect l="l" t="t" r="r" b="b"/>
              <a:pathLst>
                <a:path w="423545" h="311150">
                  <a:moveTo>
                    <a:pt x="0" y="194818"/>
                  </a:moveTo>
                  <a:lnTo>
                    <a:pt x="53721" y="310769"/>
                  </a:lnTo>
                  <a:lnTo>
                    <a:pt x="104484" y="216281"/>
                  </a:lnTo>
                  <a:lnTo>
                    <a:pt x="75565" y="216281"/>
                  </a:lnTo>
                  <a:lnTo>
                    <a:pt x="37465" y="214884"/>
                  </a:lnTo>
                  <a:lnTo>
                    <a:pt x="38172" y="195964"/>
                  </a:lnTo>
                  <a:lnTo>
                    <a:pt x="0" y="194818"/>
                  </a:lnTo>
                  <a:close/>
                </a:path>
                <a:path w="423545" h="311150">
                  <a:moveTo>
                    <a:pt x="38172" y="195964"/>
                  </a:moveTo>
                  <a:lnTo>
                    <a:pt x="37465" y="214884"/>
                  </a:lnTo>
                  <a:lnTo>
                    <a:pt x="75565" y="216281"/>
                  </a:lnTo>
                  <a:lnTo>
                    <a:pt x="76281" y="197108"/>
                  </a:lnTo>
                  <a:lnTo>
                    <a:pt x="38172" y="195964"/>
                  </a:lnTo>
                  <a:close/>
                </a:path>
                <a:path w="423545" h="311150">
                  <a:moveTo>
                    <a:pt x="76281" y="197108"/>
                  </a:moveTo>
                  <a:lnTo>
                    <a:pt x="75565" y="216281"/>
                  </a:lnTo>
                  <a:lnTo>
                    <a:pt x="104484" y="216281"/>
                  </a:lnTo>
                  <a:lnTo>
                    <a:pt x="114173" y="198247"/>
                  </a:lnTo>
                  <a:lnTo>
                    <a:pt x="76281" y="197108"/>
                  </a:lnTo>
                  <a:close/>
                </a:path>
                <a:path w="423545" h="311150">
                  <a:moveTo>
                    <a:pt x="234825" y="37973"/>
                  </a:moveTo>
                  <a:lnTo>
                    <a:pt x="132969" y="37973"/>
                  </a:lnTo>
                  <a:lnTo>
                    <a:pt x="137581" y="38360"/>
                  </a:lnTo>
                  <a:lnTo>
                    <a:pt x="143637" y="39370"/>
                  </a:lnTo>
                  <a:lnTo>
                    <a:pt x="185166" y="54737"/>
                  </a:lnTo>
                  <a:lnTo>
                    <a:pt x="237362" y="83820"/>
                  </a:lnTo>
                  <a:lnTo>
                    <a:pt x="281305" y="112522"/>
                  </a:lnTo>
                  <a:lnTo>
                    <a:pt x="323469" y="142240"/>
                  </a:lnTo>
                  <a:lnTo>
                    <a:pt x="369062" y="175387"/>
                  </a:lnTo>
                  <a:lnTo>
                    <a:pt x="384048" y="186182"/>
                  </a:lnTo>
                  <a:lnTo>
                    <a:pt x="396621" y="195072"/>
                  </a:lnTo>
                  <a:lnTo>
                    <a:pt x="401955" y="198628"/>
                  </a:lnTo>
                  <a:lnTo>
                    <a:pt x="423037" y="166751"/>
                  </a:lnTo>
                  <a:lnTo>
                    <a:pt x="418211" y="163703"/>
                  </a:lnTo>
                  <a:lnTo>
                    <a:pt x="406273" y="155321"/>
                  </a:lnTo>
                  <a:lnTo>
                    <a:pt x="345567" y="111125"/>
                  </a:lnTo>
                  <a:lnTo>
                    <a:pt x="302387" y="80772"/>
                  </a:lnTo>
                  <a:lnTo>
                    <a:pt x="256921" y="51181"/>
                  </a:lnTo>
                  <a:lnTo>
                    <a:pt x="234825" y="37973"/>
                  </a:lnTo>
                  <a:close/>
                </a:path>
                <a:path w="423545" h="311150">
                  <a:moveTo>
                    <a:pt x="129667" y="0"/>
                  </a:moveTo>
                  <a:lnTo>
                    <a:pt x="103378" y="6985"/>
                  </a:lnTo>
                  <a:lnTo>
                    <a:pt x="96647" y="10922"/>
                  </a:lnTo>
                  <a:lnTo>
                    <a:pt x="65659" y="49022"/>
                  </a:lnTo>
                  <a:lnTo>
                    <a:pt x="49022" y="100965"/>
                  </a:lnTo>
                  <a:lnTo>
                    <a:pt x="42418" y="142240"/>
                  </a:lnTo>
                  <a:lnTo>
                    <a:pt x="38481" y="187706"/>
                  </a:lnTo>
                  <a:lnTo>
                    <a:pt x="38172" y="195964"/>
                  </a:lnTo>
                  <a:lnTo>
                    <a:pt x="76281" y="197108"/>
                  </a:lnTo>
                  <a:lnTo>
                    <a:pt x="76581" y="189103"/>
                  </a:lnTo>
                  <a:lnTo>
                    <a:pt x="78271" y="166751"/>
                  </a:lnTo>
                  <a:lnTo>
                    <a:pt x="83185" y="126238"/>
                  </a:lnTo>
                  <a:lnTo>
                    <a:pt x="95250" y="76454"/>
                  </a:lnTo>
                  <a:lnTo>
                    <a:pt x="115950" y="43942"/>
                  </a:lnTo>
                  <a:lnTo>
                    <a:pt x="120681" y="40894"/>
                  </a:lnTo>
                  <a:lnTo>
                    <a:pt x="120269" y="40894"/>
                  </a:lnTo>
                  <a:lnTo>
                    <a:pt x="122682" y="39751"/>
                  </a:lnTo>
                  <a:lnTo>
                    <a:pt x="123062" y="39751"/>
                  </a:lnTo>
                  <a:lnTo>
                    <a:pt x="123683" y="39497"/>
                  </a:lnTo>
                  <a:lnTo>
                    <a:pt x="123190" y="39497"/>
                  </a:lnTo>
                  <a:lnTo>
                    <a:pt x="125857" y="38608"/>
                  </a:lnTo>
                  <a:lnTo>
                    <a:pt x="126746" y="38608"/>
                  </a:lnTo>
                  <a:lnTo>
                    <a:pt x="127254" y="38481"/>
                  </a:lnTo>
                  <a:lnTo>
                    <a:pt x="126111" y="38481"/>
                  </a:lnTo>
                  <a:lnTo>
                    <a:pt x="129286" y="37973"/>
                  </a:lnTo>
                  <a:lnTo>
                    <a:pt x="234825" y="37973"/>
                  </a:lnTo>
                  <a:lnTo>
                    <a:pt x="234187" y="37592"/>
                  </a:lnTo>
                  <a:lnTo>
                    <a:pt x="190373" y="15240"/>
                  </a:lnTo>
                  <a:lnTo>
                    <a:pt x="149479" y="1778"/>
                  </a:lnTo>
                  <a:lnTo>
                    <a:pt x="139573" y="254"/>
                  </a:lnTo>
                  <a:lnTo>
                    <a:pt x="129667" y="0"/>
                  </a:lnTo>
                  <a:close/>
                </a:path>
                <a:path w="423545" h="311150">
                  <a:moveTo>
                    <a:pt x="122682" y="39751"/>
                  </a:moveTo>
                  <a:lnTo>
                    <a:pt x="120269" y="40894"/>
                  </a:lnTo>
                  <a:lnTo>
                    <a:pt x="121721" y="40299"/>
                  </a:lnTo>
                  <a:lnTo>
                    <a:pt x="122682" y="39751"/>
                  </a:lnTo>
                  <a:close/>
                </a:path>
                <a:path w="423545" h="311150">
                  <a:moveTo>
                    <a:pt x="121721" y="40299"/>
                  </a:moveTo>
                  <a:lnTo>
                    <a:pt x="120269" y="40894"/>
                  </a:lnTo>
                  <a:lnTo>
                    <a:pt x="120681" y="40894"/>
                  </a:lnTo>
                  <a:lnTo>
                    <a:pt x="121721" y="40299"/>
                  </a:lnTo>
                  <a:close/>
                </a:path>
                <a:path w="423545" h="311150">
                  <a:moveTo>
                    <a:pt x="123062" y="39751"/>
                  </a:moveTo>
                  <a:lnTo>
                    <a:pt x="122682" y="39751"/>
                  </a:lnTo>
                  <a:lnTo>
                    <a:pt x="121721" y="40299"/>
                  </a:lnTo>
                  <a:lnTo>
                    <a:pt x="123062" y="39751"/>
                  </a:lnTo>
                  <a:close/>
                </a:path>
                <a:path w="423545" h="311150">
                  <a:moveTo>
                    <a:pt x="125857" y="38608"/>
                  </a:moveTo>
                  <a:lnTo>
                    <a:pt x="123190" y="39497"/>
                  </a:lnTo>
                  <a:lnTo>
                    <a:pt x="124460" y="39179"/>
                  </a:lnTo>
                  <a:lnTo>
                    <a:pt x="125857" y="38608"/>
                  </a:lnTo>
                  <a:close/>
                </a:path>
                <a:path w="423545" h="311150">
                  <a:moveTo>
                    <a:pt x="124460" y="39179"/>
                  </a:moveTo>
                  <a:lnTo>
                    <a:pt x="123190" y="39497"/>
                  </a:lnTo>
                  <a:lnTo>
                    <a:pt x="123683" y="39497"/>
                  </a:lnTo>
                  <a:lnTo>
                    <a:pt x="124460" y="39179"/>
                  </a:lnTo>
                  <a:close/>
                </a:path>
                <a:path w="423545" h="311150">
                  <a:moveTo>
                    <a:pt x="126746" y="38608"/>
                  </a:moveTo>
                  <a:lnTo>
                    <a:pt x="125857" y="38608"/>
                  </a:lnTo>
                  <a:lnTo>
                    <a:pt x="124460" y="39179"/>
                  </a:lnTo>
                  <a:lnTo>
                    <a:pt x="126746" y="38608"/>
                  </a:lnTo>
                  <a:close/>
                </a:path>
                <a:path w="423545" h="311150">
                  <a:moveTo>
                    <a:pt x="129286" y="37973"/>
                  </a:moveTo>
                  <a:lnTo>
                    <a:pt x="126111" y="38481"/>
                  </a:lnTo>
                  <a:lnTo>
                    <a:pt x="127762" y="38354"/>
                  </a:lnTo>
                  <a:lnTo>
                    <a:pt x="129286" y="37973"/>
                  </a:lnTo>
                  <a:close/>
                </a:path>
                <a:path w="423545" h="311150">
                  <a:moveTo>
                    <a:pt x="127735" y="38360"/>
                  </a:moveTo>
                  <a:lnTo>
                    <a:pt x="126111" y="38481"/>
                  </a:lnTo>
                  <a:lnTo>
                    <a:pt x="127254" y="38481"/>
                  </a:lnTo>
                  <a:lnTo>
                    <a:pt x="127735" y="38360"/>
                  </a:lnTo>
                  <a:close/>
                </a:path>
                <a:path w="423545" h="311150">
                  <a:moveTo>
                    <a:pt x="132969" y="37973"/>
                  </a:moveTo>
                  <a:lnTo>
                    <a:pt x="129286" y="37973"/>
                  </a:lnTo>
                  <a:lnTo>
                    <a:pt x="127735" y="38360"/>
                  </a:lnTo>
                  <a:lnTo>
                    <a:pt x="132969" y="37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23025" y="5195824"/>
              <a:ext cx="520700" cy="314960"/>
            </a:xfrm>
            <a:custGeom>
              <a:avLst/>
              <a:gdLst/>
              <a:ahLst/>
              <a:cxnLst/>
              <a:rect l="l" t="t" r="r" b="b"/>
              <a:pathLst>
                <a:path w="520700" h="314960">
                  <a:moveTo>
                    <a:pt x="260350" y="0"/>
                  </a:moveTo>
                  <a:lnTo>
                    <a:pt x="200661" y="4157"/>
                  </a:lnTo>
                  <a:lnTo>
                    <a:pt x="145864" y="15996"/>
                  </a:lnTo>
                  <a:lnTo>
                    <a:pt x="97524" y="34569"/>
                  </a:lnTo>
                  <a:lnTo>
                    <a:pt x="57203" y="58928"/>
                  </a:lnTo>
                  <a:lnTo>
                    <a:pt x="26466" y="88122"/>
                  </a:lnTo>
                  <a:lnTo>
                    <a:pt x="6877" y="121204"/>
                  </a:lnTo>
                  <a:lnTo>
                    <a:pt x="0" y="157225"/>
                  </a:lnTo>
                  <a:lnTo>
                    <a:pt x="6877" y="193247"/>
                  </a:lnTo>
                  <a:lnTo>
                    <a:pt x="26466" y="226329"/>
                  </a:lnTo>
                  <a:lnTo>
                    <a:pt x="57203" y="255523"/>
                  </a:lnTo>
                  <a:lnTo>
                    <a:pt x="97524" y="279882"/>
                  </a:lnTo>
                  <a:lnTo>
                    <a:pt x="145864" y="298455"/>
                  </a:lnTo>
                  <a:lnTo>
                    <a:pt x="200661" y="310294"/>
                  </a:lnTo>
                  <a:lnTo>
                    <a:pt x="260350" y="314451"/>
                  </a:lnTo>
                  <a:lnTo>
                    <a:pt x="320038" y="310294"/>
                  </a:lnTo>
                  <a:lnTo>
                    <a:pt x="374835" y="298455"/>
                  </a:lnTo>
                  <a:lnTo>
                    <a:pt x="423175" y="279882"/>
                  </a:lnTo>
                  <a:lnTo>
                    <a:pt x="463496" y="255523"/>
                  </a:lnTo>
                  <a:lnTo>
                    <a:pt x="494233" y="226329"/>
                  </a:lnTo>
                  <a:lnTo>
                    <a:pt x="513822" y="193247"/>
                  </a:lnTo>
                  <a:lnTo>
                    <a:pt x="520700" y="157225"/>
                  </a:lnTo>
                  <a:lnTo>
                    <a:pt x="513822" y="121204"/>
                  </a:lnTo>
                  <a:lnTo>
                    <a:pt x="494233" y="88122"/>
                  </a:lnTo>
                  <a:lnTo>
                    <a:pt x="463496" y="58928"/>
                  </a:lnTo>
                  <a:lnTo>
                    <a:pt x="423175" y="34569"/>
                  </a:lnTo>
                  <a:lnTo>
                    <a:pt x="374835" y="15996"/>
                  </a:lnTo>
                  <a:lnTo>
                    <a:pt x="320038" y="4157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23025" y="5195824"/>
              <a:ext cx="520700" cy="314960"/>
            </a:xfrm>
            <a:custGeom>
              <a:avLst/>
              <a:gdLst/>
              <a:ahLst/>
              <a:cxnLst/>
              <a:rect l="l" t="t" r="r" b="b"/>
              <a:pathLst>
                <a:path w="520700" h="314960">
                  <a:moveTo>
                    <a:pt x="0" y="157225"/>
                  </a:moveTo>
                  <a:lnTo>
                    <a:pt x="26466" y="88122"/>
                  </a:lnTo>
                  <a:lnTo>
                    <a:pt x="57203" y="58928"/>
                  </a:lnTo>
                  <a:lnTo>
                    <a:pt x="97524" y="34569"/>
                  </a:lnTo>
                  <a:lnTo>
                    <a:pt x="145864" y="15996"/>
                  </a:lnTo>
                  <a:lnTo>
                    <a:pt x="200661" y="4157"/>
                  </a:lnTo>
                  <a:lnTo>
                    <a:pt x="260350" y="0"/>
                  </a:lnTo>
                  <a:lnTo>
                    <a:pt x="320038" y="4157"/>
                  </a:lnTo>
                  <a:lnTo>
                    <a:pt x="374835" y="15996"/>
                  </a:lnTo>
                  <a:lnTo>
                    <a:pt x="423175" y="34569"/>
                  </a:lnTo>
                  <a:lnTo>
                    <a:pt x="463496" y="58928"/>
                  </a:lnTo>
                  <a:lnTo>
                    <a:pt x="494233" y="88122"/>
                  </a:lnTo>
                  <a:lnTo>
                    <a:pt x="513822" y="121204"/>
                  </a:lnTo>
                  <a:lnTo>
                    <a:pt x="520700" y="157225"/>
                  </a:lnTo>
                  <a:lnTo>
                    <a:pt x="513822" y="193247"/>
                  </a:lnTo>
                  <a:lnTo>
                    <a:pt x="494233" y="226329"/>
                  </a:lnTo>
                  <a:lnTo>
                    <a:pt x="463496" y="255523"/>
                  </a:lnTo>
                  <a:lnTo>
                    <a:pt x="423175" y="279882"/>
                  </a:lnTo>
                  <a:lnTo>
                    <a:pt x="374835" y="298455"/>
                  </a:lnTo>
                  <a:lnTo>
                    <a:pt x="320038" y="310294"/>
                  </a:lnTo>
                  <a:lnTo>
                    <a:pt x="260350" y="314451"/>
                  </a:lnTo>
                  <a:lnTo>
                    <a:pt x="200661" y="310294"/>
                  </a:lnTo>
                  <a:lnTo>
                    <a:pt x="145864" y="298455"/>
                  </a:lnTo>
                  <a:lnTo>
                    <a:pt x="97524" y="279882"/>
                  </a:lnTo>
                  <a:lnTo>
                    <a:pt x="57203" y="255523"/>
                  </a:lnTo>
                  <a:lnTo>
                    <a:pt x="26466" y="226329"/>
                  </a:lnTo>
                  <a:lnTo>
                    <a:pt x="6877" y="193247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558153" y="519658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062662" y="5872162"/>
            <a:ext cx="528955" cy="323850"/>
            <a:chOff x="6062662" y="5872162"/>
            <a:chExt cx="528955" cy="323850"/>
          </a:xfrm>
        </p:grpSpPr>
        <p:sp>
          <p:nvSpPr>
            <p:cNvPr id="75" name="object 75"/>
            <p:cNvSpPr/>
            <p:nvPr/>
          </p:nvSpPr>
          <p:spPr>
            <a:xfrm>
              <a:off x="6067425" y="5876925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29" h="314325">
                  <a:moveTo>
                    <a:pt x="259587" y="0"/>
                  </a:moveTo>
                  <a:lnTo>
                    <a:pt x="200061" y="4151"/>
                  </a:lnTo>
                  <a:lnTo>
                    <a:pt x="145420" y="15975"/>
                  </a:lnTo>
                  <a:lnTo>
                    <a:pt x="97222" y="34528"/>
                  </a:lnTo>
                  <a:lnTo>
                    <a:pt x="57023" y="58868"/>
                  </a:lnTo>
                  <a:lnTo>
                    <a:pt x="26381" y="88049"/>
                  </a:lnTo>
                  <a:lnTo>
                    <a:pt x="6855" y="121128"/>
                  </a:lnTo>
                  <a:lnTo>
                    <a:pt x="0" y="157162"/>
                  </a:lnTo>
                  <a:lnTo>
                    <a:pt x="6855" y="193200"/>
                  </a:lnTo>
                  <a:lnTo>
                    <a:pt x="26381" y="226281"/>
                  </a:lnTo>
                  <a:lnTo>
                    <a:pt x="57023" y="255462"/>
                  </a:lnTo>
                  <a:lnTo>
                    <a:pt x="97222" y="279800"/>
                  </a:lnTo>
                  <a:lnTo>
                    <a:pt x="145420" y="298351"/>
                  </a:lnTo>
                  <a:lnTo>
                    <a:pt x="200061" y="310174"/>
                  </a:lnTo>
                  <a:lnTo>
                    <a:pt x="259587" y="314325"/>
                  </a:lnTo>
                  <a:lnTo>
                    <a:pt x="319074" y="310174"/>
                  </a:lnTo>
                  <a:lnTo>
                    <a:pt x="373699" y="298351"/>
                  </a:lnTo>
                  <a:lnTo>
                    <a:pt x="421900" y="279800"/>
                  </a:lnTo>
                  <a:lnTo>
                    <a:pt x="462112" y="255462"/>
                  </a:lnTo>
                  <a:lnTo>
                    <a:pt x="492771" y="226281"/>
                  </a:lnTo>
                  <a:lnTo>
                    <a:pt x="512314" y="193200"/>
                  </a:lnTo>
                  <a:lnTo>
                    <a:pt x="519175" y="157162"/>
                  </a:lnTo>
                  <a:lnTo>
                    <a:pt x="512314" y="121128"/>
                  </a:lnTo>
                  <a:lnTo>
                    <a:pt x="492771" y="88049"/>
                  </a:lnTo>
                  <a:lnTo>
                    <a:pt x="462112" y="58868"/>
                  </a:lnTo>
                  <a:lnTo>
                    <a:pt x="421900" y="34528"/>
                  </a:lnTo>
                  <a:lnTo>
                    <a:pt x="373699" y="15975"/>
                  </a:lnTo>
                  <a:lnTo>
                    <a:pt x="319074" y="4151"/>
                  </a:lnTo>
                  <a:lnTo>
                    <a:pt x="2595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067425" y="5876925"/>
              <a:ext cx="519430" cy="314325"/>
            </a:xfrm>
            <a:custGeom>
              <a:avLst/>
              <a:gdLst/>
              <a:ahLst/>
              <a:cxnLst/>
              <a:rect l="l" t="t" r="r" b="b"/>
              <a:pathLst>
                <a:path w="519429" h="314325">
                  <a:moveTo>
                    <a:pt x="0" y="157162"/>
                  </a:moveTo>
                  <a:lnTo>
                    <a:pt x="26381" y="88049"/>
                  </a:lnTo>
                  <a:lnTo>
                    <a:pt x="57023" y="58868"/>
                  </a:lnTo>
                  <a:lnTo>
                    <a:pt x="97222" y="34528"/>
                  </a:lnTo>
                  <a:lnTo>
                    <a:pt x="145420" y="15975"/>
                  </a:lnTo>
                  <a:lnTo>
                    <a:pt x="200061" y="4151"/>
                  </a:lnTo>
                  <a:lnTo>
                    <a:pt x="259587" y="0"/>
                  </a:lnTo>
                  <a:lnTo>
                    <a:pt x="319074" y="4151"/>
                  </a:lnTo>
                  <a:lnTo>
                    <a:pt x="373699" y="15975"/>
                  </a:lnTo>
                  <a:lnTo>
                    <a:pt x="421900" y="34528"/>
                  </a:lnTo>
                  <a:lnTo>
                    <a:pt x="462112" y="58868"/>
                  </a:lnTo>
                  <a:lnTo>
                    <a:pt x="492771" y="88049"/>
                  </a:lnTo>
                  <a:lnTo>
                    <a:pt x="512314" y="121128"/>
                  </a:lnTo>
                  <a:lnTo>
                    <a:pt x="519175" y="157162"/>
                  </a:lnTo>
                  <a:lnTo>
                    <a:pt x="512314" y="193200"/>
                  </a:lnTo>
                  <a:lnTo>
                    <a:pt x="492771" y="226281"/>
                  </a:lnTo>
                  <a:lnTo>
                    <a:pt x="462112" y="255462"/>
                  </a:lnTo>
                  <a:lnTo>
                    <a:pt x="421900" y="279800"/>
                  </a:lnTo>
                  <a:lnTo>
                    <a:pt x="373699" y="298351"/>
                  </a:lnTo>
                  <a:lnTo>
                    <a:pt x="319074" y="310174"/>
                  </a:lnTo>
                  <a:lnTo>
                    <a:pt x="259587" y="314325"/>
                  </a:lnTo>
                  <a:lnTo>
                    <a:pt x="200061" y="310174"/>
                  </a:lnTo>
                  <a:lnTo>
                    <a:pt x="145420" y="298351"/>
                  </a:lnTo>
                  <a:lnTo>
                    <a:pt x="97222" y="279800"/>
                  </a:lnTo>
                  <a:lnTo>
                    <a:pt x="57023" y="255462"/>
                  </a:lnTo>
                  <a:lnTo>
                    <a:pt x="26381" y="226281"/>
                  </a:lnTo>
                  <a:lnTo>
                    <a:pt x="6855" y="193200"/>
                  </a:lnTo>
                  <a:lnTo>
                    <a:pt x="0" y="1571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258305" y="587786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950138" y="4687887"/>
            <a:ext cx="530225" cy="323850"/>
            <a:chOff x="6950138" y="4687887"/>
            <a:chExt cx="530225" cy="323850"/>
          </a:xfrm>
        </p:grpSpPr>
        <p:sp>
          <p:nvSpPr>
            <p:cNvPr id="79" name="object 79"/>
            <p:cNvSpPr/>
            <p:nvPr/>
          </p:nvSpPr>
          <p:spPr>
            <a:xfrm>
              <a:off x="6954901" y="4692650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21" y="4150"/>
                  </a:lnTo>
                  <a:lnTo>
                    <a:pt x="145809" y="15974"/>
                  </a:lnTo>
                  <a:lnTo>
                    <a:pt x="97470" y="34529"/>
                  </a:lnTo>
                  <a:lnTo>
                    <a:pt x="57163" y="58874"/>
                  </a:lnTo>
                  <a:lnTo>
                    <a:pt x="26444" y="88066"/>
                  </a:lnTo>
                  <a:lnTo>
                    <a:pt x="6870" y="121164"/>
                  </a:lnTo>
                  <a:lnTo>
                    <a:pt x="0" y="157225"/>
                  </a:lnTo>
                  <a:lnTo>
                    <a:pt x="6870" y="193240"/>
                  </a:lnTo>
                  <a:lnTo>
                    <a:pt x="26444" y="226304"/>
                  </a:lnTo>
                  <a:lnTo>
                    <a:pt x="57163" y="255474"/>
                  </a:lnTo>
                  <a:lnTo>
                    <a:pt x="97470" y="279805"/>
                  </a:lnTo>
                  <a:lnTo>
                    <a:pt x="145809" y="298353"/>
                  </a:lnTo>
                  <a:lnTo>
                    <a:pt x="20062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54901" y="4692650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44" y="88066"/>
                  </a:lnTo>
                  <a:lnTo>
                    <a:pt x="57163" y="58874"/>
                  </a:lnTo>
                  <a:lnTo>
                    <a:pt x="97470" y="34529"/>
                  </a:lnTo>
                  <a:lnTo>
                    <a:pt x="145809" y="15974"/>
                  </a:lnTo>
                  <a:lnTo>
                    <a:pt x="20062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21" y="310174"/>
                  </a:lnTo>
                  <a:lnTo>
                    <a:pt x="145809" y="298353"/>
                  </a:lnTo>
                  <a:lnTo>
                    <a:pt x="97470" y="279805"/>
                  </a:lnTo>
                  <a:lnTo>
                    <a:pt x="57163" y="255474"/>
                  </a:lnTo>
                  <a:lnTo>
                    <a:pt x="26444" y="226304"/>
                  </a:lnTo>
                  <a:lnTo>
                    <a:pt x="6870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090029" y="469341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310248" y="4097337"/>
            <a:ext cx="1518285" cy="1767205"/>
            <a:chOff x="6310248" y="4097337"/>
            <a:chExt cx="1518285" cy="1767205"/>
          </a:xfrm>
        </p:grpSpPr>
        <p:sp>
          <p:nvSpPr>
            <p:cNvPr id="83" name="object 83"/>
            <p:cNvSpPr/>
            <p:nvPr/>
          </p:nvSpPr>
          <p:spPr>
            <a:xfrm>
              <a:off x="6310249" y="5464555"/>
              <a:ext cx="662940" cy="400050"/>
            </a:xfrm>
            <a:custGeom>
              <a:avLst/>
              <a:gdLst/>
              <a:ahLst/>
              <a:cxnLst/>
              <a:rect l="l" t="t" r="r" b="b"/>
              <a:pathLst>
                <a:path w="662940" h="400050">
                  <a:moveTo>
                    <a:pt x="238747" y="26797"/>
                  </a:moveTo>
                  <a:lnTo>
                    <a:pt x="227965" y="20066"/>
                  </a:lnTo>
                  <a:lnTo>
                    <a:pt x="34874" y="331584"/>
                  </a:lnTo>
                  <a:lnTo>
                    <a:pt x="7874" y="314833"/>
                  </a:lnTo>
                  <a:lnTo>
                    <a:pt x="0" y="399669"/>
                  </a:lnTo>
                  <a:lnTo>
                    <a:pt x="72644" y="354990"/>
                  </a:lnTo>
                  <a:lnTo>
                    <a:pt x="63055" y="349046"/>
                  </a:lnTo>
                  <a:lnTo>
                    <a:pt x="45669" y="338277"/>
                  </a:lnTo>
                  <a:lnTo>
                    <a:pt x="238747" y="26797"/>
                  </a:lnTo>
                  <a:close/>
                </a:path>
                <a:path w="662940" h="400050">
                  <a:moveTo>
                    <a:pt x="662432" y="303364"/>
                  </a:moveTo>
                  <a:lnTo>
                    <a:pt x="633945" y="317423"/>
                  </a:lnTo>
                  <a:lnTo>
                    <a:pt x="477266" y="0"/>
                  </a:lnTo>
                  <a:lnTo>
                    <a:pt x="465836" y="5588"/>
                  </a:lnTo>
                  <a:lnTo>
                    <a:pt x="622630" y="323024"/>
                  </a:lnTo>
                  <a:lnTo>
                    <a:pt x="594106" y="337096"/>
                  </a:lnTo>
                  <a:lnTo>
                    <a:pt x="662051" y="388556"/>
                  </a:lnTo>
                  <a:lnTo>
                    <a:pt x="662292" y="334429"/>
                  </a:lnTo>
                  <a:lnTo>
                    <a:pt x="662432" y="3033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02499" y="4102100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260350" y="0"/>
                  </a:moveTo>
                  <a:lnTo>
                    <a:pt x="200661" y="4150"/>
                  </a:lnTo>
                  <a:lnTo>
                    <a:pt x="145864" y="15974"/>
                  </a:lnTo>
                  <a:lnTo>
                    <a:pt x="97524" y="34529"/>
                  </a:lnTo>
                  <a:lnTo>
                    <a:pt x="57203" y="58874"/>
                  </a:lnTo>
                  <a:lnTo>
                    <a:pt x="26466" y="88066"/>
                  </a:lnTo>
                  <a:lnTo>
                    <a:pt x="6877" y="121164"/>
                  </a:lnTo>
                  <a:lnTo>
                    <a:pt x="0" y="157225"/>
                  </a:lnTo>
                  <a:lnTo>
                    <a:pt x="6877" y="193240"/>
                  </a:lnTo>
                  <a:lnTo>
                    <a:pt x="26466" y="226304"/>
                  </a:lnTo>
                  <a:lnTo>
                    <a:pt x="57203" y="255474"/>
                  </a:lnTo>
                  <a:lnTo>
                    <a:pt x="97524" y="279805"/>
                  </a:lnTo>
                  <a:lnTo>
                    <a:pt x="145864" y="298353"/>
                  </a:lnTo>
                  <a:lnTo>
                    <a:pt x="200661" y="310174"/>
                  </a:lnTo>
                  <a:lnTo>
                    <a:pt x="260350" y="314325"/>
                  </a:lnTo>
                  <a:lnTo>
                    <a:pt x="320038" y="310174"/>
                  </a:lnTo>
                  <a:lnTo>
                    <a:pt x="374835" y="298353"/>
                  </a:lnTo>
                  <a:lnTo>
                    <a:pt x="423175" y="279805"/>
                  </a:lnTo>
                  <a:lnTo>
                    <a:pt x="463496" y="255474"/>
                  </a:lnTo>
                  <a:lnTo>
                    <a:pt x="494233" y="226304"/>
                  </a:lnTo>
                  <a:lnTo>
                    <a:pt x="513822" y="193240"/>
                  </a:lnTo>
                  <a:lnTo>
                    <a:pt x="520700" y="157225"/>
                  </a:lnTo>
                  <a:lnTo>
                    <a:pt x="513822" y="121164"/>
                  </a:lnTo>
                  <a:lnTo>
                    <a:pt x="494233" y="88066"/>
                  </a:lnTo>
                  <a:lnTo>
                    <a:pt x="463496" y="58874"/>
                  </a:lnTo>
                  <a:lnTo>
                    <a:pt x="423175" y="34529"/>
                  </a:lnTo>
                  <a:lnTo>
                    <a:pt x="374835" y="15974"/>
                  </a:lnTo>
                  <a:lnTo>
                    <a:pt x="320038" y="4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02499" y="4102100"/>
              <a:ext cx="520700" cy="314325"/>
            </a:xfrm>
            <a:custGeom>
              <a:avLst/>
              <a:gdLst/>
              <a:ahLst/>
              <a:cxnLst/>
              <a:rect l="l" t="t" r="r" b="b"/>
              <a:pathLst>
                <a:path w="520700" h="314325">
                  <a:moveTo>
                    <a:pt x="0" y="157225"/>
                  </a:moveTo>
                  <a:lnTo>
                    <a:pt x="26466" y="88066"/>
                  </a:lnTo>
                  <a:lnTo>
                    <a:pt x="57203" y="58874"/>
                  </a:lnTo>
                  <a:lnTo>
                    <a:pt x="97524" y="34529"/>
                  </a:lnTo>
                  <a:lnTo>
                    <a:pt x="145864" y="15974"/>
                  </a:lnTo>
                  <a:lnTo>
                    <a:pt x="200661" y="4150"/>
                  </a:lnTo>
                  <a:lnTo>
                    <a:pt x="260350" y="0"/>
                  </a:lnTo>
                  <a:lnTo>
                    <a:pt x="320038" y="4150"/>
                  </a:lnTo>
                  <a:lnTo>
                    <a:pt x="374835" y="15974"/>
                  </a:lnTo>
                  <a:lnTo>
                    <a:pt x="423175" y="34529"/>
                  </a:lnTo>
                  <a:lnTo>
                    <a:pt x="463496" y="58874"/>
                  </a:lnTo>
                  <a:lnTo>
                    <a:pt x="494233" y="88066"/>
                  </a:lnTo>
                  <a:lnTo>
                    <a:pt x="513822" y="121164"/>
                  </a:lnTo>
                  <a:lnTo>
                    <a:pt x="520700" y="157225"/>
                  </a:lnTo>
                  <a:lnTo>
                    <a:pt x="513822" y="193240"/>
                  </a:lnTo>
                  <a:lnTo>
                    <a:pt x="494233" y="226304"/>
                  </a:lnTo>
                  <a:lnTo>
                    <a:pt x="463496" y="255474"/>
                  </a:lnTo>
                  <a:lnTo>
                    <a:pt x="423175" y="279805"/>
                  </a:lnTo>
                  <a:lnTo>
                    <a:pt x="374835" y="298353"/>
                  </a:lnTo>
                  <a:lnTo>
                    <a:pt x="320038" y="310174"/>
                  </a:lnTo>
                  <a:lnTo>
                    <a:pt x="260350" y="314325"/>
                  </a:lnTo>
                  <a:lnTo>
                    <a:pt x="200661" y="310174"/>
                  </a:lnTo>
                  <a:lnTo>
                    <a:pt x="145864" y="298353"/>
                  </a:lnTo>
                  <a:lnTo>
                    <a:pt x="97524" y="279805"/>
                  </a:lnTo>
                  <a:lnTo>
                    <a:pt x="57203" y="255474"/>
                  </a:lnTo>
                  <a:lnTo>
                    <a:pt x="26466" y="226304"/>
                  </a:lnTo>
                  <a:lnTo>
                    <a:pt x="6877" y="193240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437881" y="41027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694487" y="5856287"/>
            <a:ext cx="528955" cy="325755"/>
            <a:chOff x="6694487" y="5856287"/>
            <a:chExt cx="528955" cy="325755"/>
          </a:xfrm>
        </p:grpSpPr>
        <p:sp>
          <p:nvSpPr>
            <p:cNvPr id="88" name="object 88"/>
            <p:cNvSpPr/>
            <p:nvPr/>
          </p:nvSpPr>
          <p:spPr>
            <a:xfrm>
              <a:off x="6699250" y="5861050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259588" y="0"/>
                  </a:moveTo>
                  <a:lnTo>
                    <a:pt x="200061" y="4172"/>
                  </a:lnTo>
                  <a:lnTo>
                    <a:pt x="145420" y="16056"/>
                  </a:lnTo>
                  <a:lnTo>
                    <a:pt x="97222" y="34703"/>
                  </a:lnTo>
                  <a:lnTo>
                    <a:pt x="57023" y="59166"/>
                  </a:lnTo>
                  <a:lnTo>
                    <a:pt x="26381" y="88496"/>
                  </a:lnTo>
                  <a:lnTo>
                    <a:pt x="6855" y="121744"/>
                  </a:lnTo>
                  <a:lnTo>
                    <a:pt x="0" y="157962"/>
                  </a:lnTo>
                  <a:lnTo>
                    <a:pt x="6855" y="194180"/>
                  </a:lnTo>
                  <a:lnTo>
                    <a:pt x="26381" y="227426"/>
                  </a:lnTo>
                  <a:lnTo>
                    <a:pt x="57023" y="256753"/>
                  </a:lnTo>
                  <a:lnTo>
                    <a:pt x="97222" y="281213"/>
                  </a:lnTo>
                  <a:lnTo>
                    <a:pt x="145420" y="299858"/>
                  </a:lnTo>
                  <a:lnTo>
                    <a:pt x="200061" y="311741"/>
                  </a:lnTo>
                  <a:lnTo>
                    <a:pt x="259588" y="315912"/>
                  </a:lnTo>
                  <a:lnTo>
                    <a:pt x="319074" y="311741"/>
                  </a:lnTo>
                  <a:lnTo>
                    <a:pt x="373699" y="299858"/>
                  </a:lnTo>
                  <a:lnTo>
                    <a:pt x="421900" y="281213"/>
                  </a:lnTo>
                  <a:lnTo>
                    <a:pt x="462112" y="256753"/>
                  </a:lnTo>
                  <a:lnTo>
                    <a:pt x="492771" y="227426"/>
                  </a:lnTo>
                  <a:lnTo>
                    <a:pt x="512314" y="194180"/>
                  </a:lnTo>
                  <a:lnTo>
                    <a:pt x="519175" y="157962"/>
                  </a:lnTo>
                  <a:lnTo>
                    <a:pt x="512314" y="121744"/>
                  </a:lnTo>
                  <a:lnTo>
                    <a:pt x="492771" y="88496"/>
                  </a:lnTo>
                  <a:lnTo>
                    <a:pt x="462112" y="59166"/>
                  </a:lnTo>
                  <a:lnTo>
                    <a:pt x="421900" y="34703"/>
                  </a:lnTo>
                  <a:lnTo>
                    <a:pt x="373699" y="16056"/>
                  </a:lnTo>
                  <a:lnTo>
                    <a:pt x="319074" y="4172"/>
                  </a:lnTo>
                  <a:lnTo>
                    <a:pt x="25958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99250" y="5861050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0" y="157962"/>
                  </a:moveTo>
                  <a:lnTo>
                    <a:pt x="26381" y="88496"/>
                  </a:lnTo>
                  <a:lnTo>
                    <a:pt x="57023" y="59166"/>
                  </a:lnTo>
                  <a:lnTo>
                    <a:pt x="97222" y="34703"/>
                  </a:lnTo>
                  <a:lnTo>
                    <a:pt x="145420" y="16056"/>
                  </a:lnTo>
                  <a:lnTo>
                    <a:pt x="200061" y="4172"/>
                  </a:lnTo>
                  <a:lnTo>
                    <a:pt x="259588" y="0"/>
                  </a:lnTo>
                  <a:lnTo>
                    <a:pt x="319074" y="4172"/>
                  </a:lnTo>
                  <a:lnTo>
                    <a:pt x="373699" y="16056"/>
                  </a:lnTo>
                  <a:lnTo>
                    <a:pt x="421900" y="34703"/>
                  </a:lnTo>
                  <a:lnTo>
                    <a:pt x="462112" y="59166"/>
                  </a:lnTo>
                  <a:lnTo>
                    <a:pt x="492771" y="88496"/>
                  </a:lnTo>
                  <a:lnTo>
                    <a:pt x="512314" y="121744"/>
                  </a:lnTo>
                  <a:lnTo>
                    <a:pt x="519175" y="157962"/>
                  </a:lnTo>
                  <a:lnTo>
                    <a:pt x="512314" y="194180"/>
                  </a:lnTo>
                  <a:lnTo>
                    <a:pt x="492771" y="227426"/>
                  </a:lnTo>
                  <a:lnTo>
                    <a:pt x="462112" y="256753"/>
                  </a:lnTo>
                  <a:lnTo>
                    <a:pt x="421900" y="281213"/>
                  </a:lnTo>
                  <a:lnTo>
                    <a:pt x="373699" y="299858"/>
                  </a:lnTo>
                  <a:lnTo>
                    <a:pt x="319074" y="311741"/>
                  </a:lnTo>
                  <a:lnTo>
                    <a:pt x="259588" y="315912"/>
                  </a:lnTo>
                  <a:lnTo>
                    <a:pt x="200061" y="311741"/>
                  </a:lnTo>
                  <a:lnTo>
                    <a:pt x="145420" y="299858"/>
                  </a:lnTo>
                  <a:lnTo>
                    <a:pt x="97222" y="281213"/>
                  </a:lnTo>
                  <a:lnTo>
                    <a:pt x="57023" y="256753"/>
                  </a:lnTo>
                  <a:lnTo>
                    <a:pt x="26381" y="227426"/>
                  </a:lnTo>
                  <a:lnTo>
                    <a:pt x="6855" y="194180"/>
                  </a:lnTo>
                  <a:lnTo>
                    <a:pt x="0" y="157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833743" y="586262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275512" y="4989195"/>
            <a:ext cx="528955" cy="564515"/>
            <a:chOff x="7275512" y="4989195"/>
            <a:chExt cx="528955" cy="564515"/>
          </a:xfrm>
        </p:grpSpPr>
        <p:pic>
          <p:nvPicPr>
            <p:cNvPr id="92" name="object 9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336789" y="4989195"/>
              <a:ext cx="162559" cy="24790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7280275" y="5232400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259588" y="0"/>
                  </a:moveTo>
                  <a:lnTo>
                    <a:pt x="200061" y="4172"/>
                  </a:lnTo>
                  <a:lnTo>
                    <a:pt x="145420" y="16059"/>
                  </a:lnTo>
                  <a:lnTo>
                    <a:pt x="97222" y="34709"/>
                  </a:lnTo>
                  <a:lnTo>
                    <a:pt x="57023" y="59176"/>
                  </a:lnTo>
                  <a:lnTo>
                    <a:pt x="26381" y="88511"/>
                  </a:lnTo>
                  <a:lnTo>
                    <a:pt x="6855" y="121764"/>
                  </a:lnTo>
                  <a:lnTo>
                    <a:pt x="0" y="157987"/>
                  </a:lnTo>
                  <a:lnTo>
                    <a:pt x="6855" y="194211"/>
                  </a:lnTo>
                  <a:lnTo>
                    <a:pt x="26381" y="227464"/>
                  </a:lnTo>
                  <a:lnTo>
                    <a:pt x="57023" y="256799"/>
                  </a:lnTo>
                  <a:lnTo>
                    <a:pt x="97222" y="281266"/>
                  </a:lnTo>
                  <a:lnTo>
                    <a:pt x="145420" y="299916"/>
                  </a:lnTo>
                  <a:lnTo>
                    <a:pt x="200061" y="311803"/>
                  </a:lnTo>
                  <a:lnTo>
                    <a:pt x="259588" y="315975"/>
                  </a:lnTo>
                  <a:lnTo>
                    <a:pt x="319074" y="311803"/>
                  </a:lnTo>
                  <a:lnTo>
                    <a:pt x="373699" y="299916"/>
                  </a:lnTo>
                  <a:lnTo>
                    <a:pt x="421900" y="281266"/>
                  </a:lnTo>
                  <a:lnTo>
                    <a:pt x="462112" y="256799"/>
                  </a:lnTo>
                  <a:lnTo>
                    <a:pt x="492771" y="227464"/>
                  </a:lnTo>
                  <a:lnTo>
                    <a:pt x="512314" y="194211"/>
                  </a:lnTo>
                  <a:lnTo>
                    <a:pt x="519175" y="157987"/>
                  </a:lnTo>
                  <a:lnTo>
                    <a:pt x="512314" y="121764"/>
                  </a:lnTo>
                  <a:lnTo>
                    <a:pt x="492771" y="88511"/>
                  </a:lnTo>
                  <a:lnTo>
                    <a:pt x="462112" y="59176"/>
                  </a:lnTo>
                  <a:lnTo>
                    <a:pt x="421900" y="34709"/>
                  </a:lnTo>
                  <a:lnTo>
                    <a:pt x="373699" y="16059"/>
                  </a:lnTo>
                  <a:lnTo>
                    <a:pt x="319074" y="4172"/>
                  </a:lnTo>
                  <a:lnTo>
                    <a:pt x="25958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280275" y="5232400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0" y="157987"/>
                  </a:moveTo>
                  <a:lnTo>
                    <a:pt x="26381" y="88511"/>
                  </a:lnTo>
                  <a:lnTo>
                    <a:pt x="57023" y="59176"/>
                  </a:lnTo>
                  <a:lnTo>
                    <a:pt x="97222" y="34709"/>
                  </a:lnTo>
                  <a:lnTo>
                    <a:pt x="145420" y="16059"/>
                  </a:lnTo>
                  <a:lnTo>
                    <a:pt x="200061" y="4172"/>
                  </a:lnTo>
                  <a:lnTo>
                    <a:pt x="259588" y="0"/>
                  </a:lnTo>
                  <a:lnTo>
                    <a:pt x="319074" y="4172"/>
                  </a:lnTo>
                  <a:lnTo>
                    <a:pt x="373699" y="16059"/>
                  </a:lnTo>
                  <a:lnTo>
                    <a:pt x="421900" y="34709"/>
                  </a:lnTo>
                  <a:lnTo>
                    <a:pt x="462112" y="59176"/>
                  </a:lnTo>
                  <a:lnTo>
                    <a:pt x="492771" y="88511"/>
                  </a:lnTo>
                  <a:lnTo>
                    <a:pt x="512314" y="121764"/>
                  </a:lnTo>
                  <a:lnTo>
                    <a:pt x="519175" y="157987"/>
                  </a:lnTo>
                  <a:lnTo>
                    <a:pt x="512314" y="194211"/>
                  </a:lnTo>
                  <a:lnTo>
                    <a:pt x="492771" y="227464"/>
                  </a:lnTo>
                  <a:lnTo>
                    <a:pt x="462112" y="256799"/>
                  </a:lnTo>
                  <a:lnTo>
                    <a:pt x="421900" y="281266"/>
                  </a:lnTo>
                  <a:lnTo>
                    <a:pt x="373699" y="299916"/>
                  </a:lnTo>
                  <a:lnTo>
                    <a:pt x="319074" y="311803"/>
                  </a:lnTo>
                  <a:lnTo>
                    <a:pt x="259588" y="315975"/>
                  </a:lnTo>
                  <a:lnTo>
                    <a:pt x="200061" y="311803"/>
                  </a:lnTo>
                  <a:lnTo>
                    <a:pt x="145420" y="299916"/>
                  </a:lnTo>
                  <a:lnTo>
                    <a:pt x="97222" y="281266"/>
                  </a:lnTo>
                  <a:lnTo>
                    <a:pt x="57023" y="256799"/>
                  </a:lnTo>
                  <a:lnTo>
                    <a:pt x="26381" y="227464"/>
                  </a:lnTo>
                  <a:lnTo>
                    <a:pt x="6855" y="194211"/>
                  </a:lnTo>
                  <a:lnTo>
                    <a:pt x="0" y="157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7415021" y="523379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732712" y="4771961"/>
            <a:ext cx="528955" cy="325755"/>
            <a:chOff x="7732712" y="4771961"/>
            <a:chExt cx="528955" cy="325755"/>
          </a:xfrm>
        </p:grpSpPr>
        <p:sp>
          <p:nvSpPr>
            <p:cNvPr id="97" name="object 97"/>
            <p:cNvSpPr/>
            <p:nvPr/>
          </p:nvSpPr>
          <p:spPr>
            <a:xfrm>
              <a:off x="7737475" y="4776723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259588" y="0"/>
                  </a:moveTo>
                  <a:lnTo>
                    <a:pt x="200061" y="4172"/>
                  </a:lnTo>
                  <a:lnTo>
                    <a:pt x="145420" y="16059"/>
                  </a:lnTo>
                  <a:lnTo>
                    <a:pt x="97222" y="34709"/>
                  </a:lnTo>
                  <a:lnTo>
                    <a:pt x="57023" y="59176"/>
                  </a:lnTo>
                  <a:lnTo>
                    <a:pt x="26381" y="88511"/>
                  </a:lnTo>
                  <a:lnTo>
                    <a:pt x="6855" y="121764"/>
                  </a:lnTo>
                  <a:lnTo>
                    <a:pt x="0" y="157987"/>
                  </a:lnTo>
                  <a:lnTo>
                    <a:pt x="6855" y="194211"/>
                  </a:lnTo>
                  <a:lnTo>
                    <a:pt x="26381" y="227464"/>
                  </a:lnTo>
                  <a:lnTo>
                    <a:pt x="57023" y="256799"/>
                  </a:lnTo>
                  <a:lnTo>
                    <a:pt x="97222" y="281266"/>
                  </a:lnTo>
                  <a:lnTo>
                    <a:pt x="145420" y="299916"/>
                  </a:lnTo>
                  <a:lnTo>
                    <a:pt x="200061" y="311803"/>
                  </a:lnTo>
                  <a:lnTo>
                    <a:pt x="259588" y="315975"/>
                  </a:lnTo>
                  <a:lnTo>
                    <a:pt x="319074" y="311803"/>
                  </a:lnTo>
                  <a:lnTo>
                    <a:pt x="373699" y="299916"/>
                  </a:lnTo>
                  <a:lnTo>
                    <a:pt x="421900" y="281266"/>
                  </a:lnTo>
                  <a:lnTo>
                    <a:pt x="462112" y="256799"/>
                  </a:lnTo>
                  <a:lnTo>
                    <a:pt x="492771" y="227464"/>
                  </a:lnTo>
                  <a:lnTo>
                    <a:pt x="512314" y="194211"/>
                  </a:lnTo>
                  <a:lnTo>
                    <a:pt x="519175" y="157987"/>
                  </a:lnTo>
                  <a:lnTo>
                    <a:pt x="512314" y="121764"/>
                  </a:lnTo>
                  <a:lnTo>
                    <a:pt x="492771" y="88511"/>
                  </a:lnTo>
                  <a:lnTo>
                    <a:pt x="462112" y="59176"/>
                  </a:lnTo>
                  <a:lnTo>
                    <a:pt x="421900" y="34709"/>
                  </a:lnTo>
                  <a:lnTo>
                    <a:pt x="373699" y="16059"/>
                  </a:lnTo>
                  <a:lnTo>
                    <a:pt x="319074" y="4172"/>
                  </a:lnTo>
                  <a:lnTo>
                    <a:pt x="25958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737475" y="4776723"/>
              <a:ext cx="519430" cy="316230"/>
            </a:xfrm>
            <a:custGeom>
              <a:avLst/>
              <a:gdLst/>
              <a:ahLst/>
              <a:cxnLst/>
              <a:rect l="l" t="t" r="r" b="b"/>
              <a:pathLst>
                <a:path w="519429" h="316229">
                  <a:moveTo>
                    <a:pt x="0" y="157987"/>
                  </a:moveTo>
                  <a:lnTo>
                    <a:pt x="26381" y="88511"/>
                  </a:lnTo>
                  <a:lnTo>
                    <a:pt x="57023" y="59176"/>
                  </a:lnTo>
                  <a:lnTo>
                    <a:pt x="97222" y="34709"/>
                  </a:lnTo>
                  <a:lnTo>
                    <a:pt x="145420" y="16059"/>
                  </a:lnTo>
                  <a:lnTo>
                    <a:pt x="200061" y="4172"/>
                  </a:lnTo>
                  <a:lnTo>
                    <a:pt x="259588" y="0"/>
                  </a:lnTo>
                  <a:lnTo>
                    <a:pt x="319074" y="4172"/>
                  </a:lnTo>
                  <a:lnTo>
                    <a:pt x="373699" y="16059"/>
                  </a:lnTo>
                  <a:lnTo>
                    <a:pt x="421900" y="34709"/>
                  </a:lnTo>
                  <a:lnTo>
                    <a:pt x="462112" y="59176"/>
                  </a:lnTo>
                  <a:lnTo>
                    <a:pt x="492771" y="88511"/>
                  </a:lnTo>
                  <a:lnTo>
                    <a:pt x="512314" y="121764"/>
                  </a:lnTo>
                  <a:lnTo>
                    <a:pt x="519175" y="157987"/>
                  </a:lnTo>
                  <a:lnTo>
                    <a:pt x="512314" y="194211"/>
                  </a:lnTo>
                  <a:lnTo>
                    <a:pt x="492771" y="227464"/>
                  </a:lnTo>
                  <a:lnTo>
                    <a:pt x="462112" y="256799"/>
                  </a:lnTo>
                  <a:lnTo>
                    <a:pt x="421900" y="281266"/>
                  </a:lnTo>
                  <a:lnTo>
                    <a:pt x="373699" y="299916"/>
                  </a:lnTo>
                  <a:lnTo>
                    <a:pt x="319074" y="311803"/>
                  </a:lnTo>
                  <a:lnTo>
                    <a:pt x="259588" y="315975"/>
                  </a:lnTo>
                  <a:lnTo>
                    <a:pt x="200061" y="311803"/>
                  </a:lnTo>
                  <a:lnTo>
                    <a:pt x="145420" y="299916"/>
                  </a:lnTo>
                  <a:lnTo>
                    <a:pt x="97222" y="281266"/>
                  </a:lnTo>
                  <a:lnTo>
                    <a:pt x="57023" y="256799"/>
                  </a:lnTo>
                  <a:lnTo>
                    <a:pt x="26381" y="227464"/>
                  </a:lnTo>
                  <a:lnTo>
                    <a:pt x="6855" y="194211"/>
                  </a:lnTo>
                  <a:lnTo>
                    <a:pt x="0" y="157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7872221" y="477812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883275" y="4027487"/>
            <a:ext cx="2044700" cy="1196975"/>
            <a:chOff x="5883275" y="4027487"/>
            <a:chExt cx="2044700" cy="1196975"/>
          </a:xfrm>
        </p:grpSpPr>
        <p:sp>
          <p:nvSpPr>
            <p:cNvPr id="101" name="object 101"/>
            <p:cNvSpPr/>
            <p:nvPr/>
          </p:nvSpPr>
          <p:spPr>
            <a:xfrm>
              <a:off x="7288149" y="4407915"/>
              <a:ext cx="212090" cy="286385"/>
            </a:xfrm>
            <a:custGeom>
              <a:avLst/>
              <a:gdLst/>
              <a:ahLst/>
              <a:cxnLst/>
              <a:rect l="l" t="t" r="r" b="b"/>
              <a:pathLst>
                <a:path w="212090" h="286385">
                  <a:moveTo>
                    <a:pt x="14224" y="202310"/>
                  </a:moveTo>
                  <a:lnTo>
                    <a:pt x="0" y="286257"/>
                  </a:lnTo>
                  <a:lnTo>
                    <a:pt x="75819" y="247268"/>
                  </a:lnTo>
                  <a:lnTo>
                    <a:pt x="64161" y="238759"/>
                  </a:lnTo>
                  <a:lnTo>
                    <a:pt x="42672" y="238759"/>
                  </a:lnTo>
                  <a:lnTo>
                    <a:pt x="32384" y="231266"/>
                  </a:lnTo>
                  <a:lnTo>
                    <a:pt x="39864" y="221026"/>
                  </a:lnTo>
                  <a:lnTo>
                    <a:pt x="14224" y="202310"/>
                  </a:lnTo>
                  <a:close/>
                </a:path>
                <a:path w="212090" h="286385">
                  <a:moveTo>
                    <a:pt x="39864" y="221026"/>
                  </a:moveTo>
                  <a:lnTo>
                    <a:pt x="32384" y="231266"/>
                  </a:lnTo>
                  <a:lnTo>
                    <a:pt x="42672" y="238759"/>
                  </a:lnTo>
                  <a:lnTo>
                    <a:pt x="50144" y="228529"/>
                  </a:lnTo>
                  <a:lnTo>
                    <a:pt x="39864" y="221026"/>
                  </a:lnTo>
                  <a:close/>
                </a:path>
                <a:path w="212090" h="286385">
                  <a:moveTo>
                    <a:pt x="50144" y="228529"/>
                  </a:moveTo>
                  <a:lnTo>
                    <a:pt x="42672" y="238759"/>
                  </a:lnTo>
                  <a:lnTo>
                    <a:pt x="64161" y="238759"/>
                  </a:lnTo>
                  <a:lnTo>
                    <a:pt x="50144" y="228529"/>
                  </a:lnTo>
                  <a:close/>
                </a:path>
                <a:path w="212090" h="286385">
                  <a:moveTo>
                    <a:pt x="201295" y="0"/>
                  </a:moveTo>
                  <a:lnTo>
                    <a:pt x="39864" y="221026"/>
                  </a:lnTo>
                  <a:lnTo>
                    <a:pt x="50144" y="228529"/>
                  </a:lnTo>
                  <a:lnTo>
                    <a:pt x="211581" y="7492"/>
                  </a:lnTo>
                  <a:lnTo>
                    <a:pt x="201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797675" y="4975605"/>
              <a:ext cx="231648" cy="248793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725282" y="4382134"/>
              <a:ext cx="186690" cy="402590"/>
            </a:xfrm>
            <a:custGeom>
              <a:avLst/>
              <a:gdLst/>
              <a:ahLst/>
              <a:cxnLst/>
              <a:rect l="l" t="t" r="r" b="b"/>
              <a:pathLst>
                <a:path w="186690" h="402589">
                  <a:moveTo>
                    <a:pt x="145489" y="335437"/>
                  </a:moveTo>
                  <a:lnTo>
                    <a:pt x="116459" y="348233"/>
                  </a:lnTo>
                  <a:lnTo>
                    <a:pt x="181991" y="402589"/>
                  </a:lnTo>
                  <a:lnTo>
                    <a:pt x="184724" y="347090"/>
                  </a:lnTo>
                  <a:lnTo>
                    <a:pt x="150622" y="347090"/>
                  </a:lnTo>
                  <a:lnTo>
                    <a:pt x="145489" y="335437"/>
                  </a:lnTo>
                  <a:close/>
                </a:path>
                <a:path w="186690" h="402589">
                  <a:moveTo>
                    <a:pt x="157192" y="330278"/>
                  </a:moveTo>
                  <a:lnTo>
                    <a:pt x="145489" y="335437"/>
                  </a:lnTo>
                  <a:lnTo>
                    <a:pt x="150622" y="347090"/>
                  </a:lnTo>
                  <a:lnTo>
                    <a:pt x="162306" y="341883"/>
                  </a:lnTo>
                  <a:lnTo>
                    <a:pt x="157192" y="330278"/>
                  </a:lnTo>
                  <a:close/>
                </a:path>
                <a:path w="186690" h="402589">
                  <a:moveTo>
                    <a:pt x="186182" y="317500"/>
                  </a:moveTo>
                  <a:lnTo>
                    <a:pt x="157192" y="330278"/>
                  </a:lnTo>
                  <a:lnTo>
                    <a:pt x="162306" y="341883"/>
                  </a:lnTo>
                  <a:lnTo>
                    <a:pt x="150622" y="347090"/>
                  </a:lnTo>
                  <a:lnTo>
                    <a:pt x="184724" y="347090"/>
                  </a:lnTo>
                  <a:lnTo>
                    <a:pt x="186182" y="317500"/>
                  </a:lnTo>
                  <a:close/>
                </a:path>
                <a:path w="186690" h="402589">
                  <a:moveTo>
                    <a:pt x="11684" y="0"/>
                  </a:moveTo>
                  <a:lnTo>
                    <a:pt x="0" y="5079"/>
                  </a:lnTo>
                  <a:lnTo>
                    <a:pt x="145489" y="335437"/>
                  </a:lnTo>
                  <a:lnTo>
                    <a:pt x="157192" y="330278"/>
                  </a:lnTo>
                  <a:lnTo>
                    <a:pt x="11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58050" y="4046537"/>
              <a:ext cx="650875" cy="424180"/>
            </a:xfrm>
            <a:custGeom>
              <a:avLst/>
              <a:gdLst/>
              <a:ahLst/>
              <a:cxnLst/>
              <a:rect l="l" t="t" r="r" b="b"/>
              <a:pathLst>
                <a:path w="650875" h="424179">
                  <a:moveTo>
                    <a:pt x="0" y="423862"/>
                  </a:moveTo>
                  <a:lnTo>
                    <a:pt x="650875" y="423862"/>
                  </a:lnTo>
                  <a:lnTo>
                    <a:pt x="650875" y="0"/>
                  </a:lnTo>
                  <a:lnTo>
                    <a:pt x="0" y="0"/>
                  </a:lnTo>
                  <a:lnTo>
                    <a:pt x="0" y="423862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883275" y="4346702"/>
              <a:ext cx="913130" cy="76200"/>
            </a:xfrm>
            <a:custGeom>
              <a:avLst/>
              <a:gdLst/>
              <a:ahLst/>
              <a:cxnLst/>
              <a:rect l="l" t="t" r="r" b="b"/>
              <a:pathLst>
                <a:path w="913128" h="76200">
                  <a:moveTo>
                    <a:pt x="900261" y="31750"/>
                  </a:moveTo>
                  <a:lnTo>
                    <a:pt x="849249" y="31750"/>
                  </a:lnTo>
                  <a:lnTo>
                    <a:pt x="849376" y="44450"/>
                  </a:lnTo>
                  <a:lnTo>
                    <a:pt x="836623" y="44470"/>
                  </a:lnTo>
                  <a:lnTo>
                    <a:pt x="836676" y="76200"/>
                  </a:lnTo>
                  <a:lnTo>
                    <a:pt x="912749" y="37973"/>
                  </a:lnTo>
                  <a:lnTo>
                    <a:pt x="900261" y="31750"/>
                  </a:lnTo>
                  <a:close/>
                </a:path>
                <a:path w="913128" h="76200">
                  <a:moveTo>
                    <a:pt x="836601" y="31770"/>
                  </a:moveTo>
                  <a:lnTo>
                    <a:pt x="0" y="33147"/>
                  </a:lnTo>
                  <a:lnTo>
                    <a:pt x="0" y="45847"/>
                  </a:lnTo>
                  <a:lnTo>
                    <a:pt x="836623" y="44470"/>
                  </a:lnTo>
                  <a:lnTo>
                    <a:pt x="836601" y="31770"/>
                  </a:lnTo>
                  <a:close/>
                </a:path>
                <a:path w="913128" h="76200">
                  <a:moveTo>
                    <a:pt x="849249" y="31750"/>
                  </a:moveTo>
                  <a:lnTo>
                    <a:pt x="836601" y="31770"/>
                  </a:lnTo>
                  <a:lnTo>
                    <a:pt x="836623" y="44470"/>
                  </a:lnTo>
                  <a:lnTo>
                    <a:pt x="849376" y="44450"/>
                  </a:lnTo>
                  <a:lnTo>
                    <a:pt x="849249" y="31750"/>
                  </a:lnTo>
                  <a:close/>
                </a:path>
                <a:path w="913128" h="76200">
                  <a:moveTo>
                    <a:pt x="836549" y="0"/>
                  </a:moveTo>
                  <a:lnTo>
                    <a:pt x="836601" y="31770"/>
                  </a:lnTo>
                  <a:lnTo>
                    <a:pt x="900261" y="31750"/>
                  </a:lnTo>
                  <a:lnTo>
                    <a:pt x="836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5847079" y="4072890"/>
            <a:ext cx="78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Zag-</a:t>
            </a:r>
            <a:r>
              <a:rPr sz="1800" b="1" spc="-25">
                <a:latin typeface="Times New Roman"/>
                <a:cs typeface="Times New Roman"/>
              </a:rPr>
              <a:t>Sol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456433" y="6079845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25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819782" y="6090817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25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5854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Splay</a:t>
            </a:r>
            <a:r>
              <a:rPr sz="3600" spc="-114"/>
              <a:t> </a:t>
            </a:r>
            <a:r>
              <a:rPr sz="3600"/>
              <a:t>Ağaçları:</a:t>
            </a:r>
            <a:r>
              <a:rPr sz="3600" spc="-105"/>
              <a:t> </a:t>
            </a:r>
            <a:r>
              <a:rPr sz="3600" spc="-25"/>
              <a:t>Zig-</a:t>
            </a:r>
            <a:r>
              <a:rPr sz="3600"/>
              <a:t>Zag</a:t>
            </a:r>
            <a:r>
              <a:rPr sz="3600" spc="-80"/>
              <a:t> </a:t>
            </a:r>
            <a:r>
              <a:rPr sz="3600" spc="-10"/>
              <a:t>durumu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8540" y="1656558"/>
            <a:ext cx="7722234" cy="21596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10">
                <a:latin typeface="Calibri"/>
                <a:cs typeface="Calibri"/>
              </a:rPr>
              <a:t>Zig-</a:t>
            </a:r>
            <a:r>
              <a:rPr sz="2000">
                <a:latin typeface="Calibri"/>
                <a:cs typeface="Calibri"/>
              </a:rPr>
              <a:t>zag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durumunda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X,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nin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çocuğu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G'de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atası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olduğu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durumdur.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5496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10">
                <a:latin typeface="Calibri"/>
                <a:cs typeface="Calibri"/>
              </a:rPr>
              <a:t>“Zig-</a:t>
            </a:r>
            <a:r>
              <a:rPr sz="2000">
                <a:latin typeface="Calibri"/>
                <a:cs typeface="Calibri"/>
              </a:rPr>
              <a:t>Zag”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durumu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farklı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türde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tane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dönme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işlemi </a:t>
            </a:r>
            <a:r>
              <a:rPr sz="2000" spc="-10">
                <a:latin typeface="Calibri"/>
                <a:cs typeface="Calibri"/>
              </a:rPr>
              <a:t>içerir.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Örneğin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erişilen elemanın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12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olduğu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düşünülürse.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  <a:tabLst>
                <a:tab pos="65214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10">
                <a:latin typeface="Calibri"/>
                <a:cs typeface="Calibri"/>
              </a:rPr>
              <a:t>“zig-</a:t>
            </a:r>
            <a:r>
              <a:rPr sz="2000">
                <a:latin typeface="Calibri"/>
                <a:cs typeface="Calibri"/>
              </a:rPr>
              <a:t>zag”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işlemi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ile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birlikte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12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köke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taşınmış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oldu.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  <a:tabLst>
                <a:tab pos="65214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AVL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ağacındaki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LR</a:t>
            </a:r>
            <a:r>
              <a:rPr sz="2000" spc="-7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dengesizliği</a:t>
            </a:r>
            <a:r>
              <a:rPr sz="2000">
                <a:latin typeface="Calibri"/>
                <a:cs typeface="Calibri"/>
              </a:rPr>
              <a:t>ni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düzeltmek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için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kullanılan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işlemler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  <a:p>
            <a:pPr marL="652145">
              <a:lnSpc>
                <a:spcPct val="100000"/>
              </a:lnSpc>
            </a:pPr>
            <a:r>
              <a:rPr sz="2000" spc="-20">
                <a:latin typeface="Calibri"/>
                <a:cs typeface="Calibri"/>
              </a:rPr>
              <a:t>aynıdır.(önce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dönme,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daha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sonra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dönme)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63" y="3973131"/>
            <a:ext cx="3672204" cy="21022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19045" y="3961587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2214" y="456940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5972" y="455536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8213" y="5189931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1398" y="517105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8188" y="577301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1641" y="575320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5655" y="4073779"/>
            <a:ext cx="78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Zag-</a:t>
            </a:r>
            <a:r>
              <a:rPr sz="1800" b="1" spc="-25">
                <a:latin typeface="Times New Roman"/>
                <a:cs typeface="Times New Roman"/>
              </a:rPr>
              <a:t>Sol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2708" y="518871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1411" y="4617211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sz="1800" spc="-25">
                <a:latin typeface="Times New Roman"/>
                <a:cs typeface="Times New Roman"/>
              </a:rPr>
              <a:t>12</a:t>
            </a:r>
            <a:r>
              <a:rPr sz="1800">
                <a:latin typeface="Times New Roman"/>
                <a:cs typeface="Times New Roman"/>
              </a:rPr>
              <a:t>	</a:t>
            </a: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9277" y="5690412"/>
            <a:ext cx="795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1800" spc="-50">
                <a:latin typeface="Times New Roman"/>
                <a:cs typeface="Times New Roman"/>
              </a:rPr>
              <a:t>3</a:t>
            </a:r>
            <a:r>
              <a:rPr sz="1800">
                <a:latin typeface="Times New Roman"/>
                <a:cs typeface="Times New Roman"/>
              </a:rPr>
              <a:t>	</a:t>
            </a:r>
            <a:r>
              <a:rPr sz="1800" spc="-2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1782" y="519937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49401" y="4624768"/>
            <a:ext cx="464820" cy="290830"/>
            <a:chOff x="7149401" y="4624768"/>
            <a:chExt cx="464820" cy="290830"/>
          </a:xfrm>
        </p:grpSpPr>
        <p:sp>
          <p:nvSpPr>
            <p:cNvPr id="18" name="object 18"/>
            <p:cNvSpPr/>
            <p:nvPr/>
          </p:nvSpPr>
          <p:spPr>
            <a:xfrm>
              <a:off x="7154164" y="4629530"/>
              <a:ext cx="455295" cy="281305"/>
            </a:xfrm>
            <a:custGeom>
              <a:avLst/>
              <a:gdLst/>
              <a:ahLst/>
              <a:cxnLst/>
              <a:rect l="l" t="t" r="r" b="b"/>
              <a:pathLst>
                <a:path w="455295" h="281304">
                  <a:moveTo>
                    <a:pt x="227456" y="0"/>
                  </a:moveTo>
                  <a:lnTo>
                    <a:pt x="166996" y="5016"/>
                  </a:lnTo>
                  <a:lnTo>
                    <a:pt x="112663" y="19177"/>
                  </a:lnTo>
                  <a:lnTo>
                    <a:pt x="66627" y="41148"/>
                  </a:lnTo>
                  <a:lnTo>
                    <a:pt x="31058" y="69596"/>
                  </a:lnTo>
                  <a:lnTo>
                    <a:pt x="8126" y="103187"/>
                  </a:lnTo>
                  <a:lnTo>
                    <a:pt x="0" y="140589"/>
                  </a:lnTo>
                  <a:lnTo>
                    <a:pt x="8126" y="177936"/>
                  </a:lnTo>
                  <a:lnTo>
                    <a:pt x="31058" y="211492"/>
                  </a:lnTo>
                  <a:lnTo>
                    <a:pt x="66627" y="239918"/>
                  </a:lnTo>
                  <a:lnTo>
                    <a:pt x="112663" y="261878"/>
                  </a:lnTo>
                  <a:lnTo>
                    <a:pt x="166996" y="276035"/>
                  </a:lnTo>
                  <a:lnTo>
                    <a:pt x="227456" y="281051"/>
                  </a:lnTo>
                  <a:lnTo>
                    <a:pt x="287961" y="276035"/>
                  </a:lnTo>
                  <a:lnTo>
                    <a:pt x="342307" y="261878"/>
                  </a:lnTo>
                  <a:lnTo>
                    <a:pt x="388334" y="239918"/>
                  </a:lnTo>
                  <a:lnTo>
                    <a:pt x="423883" y="211492"/>
                  </a:lnTo>
                  <a:lnTo>
                    <a:pt x="446796" y="177936"/>
                  </a:lnTo>
                  <a:lnTo>
                    <a:pt x="454913" y="140589"/>
                  </a:lnTo>
                  <a:lnTo>
                    <a:pt x="446796" y="103187"/>
                  </a:lnTo>
                  <a:lnTo>
                    <a:pt x="423883" y="69596"/>
                  </a:lnTo>
                  <a:lnTo>
                    <a:pt x="388334" y="41148"/>
                  </a:lnTo>
                  <a:lnTo>
                    <a:pt x="342307" y="19177"/>
                  </a:lnTo>
                  <a:lnTo>
                    <a:pt x="287961" y="5016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4164" y="4629530"/>
              <a:ext cx="455295" cy="281305"/>
            </a:xfrm>
            <a:custGeom>
              <a:avLst/>
              <a:gdLst/>
              <a:ahLst/>
              <a:cxnLst/>
              <a:rect l="l" t="t" r="r" b="b"/>
              <a:pathLst>
                <a:path w="455295" h="281304">
                  <a:moveTo>
                    <a:pt x="0" y="140589"/>
                  </a:moveTo>
                  <a:lnTo>
                    <a:pt x="8126" y="103187"/>
                  </a:lnTo>
                  <a:lnTo>
                    <a:pt x="31058" y="69596"/>
                  </a:lnTo>
                  <a:lnTo>
                    <a:pt x="66627" y="41148"/>
                  </a:lnTo>
                  <a:lnTo>
                    <a:pt x="112663" y="19177"/>
                  </a:lnTo>
                  <a:lnTo>
                    <a:pt x="166996" y="5016"/>
                  </a:lnTo>
                  <a:lnTo>
                    <a:pt x="227456" y="0"/>
                  </a:lnTo>
                  <a:lnTo>
                    <a:pt x="287961" y="5016"/>
                  </a:lnTo>
                  <a:lnTo>
                    <a:pt x="342307" y="19177"/>
                  </a:lnTo>
                  <a:lnTo>
                    <a:pt x="388334" y="41148"/>
                  </a:lnTo>
                  <a:lnTo>
                    <a:pt x="423883" y="69596"/>
                  </a:lnTo>
                  <a:lnTo>
                    <a:pt x="446796" y="103187"/>
                  </a:lnTo>
                  <a:lnTo>
                    <a:pt x="454913" y="140589"/>
                  </a:lnTo>
                  <a:lnTo>
                    <a:pt x="446796" y="177936"/>
                  </a:lnTo>
                  <a:lnTo>
                    <a:pt x="423883" y="211492"/>
                  </a:lnTo>
                  <a:lnTo>
                    <a:pt x="388334" y="239918"/>
                  </a:lnTo>
                  <a:lnTo>
                    <a:pt x="342307" y="261878"/>
                  </a:lnTo>
                  <a:lnTo>
                    <a:pt x="287961" y="276035"/>
                  </a:lnTo>
                  <a:lnTo>
                    <a:pt x="227456" y="281051"/>
                  </a:lnTo>
                  <a:lnTo>
                    <a:pt x="166996" y="276035"/>
                  </a:lnTo>
                  <a:lnTo>
                    <a:pt x="112663" y="261878"/>
                  </a:lnTo>
                  <a:lnTo>
                    <a:pt x="66627" y="239918"/>
                  </a:lnTo>
                  <a:lnTo>
                    <a:pt x="31058" y="211492"/>
                  </a:lnTo>
                  <a:lnTo>
                    <a:pt x="8126" y="177936"/>
                  </a:lnTo>
                  <a:lnTo>
                    <a:pt x="0" y="1405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56780" y="461352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13462" y="4596320"/>
            <a:ext cx="453390" cy="290830"/>
            <a:chOff x="6113462" y="4596320"/>
            <a:chExt cx="453390" cy="290830"/>
          </a:xfrm>
        </p:grpSpPr>
        <p:sp>
          <p:nvSpPr>
            <p:cNvPr id="22" name="object 22"/>
            <p:cNvSpPr/>
            <p:nvPr/>
          </p:nvSpPr>
          <p:spPr>
            <a:xfrm>
              <a:off x="6118225" y="4601083"/>
              <a:ext cx="443865" cy="281305"/>
            </a:xfrm>
            <a:custGeom>
              <a:avLst/>
              <a:gdLst/>
              <a:ahLst/>
              <a:cxnLst/>
              <a:rect l="l" t="t" r="r" b="b"/>
              <a:pathLst>
                <a:path w="443865" h="281304">
                  <a:moveTo>
                    <a:pt x="221869" y="0"/>
                  </a:moveTo>
                  <a:lnTo>
                    <a:pt x="162880" y="5025"/>
                  </a:lnTo>
                  <a:lnTo>
                    <a:pt x="109878" y="19205"/>
                  </a:lnTo>
                  <a:lnTo>
                    <a:pt x="64976" y="41195"/>
                  </a:lnTo>
                  <a:lnTo>
                    <a:pt x="30287" y="69652"/>
                  </a:lnTo>
                  <a:lnTo>
                    <a:pt x="7923" y="103231"/>
                  </a:lnTo>
                  <a:lnTo>
                    <a:pt x="0" y="140589"/>
                  </a:lnTo>
                  <a:lnTo>
                    <a:pt x="7923" y="177946"/>
                  </a:lnTo>
                  <a:lnTo>
                    <a:pt x="30287" y="211525"/>
                  </a:lnTo>
                  <a:lnTo>
                    <a:pt x="64976" y="239982"/>
                  </a:lnTo>
                  <a:lnTo>
                    <a:pt x="109878" y="261972"/>
                  </a:lnTo>
                  <a:lnTo>
                    <a:pt x="162880" y="276152"/>
                  </a:lnTo>
                  <a:lnTo>
                    <a:pt x="221869" y="281178"/>
                  </a:lnTo>
                  <a:lnTo>
                    <a:pt x="280857" y="276152"/>
                  </a:lnTo>
                  <a:lnTo>
                    <a:pt x="333859" y="261972"/>
                  </a:lnTo>
                  <a:lnTo>
                    <a:pt x="378761" y="239982"/>
                  </a:lnTo>
                  <a:lnTo>
                    <a:pt x="413450" y="211525"/>
                  </a:lnTo>
                  <a:lnTo>
                    <a:pt x="435814" y="177946"/>
                  </a:lnTo>
                  <a:lnTo>
                    <a:pt x="443738" y="140589"/>
                  </a:lnTo>
                  <a:lnTo>
                    <a:pt x="435814" y="103231"/>
                  </a:lnTo>
                  <a:lnTo>
                    <a:pt x="413450" y="69652"/>
                  </a:lnTo>
                  <a:lnTo>
                    <a:pt x="378761" y="41195"/>
                  </a:lnTo>
                  <a:lnTo>
                    <a:pt x="333859" y="19205"/>
                  </a:lnTo>
                  <a:lnTo>
                    <a:pt x="280857" y="5025"/>
                  </a:lnTo>
                  <a:lnTo>
                    <a:pt x="22186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18225" y="4601083"/>
              <a:ext cx="443865" cy="281305"/>
            </a:xfrm>
            <a:custGeom>
              <a:avLst/>
              <a:gdLst/>
              <a:ahLst/>
              <a:cxnLst/>
              <a:rect l="l" t="t" r="r" b="b"/>
              <a:pathLst>
                <a:path w="443865" h="281304">
                  <a:moveTo>
                    <a:pt x="0" y="140589"/>
                  </a:moveTo>
                  <a:lnTo>
                    <a:pt x="7923" y="103231"/>
                  </a:lnTo>
                  <a:lnTo>
                    <a:pt x="30287" y="69652"/>
                  </a:lnTo>
                  <a:lnTo>
                    <a:pt x="64976" y="41195"/>
                  </a:lnTo>
                  <a:lnTo>
                    <a:pt x="109878" y="19205"/>
                  </a:lnTo>
                  <a:lnTo>
                    <a:pt x="162880" y="5025"/>
                  </a:lnTo>
                  <a:lnTo>
                    <a:pt x="221869" y="0"/>
                  </a:lnTo>
                  <a:lnTo>
                    <a:pt x="280857" y="5025"/>
                  </a:lnTo>
                  <a:lnTo>
                    <a:pt x="333859" y="19205"/>
                  </a:lnTo>
                  <a:lnTo>
                    <a:pt x="378761" y="41195"/>
                  </a:lnTo>
                  <a:lnTo>
                    <a:pt x="413450" y="69652"/>
                  </a:lnTo>
                  <a:lnTo>
                    <a:pt x="435814" y="103231"/>
                  </a:lnTo>
                  <a:lnTo>
                    <a:pt x="443738" y="140589"/>
                  </a:lnTo>
                  <a:lnTo>
                    <a:pt x="435814" y="177946"/>
                  </a:lnTo>
                  <a:lnTo>
                    <a:pt x="413450" y="211525"/>
                  </a:lnTo>
                  <a:lnTo>
                    <a:pt x="378761" y="239982"/>
                  </a:lnTo>
                  <a:lnTo>
                    <a:pt x="333859" y="261972"/>
                  </a:lnTo>
                  <a:lnTo>
                    <a:pt x="280857" y="276152"/>
                  </a:lnTo>
                  <a:lnTo>
                    <a:pt x="221869" y="281178"/>
                  </a:lnTo>
                  <a:lnTo>
                    <a:pt x="162880" y="276152"/>
                  </a:lnTo>
                  <a:lnTo>
                    <a:pt x="109878" y="261972"/>
                  </a:lnTo>
                  <a:lnTo>
                    <a:pt x="64976" y="239982"/>
                  </a:lnTo>
                  <a:lnTo>
                    <a:pt x="30287" y="211525"/>
                  </a:lnTo>
                  <a:lnTo>
                    <a:pt x="7923" y="177946"/>
                  </a:lnTo>
                  <a:lnTo>
                    <a:pt x="0" y="1405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71005" y="458520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25499" y="5077650"/>
            <a:ext cx="464820" cy="290830"/>
            <a:chOff x="7425499" y="5077650"/>
            <a:chExt cx="464820" cy="290830"/>
          </a:xfrm>
        </p:grpSpPr>
        <p:sp>
          <p:nvSpPr>
            <p:cNvPr id="26" name="object 26"/>
            <p:cNvSpPr/>
            <p:nvPr/>
          </p:nvSpPr>
          <p:spPr>
            <a:xfrm>
              <a:off x="7430261" y="5082413"/>
              <a:ext cx="455295" cy="281305"/>
            </a:xfrm>
            <a:custGeom>
              <a:avLst/>
              <a:gdLst/>
              <a:ahLst/>
              <a:cxnLst/>
              <a:rect l="l" t="t" r="r" b="b"/>
              <a:pathLst>
                <a:path w="455295" h="281304">
                  <a:moveTo>
                    <a:pt x="227457" y="0"/>
                  </a:moveTo>
                  <a:lnTo>
                    <a:pt x="166952" y="5025"/>
                  </a:lnTo>
                  <a:lnTo>
                    <a:pt x="112606" y="19205"/>
                  </a:lnTo>
                  <a:lnTo>
                    <a:pt x="66579" y="41195"/>
                  </a:lnTo>
                  <a:lnTo>
                    <a:pt x="31030" y="69652"/>
                  </a:lnTo>
                  <a:lnTo>
                    <a:pt x="8117" y="103231"/>
                  </a:lnTo>
                  <a:lnTo>
                    <a:pt x="0" y="140588"/>
                  </a:lnTo>
                  <a:lnTo>
                    <a:pt x="8117" y="177946"/>
                  </a:lnTo>
                  <a:lnTo>
                    <a:pt x="31030" y="211525"/>
                  </a:lnTo>
                  <a:lnTo>
                    <a:pt x="66579" y="239982"/>
                  </a:lnTo>
                  <a:lnTo>
                    <a:pt x="112606" y="261972"/>
                  </a:lnTo>
                  <a:lnTo>
                    <a:pt x="166952" y="276152"/>
                  </a:lnTo>
                  <a:lnTo>
                    <a:pt x="227457" y="281178"/>
                  </a:lnTo>
                  <a:lnTo>
                    <a:pt x="287917" y="276152"/>
                  </a:lnTo>
                  <a:lnTo>
                    <a:pt x="342250" y="261972"/>
                  </a:lnTo>
                  <a:lnTo>
                    <a:pt x="388286" y="239982"/>
                  </a:lnTo>
                  <a:lnTo>
                    <a:pt x="423855" y="211525"/>
                  </a:lnTo>
                  <a:lnTo>
                    <a:pt x="446787" y="177946"/>
                  </a:lnTo>
                  <a:lnTo>
                    <a:pt x="454914" y="140588"/>
                  </a:lnTo>
                  <a:lnTo>
                    <a:pt x="446787" y="103231"/>
                  </a:lnTo>
                  <a:lnTo>
                    <a:pt x="423855" y="69652"/>
                  </a:lnTo>
                  <a:lnTo>
                    <a:pt x="388286" y="41195"/>
                  </a:lnTo>
                  <a:lnTo>
                    <a:pt x="342250" y="19205"/>
                  </a:lnTo>
                  <a:lnTo>
                    <a:pt x="287917" y="5025"/>
                  </a:lnTo>
                  <a:lnTo>
                    <a:pt x="22745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30261" y="5082413"/>
              <a:ext cx="455295" cy="281305"/>
            </a:xfrm>
            <a:custGeom>
              <a:avLst/>
              <a:gdLst/>
              <a:ahLst/>
              <a:cxnLst/>
              <a:rect l="l" t="t" r="r" b="b"/>
              <a:pathLst>
                <a:path w="455295" h="281304">
                  <a:moveTo>
                    <a:pt x="0" y="140588"/>
                  </a:moveTo>
                  <a:lnTo>
                    <a:pt x="8117" y="103231"/>
                  </a:lnTo>
                  <a:lnTo>
                    <a:pt x="31030" y="69652"/>
                  </a:lnTo>
                  <a:lnTo>
                    <a:pt x="66579" y="41195"/>
                  </a:lnTo>
                  <a:lnTo>
                    <a:pt x="112606" y="19205"/>
                  </a:lnTo>
                  <a:lnTo>
                    <a:pt x="166952" y="5025"/>
                  </a:lnTo>
                  <a:lnTo>
                    <a:pt x="227457" y="0"/>
                  </a:lnTo>
                  <a:lnTo>
                    <a:pt x="287917" y="5025"/>
                  </a:lnTo>
                  <a:lnTo>
                    <a:pt x="342250" y="19205"/>
                  </a:lnTo>
                  <a:lnTo>
                    <a:pt x="388286" y="41195"/>
                  </a:lnTo>
                  <a:lnTo>
                    <a:pt x="423855" y="69652"/>
                  </a:lnTo>
                  <a:lnTo>
                    <a:pt x="446787" y="103231"/>
                  </a:lnTo>
                  <a:lnTo>
                    <a:pt x="454914" y="140588"/>
                  </a:lnTo>
                  <a:lnTo>
                    <a:pt x="446787" y="177946"/>
                  </a:lnTo>
                  <a:lnTo>
                    <a:pt x="423855" y="211525"/>
                  </a:lnTo>
                  <a:lnTo>
                    <a:pt x="388286" y="239982"/>
                  </a:lnTo>
                  <a:lnTo>
                    <a:pt x="342250" y="261972"/>
                  </a:lnTo>
                  <a:lnTo>
                    <a:pt x="287917" y="276152"/>
                  </a:lnTo>
                  <a:lnTo>
                    <a:pt x="227457" y="281178"/>
                  </a:lnTo>
                  <a:lnTo>
                    <a:pt x="166952" y="276152"/>
                  </a:lnTo>
                  <a:lnTo>
                    <a:pt x="112606" y="261972"/>
                  </a:lnTo>
                  <a:lnTo>
                    <a:pt x="66579" y="239982"/>
                  </a:lnTo>
                  <a:lnTo>
                    <a:pt x="31030" y="211525"/>
                  </a:lnTo>
                  <a:lnTo>
                    <a:pt x="8117" y="177946"/>
                  </a:lnTo>
                  <a:lnTo>
                    <a:pt x="0" y="1405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532623" y="506653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776404" y="4012882"/>
            <a:ext cx="1365885" cy="1375410"/>
            <a:chOff x="5776404" y="4012882"/>
            <a:chExt cx="1365885" cy="1375410"/>
          </a:xfrm>
        </p:grpSpPr>
        <p:sp>
          <p:nvSpPr>
            <p:cNvPr id="30" name="object 30"/>
            <p:cNvSpPr/>
            <p:nvPr/>
          </p:nvSpPr>
          <p:spPr>
            <a:xfrm>
              <a:off x="5781166" y="5102352"/>
              <a:ext cx="445770" cy="281305"/>
            </a:xfrm>
            <a:custGeom>
              <a:avLst/>
              <a:gdLst/>
              <a:ahLst/>
              <a:cxnLst/>
              <a:rect l="l" t="t" r="r" b="b"/>
              <a:pathLst>
                <a:path w="445770" h="281304">
                  <a:moveTo>
                    <a:pt x="222631" y="0"/>
                  </a:moveTo>
                  <a:lnTo>
                    <a:pt x="163453" y="5015"/>
                  </a:lnTo>
                  <a:lnTo>
                    <a:pt x="110273" y="19172"/>
                  </a:lnTo>
                  <a:lnTo>
                    <a:pt x="65214" y="41132"/>
                  </a:lnTo>
                  <a:lnTo>
                    <a:pt x="30400" y="69558"/>
                  </a:lnTo>
                  <a:lnTo>
                    <a:pt x="7953" y="103114"/>
                  </a:lnTo>
                  <a:lnTo>
                    <a:pt x="0" y="140462"/>
                  </a:lnTo>
                  <a:lnTo>
                    <a:pt x="7953" y="177863"/>
                  </a:lnTo>
                  <a:lnTo>
                    <a:pt x="30400" y="211455"/>
                  </a:lnTo>
                  <a:lnTo>
                    <a:pt x="65214" y="239903"/>
                  </a:lnTo>
                  <a:lnTo>
                    <a:pt x="110273" y="261874"/>
                  </a:lnTo>
                  <a:lnTo>
                    <a:pt x="163453" y="276034"/>
                  </a:lnTo>
                  <a:lnTo>
                    <a:pt x="222631" y="281051"/>
                  </a:lnTo>
                  <a:lnTo>
                    <a:pt x="281808" y="276034"/>
                  </a:lnTo>
                  <a:lnTo>
                    <a:pt x="334988" y="261874"/>
                  </a:lnTo>
                  <a:lnTo>
                    <a:pt x="380047" y="239903"/>
                  </a:lnTo>
                  <a:lnTo>
                    <a:pt x="414861" y="211455"/>
                  </a:lnTo>
                  <a:lnTo>
                    <a:pt x="437308" y="177863"/>
                  </a:lnTo>
                  <a:lnTo>
                    <a:pt x="445262" y="140462"/>
                  </a:lnTo>
                  <a:lnTo>
                    <a:pt x="437308" y="103114"/>
                  </a:lnTo>
                  <a:lnTo>
                    <a:pt x="414861" y="69558"/>
                  </a:lnTo>
                  <a:lnTo>
                    <a:pt x="380047" y="41132"/>
                  </a:lnTo>
                  <a:lnTo>
                    <a:pt x="334988" y="19172"/>
                  </a:lnTo>
                  <a:lnTo>
                    <a:pt x="281808" y="5015"/>
                  </a:lnTo>
                  <a:lnTo>
                    <a:pt x="2226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81166" y="5102352"/>
              <a:ext cx="445770" cy="281305"/>
            </a:xfrm>
            <a:custGeom>
              <a:avLst/>
              <a:gdLst/>
              <a:ahLst/>
              <a:cxnLst/>
              <a:rect l="l" t="t" r="r" b="b"/>
              <a:pathLst>
                <a:path w="445770" h="281304">
                  <a:moveTo>
                    <a:pt x="0" y="140462"/>
                  </a:moveTo>
                  <a:lnTo>
                    <a:pt x="7953" y="103114"/>
                  </a:lnTo>
                  <a:lnTo>
                    <a:pt x="30400" y="69558"/>
                  </a:lnTo>
                  <a:lnTo>
                    <a:pt x="65214" y="41132"/>
                  </a:lnTo>
                  <a:lnTo>
                    <a:pt x="110273" y="19172"/>
                  </a:lnTo>
                  <a:lnTo>
                    <a:pt x="163453" y="5015"/>
                  </a:lnTo>
                  <a:lnTo>
                    <a:pt x="222631" y="0"/>
                  </a:lnTo>
                  <a:lnTo>
                    <a:pt x="281808" y="5015"/>
                  </a:lnTo>
                  <a:lnTo>
                    <a:pt x="334988" y="19172"/>
                  </a:lnTo>
                  <a:lnTo>
                    <a:pt x="380047" y="41132"/>
                  </a:lnTo>
                  <a:lnTo>
                    <a:pt x="414861" y="69558"/>
                  </a:lnTo>
                  <a:lnTo>
                    <a:pt x="437308" y="103114"/>
                  </a:lnTo>
                  <a:lnTo>
                    <a:pt x="445262" y="140462"/>
                  </a:lnTo>
                  <a:lnTo>
                    <a:pt x="437308" y="177863"/>
                  </a:lnTo>
                  <a:lnTo>
                    <a:pt x="414861" y="211455"/>
                  </a:lnTo>
                  <a:lnTo>
                    <a:pt x="380047" y="239903"/>
                  </a:lnTo>
                  <a:lnTo>
                    <a:pt x="334988" y="261874"/>
                  </a:lnTo>
                  <a:lnTo>
                    <a:pt x="281808" y="276034"/>
                  </a:lnTo>
                  <a:lnTo>
                    <a:pt x="222631" y="281051"/>
                  </a:lnTo>
                  <a:lnTo>
                    <a:pt x="163453" y="276034"/>
                  </a:lnTo>
                  <a:lnTo>
                    <a:pt x="110273" y="261874"/>
                  </a:lnTo>
                  <a:lnTo>
                    <a:pt x="65214" y="239903"/>
                  </a:lnTo>
                  <a:lnTo>
                    <a:pt x="30400" y="211455"/>
                  </a:lnTo>
                  <a:lnTo>
                    <a:pt x="7953" y="177863"/>
                  </a:lnTo>
                  <a:lnTo>
                    <a:pt x="0" y="1404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93788" y="4017645"/>
              <a:ext cx="443865" cy="282575"/>
            </a:xfrm>
            <a:custGeom>
              <a:avLst/>
              <a:gdLst/>
              <a:ahLst/>
              <a:cxnLst/>
              <a:rect l="l" t="t" r="r" b="b"/>
              <a:pathLst>
                <a:path w="443865" h="282575">
                  <a:moveTo>
                    <a:pt x="221868" y="0"/>
                  </a:moveTo>
                  <a:lnTo>
                    <a:pt x="162880" y="5045"/>
                  </a:lnTo>
                  <a:lnTo>
                    <a:pt x="109878" y="19285"/>
                  </a:lnTo>
                  <a:lnTo>
                    <a:pt x="64976" y="41370"/>
                  </a:lnTo>
                  <a:lnTo>
                    <a:pt x="30287" y="69953"/>
                  </a:lnTo>
                  <a:lnTo>
                    <a:pt x="7923" y="103687"/>
                  </a:lnTo>
                  <a:lnTo>
                    <a:pt x="0" y="141223"/>
                  </a:lnTo>
                  <a:lnTo>
                    <a:pt x="7923" y="178760"/>
                  </a:lnTo>
                  <a:lnTo>
                    <a:pt x="30287" y="212494"/>
                  </a:lnTo>
                  <a:lnTo>
                    <a:pt x="64976" y="241077"/>
                  </a:lnTo>
                  <a:lnTo>
                    <a:pt x="109878" y="263162"/>
                  </a:lnTo>
                  <a:lnTo>
                    <a:pt x="162880" y="277402"/>
                  </a:lnTo>
                  <a:lnTo>
                    <a:pt x="221868" y="282447"/>
                  </a:lnTo>
                  <a:lnTo>
                    <a:pt x="280857" y="277402"/>
                  </a:lnTo>
                  <a:lnTo>
                    <a:pt x="333859" y="263162"/>
                  </a:lnTo>
                  <a:lnTo>
                    <a:pt x="378761" y="241077"/>
                  </a:lnTo>
                  <a:lnTo>
                    <a:pt x="413450" y="212494"/>
                  </a:lnTo>
                  <a:lnTo>
                    <a:pt x="435814" y="178760"/>
                  </a:lnTo>
                  <a:lnTo>
                    <a:pt x="443737" y="141223"/>
                  </a:lnTo>
                  <a:lnTo>
                    <a:pt x="435814" y="103687"/>
                  </a:lnTo>
                  <a:lnTo>
                    <a:pt x="413450" y="69953"/>
                  </a:lnTo>
                  <a:lnTo>
                    <a:pt x="378761" y="41370"/>
                  </a:lnTo>
                  <a:lnTo>
                    <a:pt x="333859" y="19285"/>
                  </a:lnTo>
                  <a:lnTo>
                    <a:pt x="280857" y="5045"/>
                  </a:lnTo>
                  <a:lnTo>
                    <a:pt x="22186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93788" y="4017645"/>
              <a:ext cx="443865" cy="282575"/>
            </a:xfrm>
            <a:custGeom>
              <a:avLst/>
              <a:gdLst/>
              <a:ahLst/>
              <a:cxnLst/>
              <a:rect l="l" t="t" r="r" b="b"/>
              <a:pathLst>
                <a:path w="443865" h="282575">
                  <a:moveTo>
                    <a:pt x="0" y="141223"/>
                  </a:moveTo>
                  <a:lnTo>
                    <a:pt x="7923" y="103687"/>
                  </a:lnTo>
                  <a:lnTo>
                    <a:pt x="30287" y="69953"/>
                  </a:lnTo>
                  <a:lnTo>
                    <a:pt x="64976" y="41370"/>
                  </a:lnTo>
                  <a:lnTo>
                    <a:pt x="109878" y="19285"/>
                  </a:lnTo>
                  <a:lnTo>
                    <a:pt x="162880" y="5045"/>
                  </a:lnTo>
                  <a:lnTo>
                    <a:pt x="221868" y="0"/>
                  </a:lnTo>
                  <a:lnTo>
                    <a:pt x="280857" y="5045"/>
                  </a:lnTo>
                  <a:lnTo>
                    <a:pt x="333859" y="19285"/>
                  </a:lnTo>
                  <a:lnTo>
                    <a:pt x="378761" y="41370"/>
                  </a:lnTo>
                  <a:lnTo>
                    <a:pt x="413450" y="69953"/>
                  </a:lnTo>
                  <a:lnTo>
                    <a:pt x="435814" y="103687"/>
                  </a:lnTo>
                  <a:lnTo>
                    <a:pt x="443737" y="141223"/>
                  </a:lnTo>
                  <a:lnTo>
                    <a:pt x="435814" y="178760"/>
                  </a:lnTo>
                  <a:lnTo>
                    <a:pt x="413450" y="212494"/>
                  </a:lnTo>
                  <a:lnTo>
                    <a:pt x="378761" y="241077"/>
                  </a:lnTo>
                  <a:lnTo>
                    <a:pt x="333859" y="263162"/>
                  </a:lnTo>
                  <a:lnTo>
                    <a:pt x="280857" y="277402"/>
                  </a:lnTo>
                  <a:lnTo>
                    <a:pt x="221868" y="282447"/>
                  </a:lnTo>
                  <a:lnTo>
                    <a:pt x="162880" y="277402"/>
                  </a:lnTo>
                  <a:lnTo>
                    <a:pt x="109878" y="263162"/>
                  </a:lnTo>
                  <a:lnTo>
                    <a:pt x="64976" y="241077"/>
                  </a:lnTo>
                  <a:lnTo>
                    <a:pt x="30287" y="212494"/>
                  </a:lnTo>
                  <a:lnTo>
                    <a:pt x="7923" y="178760"/>
                  </a:lnTo>
                  <a:lnTo>
                    <a:pt x="0" y="1412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90181" y="400215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50279" y="4861686"/>
            <a:ext cx="779145" cy="528320"/>
            <a:chOff x="6050279" y="4861686"/>
            <a:chExt cx="779145" cy="528320"/>
          </a:xfrm>
        </p:grpSpPr>
        <p:pic>
          <p:nvPicPr>
            <p:cNvPr id="36" name="object 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377685" y="4863210"/>
              <a:ext cx="149606" cy="2334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050279" y="4861686"/>
              <a:ext cx="163322" cy="24345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380352" y="5102351"/>
              <a:ext cx="443865" cy="282575"/>
            </a:xfrm>
            <a:custGeom>
              <a:avLst/>
              <a:gdLst/>
              <a:ahLst/>
              <a:cxnLst/>
              <a:rect l="l" t="t" r="r" b="b"/>
              <a:pathLst>
                <a:path w="443865" h="282575">
                  <a:moveTo>
                    <a:pt x="221869" y="0"/>
                  </a:moveTo>
                  <a:lnTo>
                    <a:pt x="162880" y="5045"/>
                  </a:lnTo>
                  <a:lnTo>
                    <a:pt x="109878" y="19285"/>
                  </a:lnTo>
                  <a:lnTo>
                    <a:pt x="64976" y="41370"/>
                  </a:lnTo>
                  <a:lnTo>
                    <a:pt x="30287" y="69953"/>
                  </a:lnTo>
                  <a:lnTo>
                    <a:pt x="7923" y="103687"/>
                  </a:lnTo>
                  <a:lnTo>
                    <a:pt x="0" y="141224"/>
                  </a:lnTo>
                  <a:lnTo>
                    <a:pt x="7923" y="178760"/>
                  </a:lnTo>
                  <a:lnTo>
                    <a:pt x="30287" y="212494"/>
                  </a:lnTo>
                  <a:lnTo>
                    <a:pt x="64976" y="241077"/>
                  </a:lnTo>
                  <a:lnTo>
                    <a:pt x="109878" y="263162"/>
                  </a:lnTo>
                  <a:lnTo>
                    <a:pt x="162880" y="277402"/>
                  </a:lnTo>
                  <a:lnTo>
                    <a:pt x="221869" y="282448"/>
                  </a:lnTo>
                  <a:lnTo>
                    <a:pt x="280857" y="277402"/>
                  </a:lnTo>
                  <a:lnTo>
                    <a:pt x="333859" y="263162"/>
                  </a:lnTo>
                  <a:lnTo>
                    <a:pt x="378761" y="241077"/>
                  </a:lnTo>
                  <a:lnTo>
                    <a:pt x="413450" y="212494"/>
                  </a:lnTo>
                  <a:lnTo>
                    <a:pt x="435814" y="178760"/>
                  </a:lnTo>
                  <a:lnTo>
                    <a:pt x="443738" y="141224"/>
                  </a:lnTo>
                  <a:lnTo>
                    <a:pt x="435814" y="103687"/>
                  </a:lnTo>
                  <a:lnTo>
                    <a:pt x="413450" y="69953"/>
                  </a:lnTo>
                  <a:lnTo>
                    <a:pt x="378761" y="41370"/>
                  </a:lnTo>
                  <a:lnTo>
                    <a:pt x="333859" y="19285"/>
                  </a:lnTo>
                  <a:lnTo>
                    <a:pt x="280857" y="5045"/>
                  </a:lnTo>
                  <a:lnTo>
                    <a:pt x="22186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80352" y="5102351"/>
              <a:ext cx="443865" cy="282575"/>
            </a:xfrm>
            <a:custGeom>
              <a:avLst/>
              <a:gdLst/>
              <a:ahLst/>
              <a:cxnLst/>
              <a:rect l="l" t="t" r="r" b="b"/>
              <a:pathLst>
                <a:path w="443865" h="282575">
                  <a:moveTo>
                    <a:pt x="0" y="141224"/>
                  </a:moveTo>
                  <a:lnTo>
                    <a:pt x="7923" y="103687"/>
                  </a:lnTo>
                  <a:lnTo>
                    <a:pt x="30287" y="69953"/>
                  </a:lnTo>
                  <a:lnTo>
                    <a:pt x="64976" y="41370"/>
                  </a:lnTo>
                  <a:lnTo>
                    <a:pt x="109878" y="19285"/>
                  </a:lnTo>
                  <a:lnTo>
                    <a:pt x="162880" y="5045"/>
                  </a:lnTo>
                  <a:lnTo>
                    <a:pt x="221869" y="0"/>
                  </a:lnTo>
                  <a:lnTo>
                    <a:pt x="280857" y="5045"/>
                  </a:lnTo>
                  <a:lnTo>
                    <a:pt x="333859" y="19285"/>
                  </a:lnTo>
                  <a:lnTo>
                    <a:pt x="378761" y="41370"/>
                  </a:lnTo>
                  <a:lnTo>
                    <a:pt x="413450" y="69953"/>
                  </a:lnTo>
                  <a:lnTo>
                    <a:pt x="435814" y="103687"/>
                  </a:lnTo>
                  <a:lnTo>
                    <a:pt x="443738" y="141224"/>
                  </a:lnTo>
                  <a:lnTo>
                    <a:pt x="435814" y="178760"/>
                  </a:lnTo>
                  <a:lnTo>
                    <a:pt x="413450" y="212494"/>
                  </a:lnTo>
                  <a:lnTo>
                    <a:pt x="378761" y="241077"/>
                  </a:lnTo>
                  <a:lnTo>
                    <a:pt x="333859" y="263162"/>
                  </a:lnTo>
                  <a:lnTo>
                    <a:pt x="280857" y="277402"/>
                  </a:lnTo>
                  <a:lnTo>
                    <a:pt x="221869" y="282448"/>
                  </a:lnTo>
                  <a:lnTo>
                    <a:pt x="162880" y="277402"/>
                  </a:lnTo>
                  <a:lnTo>
                    <a:pt x="109878" y="263162"/>
                  </a:lnTo>
                  <a:lnTo>
                    <a:pt x="64976" y="241077"/>
                  </a:lnTo>
                  <a:lnTo>
                    <a:pt x="30287" y="212494"/>
                  </a:lnTo>
                  <a:lnTo>
                    <a:pt x="7923" y="178760"/>
                  </a:lnTo>
                  <a:lnTo>
                    <a:pt x="0" y="141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35217" y="5087239"/>
            <a:ext cx="795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1800" spc="-50">
                <a:latin typeface="Times New Roman"/>
                <a:cs typeface="Times New Roman"/>
              </a:rPr>
              <a:t>3</a:t>
            </a:r>
            <a:r>
              <a:rPr sz="1800">
                <a:latin typeface="Times New Roman"/>
                <a:cs typeface="Times New Roman"/>
              </a:rPr>
              <a:t>	</a:t>
            </a:r>
            <a:r>
              <a:rPr sz="1800" spc="-2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879018" y="5090477"/>
            <a:ext cx="453390" cy="292100"/>
            <a:chOff x="6879018" y="5090477"/>
            <a:chExt cx="453390" cy="292100"/>
          </a:xfrm>
        </p:grpSpPr>
        <p:sp>
          <p:nvSpPr>
            <p:cNvPr id="42" name="object 42"/>
            <p:cNvSpPr/>
            <p:nvPr/>
          </p:nvSpPr>
          <p:spPr>
            <a:xfrm>
              <a:off x="6883781" y="5095240"/>
              <a:ext cx="443865" cy="282575"/>
            </a:xfrm>
            <a:custGeom>
              <a:avLst/>
              <a:gdLst/>
              <a:ahLst/>
              <a:cxnLst/>
              <a:rect l="l" t="t" r="r" b="b"/>
              <a:pathLst>
                <a:path w="443865" h="282575">
                  <a:moveTo>
                    <a:pt x="221869" y="0"/>
                  </a:moveTo>
                  <a:lnTo>
                    <a:pt x="162880" y="5045"/>
                  </a:lnTo>
                  <a:lnTo>
                    <a:pt x="109878" y="19285"/>
                  </a:lnTo>
                  <a:lnTo>
                    <a:pt x="64976" y="41370"/>
                  </a:lnTo>
                  <a:lnTo>
                    <a:pt x="30287" y="69953"/>
                  </a:lnTo>
                  <a:lnTo>
                    <a:pt x="7923" y="103687"/>
                  </a:lnTo>
                  <a:lnTo>
                    <a:pt x="0" y="141224"/>
                  </a:lnTo>
                  <a:lnTo>
                    <a:pt x="7923" y="178760"/>
                  </a:lnTo>
                  <a:lnTo>
                    <a:pt x="30287" y="212494"/>
                  </a:lnTo>
                  <a:lnTo>
                    <a:pt x="64976" y="241077"/>
                  </a:lnTo>
                  <a:lnTo>
                    <a:pt x="109878" y="263162"/>
                  </a:lnTo>
                  <a:lnTo>
                    <a:pt x="162880" y="277402"/>
                  </a:lnTo>
                  <a:lnTo>
                    <a:pt x="221869" y="282448"/>
                  </a:lnTo>
                  <a:lnTo>
                    <a:pt x="280866" y="277402"/>
                  </a:lnTo>
                  <a:lnTo>
                    <a:pt x="333892" y="263162"/>
                  </a:lnTo>
                  <a:lnTo>
                    <a:pt x="378825" y="241077"/>
                  </a:lnTo>
                  <a:lnTo>
                    <a:pt x="413544" y="212494"/>
                  </a:lnTo>
                  <a:lnTo>
                    <a:pt x="435931" y="178760"/>
                  </a:lnTo>
                  <a:lnTo>
                    <a:pt x="443865" y="141224"/>
                  </a:lnTo>
                  <a:lnTo>
                    <a:pt x="435931" y="103687"/>
                  </a:lnTo>
                  <a:lnTo>
                    <a:pt x="413544" y="69953"/>
                  </a:lnTo>
                  <a:lnTo>
                    <a:pt x="378825" y="41370"/>
                  </a:lnTo>
                  <a:lnTo>
                    <a:pt x="333892" y="19285"/>
                  </a:lnTo>
                  <a:lnTo>
                    <a:pt x="280866" y="5045"/>
                  </a:lnTo>
                  <a:lnTo>
                    <a:pt x="22186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83781" y="5095240"/>
              <a:ext cx="443865" cy="282575"/>
            </a:xfrm>
            <a:custGeom>
              <a:avLst/>
              <a:gdLst/>
              <a:ahLst/>
              <a:cxnLst/>
              <a:rect l="l" t="t" r="r" b="b"/>
              <a:pathLst>
                <a:path w="443865" h="282575">
                  <a:moveTo>
                    <a:pt x="0" y="141224"/>
                  </a:moveTo>
                  <a:lnTo>
                    <a:pt x="7923" y="103687"/>
                  </a:lnTo>
                  <a:lnTo>
                    <a:pt x="30287" y="69953"/>
                  </a:lnTo>
                  <a:lnTo>
                    <a:pt x="64976" y="41370"/>
                  </a:lnTo>
                  <a:lnTo>
                    <a:pt x="109878" y="19285"/>
                  </a:lnTo>
                  <a:lnTo>
                    <a:pt x="162880" y="5045"/>
                  </a:lnTo>
                  <a:lnTo>
                    <a:pt x="221869" y="0"/>
                  </a:lnTo>
                  <a:lnTo>
                    <a:pt x="280866" y="5045"/>
                  </a:lnTo>
                  <a:lnTo>
                    <a:pt x="333892" y="19285"/>
                  </a:lnTo>
                  <a:lnTo>
                    <a:pt x="378825" y="41370"/>
                  </a:lnTo>
                  <a:lnTo>
                    <a:pt x="413544" y="69953"/>
                  </a:lnTo>
                  <a:lnTo>
                    <a:pt x="435931" y="103687"/>
                  </a:lnTo>
                  <a:lnTo>
                    <a:pt x="443865" y="141224"/>
                  </a:lnTo>
                  <a:lnTo>
                    <a:pt x="435931" y="178760"/>
                  </a:lnTo>
                  <a:lnTo>
                    <a:pt x="413544" y="212494"/>
                  </a:lnTo>
                  <a:lnTo>
                    <a:pt x="378825" y="241077"/>
                  </a:lnTo>
                  <a:lnTo>
                    <a:pt x="333892" y="263162"/>
                  </a:lnTo>
                  <a:lnTo>
                    <a:pt x="280866" y="277402"/>
                  </a:lnTo>
                  <a:lnTo>
                    <a:pt x="221869" y="282448"/>
                  </a:lnTo>
                  <a:lnTo>
                    <a:pt x="162880" y="277402"/>
                  </a:lnTo>
                  <a:lnTo>
                    <a:pt x="109878" y="263162"/>
                  </a:lnTo>
                  <a:lnTo>
                    <a:pt x="64976" y="241077"/>
                  </a:lnTo>
                  <a:lnTo>
                    <a:pt x="30287" y="212494"/>
                  </a:lnTo>
                  <a:lnTo>
                    <a:pt x="7923" y="178760"/>
                  </a:lnTo>
                  <a:lnTo>
                    <a:pt x="0" y="141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980301" y="507987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201411" y="3914775"/>
            <a:ext cx="2461895" cy="1221740"/>
            <a:chOff x="5201411" y="3914775"/>
            <a:chExt cx="2461895" cy="1221740"/>
          </a:xfrm>
        </p:grpSpPr>
        <p:sp>
          <p:nvSpPr>
            <p:cNvPr id="46" name="object 46"/>
            <p:cNvSpPr/>
            <p:nvPr/>
          </p:nvSpPr>
          <p:spPr>
            <a:xfrm>
              <a:off x="6408039" y="4224908"/>
              <a:ext cx="967105" cy="419100"/>
            </a:xfrm>
            <a:custGeom>
              <a:avLst/>
              <a:gdLst/>
              <a:ahLst/>
              <a:cxnLst/>
              <a:rect l="l" t="t" r="r" b="b"/>
              <a:pathLst>
                <a:path w="967103" h="419100">
                  <a:moveTo>
                    <a:pt x="348742" y="8509"/>
                  </a:moveTo>
                  <a:lnTo>
                    <a:pt x="339217" y="0"/>
                  </a:lnTo>
                  <a:lnTo>
                    <a:pt x="46367" y="325297"/>
                  </a:lnTo>
                  <a:lnTo>
                    <a:pt x="22733" y="304038"/>
                  </a:lnTo>
                  <a:lnTo>
                    <a:pt x="0" y="386207"/>
                  </a:lnTo>
                  <a:lnTo>
                    <a:pt x="79375" y="354965"/>
                  </a:lnTo>
                  <a:lnTo>
                    <a:pt x="66230" y="343154"/>
                  </a:lnTo>
                  <a:lnTo>
                    <a:pt x="55740" y="333730"/>
                  </a:lnTo>
                  <a:lnTo>
                    <a:pt x="348742" y="8509"/>
                  </a:lnTo>
                  <a:close/>
                </a:path>
                <a:path w="967103" h="419100">
                  <a:moveTo>
                    <a:pt x="966724" y="418846"/>
                  </a:moveTo>
                  <a:lnTo>
                    <a:pt x="956017" y="374396"/>
                  </a:lnTo>
                  <a:lnTo>
                    <a:pt x="946785" y="336042"/>
                  </a:lnTo>
                  <a:lnTo>
                    <a:pt x="922489" y="356476"/>
                  </a:lnTo>
                  <a:lnTo>
                    <a:pt x="649732" y="32766"/>
                  </a:lnTo>
                  <a:lnTo>
                    <a:pt x="640080" y="41021"/>
                  </a:lnTo>
                  <a:lnTo>
                    <a:pt x="912698" y="364705"/>
                  </a:lnTo>
                  <a:lnTo>
                    <a:pt x="888492" y="385064"/>
                  </a:lnTo>
                  <a:lnTo>
                    <a:pt x="966724" y="418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18858" y="3933825"/>
              <a:ext cx="566420" cy="412115"/>
            </a:xfrm>
            <a:custGeom>
              <a:avLst/>
              <a:gdLst/>
              <a:ahLst/>
              <a:cxnLst/>
              <a:rect l="l" t="t" r="r" b="b"/>
              <a:pathLst>
                <a:path w="566420" h="412114">
                  <a:moveTo>
                    <a:pt x="0" y="411733"/>
                  </a:moveTo>
                  <a:lnTo>
                    <a:pt x="565848" y="411733"/>
                  </a:lnTo>
                  <a:lnTo>
                    <a:pt x="565848" y="0"/>
                  </a:lnTo>
                  <a:lnTo>
                    <a:pt x="0" y="0"/>
                  </a:lnTo>
                  <a:lnTo>
                    <a:pt x="0" y="411733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122286" y="4892928"/>
              <a:ext cx="163449" cy="24345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513573" y="4895850"/>
              <a:ext cx="149605" cy="23342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201411" y="4269231"/>
              <a:ext cx="797560" cy="76200"/>
            </a:xfrm>
            <a:custGeom>
              <a:avLst/>
              <a:gdLst/>
              <a:ahLst/>
              <a:cxnLst/>
              <a:rect l="l" t="t" r="r" b="b"/>
              <a:pathLst>
                <a:path w="797560" h="76200">
                  <a:moveTo>
                    <a:pt x="785051" y="31750"/>
                  </a:moveTo>
                  <a:lnTo>
                    <a:pt x="734060" y="31750"/>
                  </a:lnTo>
                  <a:lnTo>
                    <a:pt x="734060" y="44450"/>
                  </a:lnTo>
                  <a:lnTo>
                    <a:pt x="721307" y="44472"/>
                  </a:lnTo>
                  <a:lnTo>
                    <a:pt x="721360" y="76200"/>
                  </a:lnTo>
                  <a:lnTo>
                    <a:pt x="797560" y="37973"/>
                  </a:lnTo>
                  <a:lnTo>
                    <a:pt x="785051" y="31750"/>
                  </a:lnTo>
                  <a:close/>
                </a:path>
                <a:path w="797560" h="76200">
                  <a:moveTo>
                    <a:pt x="721285" y="31772"/>
                  </a:moveTo>
                  <a:lnTo>
                    <a:pt x="0" y="33020"/>
                  </a:lnTo>
                  <a:lnTo>
                    <a:pt x="126" y="45720"/>
                  </a:lnTo>
                  <a:lnTo>
                    <a:pt x="721307" y="44472"/>
                  </a:lnTo>
                  <a:lnTo>
                    <a:pt x="721285" y="31772"/>
                  </a:lnTo>
                  <a:close/>
                </a:path>
                <a:path w="797560" h="76200">
                  <a:moveTo>
                    <a:pt x="734060" y="31750"/>
                  </a:moveTo>
                  <a:lnTo>
                    <a:pt x="721285" y="31772"/>
                  </a:lnTo>
                  <a:lnTo>
                    <a:pt x="721307" y="44472"/>
                  </a:lnTo>
                  <a:lnTo>
                    <a:pt x="734060" y="44450"/>
                  </a:lnTo>
                  <a:lnTo>
                    <a:pt x="734060" y="31750"/>
                  </a:lnTo>
                  <a:close/>
                </a:path>
                <a:path w="797560" h="76200">
                  <a:moveTo>
                    <a:pt x="721233" y="0"/>
                  </a:moveTo>
                  <a:lnTo>
                    <a:pt x="721285" y="31772"/>
                  </a:lnTo>
                  <a:lnTo>
                    <a:pt x="785051" y="31750"/>
                  </a:lnTo>
                  <a:lnTo>
                    <a:pt x="7212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313301" y="4031107"/>
            <a:ext cx="165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sz="2700" spc="-37" baseline="3086">
                <a:latin typeface="Times New Roman"/>
                <a:cs typeface="Times New Roman"/>
              </a:rPr>
              <a:t>15</a:t>
            </a:r>
            <a:r>
              <a:rPr sz="2700" baseline="3086">
                <a:latin typeface="Times New Roman"/>
                <a:cs typeface="Times New Roman"/>
              </a:rPr>
              <a:t>	</a:t>
            </a:r>
            <a:r>
              <a:rPr sz="1800" b="1" spc="-10">
                <a:latin typeface="Times New Roman"/>
                <a:cs typeface="Times New Roman"/>
              </a:rPr>
              <a:t>Zig-</a:t>
            </a:r>
            <a:r>
              <a:rPr sz="1800" b="1" spc="-25">
                <a:latin typeface="Times New Roman"/>
                <a:cs typeface="Times New Roman"/>
              </a:rPr>
              <a:t>Sağ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5854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Splay</a:t>
            </a:r>
            <a:r>
              <a:rPr sz="3600" spc="-110"/>
              <a:t> </a:t>
            </a:r>
            <a:r>
              <a:rPr sz="3600"/>
              <a:t>Ağaçları:</a:t>
            </a:r>
            <a:r>
              <a:rPr sz="3600" spc="-95"/>
              <a:t> </a:t>
            </a:r>
            <a:r>
              <a:rPr sz="3600" spc="-30"/>
              <a:t>Zag-</a:t>
            </a:r>
            <a:r>
              <a:rPr sz="3600"/>
              <a:t>Zig</a:t>
            </a:r>
            <a:r>
              <a:rPr sz="3600" spc="-70"/>
              <a:t> </a:t>
            </a:r>
            <a:r>
              <a:rPr sz="3600" spc="-10"/>
              <a:t>durumu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1645412"/>
            <a:ext cx="7425690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4996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10">
                <a:latin typeface="Calibri"/>
                <a:cs typeface="Calibri"/>
              </a:rPr>
              <a:t>Zag-</a:t>
            </a:r>
            <a:r>
              <a:rPr sz="2000">
                <a:latin typeface="Calibri"/>
                <a:cs typeface="Calibri"/>
              </a:rPr>
              <a:t>Zig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durumunda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X,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nin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çocuğu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G'de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atası</a:t>
            </a:r>
            <a:r>
              <a:rPr sz="2000" spc="-10">
                <a:latin typeface="Calibri"/>
                <a:cs typeface="Calibri"/>
              </a:rPr>
              <a:t> olduğu durumdur.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3556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10">
                <a:latin typeface="Calibri"/>
                <a:cs typeface="Calibri"/>
              </a:rPr>
              <a:t>“Zag-</a:t>
            </a:r>
            <a:r>
              <a:rPr sz="2000">
                <a:latin typeface="Calibri"/>
                <a:cs typeface="Calibri"/>
              </a:rPr>
              <a:t>Zig”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durumu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farklı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türde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tane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dönme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işlemi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içerir.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556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Örneğin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erişilen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elemanın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17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olduğu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düşünülürse.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56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20">
                <a:latin typeface="Calibri"/>
                <a:cs typeface="Calibri"/>
              </a:rPr>
              <a:t>zag-</a:t>
            </a:r>
            <a:r>
              <a:rPr sz="2000">
                <a:latin typeface="Calibri"/>
                <a:cs typeface="Calibri"/>
              </a:rPr>
              <a:t>zig”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işlemi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ile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birlikte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17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köke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taşınmış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oldu.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tabLst>
                <a:tab pos="3556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10">
                <a:latin typeface="Calibri"/>
                <a:cs typeface="Calibri"/>
              </a:rPr>
              <a:t>AVL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ağacındaki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RL</a:t>
            </a:r>
            <a:r>
              <a:rPr sz="2000" spc="-6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dengesizliği</a:t>
            </a:r>
            <a:r>
              <a:rPr sz="2000">
                <a:latin typeface="Calibri"/>
                <a:cs typeface="Calibri"/>
              </a:rPr>
              <a:t>ni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düzeltmek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için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kullanılan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işlemler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ile aynıdır.(önce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dönme,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daha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sonra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dönme)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3667" y="4134802"/>
            <a:ext cx="495934" cy="319405"/>
            <a:chOff x="1253667" y="4134802"/>
            <a:chExt cx="495934" cy="319405"/>
          </a:xfrm>
        </p:grpSpPr>
        <p:sp>
          <p:nvSpPr>
            <p:cNvPr id="5" name="object 5"/>
            <p:cNvSpPr/>
            <p:nvPr/>
          </p:nvSpPr>
          <p:spPr>
            <a:xfrm>
              <a:off x="1258430" y="4139565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243090" y="0"/>
                  </a:moveTo>
                  <a:lnTo>
                    <a:pt x="187357" y="4083"/>
                  </a:lnTo>
                  <a:lnTo>
                    <a:pt x="136192" y="15715"/>
                  </a:lnTo>
                  <a:lnTo>
                    <a:pt x="91056" y="33970"/>
                  </a:lnTo>
                  <a:lnTo>
                    <a:pt x="53409" y="57920"/>
                  </a:lnTo>
                  <a:lnTo>
                    <a:pt x="24710" y="86641"/>
                  </a:lnTo>
                  <a:lnTo>
                    <a:pt x="0" y="154686"/>
                  </a:lnTo>
                  <a:lnTo>
                    <a:pt x="6421" y="190166"/>
                  </a:lnTo>
                  <a:lnTo>
                    <a:pt x="53409" y="251451"/>
                  </a:lnTo>
                  <a:lnTo>
                    <a:pt x="91056" y="275401"/>
                  </a:lnTo>
                  <a:lnTo>
                    <a:pt x="136192" y="293656"/>
                  </a:lnTo>
                  <a:lnTo>
                    <a:pt x="187357" y="305288"/>
                  </a:lnTo>
                  <a:lnTo>
                    <a:pt x="243090" y="309372"/>
                  </a:lnTo>
                  <a:lnTo>
                    <a:pt x="298823" y="305288"/>
                  </a:lnTo>
                  <a:lnTo>
                    <a:pt x="349986" y="293656"/>
                  </a:lnTo>
                  <a:lnTo>
                    <a:pt x="395119" y="275401"/>
                  </a:lnTo>
                  <a:lnTo>
                    <a:pt x="432764" y="251451"/>
                  </a:lnTo>
                  <a:lnTo>
                    <a:pt x="461460" y="222730"/>
                  </a:lnTo>
                  <a:lnTo>
                    <a:pt x="486168" y="154686"/>
                  </a:lnTo>
                  <a:lnTo>
                    <a:pt x="479748" y="119205"/>
                  </a:lnTo>
                  <a:lnTo>
                    <a:pt x="432764" y="57920"/>
                  </a:lnTo>
                  <a:lnTo>
                    <a:pt x="395119" y="33970"/>
                  </a:lnTo>
                  <a:lnTo>
                    <a:pt x="349986" y="15715"/>
                  </a:lnTo>
                  <a:lnTo>
                    <a:pt x="298823" y="4083"/>
                  </a:lnTo>
                  <a:lnTo>
                    <a:pt x="24309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8430" y="4139565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0" y="154686"/>
                  </a:moveTo>
                  <a:lnTo>
                    <a:pt x="24710" y="86641"/>
                  </a:lnTo>
                  <a:lnTo>
                    <a:pt x="53409" y="57920"/>
                  </a:lnTo>
                  <a:lnTo>
                    <a:pt x="91056" y="33970"/>
                  </a:lnTo>
                  <a:lnTo>
                    <a:pt x="136192" y="15715"/>
                  </a:lnTo>
                  <a:lnTo>
                    <a:pt x="187357" y="4083"/>
                  </a:lnTo>
                  <a:lnTo>
                    <a:pt x="243090" y="0"/>
                  </a:lnTo>
                  <a:lnTo>
                    <a:pt x="298823" y="4083"/>
                  </a:lnTo>
                  <a:lnTo>
                    <a:pt x="349986" y="15715"/>
                  </a:lnTo>
                  <a:lnTo>
                    <a:pt x="395119" y="33970"/>
                  </a:lnTo>
                  <a:lnTo>
                    <a:pt x="432764" y="57920"/>
                  </a:lnTo>
                  <a:lnTo>
                    <a:pt x="461460" y="86641"/>
                  </a:lnTo>
                  <a:lnTo>
                    <a:pt x="486168" y="154686"/>
                  </a:lnTo>
                  <a:lnTo>
                    <a:pt x="479748" y="190166"/>
                  </a:lnTo>
                  <a:lnTo>
                    <a:pt x="432764" y="251451"/>
                  </a:lnTo>
                  <a:lnTo>
                    <a:pt x="395119" y="275401"/>
                  </a:lnTo>
                  <a:lnTo>
                    <a:pt x="349986" y="293656"/>
                  </a:lnTo>
                  <a:lnTo>
                    <a:pt x="298823" y="305288"/>
                  </a:lnTo>
                  <a:lnTo>
                    <a:pt x="243090" y="309372"/>
                  </a:lnTo>
                  <a:lnTo>
                    <a:pt x="187357" y="305288"/>
                  </a:lnTo>
                  <a:lnTo>
                    <a:pt x="136192" y="293656"/>
                  </a:lnTo>
                  <a:lnTo>
                    <a:pt x="91056" y="275401"/>
                  </a:lnTo>
                  <a:lnTo>
                    <a:pt x="53409" y="251451"/>
                  </a:lnTo>
                  <a:lnTo>
                    <a:pt x="24710" y="222730"/>
                  </a:lnTo>
                  <a:lnTo>
                    <a:pt x="0" y="1546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5028" y="4137482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6775" y="4803457"/>
            <a:ext cx="494665" cy="318770"/>
            <a:chOff x="866775" y="4803457"/>
            <a:chExt cx="494665" cy="318770"/>
          </a:xfrm>
        </p:grpSpPr>
        <p:sp>
          <p:nvSpPr>
            <p:cNvPr id="9" name="object 9"/>
            <p:cNvSpPr/>
            <p:nvPr/>
          </p:nvSpPr>
          <p:spPr>
            <a:xfrm>
              <a:off x="871537" y="4808220"/>
              <a:ext cx="485140" cy="309245"/>
            </a:xfrm>
            <a:custGeom>
              <a:avLst/>
              <a:gdLst/>
              <a:ahLst/>
              <a:cxnLst/>
              <a:rect l="l" t="t" r="r" b="b"/>
              <a:pathLst>
                <a:path w="485140" h="309245">
                  <a:moveTo>
                    <a:pt x="242366" y="0"/>
                  </a:moveTo>
                  <a:lnTo>
                    <a:pt x="186793" y="4083"/>
                  </a:lnTo>
                  <a:lnTo>
                    <a:pt x="135778" y="15715"/>
                  </a:lnTo>
                  <a:lnTo>
                    <a:pt x="90777" y="33970"/>
                  </a:lnTo>
                  <a:lnTo>
                    <a:pt x="53244" y="57920"/>
                  </a:lnTo>
                  <a:lnTo>
                    <a:pt x="24634" y="86641"/>
                  </a:lnTo>
                  <a:lnTo>
                    <a:pt x="0" y="154685"/>
                  </a:lnTo>
                  <a:lnTo>
                    <a:pt x="6400" y="190119"/>
                  </a:lnTo>
                  <a:lnTo>
                    <a:pt x="53244" y="251347"/>
                  </a:lnTo>
                  <a:lnTo>
                    <a:pt x="90777" y="275284"/>
                  </a:lnTo>
                  <a:lnTo>
                    <a:pt x="135778" y="293532"/>
                  </a:lnTo>
                  <a:lnTo>
                    <a:pt x="186793" y="305162"/>
                  </a:lnTo>
                  <a:lnTo>
                    <a:pt x="242366" y="309244"/>
                  </a:lnTo>
                  <a:lnTo>
                    <a:pt x="297933" y="305162"/>
                  </a:lnTo>
                  <a:lnTo>
                    <a:pt x="348941" y="293532"/>
                  </a:lnTo>
                  <a:lnTo>
                    <a:pt x="393935" y="275284"/>
                  </a:lnTo>
                  <a:lnTo>
                    <a:pt x="431462" y="251347"/>
                  </a:lnTo>
                  <a:lnTo>
                    <a:pt x="460066" y="222649"/>
                  </a:lnTo>
                  <a:lnTo>
                    <a:pt x="484695" y="154685"/>
                  </a:lnTo>
                  <a:lnTo>
                    <a:pt x="478295" y="119205"/>
                  </a:lnTo>
                  <a:lnTo>
                    <a:pt x="431462" y="57920"/>
                  </a:lnTo>
                  <a:lnTo>
                    <a:pt x="393935" y="33970"/>
                  </a:lnTo>
                  <a:lnTo>
                    <a:pt x="348941" y="15715"/>
                  </a:lnTo>
                  <a:lnTo>
                    <a:pt x="297933" y="4083"/>
                  </a:lnTo>
                  <a:lnTo>
                    <a:pt x="24236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1537" y="4808220"/>
              <a:ext cx="485140" cy="309245"/>
            </a:xfrm>
            <a:custGeom>
              <a:avLst/>
              <a:gdLst/>
              <a:ahLst/>
              <a:cxnLst/>
              <a:rect l="l" t="t" r="r" b="b"/>
              <a:pathLst>
                <a:path w="485140" h="309245">
                  <a:moveTo>
                    <a:pt x="0" y="154685"/>
                  </a:moveTo>
                  <a:lnTo>
                    <a:pt x="24634" y="86641"/>
                  </a:lnTo>
                  <a:lnTo>
                    <a:pt x="53244" y="57920"/>
                  </a:lnTo>
                  <a:lnTo>
                    <a:pt x="90777" y="33970"/>
                  </a:lnTo>
                  <a:lnTo>
                    <a:pt x="135778" y="15715"/>
                  </a:lnTo>
                  <a:lnTo>
                    <a:pt x="186793" y="4083"/>
                  </a:lnTo>
                  <a:lnTo>
                    <a:pt x="242366" y="0"/>
                  </a:lnTo>
                  <a:lnTo>
                    <a:pt x="297933" y="4083"/>
                  </a:lnTo>
                  <a:lnTo>
                    <a:pt x="348941" y="15715"/>
                  </a:lnTo>
                  <a:lnTo>
                    <a:pt x="393935" y="33970"/>
                  </a:lnTo>
                  <a:lnTo>
                    <a:pt x="431462" y="57920"/>
                  </a:lnTo>
                  <a:lnTo>
                    <a:pt x="460066" y="86641"/>
                  </a:lnTo>
                  <a:lnTo>
                    <a:pt x="484695" y="154685"/>
                  </a:lnTo>
                  <a:lnTo>
                    <a:pt x="478295" y="190119"/>
                  </a:lnTo>
                  <a:lnTo>
                    <a:pt x="431462" y="251347"/>
                  </a:lnTo>
                  <a:lnTo>
                    <a:pt x="393935" y="275284"/>
                  </a:lnTo>
                  <a:lnTo>
                    <a:pt x="348941" y="293532"/>
                  </a:lnTo>
                  <a:lnTo>
                    <a:pt x="297933" y="305162"/>
                  </a:lnTo>
                  <a:lnTo>
                    <a:pt x="242366" y="309244"/>
                  </a:lnTo>
                  <a:lnTo>
                    <a:pt x="186793" y="305162"/>
                  </a:lnTo>
                  <a:lnTo>
                    <a:pt x="135778" y="293532"/>
                  </a:lnTo>
                  <a:lnTo>
                    <a:pt x="90777" y="275284"/>
                  </a:lnTo>
                  <a:lnTo>
                    <a:pt x="53244" y="251347"/>
                  </a:lnTo>
                  <a:lnTo>
                    <a:pt x="24634" y="222649"/>
                  </a:lnTo>
                  <a:lnTo>
                    <a:pt x="0" y="1546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43432" y="4806137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70926" y="4787836"/>
            <a:ext cx="495934" cy="318770"/>
            <a:chOff x="1570926" y="4787836"/>
            <a:chExt cx="495934" cy="318770"/>
          </a:xfrm>
        </p:grpSpPr>
        <p:sp>
          <p:nvSpPr>
            <p:cNvPr id="13" name="object 13"/>
            <p:cNvSpPr/>
            <p:nvPr/>
          </p:nvSpPr>
          <p:spPr>
            <a:xfrm>
              <a:off x="1575688" y="4792598"/>
              <a:ext cx="486409" cy="309245"/>
            </a:xfrm>
            <a:custGeom>
              <a:avLst/>
              <a:gdLst/>
              <a:ahLst/>
              <a:cxnLst/>
              <a:rect l="l" t="t" r="r" b="b"/>
              <a:pathLst>
                <a:path w="486409" h="309245">
                  <a:moveTo>
                    <a:pt x="243078" y="0"/>
                  </a:moveTo>
                  <a:lnTo>
                    <a:pt x="187345" y="4083"/>
                  </a:lnTo>
                  <a:lnTo>
                    <a:pt x="136182" y="15715"/>
                  </a:lnTo>
                  <a:lnTo>
                    <a:pt x="91049" y="33970"/>
                  </a:lnTo>
                  <a:lnTo>
                    <a:pt x="53404" y="57920"/>
                  </a:lnTo>
                  <a:lnTo>
                    <a:pt x="24708" y="86641"/>
                  </a:lnTo>
                  <a:lnTo>
                    <a:pt x="0" y="154686"/>
                  </a:lnTo>
                  <a:lnTo>
                    <a:pt x="6420" y="190119"/>
                  </a:lnTo>
                  <a:lnTo>
                    <a:pt x="53404" y="251347"/>
                  </a:lnTo>
                  <a:lnTo>
                    <a:pt x="91049" y="275284"/>
                  </a:lnTo>
                  <a:lnTo>
                    <a:pt x="136182" y="293532"/>
                  </a:lnTo>
                  <a:lnTo>
                    <a:pt x="187345" y="305162"/>
                  </a:lnTo>
                  <a:lnTo>
                    <a:pt x="243078" y="309244"/>
                  </a:lnTo>
                  <a:lnTo>
                    <a:pt x="298810" y="305162"/>
                  </a:lnTo>
                  <a:lnTo>
                    <a:pt x="349973" y="293532"/>
                  </a:lnTo>
                  <a:lnTo>
                    <a:pt x="395106" y="275284"/>
                  </a:lnTo>
                  <a:lnTo>
                    <a:pt x="432751" y="251347"/>
                  </a:lnTo>
                  <a:lnTo>
                    <a:pt x="461447" y="222649"/>
                  </a:lnTo>
                  <a:lnTo>
                    <a:pt x="486156" y="154686"/>
                  </a:lnTo>
                  <a:lnTo>
                    <a:pt x="479735" y="119205"/>
                  </a:lnTo>
                  <a:lnTo>
                    <a:pt x="432751" y="57920"/>
                  </a:lnTo>
                  <a:lnTo>
                    <a:pt x="395106" y="33970"/>
                  </a:lnTo>
                  <a:lnTo>
                    <a:pt x="349973" y="15715"/>
                  </a:lnTo>
                  <a:lnTo>
                    <a:pt x="298810" y="4083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5688" y="4792598"/>
              <a:ext cx="486409" cy="309245"/>
            </a:xfrm>
            <a:custGeom>
              <a:avLst/>
              <a:gdLst/>
              <a:ahLst/>
              <a:cxnLst/>
              <a:rect l="l" t="t" r="r" b="b"/>
              <a:pathLst>
                <a:path w="486409" h="309245">
                  <a:moveTo>
                    <a:pt x="0" y="154686"/>
                  </a:moveTo>
                  <a:lnTo>
                    <a:pt x="24708" y="86641"/>
                  </a:lnTo>
                  <a:lnTo>
                    <a:pt x="53404" y="57920"/>
                  </a:lnTo>
                  <a:lnTo>
                    <a:pt x="91049" y="33970"/>
                  </a:lnTo>
                  <a:lnTo>
                    <a:pt x="136182" y="15715"/>
                  </a:lnTo>
                  <a:lnTo>
                    <a:pt x="187345" y="4083"/>
                  </a:lnTo>
                  <a:lnTo>
                    <a:pt x="243078" y="0"/>
                  </a:lnTo>
                  <a:lnTo>
                    <a:pt x="298810" y="4083"/>
                  </a:lnTo>
                  <a:lnTo>
                    <a:pt x="349973" y="15715"/>
                  </a:lnTo>
                  <a:lnTo>
                    <a:pt x="395106" y="33970"/>
                  </a:lnTo>
                  <a:lnTo>
                    <a:pt x="432751" y="57920"/>
                  </a:lnTo>
                  <a:lnTo>
                    <a:pt x="461447" y="86641"/>
                  </a:lnTo>
                  <a:lnTo>
                    <a:pt x="486156" y="154686"/>
                  </a:lnTo>
                  <a:lnTo>
                    <a:pt x="479735" y="190119"/>
                  </a:lnTo>
                  <a:lnTo>
                    <a:pt x="432751" y="251347"/>
                  </a:lnTo>
                  <a:lnTo>
                    <a:pt x="395106" y="275284"/>
                  </a:lnTo>
                  <a:lnTo>
                    <a:pt x="349973" y="293532"/>
                  </a:lnTo>
                  <a:lnTo>
                    <a:pt x="298810" y="305162"/>
                  </a:lnTo>
                  <a:lnTo>
                    <a:pt x="243078" y="309244"/>
                  </a:lnTo>
                  <a:lnTo>
                    <a:pt x="187345" y="305162"/>
                  </a:lnTo>
                  <a:lnTo>
                    <a:pt x="136182" y="293532"/>
                  </a:lnTo>
                  <a:lnTo>
                    <a:pt x="91049" y="275284"/>
                  </a:lnTo>
                  <a:lnTo>
                    <a:pt x="53404" y="251347"/>
                  </a:lnTo>
                  <a:lnTo>
                    <a:pt x="24708" y="222649"/>
                  </a:lnTo>
                  <a:lnTo>
                    <a:pt x="0" y="1546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92401" y="479069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87272" y="4436364"/>
            <a:ext cx="1205865" cy="1359535"/>
            <a:chOff x="1187272" y="4436364"/>
            <a:chExt cx="1205865" cy="1359535"/>
          </a:xfrm>
        </p:grpSpPr>
        <p:sp>
          <p:nvSpPr>
            <p:cNvPr id="17" name="object 17"/>
            <p:cNvSpPr/>
            <p:nvPr/>
          </p:nvSpPr>
          <p:spPr>
            <a:xfrm>
              <a:off x="1187272" y="4436363"/>
              <a:ext cx="654050" cy="386080"/>
            </a:xfrm>
            <a:custGeom>
              <a:avLst/>
              <a:gdLst/>
              <a:ahLst/>
              <a:cxnLst/>
              <a:rect l="l" t="t" r="r" b="b"/>
              <a:pathLst>
                <a:path w="654050" h="386079">
                  <a:moveTo>
                    <a:pt x="223316" y="6350"/>
                  </a:moveTo>
                  <a:lnTo>
                    <a:pt x="212394" y="0"/>
                  </a:lnTo>
                  <a:lnTo>
                    <a:pt x="33172" y="304507"/>
                  </a:lnTo>
                  <a:lnTo>
                    <a:pt x="5816" y="288417"/>
                  </a:lnTo>
                  <a:lnTo>
                    <a:pt x="0" y="373380"/>
                  </a:lnTo>
                  <a:lnTo>
                    <a:pt x="71488" y="327025"/>
                  </a:lnTo>
                  <a:lnTo>
                    <a:pt x="62839" y="321945"/>
                  </a:lnTo>
                  <a:lnTo>
                    <a:pt x="44145" y="310959"/>
                  </a:lnTo>
                  <a:lnTo>
                    <a:pt x="223316" y="6350"/>
                  </a:lnTo>
                  <a:close/>
                </a:path>
                <a:path w="654050" h="386079">
                  <a:moveTo>
                    <a:pt x="653719" y="385953"/>
                  </a:moveTo>
                  <a:lnTo>
                    <a:pt x="652526" y="332740"/>
                  </a:lnTo>
                  <a:lnTo>
                    <a:pt x="651814" y="300736"/>
                  </a:lnTo>
                  <a:lnTo>
                    <a:pt x="623785" y="315544"/>
                  </a:lnTo>
                  <a:lnTo>
                    <a:pt x="459143" y="3302"/>
                  </a:lnTo>
                  <a:lnTo>
                    <a:pt x="447967" y="9271"/>
                  </a:lnTo>
                  <a:lnTo>
                    <a:pt x="612584" y="321462"/>
                  </a:lnTo>
                  <a:lnTo>
                    <a:pt x="584504" y="336296"/>
                  </a:lnTo>
                  <a:lnTo>
                    <a:pt x="653719" y="385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1698" y="5478399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243204" y="0"/>
                  </a:moveTo>
                  <a:lnTo>
                    <a:pt x="187425" y="4083"/>
                  </a:lnTo>
                  <a:lnTo>
                    <a:pt x="136228" y="15714"/>
                  </a:lnTo>
                  <a:lnTo>
                    <a:pt x="91072" y="33967"/>
                  </a:lnTo>
                  <a:lnTo>
                    <a:pt x="53414" y="57913"/>
                  </a:lnTo>
                  <a:lnTo>
                    <a:pt x="24711" y="86627"/>
                  </a:lnTo>
                  <a:lnTo>
                    <a:pt x="0" y="154647"/>
                  </a:lnTo>
                  <a:lnTo>
                    <a:pt x="6420" y="190106"/>
                  </a:lnTo>
                  <a:lnTo>
                    <a:pt x="53414" y="251371"/>
                  </a:lnTo>
                  <a:lnTo>
                    <a:pt x="91072" y="275320"/>
                  </a:lnTo>
                  <a:lnTo>
                    <a:pt x="136228" y="293576"/>
                  </a:lnTo>
                  <a:lnTo>
                    <a:pt x="187425" y="305211"/>
                  </a:lnTo>
                  <a:lnTo>
                    <a:pt x="243204" y="309295"/>
                  </a:lnTo>
                  <a:lnTo>
                    <a:pt x="298937" y="305211"/>
                  </a:lnTo>
                  <a:lnTo>
                    <a:pt x="350100" y="293576"/>
                  </a:lnTo>
                  <a:lnTo>
                    <a:pt x="395233" y="275320"/>
                  </a:lnTo>
                  <a:lnTo>
                    <a:pt x="432878" y="251371"/>
                  </a:lnTo>
                  <a:lnTo>
                    <a:pt x="461574" y="222657"/>
                  </a:lnTo>
                  <a:lnTo>
                    <a:pt x="486282" y="154647"/>
                  </a:lnTo>
                  <a:lnTo>
                    <a:pt x="479862" y="119181"/>
                  </a:lnTo>
                  <a:lnTo>
                    <a:pt x="432878" y="57913"/>
                  </a:lnTo>
                  <a:lnTo>
                    <a:pt x="395233" y="33967"/>
                  </a:lnTo>
                  <a:lnTo>
                    <a:pt x="350100" y="15714"/>
                  </a:lnTo>
                  <a:lnTo>
                    <a:pt x="298937" y="4083"/>
                  </a:lnTo>
                  <a:lnTo>
                    <a:pt x="24320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1698" y="5478399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0" y="154647"/>
                  </a:moveTo>
                  <a:lnTo>
                    <a:pt x="24711" y="86627"/>
                  </a:lnTo>
                  <a:lnTo>
                    <a:pt x="53414" y="57913"/>
                  </a:lnTo>
                  <a:lnTo>
                    <a:pt x="91072" y="33967"/>
                  </a:lnTo>
                  <a:lnTo>
                    <a:pt x="136228" y="15714"/>
                  </a:lnTo>
                  <a:lnTo>
                    <a:pt x="187425" y="4083"/>
                  </a:lnTo>
                  <a:lnTo>
                    <a:pt x="243204" y="0"/>
                  </a:lnTo>
                  <a:lnTo>
                    <a:pt x="298937" y="4083"/>
                  </a:lnTo>
                  <a:lnTo>
                    <a:pt x="350100" y="15714"/>
                  </a:lnTo>
                  <a:lnTo>
                    <a:pt x="395233" y="33967"/>
                  </a:lnTo>
                  <a:lnTo>
                    <a:pt x="432878" y="57913"/>
                  </a:lnTo>
                  <a:lnTo>
                    <a:pt x="461574" y="86627"/>
                  </a:lnTo>
                  <a:lnTo>
                    <a:pt x="486282" y="154647"/>
                  </a:lnTo>
                  <a:lnTo>
                    <a:pt x="479862" y="190106"/>
                  </a:lnTo>
                  <a:lnTo>
                    <a:pt x="432878" y="251371"/>
                  </a:lnTo>
                  <a:lnTo>
                    <a:pt x="395233" y="275320"/>
                  </a:lnTo>
                  <a:lnTo>
                    <a:pt x="350100" y="293576"/>
                  </a:lnTo>
                  <a:lnTo>
                    <a:pt x="298937" y="305211"/>
                  </a:lnTo>
                  <a:lnTo>
                    <a:pt x="243204" y="309295"/>
                  </a:lnTo>
                  <a:lnTo>
                    <a:pt x="187425" y="305211"/>
                  </a:lnTo>
                  <a:lnTo>
                    <a:pt x="136228" y="293576"/>
                  </a:lnTo>
                  <a:lnTo>
                    <a:pt x="91072" y="275320"/>
                  </a:lnTo>
                  <a:lnTo>
                    <a:pt x="53414" y="251371"/>
                  </a:lnTo>
                  <a:lnTo>
                    <a:pt x="24711" y="222657"/>
                  </a:lnTo>
                  <a:lnTo>
                    <a:pt x="0" y="15464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8038" y="5479923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39" h="311150">
                  <a:moveTo>
                    <a:pt x="242443" y="0"/>
                  </a:moveTo>
                  <a:lnTo>
                    <a:pt x="186865" y="4105"/>
                  </a:lnTo>
                  <a:lnTo>
                    <a:pt x="135840" y="15800"/>
                  </a:lnTo>
                  <a:lnTo>
                    <a:pt x="90823" y="34151"/>
                  </a:lnTo>
                  <a:lnTo>
                    <a:pt x="53274" y="58225"/>
                  </a:lnTo>
                  <a:lnTo>
                    <a:pt x="24649" y="87090"/>
                  </a:lnTo>
                  <a:lnTo>
                    <a:pt x="0" y="155460"/>
                  </a:lnTo>
                  <a:lnTo>
                    <a:pt x="6405" y="191102"/>
                  </a:lnTo>
                  <a:lnTo>
                    <a:pt x="53274" y="252680"/>
                  </a:lnTo>
                  <a:lnTo>
                    <a:pt x="90823" y="276750"/>
                  </a:lnTo>
                  <a:lnTo>
                    <a:pt x="135840" y="295098"/>
                  </a:lnTo>
                  <a:lnTo>
                    <a:pt x="186865" y="306791"/>
                  </a:lnTo>
                  <a:lnTo>
                    <a:pt x="242443" y="310895"/>
                  </a:lnTo>
                  <a:lnTo>
                    <a:pt x="298013" y="306791"/>
                  </a:lnTo>
                  <a:lnTo>
                    <a:pt x="349020" y="295098"/>
                  </a:lnTo>
                  <a:lnTo>
                    <a:pt x="394012" y="276750"/>
                  </a:lnTo>
                  <a:lnTo>
                    <a:pt x="431534" y="252680"/>
                  </a:lnTo>
                  <a:lnTo>
                    <a:pt x="460135" y="223820"/>
                  </a:lnTo>
                  <a:lnTo>
                    <a:pt x="484759" y="155460"/>
                  </a:lnTo>
                  <a:lnTo>
                    <a:pt x="478360" y="119813"/>
                  </a:lnTo>
                  <a:lnTo>
                    <a:pt x="431534" y="58225"/>
                  </a:lnTo>
                  <a:lnTo>
                    <a:pt x="394012" y="34151"/>
                  </a:lnTo>
                  <a:lnTo>
                    <a:pt x="349020" y="15800"/>
                  </a:lnTo>
                  <a:lnTo>
                    <a:pt x="298013" y="4105"/>
                  </a:lnTo>
                  <a:lnTo>
                    <a:pt x="24244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8038" y="5479923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39" h="311150">
                  <a:moveTo>
                    <a:pt x="0" y="155460"/>
                  </a:moveTo>
                  <a:lnTo>
                    <a:pt x="24649" y="87090"/>
                  </a:lnTo>
                  <a:lnTo>
                    <a:pt x="53274" y="58225"/>
                  </a:lnTo>
                  <a:lnTo>
                    <a:pt x="90823" y="34151"/>
                  </a:lnTo>
                  <a:lnTo>
                    <a:pt x="135840" y="15800"/>
                  </a:lnTo>
                  <a:lnTo>
                    <a:pt x="186865" y="4105"/>
                  </a:lnTo>
                  <a:lnTo>
                    <a:pt x="242443" y="0"/>
                  </a:lnTo>
                  <a:lnTo>
                    <a:pt x="298013" y="4105"/>
                  </a:lnTo>
                  <a:lnTo>
                    <a:pt x="349020" y="15800"/>
                  </a:lnTo>
                  <a:lnTo>
                    <a:pt x="394012" y="34151"/>
                  </a:lnTo>
                  <a:lnTo>
                    <a:pt x="431534" y="58225"/>
                  </a:lnTo>
                  <a:lnTo>
                    <a:pt x="460135" y="87090"/>
                  </a:lnTo>
                  <a:lnTo>
                    <a:pt x="484759" y="155460"/>
                  </a:lnTo>
                  <a:lnTo>
                    <a:pt x="478360" y="191102"/>
                  </a:lnTo>
                  <a:lnTo>
                    <a:pt x="431534" y="252680"/>
                  </a:lnTo>
                  <a:lnTo>
                    <a:pt x="394012" y="276750"/>
                  </a:lnTo>
                  <a:lnTo>
                    <a:pt x="349020" y="295098"/>
                  </a:lnTo>
                  <a:lnTo>
                    <a:pt x="298013" y="306791"/>
                  </a:lnTo>
                  <a:lnTo>
                    <a:pt x="242443" y="310895"/>
                  </a:lnTo>
                  <a:lnTo>
                    <a:pt x="186865" y="306791"/>
                  </a:lnTo>
                  <a:lnTo>
                    <a:pt x="135840" y="295098"/>
                  </a:lnTo>
                  <a:lnTo>
                    <a:pt x="90823" y="276750"/>
                  </a:lnTo>
                  <a:lnTo>
                    <a:pt x="53274" y="252680"/>
                  </a:lnTo>
                  <a:lnTo>
                    <a:pt x="24649" y="223820"/>
                  </a:lnTo>
                  <a:lnTo>
                    <a:pt x="0" y="1554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43608" y="5478881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375" algn="l"/>
              </a:tabLst>
            </a:pPr>
            <a:r>
              <a:rPr sz="1800" spc="-25">
                <a:latin typeface="Times New Roman"/>
                <a:cs typeface="Times New Roman"/>
              </a:rPr>
              <a:t>17</a:t>
            </a:r>
            <a:r>
              <a:rPr sz="1800">
                <a:latin typeface="Times New Roman"/>
                <a:cs typeface="Times New Roman"/>
              </a:rPr>
              <a:t>	</a:t>
            </a: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20940" y="5108194"/>
            <a:ext cx="1075055" cy="1350010"/>
            <a:chOff x="1020940" y="5108194"/>
            <a:chExt cx="1075055" cy="1350010"/>
          </a:xfrm>
        </p:grpSpPr>
        <p:sp>
          <p:nvSpPr>
            <p:cNvPr id="24" name="object 24"/>
            <p:cNvSpPr/>
            <p:nvPr/>
          </p:nvSpPr>
          <p:spPr>
            <a:xfrm>
              <a:off x="1887347" y="5108194"/>
              <a:ext cx="208915" cy="375285"/>
            </a:xfrm>
            <a:custGeom>
              <a:avLst/>
              <a:gdLst/>
              <a:ahLst/>
              <a:cxnLst/>
              <a:rect l="l" t="t" r="r" b="b"/>
              <a:pathLst>
                <a:path w="208914" h="375285">
                  <a:moveTo>
                    <a:pt x="166497" y="311034"/>
                  </a:moveTo>
                  <a:lnTo>
                    <a:pt x="138683" y="326262"/>
                  </a:lnTo>
                  <a:lnTo>
                    <a:pt x="208533" y="374903"/>
                  </a:lnTo>
                  <a:lnTo>
                    <a:pt x="206648" y="322198"/>
                  </a:lnTo>
                  <a:lnTo>
                    <a:pt x="172592" y="322198"/>
                  </a:lnTo>
                  <a:lnTo>
                    <a:pt x="166497" y="311034"/>
                  </a:lnTo>
                  <a:close/>
                </a:path>
                <a:path w="208914" h="375285">
                  <a:moveTo>
                    <a:pt x="177659" y="304922"/>
                  </a:moveTo>
                  <a:lnTo>
                    <a:pt x="166497" y="311034"/>
                  </a:lnTo>
                  <a:lnTo>
                    <a:pt x="172592" y="322198"/>
                  </a:lnTo>
                  <a:lnTo>
                    <a:pt x="183769" y="316102"/>
                  </a:lnTo>
                  <a:lnTo>
                    <a:pt x="177659" y="304922"/>
                  </a:lnTo>
                  <a:close/>
                </a:path>
                <a:path w="208914" h="375285">
                  <a:moveTo>
                    <a:pt x="205485" y="289686"/>
                  </a:moveTo>
                  <a:lnTo>
                    <a:pt x="177659" y="304922"/>
                  </a:lnTo>
                  <a:lnTo>
                    <a:pt x="183769" y="316102"/>
                  </a:lnTo>
                  <a:lnTo>
                    <a:pt x="172592" y="322198"/>
                  </a:lnTo>
                  <a:lnTo>
                    <a:pt x="206648" y="322198"/>
                  </a:lnTo>
                  <a:lnTo>
                    <a:pt x="205485" y="289686"/>
                  </a:lnTo>
                  <a:close/>
                </a:path>
                <a:path w="208914" h="375285">
                  <a:moveTo>
                    <a:pt x="11048" y="0"/>
                  </a:moveTo>
                  <a:lnTo>
                    <a:pt x="0" y="6095"/>
                  </a:lnTo>
                  <a:lnTo>
                    <a:pt x="166497" y="311034"/>
                  </a:lnTo>
                  <a:lnTo>
                    <a:pt x="177659" y="304922"/>
                  </a:lnTo>
                  <a:lnTo>
                    <a:pt x="11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5702" y="6142316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40" h="311150">
                  <a:moveTo>
                    <a:pt x="242354" y="0"/>
                  </a:moveTo>
                  <a:lnTo>
                    <a:pt x="186785" y="4104"/>
                  </a:lnTo>
                  <a:lnTo>
                    <a:pt x="135774" y="15797"/>
                  </a:lnTo>
                  <a:lnTo>
                    <a:pt x="90775" y="34145"/>
                  </a:lnTo>
                  <a:lnTo>
                    <a:pt x="53243" y="58215"/>
                  </a:lnTo>
                  <a:lnTo>
                    <a:pt x="24633" y="87075"/>
                  </a:lnTo>
                  <a:lnTo>
                    <a:pt x="0" y="155435"/>
                  </a:lnTo>
                  <a:lnTo>
                    <a:pt x="6400" y="191073"/>
                  </a:lnTo>
                  <a:lnTo>
                    <a:pt x="53243" y="252649"/>
                  </a:lnTo>
                  <a:lnTo>
                    <a:pt x="90775" y="276721"/>
                  </a:lnTo>
                  <a:lnTo>
                    <a:pt x="135774" y="295071"/>
                  </a:lnTo>
                  <a:lnTo>
                    <a:pt x="186785" y="306765"/>
                  </a:lnTo>
                  <a:lnTo>
                    <a:pt x="242354" y="310870"/>
                  </a:lnTo>
                  <a:lnTo>
                    <a:pt x="297938" y="306765"/>
                  </a:lnTo>
                  <a:lnTo>
                    <a:pt x="348956" y="295071"/>
                  </a:lnTo>
                  <a:lnTo>
                    <a:pt x="393954" y="276721"/>
                  </a:lnTo>
                  <a:lnTo>
                    <a:pt x="431480" y="252649"/>
                  </a:lnTo>
                  <a:lnTo>
                    <a:pt x="460083" y="223789"/>
                  </a:lnTo>
                  <a:lnTo>
                    <a:pt x="484708" y="155435"/>
                  </a:lnTo>
                  <a:lnTo>
                    <a:pt x="478309" y="119793"/>
                  </a:lnTo>
                  <a:lnTo>
                    <a:pt x="431480" y="58215"/>
                  </a:lnTo>
                  <a:lnTo>
                    <a:pt x="393954" y="34145"/>
                  </a:lnTo>
                  <a:lnTo>
                    <a:pt x="348956" y="15797"/>
                  </a:lnTo>
                  <a:lnTo>
                    <a:pt x="297938" y="4104"/>
                  </a:lnTo>
                  <a:lnTo>
                    <a:pt x="24235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5702" y="6142316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40" h="311150">
                  <a:moveTo>
                    <a:pt x="0" y="155435"/>
                  </a:moveTo>
                  <a:lnTo>
                    <a:pt x="24633" y="87075"/>
                  </a:lnTo>
                  <a:lnTo>
                    <a:pt x="53243" y="58215"/>
                  </a:lnTo>
                  <a:lnTo>
                    <a:pt x="90775" y="34145"/>
                  </a:lnTo>
                  <a:lnTo>
                    <a:pt x="135774" y="15797"/>
                  </a:lnTo>
                  <a:lnTo>
                    <a:pt x="186785" y="4104"/>
                  </a:lnTo>
                  <a:lnTo>
                    <a:pt x="242354" y="0"/>
                  </a:lnTo>
                  <a:lnTo>
                    <a:pt x="297938" y="4104"/>
                  </a:lnTo>
                  <a:lnTo>
                    <a:pt x="348956" y="15797"/>
                  </a:lnTo>
                  <a:lnTo>
                    <a:pt x="393954" y="34145"/>
                  </a:lnTo>
                  <a:lnTo>
                    <a:pt x="431480" y="58215"/>
                  </a:lnTo>
                  <a:lnTo>
                    <a:pt x="460083" y="87075"/>
                  </a:lnTo>
                  <a:lnTo>
                    <a:pt x="484708" y="155435"/>
                  </a:lnTo>
                  <a:lnTo>
                    <a:pt x="478309" y="191073"/>
                  </a:lnTo>
                  <a:lnTo>
                    <a:pt x="431480" y="252649"/>
                  </a:lnTo>
                  <a:lnTo>
                    <a:pt x="393954" y="276721"/>
                  </a:lnTo>
                  <a:lnTo>
                    <a:pt x="348956" y="295071"/>
                  </a:lnTo>
                  <a:lnTo>
                    <a:pt x="297938" y="306765"/>
                  </a:lnTo>
                  <a:lnTo>
                    <a:pt x="242354" y="310870"/>
                  </a:lnTo>
                  <a:lnTo>
                    <a:pt x="186785" y="306765"/>
                  </a:lnTo>
                  <a:lnTo>
                    <a:pt x="135774" y="295071"/>
                  </a:lnTo>
                  <a:lnTo>
                    <a:pt x="90775" y="276721"/>
                  </a:lnTo>
                  <a:lnTo>
                    <a:pt x="53243" y="252649"/>
                  </a:lnTo>
                  <a:lnTo>
                    <a:pt x="24633" y="223789"/>
                  </a:lnTo>
                  <a:lnTo>
                    <a:pt x="0" y="1554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41272" y="614151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15376" y="6126619"/>
            <a:ext cx="494665" cy="320675"/>
            <a:chOff x="1615376" y="6126619"/>
            <a:chExt cx="494665" cy="320675"/>
          </a:xfrm>
        </p:grpSpPr>
        <p:sp>
          <p:nvSpPr>
            <p:cNvPr id="29" name="object 29"/>
            <p:cNvSpPr/>
            <p:nvPr/>
          </p:nvSpPr>
          <p:spPr>
            <a:xfrm>
              <a:off x="1620138" y="6131382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39" h="311150">
                  <a:moveTo>
                    <a:pt x="242316" y="0"/>
                  </a:moveTo>
                  <a:lnTo>
                    <a:pt x="186745" y="4104"/>
                  </a:lnTo>
                  <a:lnTo>
                    <a:pt x="135738" y="15797"/>
                  </a:lnTo>
                  <a:lnTo>
                    <a:pt x="90746" y="34145"/>
                  </a:lnTo>
                  <a:lnTo>
                    <a:pt x="53224" y="58215"/>
                  </a:lnTo>
                  <a:lnTo>
                    <a:pt x="24623" y="87075"/>
                  </a:lnTo>
                  <a:lnTo>
                    <a:pt x="0" y="155435"/>
                  </a:lnTo>
                  <a:lnTo>
                    <a:pt x="6398" y="191073"/>
                  </a:lnTo>
                  <a:lnTo>
                    <a:pt x="53224" y="252649"/>
                  </a:lnTo>
                  <a:lnTo>
                    <a:pt x="90746" y="276721"/>
                  </a:lnTo>
                  <a:lnTo>
                    <a:pt x="135738" y="295071"/>
                  </a:lnTo>
                  <a:lnTo>
                    <a:pt x="186745" y="306765"/>
                  </a:lnTo>
                  <a:lnTo>
                    <a:pt x="242316" y="310870"/>
                  </a:lnTo>
                  <a:lnTo>
                    <a:pt x="297893" y="306765"/>
                  </a:lnTo>
                  <a:lnTo>
                    <a:pt x="348918" y="295071"/>
                  </a:lnTo>
                  <a:lnTo>
                    <a:pt x="393935" y="276721"/>
                  </a:lnTo>
                  <a:lnTo>
                    <a:pt x="431484" y="252649"/>
                  </a:lnTo>
                  <a:lnTo>
                    <a:pt x="460109" y="223789"/>
                  </a:lnTo>
                  <a:lnTo>
                    <a:pt x="484759" y="155435"/>
                  </a:lnTo>
                  <a:lnTo>
                    <a:pt x="478353" y="119793"/>
                  </a:lnTo>
                  <a:lnTo>
                    <a:pt x="431484" y="58215"/>
                  </a:lnTo>
                  <a:lnTo>
                    <a:pt x="393935" y="34145"/>
                  </a:lnTo>
                  <a:lnTo>
                    <a:pt x="348918" y="15797"/>
                  </a:lnTo>
                  <a:lnTo>
                    <a:pt x="297893" y="4104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20138" y="6131382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39" h="311150">
                  <a:moveTo>
                    <a:pt x="0" y="155435"/>
                  </a:moveTo>
                  <a:lnTo>
                    <a:pt x="24623" y="87075"/>
                  </a:lnTo>
                  <a:lnTo>
                    <a:pt x="53224" y="58215"/>
                  </a:lnTo>
                  <a:lnTo>
                    <a:pt x="90746" y="34145"/>
                  </a:lnTo>
                  <a:lnTo>
                    <a:pt x="135738" y="15797"/>
                  </a:lnTo>
                  <a:lnTo>
                    <a:pt x="186745" y="4104"/>
                  </a:lnTo>
                  <a:lnTo>
                    <a:pt x="242316" y="0"/>
                  </a:lnTo>
                  <a:lnTo>
                    <a:pt x="297893" y="4104"/>
                  </a:lnTo>
                  <a:lnTo>
                    <a:pt x="348918" y="15797"/>
                  </a:lnTo>
                  <a:lnTo>
                    <a:pt x="393935" y="34145"/>
                  </a:lnTo>
                  <a:lnTo>
                    <a:pt x="431484" y="58215"/>
                  </a:lnTo>
                  <a:lnTo>
                    <a:pt x="460109" y="87075"/>
                  </a:lnTo>
                  <a:lnTo>
                    <a:pt x="484759" y="155435"/>
                  </a:lnTo>
                  <a:lnTo>
                    <a:pt x="478353" y="191073"/>
                  </a:lnTo>
                  <a:lnTo>
                    <a:pt x="431484" y="252649"/>
                  </a:lnTo>
                  <a:lnTo>
                    <a:pt x="393935" y="276721"/>
                  </a:lnTo>
                  <a:lnTo>
                    <a:pt x="348918" y="295071"/>
                  </a:lnTo>
                  <a:lnTo>
                    <a:pt x="297893" y="306765"/>
                  </a:lnTo>
                  <a:lnTo>
                    <a:pt x="242316" y="310870"/>
                  </a:lnTo>
                  <a:lnTo>
                    <a:pt x="186745" y="306765"/>
                  </a:lnTo>
                  <a:lnTo>
                    <a:pt x="135738" y="295071"/>
                  </a:lnTo>
                  <a:lnTo>
                    <a:pt x="90746" y="276721"/>
                  </a:lnTo>
                  <a:lnTo>
                    <a:pt x="53224" y="252649"/>
                  </a:lnTo>
                  <a:lnTo>
                    <a:pt x="24623" y="223789"/>
                  </a:lnTo>
                  <a:lnTo>
                    <a:pt x="0" y="1554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735582" y="613054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29004" y="4510913"/>
            <a:ext cx="2065020" cy="1633220"/>
            <a:chOff x="1229004" y="4510913"/>
            <a:chExt cx="2065020" cy="1633220"/>
          </a:xfrm>
        </p:grpSpPr>
        <p:sp>
          <p:nvSpPr>
            <p:cNvPr id="33" name="object 33"/>
            <p:cNvSpPr/>
            <p:nvPr/>
          </p:nvSpPr>
          <p:spPr>
            <a:xfrm>
              <a:off x="1279144" y="5107050"/>
              <a:ext cx="481965" cy="1036955"/>
            </a:xfrm>
            <a:custGeom>
              <a:avLst/>
              <a:gdLst/>
              <a:ahLst/>
              <a:cxnLst/>
              <a:rect l="l" t="t" r="r" b="b"/>
              <a:pathLst>
                <a:path w="481964" h="1036953">
                  <a:moveTo>
                    <a:pt x="199771" y="704126"/>
                  </a:moveTo>
                  <a:lnTo>
                    <a:pt x="188722" y="697776"/>
                  </a:lnTo>
                  <a:lnTo>
                    <a:pt x="32651" y="967676"/>
                  </a:lnTo>
                  <a:lnTo>
                    <a:pt x="5207" y="951788"/>
                  </a:lnTo>
                  <a:lnTo>
                    <a:pt x="0" y="1036828"/>
                  </a:lnTo>
                  <a:lnTo>
                    <a:pt x="71120" y="989926"/>
                  </a:lnTo>
                  <a:lnTo>
                    <a:pt x="62636" y="985024"/>
                  </a:lnTo>
                  <a:lnTo>
                    <a:pt x="43675" y="974051"/>
                  </a:lnTo>
                  <a:lnTo>
                    <a:pt x="199771" y="704126"/>
                  </a:lnTo>
                  <a:close/>
                </a:path>
                <a:path w="481964" h="1036953">
                  <a:moveTo>
                    <a:pt x="481711" y="5334"/>
                  </a:moveTo>
                  <a:lnTo>
                    <a:pt x="470027" y="0"/>
                  </a:lnTo>
                  <a:lnTo>
                    <a:pt x="322084" y="327418"/>
                  </a:lnTo>
                  <a:lnTo>
                    <a:pt x="293116" y="314325"/>
                  </a:lnTo>
                  <a:lnTo>
                    <a:pt x="296545" y="399415"/>
                  </a:lnTo>
                  <a:lnTo>
                    <a:pt x="362585" y="345694"/>
                  </a:lnTo>
                  <a:lnTo>
                    <a:pt x="359206" y="344170"/>
                  </a:lnTo>
                  <a:lnTo>
                    <a:pt x="333641" y="332638"/>
                  </a:lnTo>
                  <a:lnTo>
                    <a:pt x="481711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48054" y="5387771"/>
              <a:ext cx="618490" cy="453390"/>
            </a:xfrm>
            <a:custGeom>
              <a:avLst/>
              <a:gdLst/>
              <a:ahLst/>
              <a:cxnLst/>
              <a:rect l="l" t="t" r="r" b="b"/>
              <a:pathLst>
                <a:path w="618489" h="453389">
                  <a:moveTo>
                    <a:pt x="0" y="453034"/>
                  </a:moveTo>
                  <a:lnTo>
                    <a:pt x="618134" y="453034"/>
                  </a:lnTo>
                  <a:lnTo>
                    <a:pt x="618134" y="0"/>
                  </a:lnTo>
                  <a:lnTo>
                    <a:pt x="0" y="0"/>
                  </a:lnTo>
                  <a:lnTo>
                    <a:pt x="0" y="453034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1321" y="4510913"/>
              <a:ext cx="852805" cy="76200"/>
            </a:xfrm>
            <a:custGeom>
              <a:avLst/>
              <a:gdLst/>
              <a:ahLst/>
              <a:cxnLst/>
              <a:rect l="l" t="t" r="r" b="b"/>
              <a:pathLst>
                <a:path w="852803" h="76200">
                  <a:moveTo>
                    <a:pt x="839809" y="31750"/>
                  </a:moveTo>
                  <a:lnTo>
                    <a:pt x="788797" y="31750"/>
                  </a:lnTo>
                  <a:lnTo>
                    <a:pt x="788797" y="44450"/>
                  </a:lnTo>
                  <a:lnTo>
                    <a:pt x="776171" y="44472"/>
                  </a:lnTo>
                  <a:lnTo>
                    <a:pt x="776224" y="76200"/>
                  </a:lnTo>
                  <a:lnTo>
                    <a:pt x="852296" y="37973"/>
                  </a:lnTo>
                  <a:lnTo>
                    <a:pt x="839809" y="31750"/>
                  </a:lnTo>
                  <a:close/>
                </a:path>
                <a:path w="852803" h="76200">
                  <a:moveTo>
                    <a:pt x="776149" y="31772"/>
                  </a:moveTo>
                  <a:lnTo>
                    <a:pt x="0" y="33147"/>
                  </a:lnTo>
                  <a:lnTo>
                    <a:pt x="0" y="45847"/>
                  </a:lnTo>
                  <a:lnTo>
                    <a:pt x="776171" y="44472"/>
                  </a:lnTo>
                  <a:lnTo>
                    <a:pt x="776149" y="31772"/>
                  </a:lnTo>
                  <a:close/>
                </a:path>
                <a:path w="852803" h="76200">
                  <a:moveTo>
                    <a:pt x="788797" y="31750"/>
                  </a:moveTo>
                  <a:lnTo>
                    <a:pt x="776149" y="31772"/>
                  </a:lnTo>
                  <a:lnTo>
                    <a:pt x="776171" y="44472"/>
                  </a:lnTo>
                  <a:lnTo>
                    <a:pt x="788797" y="44450"/>
                  </a:lnTo>
                  <a:lnTo>
                    <a:pt x="788797" y="31750"/>
                  </a:lnTo>
                  <a:close/>
                </a:path>
                <a:path w="852803" h="76200">
                  <a:moveTo>
                    <a:pt x="776097" y="0"/>
                  </a:moveTo>
                  <a:lnTo>
                    <a:pt x="776149" y="31772"/>
                  </a:lnTo>
                  <a:lnTo>
                    <a:pt x="839809" y="31750"/>
                  </a:lnTo>
                  <a:lnTo>
                    <a:pt x="776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412238" y="4242307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Zig-</a:t>
            </a:r>
            <a:r>
              <a:rPr sz="1800" b="1" spc="-25">
                <a:latin typeface="Times New Roman"/>
                <a:cs typeface="Times New Roman"/>
              </a:rPr>
              <a:t>Sağ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666239" y="4111434"/>
            <a:ext cx="2742565" cy="2040255"/>
            <a:chOff x="1666239" y="4111434"/>
            <a:chExt cx="2742565" cy="2040255"/>
          </a:xfrm>
        </p:grpSpPr>
        <p:sp>
          <p:nvSpPr>
            <p:cNvPr id="38" name="object 38"/>
            <p:cNvSpPr/>
            <p:nvPr/>
          </p:nvSpPr>
          <p:spPr>
            <a:xfrm>
              <a:off x="1666240" y="5162041"/>
              <a:ext cx="327660" cy="989965"/>
            </a:xfrm>
            <a:custGeom>
              <a:avLst/>
              <a:gdLst/>
              <a:ahLst/>
              <a:cxnLst/>
              <a:rect l="l" t="t" r="r" b="b"/>
              <a:pathLst>
                <a:path w="327660" h="989964">
                  <a:moveTo>
                    <a:pt x="163830" y="904532"/>
                  </a:moveTo>
                  <a:lnTo>
                    <a:pt x="134785" y="917435"/>
                  </a:lnTo>
                  <a:lnTo>
                    <a:pt x="11557" y="640257"/>
                  </a:lnTo>
                  <a:lnTo>
                    <a:pt x="0" y="645414"/>
                  </a:lnTo>
                  <a:lnTo>
                    <a:pt x="123113" y="922604"/>
                  </a:lnTo>
                  <a:lnTo>
                    <a:pt x="94107" y="935482"/>
                  </a:lnTo>
                  <a:lnTo>
                    <a:pt x="159893" y="989647"/>
                  </a:lnTo>
                  <a:lnTo>
                    <a:pt x="162445" y="934199"/>
                  </a:lnTo>
                  <a:lnTo>
                    <a:pt x="163830" y="904532"/>
                  </a:lnTo>
                  <a:close/>
                </a:path>
                <a:path w="327660" h="989964">
                  <a:moveTo>
                    <a:pt x="327406" y="186690"/>
                  </a:moveTo>
                  <a:lnTo>
                    <a:pt x="308051" y="137033"/>
                  </a:lnTo>
                  <a:lnTo>
                    <a:pt x="281051" y="67691"/>
                  </a:lnTo>
                  <a:lnTo>
                    <a:pt x="255371" y="96050"/>
                  </a:lnTo>
                  <a:lnTo>
                    <a:pt x="223647" y="68707"/>
                  </a:lnTo>
                  <a:lnTo>
                    <a:pt x="186563" y="39636"/>
                  </a:lnTo>
                  <a:lnTo>
                    <a:pt x="183959" y="37846"/>
                  </a:lnTo>
                  <a:lnTo>
                    <a:pt x="168402" y="27178"/>
                  </a:lnTo>
                  <a:lnTo>
                    <a:pt x="133223" y="7874"/>
                  </a:lnTo>
                  <a:lnTo>
                    <a:pt x="100965" y="127"/>
                  </a:lnTo>
                  <a:lnTo>
                    <a:pt x="99822" y="0"/>
                  </a:lnTo>
                  <a:lnTo>
                    <a:pt x="99237" y="0"/>
                  </a:lnTo>
                  <a:lnTo>
                    <a:pt x="99237" y="38074"/>
                  </a:lnTo>
                  <a:lnTo>
                    <a:pt x="98640" y="38125"/>
                  </a:lnTo>
                  <a:lnTo>
                    <a:pt x="97447" y="38379"/>
                  </a:lnTo>
                  <a:lnTo>
                    <a:pt x="98640" y="38125"/>
                  </a:lnTo>
                  <a:lnTo>
                    <a:pt x="98780" y="38087"/>
                  </a:lnTo>
                  <a:lnTo>
                    <a:pt x="99237" y="38074"/>
                  </a:lnTo>
                  <a:lnTo>
                    <a:pt x="99237" y="0"/>
                  </a:lnTo>
                  <a:lnTo>
                    <a:pt x="98806" y="0"/>
                  </a:lnTo>
                  <a:lnTo>
                    <a:pt x="97066" y="215"/>
                  </a:lnTo>
                  <a:lnTo>
                    <a:pt x="97066" y="38519"/>
                  </a:lnTo>
                  <a:lnTo>
                    <a:pt x="95123" y="39370"/>
                  </a:lnTo>
                  <a:lnTo>
                    <a:pt x="96850" y="38608"/>
                  </a:lnTo>
                  <a:lnTo>
                    <a:pt x="97066" y="38519"/>
                  </a:lnTo>
                  <a:lnTo>
                    <a:pt x="97066" y="215"/>
                  </a:lnTo>
                  <a:lnTo>
                    <a:pt x="92329" y="762"/>
                  </a:lnTo>
                  <a:lnTo>
                    <a:pt x="91059" y="889"/>
                  </a:lnTo>
                  <a:lnTo>
                    <a:pt x="89789" y="1143"/>
                  </a:lnTo>
                  <a:lnTo>
                    <a:pt x="88519" y="1524"/>
                  </a:lnTo>
                  <a:lnTo>
                    <a:pt x="83693" y="3048"/>
                  </a:lnTo>
                  <a:lnTo>
                    <a:pt x="82550" y="3302"/>
                  </a:lnTo>
                  <a:lnTo>
                    <a:pt x="53213" y="29972"/>
                  </a:lnTo>
                  <a:lnTo>
                    <a:pt x="37338" y="67310"/>
                  </a:lnTo>
                  <a:lnTo>
                    <a:pt x="26517" y="124269"/>
                  </a:lnTo>
                  <a:lnTo>
                    <a:pt x="22352" y="168275"/>
                  </a:lnTo>
                  <a:lnTo>
                    <a:pt x="19900" y="217170"/>
                  </a:lnTo>
                  <a:lnTo>
                    <a:pt x="18669" y="266319"/>
                  </a:lnTo>
                  <a:lnTo>
                    <a:pt x="17907" y="317754"/>
                  </a:lnTo>
                  <a:lnTo>
                    <a:pt x="56007" y="318262"/>
                  </a:lnTo>
                  <a:lnTo>
                    <a:pt x="57162" y="241046"/>
                  </a:lnTo>
                  <a:lnTo>
                    <a:pt x="57912" y="217170"/>
                  </a:lnTo>
                  <a:lnTo>
                    <a:pt x="60452" y="170561"/>
                  </a:lnTo>
                  <a:lnTo>
                    <a:pt x="64389" y="128143"/>
                  </a:lnTo>
                  <a:lnTo>
                    <a:pt x="74422" y="76581"/>
                  </a:lnTo>
                  <a:lnTo>
                    <a:pt x="93726" y="40640"/>
                  </a:lnTo>
                  <a:lnTo>
                    <a:pt x="98272" y="38379"/>
                  </a:lnTo>
                  <a:lnTo>
                    <a:pt x="97142" y="38519"/>
                  </a:lnTo>
                  <a:lnTo>
                    <a:pt x="98272" y="38379"/>
                  </a:lnTo>
                  <a:lnTo>
                    <a:pt x="99860" y="38201"/>
                  </a:lnTo>
                  <a:lnTo>
                    <a:pt x="104521" y="38493"/>
                  </a:lnTo>
                  <a:lnTo>
                    <a:pt x="140208" y="54368"/>
                  </a:lnTo>
                  <a:lnTo>
                    <a:pt x="182118" y="83947"/>
                  </a:lnTo>
                  <a:lnTo>
                    <a:pt x="217551" y="113284"/>
                  </a:lnTo>
                  <a:lnTo>
                    <a:pt x="229819" y="124269"/>
                  </a:lnTo>
                  <a:lnTo>
                    <a:pt x="204343" y="152400"/>
                  </a:lnTo>
                  <a:lnTo>
                    <a:pt x="327406" y="186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7695" y="4116196"/>
              <a:ext cx="486409" cy="309245"/>
            </a:xfrm>
            <a:custGeom>
              <a:avLst/>
              <a:gdLst/>
              <a:ahLst/>
              <a:cxnLst/>
              <a:rect l="l" t="t" r="r" b="b"/>
              <a:pathLst>
                <a:path w="486409" h="309245">
                  <a:moveTo>
                    <a:pt x="243077" y="0"/>
                  </a:moveTo>
                  <a:lnTo>
                    <a:pt x="187345" y="4082"/>
                  </a:lnTo>
                  <a:lnTo>
                    <a:pt x="136182" y="15712"/>
                  </a:lnTo>
                  <a:lnTo>
                    <a:pt x="91049" y="33960"/>
                  </a:lnTo>
                  <a:lnTo>
                    <a:pt x="53404" y="57897"/>
                  </a:lnTo>
                  <a:lnTo>
                    <a:pt x="24708" y="86595"/>
                  </a:lnTo>
                  <a:lnTo>
                    <a:pt x="0" y="154558"/>
                  </a:lnTo>
                  <a:lnTo>
                    <a:pt x="6420" y="190039"/>
                  </a:lnTo>
                  <a:lnTo>
                    <a:pt x="53404" y="251324"/>
                  </a:lnTo>
                  <a:lnTo>
                    <a:pt x="91049" y="275274"/>
                  </a:lnTo>
                  <a:lnTo>
                    <a:pt x="136182" y="293529"/>
                  </a:lnTo>
                  <a:lnTo>
                    <a:pt x="187345" y="305161"/>
                  </a:lnTo>
                  <a:lnTo>
                    <a:pt x="243077" y="309244"/>
                  </a:lnTo>
                  <a:lnTo>
                    <a:pt x="298857" y="305161"/>
                  </a:lnTo>
                  <a:lnTo>
                    <a:pt x="350054" y="293529"/>
                  </a:lnTo>
                  <a:lnTo>
                    <a:pt x="395210" y="275274"/>
                  </a:lnTo>
                  <a:lnTo>
                    <a:pt x="432868" y="251324"/>
                  </a:lnTo>
                  <a:lnTo>
                    <a:pt x="461571" y="222603"/>
                  </a:lnTo>
                  <a:lnTo>
                    <a:pt x="486282" y="154558"/>
                  </a:lnTo>
                  <a:lnTo>
                    <a:pt x="479862" y="119125"/>
                  </a:lnTo>
                  <a:lnTo>
                    <a:pt x="432868" y="57897"/>
                  </a:lnTo>
                  <a:lnTo>
                    <a:pt x="395210" y="33960"/>
                  </a:lnTo>
                  <a:lnTo>
                    <a:pt x="350054" y="15712"/>
                  </a:lnTo>
                  <a:lnTo>
                    <a:pt x="298857" y="4082"/>
                  </a:lnTo>
                  <a:lnTo>
                    <a:pt x="243077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17695" y="4116196"/>
              <a:ext cx="486409" cy="309245"/>
            </a:xfrm>
            <a:custGeom>
              <a:avLst/>
              <a:gdLst/>
              <a:ahLst/>
              <a:cxnLst/>
              <a:rect l="l" t="t" r="r" b="b"/>
              <a:pathLst>
                <a:path w="486409" h="309245">
                  <a:moveTo>
                    <a:pt x="0" y="154558"/>
                  </a:moveTo>
                  <a:lnTo>
                    <a:pt x="24708" y="86595"/>
                  </a:lnTo>
                  <a:lnTo>
                    <a:pt x="53404" y="57897"/>
                  </a:lnTo>
                  <a:lnTo>
                    <a:pt x="91049" y="33960"/>
                  </a:lnTo>
                  <a:lnTo>
                    <a:pt x="136182" y="15712"/>
                  </a:lnTo>
                  <a:lnTo>
                    <a:pt x="187345" y="4082"/>
                  </a:lnTo>
                  <a:lnTo>
                    <a:pt x="243077" y="0"/>
                  </a:lnTo>
                  <a:lnTo>
                    <a:pt x="298857" y="4082"/>
                  </a:lnTo>
                  <a:lnTo>
                    <a:pt x="350054" y="15712"/>
                  </a:lnTo>
                  <a:lnTo>
                    <a:pt x="395210" y="33960"/>
                  </a:lnTo>
                  <a:lnTo>
                    <a:pt x="432868" y="57897"/>
                  </a:lnTo>
                  <a:lnTo>
                    <a:pt x="461571" y="86595"/>
                  </a:lnTo>
                  <a:lnTo>
                    <a:pt x="486282" y="154558"/>
                  </a:lnTo>
                  <a:lnTo>
                    <a:pt x="479862" y="190039"/>
                  </a:lnTo>
                  <a:lnTo>
                    <a:pt x="432868" y="251324"/>
                  </a:lnTo>
                  <a:lnTo>
                    <a:pt x="395210" y="275274"/>
                  </a:lnTo>
                  <a:lnTo>
                    <a:pt x="350054" y="293529"/>
                  </a:lnTo>
                  <a:lnTo>
                    <a:pt x="298857" y="305161"/>
                  </a:lnTo>
                  <a:lnTo>
                    <a:pt x="243077" y="309244"/>
                  </a:lnTo>
                  <a:lnTo>
                    <a:pt x="187345" y="305161"/>
                  </a:lnTo>
                  <a:lnTo>
                    <a:pt x="136182" y="293529"/>
                  </a:lnTo>
                  <a:lnTo>
                    <a:pt x="91049" y="275274"/>
                  </a:lnTo>
                  <a:lnTo>
                    <a:pt x="53404" y="251324"/>
                  </a:lnTo>
                  <a:lnTo>
                    <a:pt x="24708" y="222603"/>
                  </a:lnTo>
                  <a:lnTo>
                    <a:pt x="0" y="1545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035044" y="411429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526091" y="4779962"/>
            <a:ext cx="494665" cy="319405"/>
            <a:chOff x="3526091" y="4779962"/>
            <a:chExt cx="494665" cy="319405"/>
          </a:xfrm>
        </p:grpSpPr>
        <p:sp>
          <p:nvSpPr>
            <p:cNvPr id="43" name="object 43"/>
            <p:cNvSpPr/>
            <p:nvPr/>
          </p:nvSpPr>
          <p:spPr>
            <a:xfrm>
              <a:off x="3530853" y="4784725"/>
              <a:ext cx="485140" cy="309880"/>
            </a:xfrm>
            <a:custGeom>
              <a:avLst/>
              <a:gdLst/>
              <a:ahLst/>
              <a:cxnLst/>
              <a:rect l="l" t="t" r="r" b="b"/>
              <a:pathLst>
                <a:path w="485139" h="309879">
                  <a:moveTo>
                    <a:pt x="242316" y="0"/>
                  </a:moveTo>
                  <a:lnTo>
                    <a:pt x="186745" y="4089"/>
                  </a:lnTo>
                  <a:lnTo>
                    <a:pt x="135738" y="15737"/>
                  </a:lnTo>
                  <a:lnTo>
                    <a:pt x="90746" y="34010"/>
                  </a:lnTo>
                  <a:lnTo>
                    <a:pt x="53224" y="57974"/>
                  </a:lnTo>
                  <a:lnTo>
                    <a:pt x="24623" y="86696"/>
                  </a:lnTo>
                  <a:lnTo>
                    <a:pt x="0" y="154686"/>
                  </a:lnTo>
                  <a:lnTo>
                    <a:pt x="6398" y="190166"/>
                  </a:lnTo>
                  <a:lnTo>
                    <a:pt x="53224" y="251451"/>
                  </a:lnTo>
                  <a:lnTo>
                    <a:pt x="90746" y="275401"/>
                  </a:lnTo>
                  <a:lnTo>
                    <a:pt x="135738" y="293656"/>
                  </a:lnTo>
                  <a:lnTo>
                    <a:pt x="186745" y="305288"/>
                  </a:lnTo>
                  <a:lnTo>
                    <a:pt x="242316" y="309372"/>
                  </a:lnTo>
                  <a:lnTo>
                    <a:pt x="297893" y="305288"/>
                  </a:lnTo>
                  <a:lnTo>
                    <a:pt x="348918" y="293656"/>
                  </a:lnTo>
                  <a:lnTo>
                    <a:pt x="393935" y="275401"/>
                  </a:lnTo>
                  <a:lnTo>
                    <a:pt x="431484" y="251451"/>
                  </a:lnTo>
                  <a:lnTo>
                    <a:pt x="460109" y="222730"/>
                  </a:lnTo>
                  <a:lnTo>
                    <a:pt x="484759" y="154686"/>
                  </a:lnTo>
                  <a:lnTo>
                    <a:pt x="478353" y="119245"/>
                  </a:lnTo>
                  <a:lnTo>
                    <a:pt x="431484" y="57974"/>
                  </a:lnTo>
                  <a:lnTo>
                    <a:pt x="393935" y="34010"/>
                  </a:lnTo>
                  <a:lnTo>
                    <a:pt x="348918" y="15737"/>
                  </a:lnTo>
                  <a:lnTo>
                    <a:pt x="297893" y="40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30853" y="4784725"/>
              <a:ext cx="485140" cy="309880"/>
            </a:xfrm>
            <a:custGeom>
              <a:avLst/>
              <a:gdLst/>
              <a:ahLst/>
              <a:cxnLst/>
              <a:rect l="l" t="t" r="r" b="b"/>
              <a:pathLst>
                <a:path w="485139" h="309879">
                  <a:moveTo>
                    <a:pt x="0" y="154686"/>
                  </a:moveTo>
                  <a:lnTo>
                    <a:pt x="24623" y="86696"/>
                  </a:lnTo>
                  <a:lnTo>
                    <a:pt x="53224" y="57974"/>
                  </a:lnTo>
                  <a:lnTo>
                    <a:pt x="90746" y="34010"/>
                  </a:lnTo>
                  <a:lnTo>
                    <a:pt x="135738" y="15737"/>
                  </a:lnTo>
                  <a:lnTo>
                    <a:pt x="186745" y="4089"/>
                  </a:lnTo>
                  <a:lnTo>
                    <a:pt x="242316" y="0"/>
                  </a:lnTo>
                  <a:lnTo>
                    <a:pt x="297893" y="4089"/>
                  </a:lnTo>
                  <a:lnTo>
                    <a:pt x="348918" y="15737"/>
                  </a:lnTo>
                  <a:lnTo>
                    <a:pt x="393935" y="34010"/>
                  </a:lnTo>
                  <a:lnTo>
                    <a:pt x="431484" y="57974"/>
                  </a:lnTo>
                  <a:lnTo>
                    <a:pt x="460109" y="86696"/>
                  </a:lnTo>
                  <a:lnTo>
                    <a:pt x="484759" y="154686"/>
                  </a:lnTo>
                  <a:lnTo>
                    <a:pt x="478353" y="190166"/>
                  </a:lnTo>
                  <a:lnTo>
                    <a:pt x="431484" y="251451"/>
                  </a:lnTo>
                  <a:lnTo>
                    <a:pt x="393935" y="275401"/>
                  </a:lnTo>
                  <a:lnTo>
                    <a:pt x="348918" y="293656"/>
                  </a:lnTo>
                  <a:lnTo>
                    <a:pt x="297893" y="305288"/>
                  </a:lnTo>
                  <a:lnTo>
                    <a:pt x="242316" y="309372"/>
                  </a:lnTo>
                  <a:lnTo>
                    <a:pt x="186745" y="305288"/>
                  </a:lnTo>
                  <a:lnTo>
                    <a:pt x="135738" y="293656"/>
                  </a:lnTo>
                  <a:lnTo>
                    <a:pt x="90746" y="275401"/>
                  </a:lnTo>
                  <a:lnTo>
                    <a:pt x="53224" y="251451"/>
                  </a:lnTo>
                  <a:lnTo>
                    <a:pt x="24623" y="222730"/>
                  </a:lnTo>
                  <a:lnTo>
                    <a:pt x="0" y="15468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703065" y="478307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14100" y="5465762"/>
            <a:ext cx="495934" cy="319405"/>
            <a:chOff x="4614100" y="5465762"/>
            <a:chExt cx="495934" cy="319405"/>
          </a:xfrm>
        </p:grpSpPr>
        <p:sp>
          <p:nvSpPr>
            <p:cNvPr id="47" name="object 47"/>
            <p:cNvSpPr/>
            <p:nvPr/>
          </p:nvSpPr>
          <p:spPr>
            <a:xfrm>
              <a:off x="4618863" y="5470525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243077" y="0"/>
                  </a:moveTo>
                  <a:lnTo>
                    <a:pt x="187345" y="4089"/>
                  </a:lnTo>
                  <a:lnTo>
                    <a:pt x="136182" y="15738"/>
                  </a:lnTo>
                  <a:lnTo>
                    <a:pt x="91049" y="34012"/>
                  </a:lnTo>
                  <a:lnTo>
                    <a:pt x="53404" y="57978"/>
                  </a:lnTo>
                  <a:lnTo>
                    <a:pt x="24708" y="86706"/>
                  </a:lnTo>
                  <a:lnTo>
                    <a:pt x="0" y="154711"/>
                  </a:lnTo>
                  <a:lnTo>
                    <a:pt x="6420" y="190170"/>
                  </a:lnTo>
                  <a:lnTo>
                    <a:pt x="53404" y="251434"/>
                  </a:lnTo>
                  <a:lnTo>
                    <a:pt x="91049" y="275384"/>
                  </a:lnTo>
                  <a:lnTo>
                    <a:pt x="136182" y="293640"/>
                  </a:lnTo>
                  <a:lnTo>
                    <a:pt x="187345" y="305274"/>
                  </a:lnTo>
                  <a:lnTo>
                    <a:pt x="243077" y="309359"/>
                  </a:lnTo>
                  <a:lnTo>
                    <a:pt x="298810" y="305274"/>
                  </a:lnTo>
                  <a:lnTo>
                    <a:pt x="349973" y="293640"/>
                  </a:lnTo>
                  <a:lnTo>
                    <a:pt x="395106" y="275384"/>
                  </a:lnTo>
                  <a:lnTo>
                    <a:pt x="432751" y="251434"/>
                  </a:lnTo>
                  <a:lnTo>
                    <a:pt x="461447" y="222720"/>
                  </a:lnTo>
                  <a:lnTo>
                    <a:pt x="486156" y="154711"/>
                  </a:lnTo>
                  <a:lnTo>
                    <a:pt x="479735" y="119261"/>
                  </a:lnTo>
                  <a:lnTo>
                    <a:pt x="432751" y="57978"/>
                  </a:lnTo>
                  <a:lnTo>
                    <a:pt x="395106" y="34012"/>
                  </a:lnTo>
                  <a:lnTo>
                    <a:pt x="349973" y="15738"/>
                  </a:lnTo>
                  <a:lnTo>
                    <a:pt x="298810" y="4089"/>
                  </a:lnTo>
                  <a:lnTo>
                    <a:pt x="243077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18863" y="5470525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0" y="154711"/>
                  </a:moveTo>
                  <a:lnTo>
                    <a:pt x="24708" y="86706"/>
                  </a:lnTo>
                  <a:lnTo>
                    <a:pt x="53404" y="57978"/>
                  </a:lnTo>
                  <a:lnTo>
                    <a:pt x="91049" y="34012"/>
                  </a:lnTo>
                  <a:lnTo>
                    <a:pt x="136182" y="15738"/>
                  </a:lnTo>
                  <a:lnTo>
                    <a:pt x="187345" y="4089"/>
                  </a:lnTo>
                  <a:lnTo>
                    <a:pt x="243077" y="0"/>
                  </a:lnTo>
                  <a:lnTo>
                    <a:pt x="298810" y="4089"/>
                  </a:lnTo>
                  <a:lnTo>
                    <a:pt x="349973" y="15738"/>
                  </a:lnTo>
                  <a:lnTo>
                    <a:pt x="395106" y="34012"/>
                  </a:lnTo>
                  <a:lnTo>
                    <a:pt x="432751" y="57978"/>
                  </a:lnTo>
                  <a:lnTo>
                    <a:pt x="461447" y="86706"/>
                  </a:lnTo>
                  <a:lnTo>
                    <a:pt x="486156" y="154711"/>
                  </a:lnTo>
                  <a:lnTo>
                    <a:pt x="479735" y="190170"/>
                  </a:lnTo>
                  <a:lnTo>
                    <a:pt x="432751" y="251434"/>
                  </a:lnTo>
                  <a:lnTo>
                    <a:pt x="395106" y="275384"/>
                  </a:lnTo>
                  <a:lnTo>
                    <a:pt x="349973" y="293640"/>
                  </a:lnTo>
                  <a:lnTo>
                    <a:pt x="298810" y="305274"/>
                  </a:lnTo>
                  <a:lnTo>
                    <a:pt x="243077" y="309359"/>
                  </a:lnTo>
                  <a:lnTo>
                    <a:pt x="187345" y="305274"/>
                  </a:lnTo>
                  <a:lnTo>
                    <a:pt x="136182" y="293640"/>
                  </a:lnTo>
                  <a:lnTo>
                    <a:pt x="91049" y="275384"/>
                  </a:lnTo>
                  <a:lnTo>
                    <a:pt x="53404" y="251434"/>
                  </a:lnTo>
                  <a:lnTo>
                    <a:pt x="24708" y="222720"/>
                  </a:lnTo>
                  <a:lnTo>
                    <a:pt x="0" y="1547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736084" y="546882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846576" y="4412869"/>
            <a:ext cx="1633855" cy="1854835"/>
            <a:chOff x="3846576" y="4412869"/>
            <a:chExt cx="1633855" cy="1854835"/>
          </a:xfrm>
        </p:grpSpPr>
        <p:sp>
          <p:nvSpPr>
            <p:cNvPr id="51" name="object 51"/>
            <p:cNvSpPr/>
            <p:nvPr/>
          </p:nvSpPr>
          <p:spPr>
            <a:xfrm>
              <a:off x="3846576" y="4412868"/>
              <a:ext cx="654050" cy="386080"/>
            </a:xfrm>
            <a:custGeom>
              <a:avLst/>
              <a:gdLst/>
              <a:ahLst/>
              <a:cxnLst/>
              <a:rect l="l" t="t" r="r" b="b"/>
              <a:pathLst>
                <a:path w="654050" h="386079">
                  <a:moveTo>
                    <a:pt x="223393" y="6477"/>
                  </a:moveTo>
                  <a:lnTo>
                    <a:pt x="212471" y="0"/>
                  </a:lnTo>
                  <a:lnTo>
                    <a:pt x="33121" y="304520"/>
                  </a:lnTo>
                  <a:lnTo>
                    <a:pt x="5842" y="288417"/>
                  </a:lnTo>
                  <a:lnTo>
                    <a:pt x="0" y="373507"/>
                  </a:lnTo>
                  <a:lnTo>
                    <a:pt x="71501" y="327152"/>
                  </a:lnTo>
                  <a:lnTo>
                    <a:pt x="62674" y="321945"/>
                  </a:lnTo>
                  <a:lnTo>
                    <a:pt x="44145" y="311023"/>
                  </a:lnTo>
                  <a:lnTo>
                    <a:pt x="223393" y="6477"/>
                  </a:lnTo>
                  <a:close/>
                </a:path>
                <a:path w="654050" h="386079">
                  <a:moveTo>
                    <a:pt x="653669" y="385953"/>
                  </a:moveTo>
                  <a:lnTo>
                    <a:pt x="652551" y="332740"/>
                  </a:lnTo>
                  <a:lnTo>
                    <a:pt x="651891" y="300736"/>
                  </a:lnTo>
                  <a:lnTo>
                    <a:pt x="623760" y="315569"/>
                  </a:lnTo>
                  <a:lnTo>
                    <a:pt x="459232" y="3429"/>
                  </a:lnTo>
                  <a:lnTo>
                    <a:pt x="447929" y="9271"/>
                  </a:lnTo>
                  <a:lnTo>
                    <a:pt x="612546" y="321487"/>
                  </a:lnTo>
                  <a:lnTo>
                    <a:pt x="584454" y="336296"/>
                  </a:lnTo>
                  <a:lnTo>
                    <a:pt x="653669" y="385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89449" y="5953290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243077" y="0"/>
                  </a:moveTo>
                  <a:lnTo>
                    <a:pt x="187345" y="4084"/>
                  </a:lnTo>
                  <a:lnTo>
                    <a:pt x="136182" y="15719"/>
                  </a:lnTo>
                  <a:lnTo>
                    <a:pt x="91049" y="33976"/>
                  </a:lnTo>
                  <a:lnTo>
                    <a:pt x="53404" y="57926"/>
                  </a:lnTo>
                  <a:lnTo>
                    <a:pt x="24708" y="86643"/>
                  </a:lnTo>
                  <a:lnTo>
                    <a:pt x="0" y="154660"/>
                  </a:lnTo>
                  <a:lnTo>
                    <a:pt x="6420" y="190119"/>
                  </a:lnTo>
                  <a:lnTo>
                    <a:pt x="53404" y="251384"/>
                  </a:lnTo>
                  <a:lnTo>
                    <a:pt x="91049" y="275333"/>
                  </a:lnTo>
                  <a:lnTo>
                    <a:pt x="136182" y="293589"/>
                  </a:lnTo>
                  <a:lnTo>
                    <a:pt x="187345" y="305224"/>
                  </a:lnTo>
                  <a:lnTo>
                    <a:pt x="243077" y="309308"/>
                  </a:lnTo>
                  <a:lnTo>
                    <a:pt x="298810" y="305224"/>
                  </a:lnTo>
                  <a:lnTo>
                    <a:pt x="349973" y="293589"/>
                  </a:lnTo>
                  <a:lnTo>
                    <a:pt x="395106" y="275333"/>
                  </a:lnTo>
                  <a:lnTo>
                    <a:pt x="432751" y="251384"/>
                  </a:lnTo>
                  <a:lnTo>
                    <a:pt x="461447" y="222669"/>
                  </a:lnTo>
                  <a:lnTo>
                    <a:pt x="486155" y="154660"/>
                  </a:lnTo>
                  <a:lnTo>
                    <a:pt x="479735" y="119197"/>
                  </a:lnTo>
                  <a:lnTo>
                    <a:pt x="432751" y="57926"/>
                  </a:lnTo>
                  <a:lnTo>
                    <a:pt x="395106" y="33976"/>
                  </a:lnTo>
                  <a:lnTo>
                    <a:pt x="349973" y="15719"/>
                  </a:lnTo>
                  <a:lnTo>
                    <a:pt x="298810" y="4084"/>
                  </a:lnTo>
                  <a:lnTo>
                    <a:pt x="24307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89449" y="5953290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0" y="154660"/>
                  </a:moveTo>
                  <a:lnTo>
                    <a:pt x="24708" y="86643"/>
                  </a:lnTo>
                  <a:lnTo>
                    <a:pt x="53404" y="57926"/>
                  </a:lnTo>
                  <a:lnTo>
                    <a:pt x="91049" y="33976"/>
                  </a:lnTo>
                  <a:lnTo>
                    <a:pt x="136182" y="15719"/>
                  </a:lnTo>
                  <a:lnTo>
                    <a:pt x="187345" y="4084"/>
                  </a:lnTo>
                  <a:lnTo>
                    <a:pt x="243077" y="0"/>
                  </a:lnTo>
                  <a:lnTo>
                    <a:pt x="298810" y="4084"/>
                  </a:lnTo>
                  <a:lnTo>
                    <a:pt x="349973" y="15719"/>
                  </a:lnTo>
                  <a:lnTo>
                    <a:pt x="395106" y="33976"/>
                  </a:lnTo>
                  <a:lnTo>
                    <a:pt x="432751" y="57926"/>
                  </a:lnTo>
                  <a:lnTo>
                    <a:pt x="461447" y="86643"/>
                  </a:lnTo>
                  <a:lnTo>
                    <a:pt x="486155" y="154660"/>
                  </a:lnTo>
                  <a:lnTo>
                    <a:pt x="479735" y="190119"/>
                  </a:lnTo>
                  <a:lnTo>
                    <a:pt x="432751" y="251384"/>
                  </a:lnTo>
                  <a:lnTo>
                    <a:pt x="395106" y="275333"/>
                  </a:lnTo>
                  <a:lnTo>
                    <a:pt x="349973" y="293589"/>
                  </a:lnTo>
                  <a:lnTo>
                    <a:pt x="298810" y="305224"/>
                  </a:lnTo>
                  <a:lnTo>
                    <a:pt x="243077" y="309308"/>
                  </a:lnTo>
                  <a:lnTo>
                    <a:pt x="187345" y="305224"/>
                  </a:lnTo>
                  <a:lnTo>
                    <a:pt x="136182" y="293589"/>
                  </a:lnTo>
                  <a:lnTo>
                    <a:pt x="91049" y="275333"/>
                  </a:lnTo>
                  <a:lnTo>
                    <a:pt x="53404" y="251384"/>
                  </a:lnTo>
                  <a:lnTo>
                    <a:pt x="24708" y="222669"/>
                  </a:lnTo>
                  <a:lnTo>
                    <a:pt x="0" y="1546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106670" y="595162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231703" y="4826825"/>
            <a:ext cx="494665" cy="320675"/>
            <a:chOff x="4231703" y="4826825"/>
            <a:chExt cx="494665" cy="320675"/>
          </a:xfrm>
        </p:grpSpPr>
        <p:sp>
          <p:nvSpPr>
            <p:cNvPr id="56" name="object 56"/>
            <p:cNvSpPr/>
            <p:nvPr/>
          </p:nvSpPr>
          <p:spPr>
            <a:xfrm>
              <a:off x="4236465" y="4831588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39" h="311150">
                  <a:moveTo>
                    <a:pt x="242316" y="0"/>
                  </a:moveTo>
                  <a:lnTo>
                    <a:pt x="186745" y="4105"/>
                  </a:lnTo>
                  <a:lnTo>
                    <a:pt x="135738" y="15799"/>
                  </a:lnTo>
                  <a:lnTo>
                    <a:pt x="90746" y="34150"/>
                  </a:lnTo>
                  <a:lnTo>
                    <a:pt x="53224" y="58223"/>
                  </a:lnTo>
                  <a:lnTo>
                    <a:pt x="24623" y="87085"/>
                  </a:lnTo>
                  <a:lnTo>
                    <a:pt x="0" y="155448"/>
                  </a:lnTo>
                  <a:lnTo>
                    <a:pt x="6398" y="191090"/>
                  </a:lnTo>
                  <a:lnTo>
                    <a:pt x="53224" y="252672"/>
                  </a:lnTo>
                  <a:lnTo>
                    <a:pt x="90746" y="276745"/>
                  </a:lnTo>
                  <a:lnTo>
                    <a:pt x="135738" y="295096"/>
                  </a:lnTo>
                  <a:lnTo>
                    <a:pt x="186745" y="306790"/>
                  </a:lnTo>
                  <a:lnTo>
                    <a:pt x="242316" y="310895"/>
                  </a:lnTo>
                  <a:lnTo>
                    <a:pt x="297886" y="306790"/>
                  </a:lnTo>
                  <a:lnTo>
                    <a:pt x="348893" y="295096"/>
                  </a:lnTo>
                  <a:lnTo>
                    <a:pt x="393885" y="276745"/>
                  </a:lnTo>
                  <a:lnTo>
                    <a:pt x="431407" y="252672"/>
                  </a:lnTo>
                  <a:lnTo>
                    <a:pt x="460008" y="223810"/>
                  </a:lnTo>
                  <a:lnTo>
                    <a:pt x="484632" y="155448"/>
                  </a:lnTo>
                  <a:lnTo>
                    <a:pt x="478233" y="119805"/>
                  </a:lnTo>
                  <a:lnTo>
                    <a:pt x="431407" y="58223"/>
                  </a:lnTo>
                  <a:lnTo>
                    <a:pt x="393885" y="34150"/>
                  </a:lnTo>
                  <a:lnTo>
                    <a:pt x="348893" y="15799"/>
                  </a:lnTo>
                  <a:lnTo>
                    <a:pt x="297886" y="4105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36465" y="4831588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39" h="311150">
                  <a:moveTo>
                    <a:pt x="0" y="155448"/>
                  </a:moveTo>
                  <a:lnTo>
                    <a:pt x="24623" y="87085"/>
                  </a:lnTo>
                  <a:lnTo>
                    <a:pt x="53224" y="58223"/>
                  </a:lnTo>
                  <a:lnTo>
                    <a:pt x="90746" y="34150"/>
                  </a:lnTo>
                  <a:lnTo>
                    <a:pt x="135738" y="15799"/>
                  </a:lnTo>
                  <a:lnTo>
                    <a:pt x="186745" y="4105"/>
                  </a:lnTo>
                  <a:lnTo>
                    <a:pt x="242316" y="0"/>
                  </a:lnTo>
                  <a:lnTo>
                    <a:pt x="297886" y="4105"/>
                  </a:lnTo>
                  <a:lnTo>
                    <a:pt x="348893" y="15799"/>
                  </a:lnTo>
                  <a:lnTo>
                    <a:pt x="393885" y="34150"/>
                  </a:lnTo>
                  <a:lnTo>
                    <a:pt x="431407" y="58223"/>
                  </a:lnTo>
                  <a:lnTo>
                    <a:pt x="460008" y="87085"/>
                  </a:lnTo>
                  <a:lnTo>
                    <a:pt x="484632" y="155448"/>
                  </a:lnTo>
                  <a:lnTo>
                    <a:pt x="478233" y="191090"/>
                  </a:lnTo>
                  <a:lnTo>
                    <a:pt x="431407" y="252672"/>
                  </a:lnTo>
                  <a:lnTo>
                    <a:pt x="393885" y="276745"/>
                  </a:lnTo>
                  <a:lnTo>
                    <a:pt x="348893" y="295096"/>
                  </a:lnTo>
                  <a:lnTo>
                    <a:pt x="297886" y="306790"/>
                  </a:lnTo>
                  <a:lnTo>
                    <a:pt x="242316" y="310895"/>
                  </a:lnTo>
                  <a:lnTo>
                    <a:pt x="186745" y="306790"/>
                  </a:lnTo>
                  <a:lnTo>
                    <a:pt x="135738" y="295096"/>
                  </a:lnTo>
                  <a:lnTo>
                    <a:pt x="90746" y="276745"/>
                  </a:lnTo>
                  <a:lnTo>
                    <a:pt x="53224" y="252672"/>
                  </a:lnTo>
                  <a:lnTo>
                    <a:pt x="24623" y="223810"/>
                  </a:lnTo>
                  <a:lnTo>
                    <a:pt x="0" y="1554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352290" y="483057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929316" y="5084826"/>
            <a:ext cx="826135" cy="725170"/>
            <a:chOff x="3929316" y="5084826"/>
            <a:chExt cx="826135" cy="725170"/>
          </a:xfrm>
        </p:grpSpPr>
        <p:sp>
          <p:nvSpPr>
            <p:cNvPr id="60" name="object 60"/>
            <p:cNvSpPr/>
            <p:nvPr/>
          </p:nvSpPr>
          <p:spPr>
            <a:xfrm>
              <a:off x="4546599" y="5084826"/>
              <a:ext cx="208915" cy="375285"/>
            </a:xfrm>
            <a:custGeom>
              <a:avLst/>
              <a:gdLst/>
              <a:ahLst/>
              <a:cxnLst/>
              <a:rect l="l" t="t" r="r" b="b"/>
              <a:pathLst>
                <a:path w="208914" h="375285">
                  <a:moveTo>
                    <a:pt x="166560" y="311028"/>
                  </a:moveTo>
                  <a:lnTo>
                    <a:pt x="138684" y="326263"/>
                  </a:lnTo>
                  <a:lnTo>
                    <a:pt x="208661" y="374777"/>
                  </a:lnTo>
                  <a:lnTo>
                    <a:pt x="206773" y="322072"/>
                  </a:lnTo>
                  <a:lnTo>
                    <a:pt x="172592" y="322072"/>
                  </a:lnTo>
                  <a:lnTo>
                    <a:pt x="166560" y="311028"/>
                  </a:lnTo>
                  <a:close/>
                </a:path>
                <a:path w="208914" h="375285">
                  <a:moveTo>
                    <a:pt x="177731" y="304923"/>
                  </a:moveTo>
                  <a:lnTo>
                    <a:pt x="166560" y="311028"/>
                  </a:lnTo>
                  <a:lnTo>
                    <a:pt x="172592" y="322072"/>
                  </a:lnTo>
                  <a:lnTo>
                    <a:pt x="183769" y="315976"/>
                  </a:lnTo>
                  <a:lnTo>
                    <a:pt x="177731" y="304923"/>
                  </a:lnTo>
                  <a:close/>
                </a:path>
                <a:path w="208914" h="375285">
                  <a:moveTo>
                    <a:pt x="205612" y="289687"/>
                  </a:moveTo>
                  <a:lnTo>
                    <a:pt x="177731" y="304923"/>
                  </a:lnTo>
                  <a:lnTo>
                    <a:pt x="183769" y="315976"/>
                  </a:lnTo>
                  <a:lnTo>
                    <a:pt x="172592" y="322072"/>
                  </a:lnTo>
                  <a:lnTo>
                    <a:pt x="206773" y="322072"/>
                  </a:lnTo>
                  <a:lnTo>
                    <a:pt x="205612" y="289687"/>
                  </a:lnTo>
                  <a:close/>
                </a:path>
                <a:path w="208914" h="375285">
                  <a:moveTo>
                    <a:pt x="11175" y="0"/>
                  </a:moveTo>
                  <a:lnTo>
                    <a:pt x="0" y="6096"/>
                  </a:lnTo>
                  <a:lnTo>
                    <a:pt x="166560" y="311028"/>
                  </a:lnTo>
                  <a:lnTo>
                    <a:pt x="177731" y="304923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34078" y="5494020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39" h="311150">
                  <a:moveTo>
                    <a:pt x="242316" y="0"/>
                  </a:moveTo>
                  <a:lnTo>
                    <a:pt x="186745" y="4105"/>
                  </a:lnTo>
                  <a:lnTo>
                    <a:pt x="135738" y="15799"/>
                  </a:lnTo>
                  <a:lnTo>
                    <a:pt x="90746" y="34148"/>
                  </a:lnTo>
                  <a:lnTo>
                    <a:pt x="53224" y="58218"/>
                  </a:lnTo>
                  <a:lnTo>
                    <a:pt x="24623" y="87076"/>
                  </a:lnTo>
                  <a:lnTo>
                    <a:pt x="0" y="155422"/>
                  </a:lnTo>
                  <a:lnTo>
                    <a:pt x="6398" y="191064"/>
                  </a:lnTo>
                  <a:lnTo>
                    <a:pt x="53224" y="252642"/>
                  </a:lnTo>
                  <a:lnTo>
                    <a:pt x="90746" y="276712"/>
                  </a:lnTo>
                  <a:lnTo>
                    <a:pt x="135738" y="295060"/>
                  </a:lnTo>
                  <a:lnTo>
                    <a:pt x="186745" y="306753"/>
                  </a:lnTo>
                  <a:lnTo>
                    <a:pt x="242316" y="310857"/>
                  </a:lnTo>
                  <a:lnTo>
                    <a:pt x="297886" y="306753"/>
                  </a:lnTo>
                  <a:lnTo>
                    <a:pt x="348893" y="295060"/>
                  </a:lnTo>
                  <a:lnTo>
                    <a:pt x="393885" y="276712"/>
                  </a:lnTo>
                  <a:lnTo>
                    <a:pt x="431407" y="252642"/>
                  </a:lnTo>
                  <a:lnTo>
                    <a:pt x="460008" y="223782"/>
                  </a:lnTo>
                  <a:lnTo>
                    <a:pt x="484632" y="155422"/>
                  </a:lnTo>
                  <a:lnTo>
                    <a:pt x="478233" y="119789"/>
                  </a:lnTo>
                  <a:lnTo>
                    <a:pt x="431407" y="58218"/>
                  </a:lnTo>
                  <a:lnTo>
                    <a:pt x="393885" y="34148"/>
                  </a:lnTo>
                  <a:lnTo>
                    <a:pt x="348893" y="15799"/>
                  </a:lnTo>
                  <a:lnTo>
                    <a:pt x="297886" y="4105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34078" y="5494020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39" h="311150">
                  <a:moveTo>
                    <a:pt x="0" y="155422"/>
                  </a:moveTo>
                  <a:lnTo>
                    <a:pt x="24623" y="87076"/>
                  </a:lnTo>
                  <a:lnTo>
                    <a:pt x="53224" y="58218"/>
                  </a:lnTo>
                  <a:lnTo>
                    <a:pt x="90746" y="34148"/>
                  </a:lnTo>
                  <a:lnTo>
                    <a:pt x="135738" y="15799"/>
                  </a:lnTo>
                  <a:lnTo>
                    <a:pt x="186745" y="4105"/>
                  </a:lnTo>
                  <a:lnTo>
                    <a:pt x="242316" y="0"/>
                  </a:lnTo>
                  <a:lnTo>
                    <a:pt x="297886" y="4105"/>
                  </a:lnTo>
                  <a:lnTo>
                    <a:pt x="348893" y="15799"/>
                  </a:lnTo>
                  <a:lnTo>
                    <a:pt x="393885" y="34148"/>
                  </a:lnTo>
                  <a:lnTo>
                    <a:pt x="431407" y="58218"/>
                  </a:lnTo>
                  <a:lnTo>
                    <a:pt x="460008" y="87076"/>
                  </a:lnTo>
                  <a:lnTo>
                    <a:pt x="484632" y="155422"/>
                  </a:lnTo>
                  <a:lnTo>
                    <a:pt x="478233" y="191064"/>
                  </a:lnTo>
                  <a:lnTo>
                    <a:pt x="431407" y="252642"/>
                  </a:lnTo>
                  <a:lnTo>
                    <a:pt x="393885" y="276712"/>
                  </a:lnTo>
                  <a:lnTo>
                    <a:pt x="348893" y="295060"/>
                  </a:lnTo>
                  <a:lnTo>
                    <a:pt x="297886" y="306753"/>
                  </a:lnTo>
                  <a:lnTo>
                    <a:pt x="242316" y="310857"/>
                  </a:lnTo>
                  <a:lnTo>
                    <a:pt x="186745" y="306753"/>
                  </a:lnTo>
                  <a:lnTo>
                    <a:pt x="135738" y="295060"/>
                  </a:lnTo>
                  <a:lnTo>
                    <a:pt x="90746" y="276712"/>
                  </a:lnTo>
                  <a:lnTo>
                    <a:pt x="53224" y="252642"/>
                  </a:lnTo>
                  <a:lnTo>
                    <a:pt x="24623" y="223782"/>
                  </a:lnTo>
                  <a:lnTo>
                    <a:pt x="0" y="1554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050029" y="549320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342828" y="5964148"/>
            <a:ext cx="494665" cy="320675"/>
            <a:chOff x="4342828" y="5964148"/>
            <a:chExt cx="494665" cy="320675"/>
          </a:xfrm>
        </p:grpSpPr>
        <p:sp>
          <p:nvSpPr>
            <p:cNvPr id="65" name="object 65"/>
            <p:cNvSpPr/>
            <p:nvPr/>
          </p:nvSpPr>
          <p:spPr>
            <a:xfrm>
              <a:off x="4347590" y="5968911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39" h="311150">
                  <a:moveTo>
                    <a:pt x="242316" y="0"/>
                  </a:moveTo>
                  <a:lnTo>
                    <a:pt x="186745" y="4105"/>
                  </a:lnTo>
                  <a:lnTo>
                    <a:pt x="135738" y="15799"/>
                  </a:lnTo>
                  <a:lnTo>
                    <a:pt x="90746" y="34149"/>
                  </a:lnTo>
                  <a:lnTo>
                    <a:pt x="53224" y="58220"/>
                  </a:lnTo>
                  <a:lnTo>
                    <a:pt x="24623" y="87081"/>
                  </a:lnTo>
                  <a:lnTo>
                    <a:pt x="0" y="155435"/>
                  </a:lnTo>
                  <a:lnTo>
                    <a:pt x="6398" y="191077"/>
                  </a:lnTo>
                  <a:lnTo>
                    <a:pt x="53224" y="252655"/>
                  </a:lnTo>
                  <a:lnTo>
                    <a:pt x="90746" y="276725"/>
                  </a:lnTo>
                  <a:lnTo>
                    <a:pt x="135738" y="295073"/>
                  </a:lnTo>
                  <a:lnTo>
                    <a:pt x="186745" y="306765"/>
                  </a:lnTo>
                  <a:lnTo>
                    <a:pt x="242316" y="310870"/>
                  </a:lnTo>
                  <a:lnTo>
                    <a:pt x="297893" y="306765"/>
                  </a:lnTo>
                  <a:lnTo>
                    <a:pt x="348918" y="295073"/>
                  </a:lnTo>
                  <a:lnTo>
                    <a:pt x="393935" y="276725"/>
                  </a:lnTo>
                  <a:lnTo>
                    <a:pt x="431484" y="252655"/>
                  </a:lnTo>
                  <a:lnTo>
                    <a:pt x="460109" y="223795"/>
                  </a:lnTo>
                  <a:lnTo>
                    <a:pt x="484759" y="155435"/>
                  </a:lnTo>
                  <a:lnTo>
                    <a:pt x="478353" y="119797"/>
                  </a:lnTo>
                  <a:lnTo>
                    <a:pt x="431484" y="58220"/>
                  </a:lnTo>
                  <a:lnTo>
                    <a:pt x="393935" y="34149"/>
                  </a:lnTo>
                  <a:lnTo>
                    <a:pt x="348918" y="15799"/>
                  </a:lnTo>
                  <a:lnTo>
                    <a:pt x="297893" y="4105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47590" y="5968911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39" h="311150">
                  <a:moveTo>
                    <a:pt x="0" y="155435"/>
                  </a:moveTo>
                  <a:lnTo>
                    <a:pt x="24623" y="87081"/>
                  </a:lnTo>
                  <a:lnTo>
                    <a:pt x="53224" y="58220"/>
                  </a:lnTo>
                  <a:lnTo>
                    <a:pt x="90746" y="34149"/>
                  </a:lnTo>
                  <a:lnTo>
                    <a:pt x="135738" y="15799"/>
                  </a:lnTo>
                  <a:lnTo>
                    <a:pt x="186745" y="4105"/>
                  </a:lnTo>
                  <a:lnTo>
                    <a:pt x="242316" y="0"/>
                  </a:lnTo>
                  <a:lnTo>
                    <a:pt x="297893" y="4105"/>
                  </a:lnTo>
                  <a:lnTo>
                    <a:pt x="348918" y="15799"/>
                  </a:lnTo>
                  <a:lnTo>
                    <a:pt x="393935" y="34149"/>
                  </a:lnTo>
                  <a:lnTo>
                    <a:pt x="431484" y="58220"/>
                  </a:lnTo>
                  <a:lnTo>
                    <a:pt x="460109" y="87081"/>
                  </a:lnTo>
                  <a:lnTo>
                    <a:pt x="484759" y="155435"/>
                  </a:lnTo>
                  <a:lnTo>
                    <a:pt x="478353" y="191077"/>
                  </a:lnTo>
                  <a:lnTo>
                    <a:pt x="431484" y="252655"/>
                  </a:lnTo>
                  <a:lnTo>
                    <a:pt x="393935" y="276725"/>
                  </a:lnTo>
                  <a:lnTo>
                    <a:pt x="348918" y="295073"/>
                  </a:lnTo>
                  <a:lnTo>
                    <a:pt x="297893" y="306765"/>
                  </a:lnTo>
                  <a:lnTo>
                    <a:pt x="242316" y="310870"/>
                  </a:lnTo>
                  <a:lnTo>
                    <a:pt x="186745" y="306765"/>
                  </a:lnTo>
                  <a:lnTo>
                    <a:pt x="135738" y="295073"/>
                  </a:lnTo>
                  <a:lnTo>
                    <a:pt x="90746" y="276725"/>
                  </a:lnTo>
                  <a:lnTo>
                    <a:pt x="53224" y="252655"/>
                  </a:lnTo>
                  <a:lnTo>
                    <a:pt x="24623" y="223795"/>
                  </a:lnTo>
                  <a:lnTo>
                    <a:pt x="0" y="1554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463541" y="596808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137278" y="4705032"/>
            <a:ext cx="2569210" cy="1251585"/>
            <a:chOff x="4137278" y="4705032"/>
            <a:chExt cx="2569210" cy="1251585"/>
          </a:xfrm>
        </p:grpSpPr>
        <p:sp>
          <p:nvSpPr>
            <p:cNvPr id="69" name="object 69"/>
            <p:cNvSpPr/>
            <p:nvPr/>
          </p:nvSpPr>
          <p:spPr>
            <a:xfrm>
              <a:off x="4187570" y="5156581"/>
              <a:ext cx="200025" cy="339090"/>
            </a:xfrm>
            <a:custGeom>
              <a:avLst/>
              <a:gdLst/>
              <a:ahLst/>
              <a:cxnLst/>
              <a:rect l="l" t="t" r="r" b="b"/>
              <a:pathLst>
                <a:path w="200025" h="339089">
                  <a:moveTo>
                    <a:pt x="5079" y="254000"/>
                  </a:moveTo>
                  <a:lnTo>
                    <a:pt x="0" y="338963"/>
                  </a:lnTo>
                  <a:lnTo>
                    <a:pt x="71119" y="292100"/>
                  </a:lnTo>
                  <a:lnTo>
                    <a:pt x="62534" y="287147"/>
                  </a:lnTo>
                  <a:lnTo>
                    <a:pt x="37211" y="287147"/>
                  </a:lnTo>
                  <a:lnTo>
                    <a:pt x="26162" y="280797"/>
                  </a:lnTo>
                  <a:lnTo>
                    <a:pt x="32509" y="269824"/>
                  </a:lnTo>
                  <a:lnTo>
                    <a:pt x="5079" y="254000"/>
                  </a:lnTo>
                  <a:close/>
                </a:path>
                <a:path w="200025" h="339089">
                  <a:moveTo>
                    <a:pt x="32509" y="269824"/>
                  </a:moveTo>
                  <a:lnTo>
                    <a:pt x="26162" y="280797"/>
                  </a:lnTo>
                  <a:lnTo>
                    <a:pt x="37211" y="287147"/>
                  </a:lnTo>
                  <a:lnTo>
                    <a:pt x="43547" y="276192"/>
                  </a:lnTo>
                  <a:lnTo>
                    <a:pt x="32509" y="269824"/>
                  </a:lnTo>
                  <a:close/>
                </a:path>
                <a:path w="200025" h="339089">
                  <a:moveTo>
                    <a:pt x="43547" y="276192"/>
                  </a:moveTo>
                  <a:lnTo>
                    <a:pt x="37211" y="287147"/>
                  </a:lnTo>
                  <a:lnTo>
                    <a:pt x="62534" y="287147"/>
                  </a:lnTo>
                  <a:lnTo>
                    <a:pt x="43547" y="276192"/>
                  </a:lnTo>
                  <a:close/>
                </a:path>
                <a:path w="200025" h="339089">
                  <a:moveTo>
                    <a:pt x="188594" y="0"/>
                  </a:moveTo>
                  <a:lnTo>
                    <a:pt x="32509" y="269824"/>
                  </a:lnTo>
                  <a:lnTo>
                    <a:pt x="43547" y="276192"/>
                  </a:lnTo>
                  <a:lnTo>
                    <a:pt x="199643" y="6350"/>
                  </a:lnTo>
                  <a:lnTo>
                    <a:pt x="188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56328" y="4739487"/>
              <a:ext cx="618490" cy="453390"/>
            </a:xfrm>
            <a:custGeom>
              <a:avLst/>
              <a:gdLst/>
              <a:ahLst/>
              <a:cxnLst/>
              <a:rect l="l" t="t" r="r" b="b"/>
              <a:pathLst>
                <a:path w="618489" h="453389">
                  <a:moveTo>
                    <a:pt x="0" y="453034"/>
                  </a:moveTo>
                  <a:lnTo>
                    <a:pt x="618134" y="453034"/>
                  </a:lnTo>
                  <a:lnTo>
                    <a:pt x="618134" y="0"/>
                  </a:lnTo>
                  <a:lnTo>
                    <a:pt x="0" y="0"/>
                  </a:lnTo>
                  <a:lnTo>
                    <a:pt x="0" y="453034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007736" y="5746889"/>
              <a:ext cx="131445" cy="20952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26228" y="5746292"/>
              <a:ext cx="165100" cy="20855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6215379" y="4709795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243078" y="0"/>
                  </a:moveTo>
                  <a:lnTo>
                    <a:pt x="187345" y="4083"/>
                  </a:lnTo>
                  <a:lnTo>
                    <a:pt x="136182" y="15715"/>
                  </a:lnTo>
                  <a:lnTo>
                    <a:pt x="91049" y="33970"/>
                  </a:lnTo>
                  <a:lnTo>
                    <a:pt x="53404" y="57920"/>
                  </a:lnTo>
                  <a:lnTo>
                    <a:pt x="24708" y="86641"/>
                  </a:lnTo>
                  <a:lnTo>
                    <a:pt x="0" y="154685"/>
                  </a:lnTo>
                  <a:lnTo>
                    <a:pt x="6420" y="190126"/>
                  </a:lnTo>
                  <a:lnTo>
                    <a:pt x="53404" y="251397"/>
                  </a:lnTo>
                  <a:lnTo>
                    <a:pt x="91049" y="275361"/>
                  </a:lnTo>
                  <a:lnTo>
                    <a:pt x="136182" y="293634"/>
                  </a:lnTo>
                  <a:lnTo>
                    <a:pt x="187345" y="305282"/>
                  </a:lnTo>
                  <a:lnTo>
                    <a:pt x="243078" y="309371"/>
                  </a:lnTo>
                  <a:lnTo>
                    <a:pt x="298810" y="305282"/>
                  </a:lnTo>
                  <a:lnTo>
                    <a:pt x="349973" y="293634"/>
                  </a:lnTo>
                  <a:lnTo>
                    <a:pt x="395106" y="275361"/>
                  </a:lnTo>
                  <a:lnTo>
                    <a:pt x="432751" y="251397"/>
                  </a:lnTo>
                  <a:lnTo>
                    <a:pt x="461447" y="222675"/>
                  </a:lnTo>
                  <a:lnTo>
                    <a:pt x="486155" y="154685"/>
                  </a:lnTo>
                  <a:lnTo>
                    <a:pt x="479735" y="119205"/>
                  </a:lnTo>
                  <a:lnTo>
                    <a:pt x="432751" y="57920"/>
                  </a:lnTo>
                  <a:lnTo>
                    <a:pt x="395106" y="33970"/>
                  </a:lnTo>
                  <a:lnTo>
                    <a:pt x="349973" y="15715"/>
                  </a:lnTo>
                  <a:lnTo>
                    <a:pt x="298810" y="4083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15379" y="4709795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0" y="154685"/>
                  </a:moveTo>
                  <a:lnTo>
                    <a:pt x="24708" y="86641"/>
                  </a:lnTo>
                  <a:lnTo>
                    <a:pt x="53404" y="57920"/>
                  </a:lnTo>
                  <a:lnTo>
                    <a:pt x="91049" y="33970"/>
                  </a:lnTo>
                  <a:lnTo>
                    <a:pt x="136182" y="15715"/>
                  </a:lnTo>
                  <a:lnTo>
                    <a:pt x="187345" y="4083"/>
                  </a:lnTo>
                  <a:lnTo>
                    <a:pt x="243078" y="0"/>
                  </a:lnTo>
                  <a:lnTo>
                    <a:pt x="298810" y="4083"/>
                  </a:lnTo>
                  <a:lnTo>
                    <a:pt x="349973" y="15715"/>
                  </a:lnTo>
                  <a:lnTo>
                    <a:pt x="395106" y="33970"/>
                  </a:lnTo>
                  <a:lnTo>
                    <a:pt x="432751" y="57920"/>
                  </a:lnTo>
                  <a:lnTo>
                    <a:pt x="461447" y="86641"/>
                  </a:lnTo>
                  <a:lnTo>
                    <a:pt x="486155" y="154685"/>
                  </a:lnTo>
                  <a:lnTo>
                    <a:pt x="479735" y="190126"/>
                  </a:lnTo>
                  <a:lnTo>
                    <a:pt x="432751" y="251397"/>
                  </a:lnTo>
                  <a:lnTo>
                    <a:pt x="395106" y="275361"/>
                  </a:lnTo>
                  <a:lnTo>
                    <a:pt x="349973" y="293634"/>
                  </a:lnTo>
                  <a:lnTo>
                    <a:pt x="298810" y="305282"/>
                  </a:lnTo>
                  <a:lnTo>
                    <a:pt x="243078" y="309371"/>
                  </a:lnTo>
                  <a:lnTo>
                    <a:pt x="187345" y="305282"/>
                  </a:lnTo>
                  <a:lnTo>
                    <a:pt x="136182" y="293634"/>
                  </a:lnTo>
                  <a:lnTo>
                    <a:pt x="91049" y="275361"/>
                  </a:lnTo>
                  <a:lnTo>
                    <a:pt x="53404" y="251397"/>
                  </a:lnTo>
                  <a:lnTo>
                    <a:pt x="24708" y="222675"/>
                  </a:lnTo>
                  <a:lnTo>
                    <a:pt x="0" y="1546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332982" y="470801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890450" y="5206428"/>
            <a:ext cx="494665" cy="319405"/>
            <a:chOff x="5890450" y="5206428"/>
            <a:chExt cx="494665" cy="319405"/>
          </a:xfrm>
        </p:grpSpPr>
        <p:sp>
          <p:nvSpPr>
            <p:cNvPr id="77" name="object 77"/>
            <p:cNvSpPr/>
            <p:nvPr/>
          </p:nvSpPr>
          <p:spPr>
            <a:xfrm>
              <a:off x="5895213" y="5211190"/>
              <a:ext cx="485140" cy="309880"/>
            </a:xfrm>
            <a:custGeom>
              <a:avLst/>
              <a:gdLst/>
              <a:ahLst/>
              <a:cxnLst/>
              <a:rect l="l" t="t" r="r" b="b"/>
              <a:pathLst>
                <a:path w="485139" h="309879">
                  <a:moveTo>
                    <a:pt x="242315" y="0"/>
                  </a:moveTo>
                  <a:lnTo>
                    <a:pt x="186745" y="4089"/>
                  </a:lnTo>
                  <a:lnTo>
                    <a:pt x="135738" y="15737"/>
                  </a:lnTo>
                  <a:lnTo>
                    <a:pt x="90746" y="34010"/>
                  </a:lnTo>
                  <a:lnTo>
                    <a:pt x="53224" y="57974"/>
                  </a:lnTo>
                  <a:lnTo>
                    <a:pt x="24623" y="86696"/>
                  </a:lnTo>
                  <a:lnTo>
                    <a:pt x="0" y="154685"/>
                  </a:lnTo>
                  <a:lnTo>
                    <a:pt x="6398" y="190166"/>
                  </a:lnTo>
                  <a:lnTo>
                    <a:pt x="53224" y="251451"/>
                  </a:lnTo>
                  <a:lnTo>
                    <a:pt x="90746" y="275401"/>
                  </a:lnTo>
                  <a:lnTo>
                    <a:pt x="135738" y="293656"/>
                  </a:lnTo>
                  <a:lnTo>
                    <a:pt x="186745" y="305288"/>
                  </a:lnTo>
                  <a:lnTo>
                    <a:pt x="242315" y="309371"/>
                  </a:lnTo>
                  <a:lnTo>
                    <a:pt x="297886" y="305288"/>
                  </a:lnTo>
                  <a:lnTo>
                    <a:pt x="348893" y="293656"/>
                  </a:lnTo>
                  <a:lnTo>
                    <a:pt x="393885" y="275401"/>
                  </a:lnTo>
                  <a:lnTo>
                    <a:pt x="431407" y="251451"/>
                  </a:lnTo>
                  <a:lnTo>
                    <a:pt x="460008" y="222730"/>
                  </a:lnTo>
                  <a:lnTo>
                    <a:pt x="484632" y="154685"/>
                  </a:lnTo>
                  <a:lnTo>
                    <a:pt x="478233" y="119245"/>
                  </a:lnTo>
                  <a:lnTo>
                    <a:pt x="431407" y="57974"/>
                  </a:lnTo>
                  <a:lnTo>
                    <a:pt x="393885" y="34010"/>
                  </a:lnTo>
                  <a:lnTo>
                    <a:pt x="348893" y="15737"/>
                  </a:lnTo>
                  <a:lnTo>
                    <a:pt x="297886" y="4089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95213" y="5211190"/>
              <a:ext cx="485140" cy="309880"/>
            </a:xfrm>
            <a:custGeom>
              <a:avLst/>
              <a:gdLst/>
              <a:ahLst/>
              <a:cxnLst/>
              <a:rect l="l" t="t" r="r" b="b"/>
              <a:pathLst>
                <a:path w="485139" h="309879">
                  <a:moveTo>
                    <a:pt x="0" y="154685"/>
                  </a:moveTo>
                  <a:lnTo>
                    <a:pt x="24623" y="86696"/>
                  </a:lnTo>
                  <a:lnTo>
                    <a:pt x="53224" y="57974"/>
                  </a:lnTo>
                  <a:lnTo>
                    <a:pt x="90746" y="34010"/>
                  </a:lnTo>
                  <a:lnTo>
                    <a:pt x="135738" y="15737"/>
                  </a:lnTo>
                  <a:lnTo>
                    <a:pt x="186745" y="4089"/>
                  </a:lnTo>
                  <a:lnTo>
                    <a:pt x="242315" y="0"/>
                  </a:lnTo>
                  <a:lnTo>
                    <a:pt x="297886" y="4089"/>
                  </a:lnTo>
                  <a:lnTo>
                    <a:pt x="348893" y="15737"/>
                  </a:lnTo>
                  <a:lnTo>
                    <a:pt x="393885" y="34010"/>
                  </a:lnTo>
                  <a:lnTo>
                    <a:pt x="431407" y="57974"/>
                  </a:lnTo>
                  <a:lnTo>
                    <a:pt x="460008" y="86696"/>
                  </a:lnTo>
                  <a:lnTo>
                    <a:pt x="484632" y="154685"/>
                  </a:lnTo>
                  <a:lnTo>
                    <a:pt x="478233" y="190166"/>
                  </a:lnTo>
                  <a:lnTo>
                    <a:pt x="431407" y="251451"/>
                  </a:lnTo>
                  <a:lnTo>
                    <a:pt x="393885" y="275401"/>
                  </a:lnTo>
                  <a:lnTo>
                    <a:pt x="348893" y="293656"/>
                  </a:lnTo>
                  <a:lnTo>
                    <a:pt x="297886" y="305288"/>
                  </a:lnTo>
                  <a:lnTo>
                    <a:pt x="242315" y="309371"/>
                  </a:lnTo>
                  <a:lnTo>
                    <a:pt x="186745" y="305288"/>
                  </a:lnTo>
                  <a:lnTo>
                    <a:pt x="135738" y="293656"/>
                  </a:lnTo>
                  <a:lnTo>
                    <a:pt x="90746" y="275401"/>
                  </a:lnTo>
                  <a:lnTo>
                    <a:pt x="53224" y="251451"/>
                  </a:lnTo>
                  <a:lnTo>
                    <a:pt x="24623" y="222730"/>
                  </a:lnTo>
                  <a:lnTo>
                    <a:pt x="0" y="1546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067805" y="520941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349045" y="4720653"/>
            <a:ext cx="495934" cy="319405"/>
            <a:chOff x="7349045" y="4720653"/>
            <a:chExt cx="495934" cy="319405"/>
          </a:xfrm>
        </p:grpSpPr>
        <p:sp>
          <p:nvSpPr>
            <p:cNvPr id="81" name="object 81"/>
            <p:cNvSpPr/>
            <p:nvPr/>
          </p:nvSpPr>
          <p:spPr>
            <a:xfrm>
              <a:off x="7353807" y="4725415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243077" y="0"/>
                  </a:moveTo>
                  <a:lnTo>
                    <a:pt x="187345" y="4083"/>
                  </a:lnTo>
                  <a:lnTo>
                    <a:pt x="136182" y="15715"/>
                  </a:lnTo>
                  <a:lnTo>
                    <a:pt x="91049" y="33970"/>
                  </a:lnTo>
                  <a:lnTo>
                    <a:pt x="53404" y="57920"/>
                  </a:lnTo>
                  <a:lnTo>
                    <a:pt x="24708" y="86641"/>
                  </a:lnTo>
                  <a:lnTo>
                    <a:pt x="0" y="154685"/>
                  </a:lnTo>
                  <a:lnTo>
                    <a:pt x="6420" y="190126"/>
                  </a:lnTo>
                  <a:lnTo>
                    <a:pt x="53404" y="251397"/>
                  </a:lnTo>
                  <a:lnTo>
                    <a:pt x="91049" y="275361"/>
                  </a:lnTo>
                  <a:lnTo>
                    <a:pt x="136182" y="293634"/>
                  </a:lnTo>
                  <a:lnTo>
                    <a:pt x="187345" y="305282"/>
                  </a:lnTo>
                  <a:lnTo>
                    <a:pt x="243077" y="309371"/>
                  </a:lnTo>
                  <a:lnTo>
                    <a:pt x="298810" y="305282"/>
                  </a:lnTo>
                  <a:lnTo>
                    <a:pt x="349973" y="293634"/>
                  </a:lnTo>
                  <a:lnTo>
                    <a:pt x="395106" y="275361"/>
                  </a:lnTo>
                  <a:lnTo>
                    <a:pt x="432751" y="251397"/>
                  </a:lnTo>
                  <a:lnTo>
                    <a:pt x="461447" y="222675"/>
                  </a:lnTo>
                  <a:lnTo>
                    <a:pt x="486156" y="154685"/>
                  </a:lnTo>
                  <a:lnTo>
                    <a:pt x="479735" y="119205"/>
                  </a:lnTo>
                  <a:lnTo>
                    <a:pt x="432751" y="57920"/>
                  </a:lnTo>
                  <a:lnTo>
                    <a:pt x="395106" y="33970"/>
                  </a:lnTo>
                  <a:lnTo>
                    <a:pt x="349973" y="15715"/>
                  </a:lnTo>
                  <a:lnTo>
                    <a:pt x="298810" y="4083"/>
                  </a:lnTo>
                  <a:lnTo>
                    <a:pt x="243077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353807" y="4725415"/>
              <a:ext cx="486409" cy="309880"/>
            </a:xfrm>
            <a:custGeom>
              <a:avLst/>
              <a:gdLst/>
              <a:ahLst/>
              <a:cxnLst/>
              <a:rect l="l" t="t" r="r" b="b"/>
              <a:pathLst>
                <a:path w="486409" h="309879">
                  <a:moveTo>
                    <a:pt x="0" y="154685"/>
                  </a:moveTo>
                  <a:lnTo>
                    <a:pt x="24708" y="86641"/>
                  </a:lnTo>
                  <a:lnTo>
                    <a:pt x="53404" y="57920"/>
                  </a:lnTo>
                  <a:lnTo>
                    <a:pt x="91049" y="33970"/>
                  </a:lnTo>
                  <a:lnTo>
                    <a:pt x="136182" y="15715"/>
                  </a:lnTo>
                  <a:lnTo>
                    <a:pt x="187345" y="4083"/>
                  </a:lnTo>
                  <a:lnTo>
                    <a:pt x="243077" y="0"/>
                  </a:lnTo>
                  <a:lnTo>
                    <a:pt x="298810" y="4083"/>
                  </a:lnTo>
                  <a:lnTo>
                    <a:pt x="349973" y="15715"/>
                  </a:lnTo>
                  <a:lnTo>
                    <a:pt x="395106" y="33970"/>
                  </a:lnTo>
                  <a:lnTo>
                    <a:pt x="432751" y="57920"/>
                  </a:lnTo>
                  <a:lnTo>
                    <a:pt x="461447" y="86641"/>
                  </a:lnTo>
                  <a:lnTo>
                    <a:pt x="486156" y="154685"/>
                  </a:lnTo>
                  <a:lnTo>
                    <a:pt x="479735" y="190126"/>
                  </a:lnTo>
                  <a:lnTo>
                    <a:pt x="432751" y="251397"/>
                  </a:lnTo>
                  <a:lnTo>
                    <a:pt x="395106" y="275361"/>
                  </a:lnTo>
                  <a:lnTo>
                    <a:pt x="349973" y="293634"/>
                  </a:lnTo>
                  <a:lnTo>
                    <a:pt x="298810" y="305282"/>
                  </a:lnTo>
                  <a:lnTo>
                    <a:pt x="243077" y="309371"/>
                  </a:lnTo>
                  <a:lnTo>
                    <a:pt x="187345" y="305282"/>
                  </a:lnTo>
                  <a:lnTo>
                    <a:pt x="136182" y="293634"/>
                  </a:lnTo>
                  <a:lnTo>
                    <a:pt x="91049" y="275361"/>
                  </a:lnTo>
                  <a:lnTo>
                    <a:pt x="53404" y="251397"/>
                  </a:lnTo>
                  <a:lnTo>
                    <a:pt x="24708" y="222675"/>
                  </a:lnTo>
                  <a:lnTo>
                    <a:pt x="0" y="1546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471409" y="472363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719631" y="5203380"/>
            <a:ext cx="495934" cy="318770"/>
            <a:chOff x="7719631" y="5203380"/>
            <a:chExt cx="495934" cy="318770"/>
          </a:xfrm>
        </p:grpSpPr>
        <p:sp>
          <p:nvSpPr>
            <p:cNvPr id="85" name="object 85"/>
            <p:cNvSpPr/>
            <p:nvPr/>
          </p:nvSpPr>
          <p:spPr>
            <a:xfrm>
              <a:off x="7724393" y="5208142"/>
              <a:ext cx="486409" cy="309245"/>
            </a:xfrm>
            <a:custGeom>
              <a:avLst/>
              <a:gdLst/>
              <a:ahLst/>
              <a:cxnLst/>
              <a:rect l="l" t="t" r="r" b="b"/>
              <a:pathLst>
                <a:path w="486409" h="309245">
                  <a:moveTo>
                    <a:pt x="243077" y="0"/>
                  </a:moveTo>
                  <a:lnTo>
                    <a:pt x="187345" y="4083"/>
                  </a:lnTo>
                  <a:lnTo>
                    <a:pt x="136182" y="15715"/>
                  </a:lnTo>
                  <a:lnTo>
                    <a:pt x="91049" y="33970"/>
                  </a:lnTo>
                  <a:lnTo>
                    <a:pt x="53404" y="57920"/>
                  </a:lnTo>
                  <a:lnTo>
                    <a:pt x="24708" y="86641"/>
                  </a:lnTo>
                  <a:lnTo>
                    <a:pt x="0" y="154685"/>
                  </a:lnTo>
                  <a:lnTo>
                    <a:pt x="6420" y="190119"/>
                  </a:lnTo>
                  <a:lnTo>
                    <a:pt x="53404" y="251347"/>
                  </a:lnTo>
                  <a:lnTo>
                    <a:pt x="91049" y="275284"/>
                  </a:lnTo>
                  <a:lnTo>
                    <a:pt x="136182" y="293532"/>
                  </a:lnTo>
                  <a:lnTo>
                    <a:pt x="187345" y="305162"/>
                  </a:lnTo>
                  <a:lnTo>
                    <a:pt x="243077" y="309244"/>
                  </a:lnTo>
                  <a:lnTo>
                    <a:pt x="298810" y="305162"/>
                  </a:lnTo>
                  <a:lnTo>
                    <a:pt x="349973" y="293532"/>
                  </a:lnTo>
                  <a:lnTo>
                    <a:pt x="395106" y="275284"/>
                  </a:lnTo>
                  <a:lnTo>
                    <a:pt x="432751" y="251347"/>
                  </a:lnTo>
                  <a:lnTo>
                    <a:pt x="461447" y="222649"/>
                  </a:lnTo>
                  <a:lnTo>
                    <a:pt x="486155" y="154685"/>
                  </a:lnTo>
                  <a:lnTo>
                    <a:pt x="479735" y="119205"/>
                  </a:lnTo>
                  <a:lnTo>
                    <a:pt x="432751" y="57920"/>
                  </a:lnTo>
                  <a:lnTo>
                    <a:pt x="395106" y="33970"/>
                  </a:lnTo>
                  <a:lnTo>
                    <a:pt x="349973" y="15715"/>
                  </a:lnTo>
                  <a:lnTo>
                    <a:pt x="298810" y="4083"/>
                  </a:lnTo>
                  <a:lnTo>
                    <a:pt x="24307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724393" y="5208142"/>
              <a:ext cx="486409" cy="309245"/>
            </a:xfrm>
            <a:custGeom>
              <a:avLst/>
              <a:gdLst/>
              <a:ahLst/>
              <a:cxnLst/>
              <a:rect l="l" t="t" r="r" b="b"/>
              <a:pathLst>
                <a:path w="486409" h="309245">
                  <a:moveTo>
                    <a:pt x="0" y="154685"/>
                  </a:moveTo>
                  <a:lnTo>
                    <a:pt x="24708" y="86641"/>
                  </a:lnTo>
                  <a:lnTo>
                    <a:pt x="53404" y="57920"/>
                  </a:lnTo>
                  <a:lnTo>
                    <a:pt x="91049" y="33970"/>
                  </a:lnTo>
                  <a:lnTo>
                    <a:pt x="136182" y="15715"/>
                  </a:lnTo>
                  <a:lnTo>
                    <a:pt x="187345" y="4083"/>
                  </a:lnTo>
                  <a:lnTo>
                    <a:pt x="243077" y="0"/>
                  </a:lnTo>
                  <a:lnTo>
                    <a:pt x="298810" y="4083"/>
                  </a:lnTo>
                  <a:lnTo>
                    <a:pt x="349973" y="15715"/>
                  </a:lnTo>
                  <a:lnTo>
                    <a:pt x="395106" y="33970"/>
                  </a:lnTo>
                  <a:lnTo>
                    <a:pt x="432751" y="57920"/>
                  </a:lnTo>
                  <a:lnTo>
                    <a:pt x="461447" y="86641"/>
                  </a:lnTo>
                  <a:lnTo>
                    <a:pt x="486155" y="154685"/>
                  </a:lnTo>
                  <a:lnTo>
                    <a:pt x="479735" y="190119"/>
                  </a:lnTo>
                  <a:lnTo>
                    <a:pt x="432751" y="251347"/>
                  </a:lnTo>
                  <a:lnTo>
                    <a:pt x="395106" y="275284"/>
                  </a:lnTo>
                  <a:lnTo>
                    <a:pt x="349973" y="293532"/>
                  </a:lnTo>
                  <a:lnTo>
                    <a:pt x="298810" y="305162"/>
                  </a:lnTo>
                  <a:lnTo>
                    <a:pt x="243077" y="309244"/>
                  </a:lnTo>
                  <a:lnTo>
                    <a:pt x="187345" y="305162"/>
                  </a:lnTo>
                  <a:lnTo>
                    <a:pt x="136182" y="293532"/>
                  </a:lnTo>
                  <a:lnTo>
                    <a:pt x="91049" y="275284"/>
                  </a:lnTo>
                  <a:lnTo>
                    <a:pt x="53404" y="251347"/>
                  </a:lnTo>
                  <a:lnTo>
                    <a:pt x="24708" y="222649"/>
                  </a:lnTo>
                  <a:lnTo>
                    <a:pt x="0" y="1546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841995" y="520636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764972" y="4153598"/>
            <a:ext cx="494665" cy="320675"/>
            <a:chOff x="6764972" y="4153598"/>
            <a:chExt cx="494665" cy="320675"/>
          </a:xfrm>
        </p:grpSpPr>
        <p:sp>
          <p:nvSpPr>
            <p:cNvPr id="89" name="object 89"/>
            <p:cNvSpPr/>
            <p:nvPr/>
          </p:nvSpPr>
          <p:spPr>
            <a:xfrm>
              <a:off x="6769734" y="4158360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40" h="311150">
                  <a:moveTo>
                    <a:pt x="242316" y="0"/>
                  </a:moveTo>
                  <a:lnTo>
                    <a:pt x="186745" y="4105"/>
                  </a:lnTo>
                  <a:lnTo>
                    <a:pt x="135738" y="15799"/>
                  </a:lnTo>
                  <a:lnTo>
                    <a:pt x="90746" y="34150"/>
                  </a:lnTo>
                  <a:lnTo>
                    <a:pt x="53224" y="58223"/>
                  </a:lnTo>
                  <a:lnTo>
                    <a:pt x="24623" y="87085"/>
                  </a:lnTo>
                  <a:lnTo>
                    <a:pt x="0" y="155447"/>
                  </a:lnTo>
                  <a:lnTo>
                    <a:pt x="6398" y="191090"/>
                  </a:lnTo>
                  <a:lnTo>
                    <a:pt x="53224" y="252672"/>
                  </a:lnTo>
                  <a:lnTo>
                    <a:pt x="90746" y="276745"/>
                  </a:lnTo>
                  <a:lnTo>
                    <a:pt x="135738" y="295096"/>
                  </a:lnTo>
                  <a:lnTo>
                    <a:pt x="186745" y="306790"/>
                  </a:lnTo>
                  <a:lnTo>
                    <a:pt x="242316" y="310895"/>
                  </a:lnTo>
                  <a:lnTo>
                    <a:pt x="297893" y="306790"/>
                  </a:lnTo>
                  <a:lnTo>
                    <a:pt x="348918" y="295096"/>
                  </a:lnTo>
                  <a:lnTo>
                    <a:pt x="393935" y="276745"/>
                  </a:lnTo>
                  <a:lnTo>
                    <a:pt x="431484" y="252672"/>
                  </a:lnTo>
                  <a:lnTo>
                    <a:pt x="460109" y="223810"/>
                  </a:lnTo>
                  <a:lnTo>
                    <a:pt x="484759" y="155447"/>
                  </a:lnTo>
                  <a:lnTo>
                    <a:pt x="478353" y="119805"/>
                  </a:lnTo>
                  <a:lnTo>
                    <a:pt x="431484" y="58223"/>
                  </a:lnTo>
                  <a:lnTo>
                    <a:pt x="393935" y="34150"/>
                  </a:lnTo>
                  <a:lnTo>
                    <a:pt x="348918" y="15799"/>
                  </a:lnTo>
                  <a:lnTo>
                    <a:pt x="297893" y="4105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69734" y="4158360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40" h="311150">
                  <a:moveTo>
                    <a:pt x="0" y="155447"/>
                  </a:moveTo>
                  <a:lnTo>
                    <a:pt x="24623" y="87085"/>
                  </a:lnTo>
                  <a:lnTo>
                    <a:pt x="53224" y="58223"/>
                  </a:lnTo>
                  <a:lnTo>
                    <a:pt x="90746" y="34150"/>
                  </a:lnTo>
                  <a:lnTo>
                    <a:pt x="135738" y="15799"/>
                  </a:lnTo>
                  <a:lnTo>
                    <a:pt x="186745" y="4105"/>
                  </a:lnTo>
                  <a:lnTo>
                    <a:pt x="242316" y="0"/>
                  </a:lnTo>
                  <a:lnTo>
                    <a:pt x="297893" y="4105"/>
                  </a:lnTo>
                  <a:lnTo>
                    <a:pt x="348918" y="15799"/>
                  </a:lnTo>
                  <a:lnTo>
                    <a:pt x="393935" y="34150"/>
                  </a:lnTo>
                  <a:lnTo>
                    <a:pt x="431484" y="58223"/>
                  </a:lnTo>
                  <a:lnTo>
                    <a:pt x="460109" y="87085"/>
                  </a:lnTo>
                  <a:lnTo>
                    <a:pt x="484759" y="155447"/>
                  </a:lnTo>
                  <a:lnTo>
                    <a:pt x="478353" y="191090"/>
                  </a:lnTo>
                  <a:lnTo>
                    <a:pt x="431484" y="252672"/>
                  </a:lnTo>
                  <a:lnTo>
                    <a:pt x="393935" y="276745"/>
                  </a:lnTo>
                  <a:lnTo>
                    <a:pt x="348918" y="295096"/>
                  </a:lnTo>
                  <a:lnTo>
                    <a:pt x="297893" y="306790"/>
                  </a:lnTo>
                  <a:lnTo>
                    <a:pt x="242316" y="310895"/>
                  </a:lnTo>
                  <a:lnTo>
                    <a:pt x="186745" y="306790"/>
                  </a:lnTo>
                  <a:lnTo>
                    <a:pt x="135738" y="295096"/>
                  </a:lnTo>
                  <a:lnTo>
                    <a:pt x="90746" y="276745"/>
                  </a:lnTo>
                  <a:lnTo>
                    <a:pt x="53224" y="252672"/>
                  </a:lnTo>
                  <a:lnTo>
                    <a:pt x="24623" y="223810"/>
                  </a:lnTo>
                  <a:lnTo>
                    <a:pt x="0" y="1554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886193" y="415721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6483286" y="4408678"/>
            <a:ext cx="950594" cy="1107440"/>
            <a:chOff x="6483286" y="4408678"/>
            <a:chExt cx="950594" cy="1107440"/>
          </a:xfrm>
        </p:grpSpPr>
        <p:sp>
          <p:nvSpPr>
            <p:cNvPr id="93" name="object 93"/>
            <p:cNvSpPr/>
            <p:nvPr/>
          </p:nvSpPr>
          <p:spPr>
            <a:xfrm>
              <a:off x="7125207" y="4408678"/>
              <a:ext cx="308610" cy="340360"/>
            </a:xfrm>
            <a:custGeom>
              <a:avLst/>
              <a:gdLst/>
              <a:ahLst/>
              <a:cxnLst/>
              <a:rect l="l" t="t" r="r" b="b"/>
              <a:pathLst>
                <a:path w="308609" h="340360">
                  <a:moveTo>
                    <a:pt x="252763" y="287937"/>
                  </a:moveTo>
                  <a:lnTo>
                    <a:pt x="229235" y="309245"/>
                  </a:lnTo>
                  <a:lnTo>
                    <a:pt x="308610" y="340106"/>
                  </a:lnTo>
                  <a:lnTo>
                    <a:pt x="296684" y="297307"/>
                  </a:lnTo>
                  <a:lnTo>
                    <a:pt x="261239" y="297307"/>
                  </a:lnTo>
                  <a:lnTo>
                    <a:pt x="252763" y="287937"/>
                  </a:lnTo>
                  <a:close/>
                </a:path>
                <a:path w="308609" h="340360">
                  <a:moveTo>
                    <a:pt x="262227" y="279366"/>
                  </a:moveTo>
                  <a:lnTo>
                    <a:pt x="252763" y="287937"/>
                  </a:lnTo>
                  <a:lnTo>
                    <a:pt x="261239" y="297307"/>
                  </a:lnTo>
                  <a:lnTo>
                    <a:pt x="270764" y="288798"/>
                  </a:lnTo>
                  <a:lnTo>
                    <a:pt x="262227" y="279366"/>
                  </a:lnTo>
                  <a:close/>
                </a:path>
                <a:path w="308609" h="340360">
                  <a:moveTo>
                    <a:pt x="285750" y="258064"/>
                  </a:moveTo>
                  <a:lnTo>
                    <a:pt x="262227" y="279366"/>
                  </a:lnTo>
                  <a:lnTo>
                    <a:pt x="270764" y="288798"/>
                  </a:lnTo>
                  <a:lnTo>
                    <a:pt x="261239" y="297307"/>
                  </a:lnTo>
                  <a:lnTo>
                    <a:pt x="296684" y="297307"/>
                  </a:lnTo>
                  <a:lnTo>
                    <a:pt x="285750" y="258064"/>
                  </a:lnTo>
                  <a:close/>
                </a:path>
                <a:path w="308609" h="340360">
                  <a:moveTo>
                    <a:pt x="9398" y="0"/>
                  </a:moveTo>
                  <a:lnTo>
                    <a:pt x="0" y="8509"/>
                  </a:lnTo>
                  <a:lnTo>
                    <a:pt x="252763" y="287937"/>
                  </a:lnTo>
                  <a:lnTo>
                    <a:pt x="262227" y="279366"/>
                  </a:lnTo>
                  <a:lnTo>
                    <a:pt x="9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88048" y="5200269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40" h="311150">
                  <a:moveTo>
                    <a:pt x="242443" y="0"/>
                  </a:moveTo>
                  <a:lnTo>
                    <a:pt x="186865" y="4105"/>
                  </a:lnTo>
                  <a:lnTo>
                    <a:pt x="135840" y="15799"/>
                  </a:lnTo>
                  <a:lnTo>
                    <a:pt x="90823" y="34150"/>
                  </a:lnTo>
                  <a:lnTo>
                    <a:pt x="53274" y="58223"/>
                  </a:lnTo>
                  <a:lnTo>
                    <a:pt x="24649" y="87085"/>
                  </a:lnTo>
                  <a:lnTo>
                    <a:pt x="0" y="155447"/>
                  </a:lnTo>
                  <a:lnTo>
                    <a:pt x="6405" y="191090"/>
                  </a:lnTo>
                  <a:lnTo>
                    <a:pt x="53274" y="252672"/>
                  </a:lnTo>
                  <a:lnTo>
                    <a:pt x="90823" y="276745"/>
                  </a:lnTo>
                  <a:lnTo>
                    <a:pt x="135840" y="295096"/>
                  </a:lnTo>
                  <a:lnTo>
                    <a:pt x="186865" y="306790"/>
                  </a:lnTo>
                  <a:lnTo>
                    <a:pt x="242443" y="310895"/>
                  </a:lnTo>
                  <a:lnTo>
                    <a:pt x="298013" y="306790"/>
                  </a:lnTo>
                  <a:lnTo>
                    <a:pt x="349020" y="295096"/>
                  </a:lnTo>
                  <a:lnTo>
                    <a:pt x="394012" y="276745"/>
                  </a:lnTo>
                  <a:lnTo>
                    <a:pt x="431534" y="252672"/>
                  </a:lnTo>
                  <a:lnTo>
                    <a:pt x="460135" y="223810"/>
                  </a:lnTo>
                  <a:lnTo>
                    <a:pt x="484758" y="155447"/>
                  </a:lnTo>
                  <a:lnTo>
                    <a:pt x="478360" y="119805"/>
                  </a:lnTo>
                  <a:lnTo>
                    <a:pt x="431534" y="58223"/>
                  </a:lnTo>
                  <a:lnTo>
                    <a:pt x="394012" y="34150"/>
                  </a:lnTo>
                  <a:lnTo>
                    <a:pt x="349020" y="15799"/>
                  </a:lnTo>
                  <a:lnTo>
                    <a:pt x="298013" y="4105"/>
                  </a:lnTo>
                  <a:lnTo>
                    <a:pt x="24244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88048" y="5200269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40" h="311150">
                  <a:moveTo>
                    <a:pt x="0" y="155447"/>
                  </a:moveTo>
                  <a:lnTo>
                    <a:pt x="24649" y="87085"/>
                  </a:lnTo>
                  <a:lnTo>
                    <a:pt x="53274" y="58223"/>
                  </a:lnTo>
                  <a:lnTo>
                    <a:pt x="90823" y="34150"/>
                  </a:lnTo>
                  <a:lnTo>
                    <a:pt x="135840" y="15799"/>
                  </a:lnTo>
                  <a:lnTo>
                    <a:pt x="186865" y="4105"/>
                  </a:lnTo>
                  <a:lnTo>
                    <a:pt x="242443" y="0"/>
                  </a:lnTo>
                  <a:lnTo>
                    <a:pt x="298013" y="4105"/>
                  </a:lnTo>
                  <a:lnTo>
                    <a:pt x="349020" y="15799"/>
                  </a:lnTo>
                  <a:lnTo>
                    <a:pt x="394012" y="34150"/>
                  </a:lnTo>
                  <a:lnTo>
                    <a:pt x="431534" y="58223"/>
                  </a:lnTo>
                  <a:lnTo>
                    <a:pt x="460135" y="87085"/>
                  </a:lnTo>
                  <a:lnTo>
                    <a:pt x="484758" y="155447"/>
                  </a:lnTo>
                  <a:lnTo>
                    <a:pt x="478360" y="191090"/>
                  </a:lnTo>
                  <a:lnTo>
                    <a:pt x="431534" y="252672"/>
                  </a:lnTo>
                  <a:lnTo>
                    <a:pt x="394012" y="276745"/>
                  </a:lnTo>
                  <a:lnTo>
                    <a:pt x="349020" y="295096"/>
                  </a:lnTo>
                  <a:lnTo>
                    <a:pt x="298013" y="306790"/>
                  </a:lnTo>
                  <a:lnTo>
                    <a:pt x="242443" y="310895"/>
                  </a:lnTo>
                  <a:lnTo>
                    <a:pt x="186865" y="306790"/>
                  </a:lnTo>
                  <a:lnTo>
                    <a:pt x="135840" y="295096"/>
                  </a:lnTo>
                  <a:lnTo>
                    <a:pt x="90823" y="276745"/>
                  </a:lnTo>
                  <a:lnTo>
                    <a:pt x="53274" y="252672"/>
                  </a:lnTo>
                  <a:lnTo>
                    <a:pt x="24649" y="223810"/>
                  </a:lnTo>
                  <a:lnTo>
                    <a:pt x="0" y="1554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604254" y="519937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077773" y="5219001"/>
            <a:ext cx="494665" cy="320675"/>
            <a:chOff x="7077773" y="5219001"/>
            <a:chExt cx="494665" cy="320675"/>
          </a:xfrm>
        </p:grpSpPr>
        <p:sp>
          <p:nvSpPr>
            <p:cNvPr id="98" name="object 98"/>
            <p:cNvSpPr/>
            <p:nvPr/>
          </p:nvSpPr>
          <p:spPr>
            <a:xfrm>
              <a:off x="7082535" y="5223764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40" h="311150">
                  <a:moveTo>
                    <a:pt x="242316" y="0"/>
                  </a:moveTo>
                  <a:lnTo>
                    <a:pt x="186745" y="4105"/>
                  </a:lnTo>
                  <a:lnTo>
                    <a:pt x="135738" y="15799"/>
                  </a:lnTo>
                  <a:lnTo>
                    <a:pt x="90746" y="34150"/>
                  </a:lnTo>
                  <a:lnTo>
                    <a:pt x="53224" y="58223"/>
                  </a:lnTo>
                  <a:lnTo>
                    <a:pt x="24623" y="87085"/>
                  </a:lnTo>
                  <a:lnTo>
                    <a:pt x="0" y="155448"/>
                  </a:lnTo>
                  <a:lnTo>
                    <a:pt x="6398" y="191090"/>
                  </a:lnTo>
                  <a:lnTo>
                    <a:pt x="53224" y="252672"/>
                  </a:lnTo>
                  <a:lnTo>
                    <a:pt x="90746" y="276745"/>
                  </a:lnTo>
                  <a:lnTo>
                    <a:pt x="135738" y="295096"/>
                  </a:lnTo>
                  <a:lnTo>
                    <a:pt x="186745" y="306790"/>
                  </a:lnTo>
                  <a:lnTo>
                    <a:pt x="242316" y="310896"/>
                  </a:lnTo>
                  <a:lnTo>
                    <a:pt x="297886" y="306790"/>
                  </a:lnTo>
                  <a:lnTo>
                    <a:pt x="348893" y="295096"/>
                  </a:lnTo>
                  <a:lnTo>
                    <a:pt x="393885" y="276745"/>
                  </a:lnTo>
                  <a:lnTo>
                    <a:pt x="431407" y="252672"/>
                  </a:lnTo>
                  <a:lnTo>
                    <a:pt x="460008" y="223810"/>
                  </a:lnTo>
                  <a:lnTo>
                    <a:pt x="484632" y="155448"/>
                  </a:lnTo>
                  <a:lnTo>
                    <a:pt x="478233" y="119805"/>
                  </a:lnTo>
                  <a:lnTo>
                    <a:pt x="431407" y="58223"/>
                  </a:lnTo>
                  <a:lnTo>
                    <a:pt x="393885" y="34150"/>
                  </a:lnTo>
                  <a:lnTo>
                    <a:pt x="348893" y="15799"/>
                  </a:lnTo>
                  <a:lnTo>
                    <a:pt x="297886" y="4105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82535" y="5223764"/>
              <a:ext cx="485140" cy="311150"/>
            </a:xfrm>
            <a:custGeom>
              <a:avLst/>
              <a:gdLst/>
              <a:ahLst/>
              <a:cxnLst/>
              <a:rect l="l" t="t" r="r" b="b"/>
              <a:pathLst>
                <a:path w="485140" h="311150">
                  <a:moveTo>
                    <a:pt x="0" y="155448"/>
                  </a:moveTo>
                  <a:lnTo>
                    <a:pt x="24623" y="87085"/>
                  </a:lnTo>
                  <a:lnTo>
                    <a:pt x="53224" y="58223"/>
                  </a:lnTo>
                  <a:lnTo>
                    <a:pt x="90746" y="34150"/>
                  </a:lnTo>
                  <a:lnTo>
                    <a:pt x="135738" y="15799"/>
                  </a:lnTo>
                  <a:lnTo>
                    <a:pt x="186745" y="4105"/>
                  </a:lnTo>
                  <a:lnTo>
                    <a:pt x="242316" y="0"/>
                  </a:lnTo>
                  <a:lnTo>
                    <a:pt x="297886" y="4105"/>
                  </a:lnTo>
                  <a:lnTo>
                    <a:pt x="348893" y="15799"/>
                  </a:lnTo>
                  <a:lnTo>
                    <a:pt x="393885" y="34150"/>
                  </a:lnTo>
                  <a:lnTo>
                    <a:pt x="431407" y="58223"/>
                  </a:lnTo>
                  <a:lnTo>
                    <a:pt x="460008" y="87085"/>
                  </a:lnTo>
                  <a:lnTo>
                    <a:pt x="484632" y="155448"/>
                  </a:lnTo>
                  <a:lnTo>
                    <a:pt x="478233" y="191090"/>
                  </a:lnTo>
                  <a:lnTo>
                    <a:pt x="431407" y="252672"/>
                  </a:lnTo>
                  <a:lnTo>
                    <a:pt x="393885" y="276745"/>
                  </a:lnTo>
                  <a:lnTo>
                    <a:pt x="348893" y="295096"/>
                  </a:lnTo>
                  <a:lnTo>
                    <a:pt x="297886" y="306790"/>
                  </a:lnTo>
                  <a:lnTo>
                    <a:pt x="242316" y="310896"/>
                  </a:lnTo>
                  <a:lnTo>
                    <a:pt x="186745" y="306790"/>
                  </a:lnTo>
                  <a:lnTo>
                    <a:pt x="135738" y="295096"/>
                  </a:lnTo>
                  <a:lnTo>
                    <a:pt x="90746" y="276745"/>
                  </a:lnTo>
                  <a:lnTo>
                    <a:pt x="53224" y="252672"/>
                  </a:lnTo>
                  <a:lnTo>
                    <a:pt x="24623" y="223810"/>
                  </a:lnTo>
                  <a:lnTo>
                    <a:pt x="0" y="1554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198868" y="522287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4016628" y="4083024"/>
            <a:ext cx="3857625" cy="1128395"/>
            <a:chOff x="4016628" y="4083024"/>
            <a:chExt cx="3857625" cy="1128395"/>
          </a:xfrm>
        </p:grpSpPr>
        <p:sp>
          <p:nvSpPr>
            <p:cNvPr id="102" name="object 102"/>
            <p:cNvSpPr/>
            <p:nvPr/>
          </p:nvSpPr>
          <p:spPr>
            <a:xfrm>
              <a:off x="6551802" y="4433696"/>
              <a:ext cx="277495" cy="304165"/>
            </a:xfrm>
            <a:custGeom>
              <a:avLst/>
              <a:gdLst/>
              <a:ahLst/>
              <a:cxnLst/>
              <a:rect l="l" t="t" r="r" b="b"/>
              <a:pathLst>
                <a:path w="277495" h="304164">
                  <a:moveTo>
                    <a:pt x="23114" y="222250"/>
                  </a:moveTo>
                  <a:lnTo>
                    <a:pt x="0" y="304164"/>
                  </a:lnTo>
                  <a:lnTo>
                    <a:pt x="79501" y="273430"/>
                  </a:lnTo>
                  <a:lnTo>
                    <a:pt x="66349" y="261492"/>
                  </a:lnTo>
                  <a:lnTo>
                    <a:pt x="47498" y="261492"/>
                  </a:lnTo>
                  <a:lnTo>
                    <a:pt x="38100" y="252983"/>
                  </a:lnTo>
                  <a:lnTo>
                    <a:pt x="46633" y="243597"/>
                  </a:lnTo>
                  <a:lnTo>
                    <a:pt x="23114" y="222250"/>
                  </a:lnTo>
                  <a:close/>
                </a:path>
                <a:path w="277495" h="304164">
                  <a:moveTo>
                    <a:pt x="46633" y="243597"/>
                  </a:moveTo>
                  <a:lnTo>
                    <a:pt x="38100" y="252983"/>
                  </a:lnTo>
                  <a:lnTo>
                    <a:pt x="47498" y="261492"/>
                  </a:lnTo>
                  <a:lnTo>
                    <a:pt x="56020" y="252118"/>
                  </a:lnTo>
                  <a:lnTo>
                    <a:pt x="46633" y="243597"/>
                  </a:lnTo>
                  <a:close/>
                </a:path>
                <a:path w="277495" h="304164">
                  <a:moveTo>
                    <a:pt x="56020" y="252118"/>
                  </a:moveTo>
                  <a:lnTo>
                    <a:pt x="47498" y="261492"/>
                  </a:lnTo>
                  <a:lnTo>
                    <a:pt x="66349" y="261492"/>
                  </a:lnTo>
                  <a:lnTo>
                    <a:pt x="56020" y="252118"/>
                  </a:lnTo>
                  <a:close/>
                </a:path>
                <a:path w="277495" h="304164">
                  <a:moveTo>
                    <a:pt x="268097" y="0"/>
                  </a:moveTo>
                  <a:lnTo>
                    <a:pt x="46633" y="243597"/>
                  </a:lnTo>
                  <a:lnTo>
                    <a:pt x="56020" y="252118"/>
                  </a:lnTo>
                  <a:lnTo>
                    <a:pt x="277495" y="8508"/>
                  </a:lnTo>
                  <a:lnTo>
                    <a:pt x="268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711949" y="4102074"/>
              <a:ext cx="618490" cy="453390"/>
            </a:xfrm>
            <a:custGeom>
              <a:avLst/>
              <a:gdLst/>
              <a:ahLst/>
              <a:cxnLst/>
              <a:rect l="l" t="t" r="r" b="b"/>
              <a:pathLst>
                <a:path w="618490" h="453389">
                  <a:moveTo>
                    <a:pt x="0" y="453034"/>
                  </a:moveTo>
                  <a:lnTo>
                    <a:pt x="618134" y="453034"/>
                  </a:lnTo>
                  <a:lnTo>
                    <a:pt x="618134" y="0"/>
                  </a:lnTo>
                  <a:lnTo>
                    <a:pt x="0" y="0"/>
                  </a:lnTo>
                  <a:lnTo>
                    <a:pt x="0" y="453034"/>
                  </a:lnTo>
                  <a:close/>
                </a:path>
              </a:pathLst>
            </a:custGeom>
            <a:ln w="38100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742682" y="5001767"/>
              <a:ext cx="131318" cy="20942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361173" y="5001132"/>
              <a:ext cx="165100" cy="20853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016629" y="4439030"/>
              <a:ext cx="1945639" cy="330200"/>
            </a:xfrm>
            <a:custGeom>
              <a:avLst/>
              <a:gdLst/>
              <a:ahLst/>
              <a:cxnLst/>
              <a:rect l="l" t="t" r="r" b="b"/>
              <a:pathLst>
                <a:path w="1945639" h="330200">
                  <a:moveTo>
                    <a:pt x="399796" y="188468"/>
                  </a:moveTo>
                  <a:lnTo>
                    <a:pt x="395224" y="185293"/>
                  </a:lnTo>
                  <a:lnTo>
                    <a:pt x="390017" y="181610"/>
                  </a:lnTo>
                  <a:lnTo>
                    <a:pt x="384175" y="177165"/>
                  </a:lnTo>
                  <a:lnTo>
                    <a:pt x="377571" y="172212"/>
                  </a:lnTo>
                  <a:lnTo>
                    <a:pt x="362712" y="160909"/>
                  </a:lnTo>
                  <a:lnTo>
                    <a:pt x="327406" y="133731"/>
                  </a:lnTo>
                  <a:lnTo>
                    <a:pt x="307721" y="118999"/>
                  </a:lnTo>
                  <a:lnTo>
                    <a:pt x="265938" y="89027"/>
                  </a:lnTo>
                  <a:lnTo>
                    <a:pt x="224396" y="61976"/>
                  </a:lnTo>
                  <a:lnTo>
                    <a:pt x="224193" y="61849"/>
                  </a:lnTo>
                  <a:lnTo>
                    <a:pt x="223393" y="61341"/>
                  </a:lnTo>
                  <a:lnTo>
                    <a:pt x="182245" y="39116"/>
                  </a:lnTo>
                  <a:lnTo>
                    <a:pt x="143383" y="25654"/>
                  </a:lnTo>
                  <a:lnTo>
                    <a:pt x="124841" y="24003"/>
                  </a:lnTo>
                  <a:lnTo>
                    <a:pt x="122174" y="24168"/>
                  </a:lnTo>
                  <a:lnTo>
                    <a:pt x="122174" y="62357"/>
                  </a:lnTo>
                  <a:lnTo>
                    <a:pt x="121970" y="62395"/>
                  </a:lnTo>
                  <a:lnTo>
                    <a:pt x="121793" y="62433"/>
                  </a:lnTo>
                  <a:lnTo>
                    <a:pt x="119380" y="63373"/>
                  </a:lnTo>
                  <a:lnTo>
                    <a:pt x="121704" y="62484"/>
                  </a:lnTo>
                  <a:lnTo>
                    <a:pt x="121412" y="62484"/>
                  </a:lnTo>
                  <a:lnTo>
                    <a:pt x="121970" y="62382"/>
                  </a:lnTo>
                  <a:lnTo>
                    <a:pt x="122110" y="62357"/>
                  </a:lnTo>
                  <a:lnTo>
                    <a:pt x="122174" y="24168"/>
                  </a:lnTo>
                  <a:lnTo>
                    <a:pt x="118491" y="24384"/>
                  </a:lnTo>
                  <a:lnTo>
                    <a:pt x="117348" y="24511"/>
                  </a:lnTo>
                  <a:lnTo>
                    <a:pt x="116205" y="24765"/>
                  </a:lnTo>
                  <a:lnTo>
                    <a:pt x="114935" y="25019"/>
                  </a:lnTo>
                  <a:lnTo>
                    <a:pt x="82423" y="44069"/>
                  </a:lnTo>
                  <a:lnTo>
                    <a:pt x="81661" y="44704"/>
                  </a:lnTo>
                  <a:lnTo>
                    <a:pt x="57404" y="88265"/>
                  </a:lnTo>
                  <a:lnTo>
                    <a:pt x="44831" y="143383"/>
                  </a:lnTo>
                  <a:lnTo>
                    <a:pt x="40005" y="186055"/>
                  </a:lnTo>
                  <a:lnTo>
                    <a:pt x="38125" y="215353"/>
                  </a:lnTo>
                  <a:lnTo>
                    <a:pt x="0" y="214249"/>
                  </a:lnTo>
                  <a:lnTo>
                    <a:pt x="53721" y="330073"/>
                  </a:lnTo>
                  <a:lnTo>
                    <a:pt x="104482" y="235585"/>
                  </a:lnTo>
                  <a:lnTo>
                    <a:pt x="114173" y="217551"/>
                  </a:lnTo>
                  <a:lnTo>
                    <a:pt x="76238" y="216458"/>
                  </a:lnTo>
                  <a:lnTo>
                    <a:pt x="76454" y="210439"/>
                  </a:lnTo>
                  <a:lnTo>
                    <a:pt x="78003" y="188468"/>
                  </a:lnTo>
                  <a:lnTo>
                    <a:pt x="82550" y="148463"/>
                  </a:lnTo>
                  <a:lnTo>
                    <a:pt x="93980" y="99314"/>
                  </a:lnTo>
                  <a:lnTo>
                    <a:pt x="109004" y="71628"/>
                  </a:lnTo>
                  <a:lnTo>
                    <a:pt x="109829" y="70535"/>
                  </a:lnTo>
                  <a:lnTo>
                    <a:pt x="127762" y="61976"/>
                  </a:lnTo>
                  <a:lnTo>
                    <a:pt x="132232" y="62395"/>
                  </a:lnTo>
                  <a:lnTo>
                    <a:pt x="175641" y="78232"/>
                  </a:lnTo>
                  <a:lnTo>
                    <a:pt x="224409" y="106934"/>
                  </a:lnTo>
                  <a:lnTo>
                    <a:pt x="265176" y="135128"/>
                  </a:lnTo>
                  <a:lnTo>
                    <a:pt x="304673" y="164211"/>
                  </a:lnTo>
                  <a:lnTo>
                    <a:pt x="339471" y="191008"/>
                  </a:lnTo>
                  <a:lnTo>
                    <a:pt x="354457" y="202438"/>
                  </a:lnTo>
                  <a:lnTo>
                    <a:pt x="361188" y="207645"/>
                  </a:lnTo>
                  <a:lnTo>
                    <a:pt x="372999" y="216281"/>
                  </a:lnTo>
                  <a:lnTo>
                    <a:pt x="377952" y="219710"/>
                  </a:lnTo>
                  <a:lnTo>
                    <a:pt x="399796" y="188468"/>
                  </a:lnTo>
                  <a:close/>
                </a:path>
                <a:path w="1945639" h="330200">
                  <a:moveTo>
                    <a:pt x="1945259" y="37973"/>
                  </a:moveTo>
                  <a:lnTo>
                    <a:pt x="1932749" y="31750"/>
                  </a:lnTo>
                  <a:lnTo>
                    <a:pt x="1868932" y="0"/>
                  </a:lnTo>
                  <a:lnTo>
                    <a:pt x="1868982" y="31775"/>
                  </a:lnTo>
                  <a:lnTo>
                    <a:pt x="1092835" y="33147"/>
                  </a:lnTo>
                  <a:lnTo>
                    <a:pt x="1092835" y="45847"/>
                  </a:lnTo>
                  <a:lnTo>
                    <a:pt x="1868995" y="44475"/>
                  </a:lnTo>
                  <a:lnTo>
                    <a:pt x="1869059" y="76200"/>
                  </a:lnTo>
                  <a:lnTo>
                    <a:pt x="1945259" y="37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080761" y="4170375"/>
            <a:ext cx="784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Zag-</a:t>
            </a:r>
            <a:r>
              <a:rPr sz="1800" b="1" spc="-25">
                <a:latin typeface="Times New Roman"/>
                <a:cs typeface="Times New Roman"/>
              </a:rPr>
              <a:t>Sol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181216" y="5001133"/>
            <a:ext cx="523240" cy="222885"/>
            <a:chOff x="6181216" y="5001133"/>
            <a:chExt cx="523240" cy="222885"/>
          </a:xfrm>
        </p:grpSpPr>
        <p:pic>
          <p:nvPicPr>
            <p:cNvPr id="109" name="object 10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181216" y="5001133"/>
              <a:ext cx="165100" cy="208534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573138" y="5014214"/>
              <a:ext cx="131317" cy="209550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6092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Splay</a:t>
            </a:r>
            <a:r>
              <a:rPr spc="-100"/>
              <a:t> </a:t>
            </a:r>
            <a:r>
              <a:rPr/>
              <a:t>Ağacı</a:t>
            </a:r>
            <a:r>
              <a:rPr spc="-90"/>
              <a:t> </a:t>
            </a:r>
            <a:r>
              <a:rPr/>
              <a:t>Örnek:</a:t>
            </a:r>
            <a:r>
              <a:rPr spc="-70"/>
              <a:t> </a:t>
            </a:r>
            <a:r>
              <a:rPr spc="-25"/>
              <a:t>40’a</a:t>
            </a:r>
            <a:r>
              <a:rPr spc="-80"/>
              <a:t> </a:t>
            </a:r>
            <a:r>
              <a:rPr spc="-10"/>
              <a:t>Erişildiğinde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2325" y="1879663"/>
            <a:ext cx="2670111" cy="34872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02382" y="187464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6810" y="249948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8866" y="248450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85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5029" y="314960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7401" y="31295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75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1677" y="375005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120" y="375005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65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227" y="440448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6670" y="440448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238" y="505764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2910" y="505764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8589" y="5488330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>
                <a:latin typeface="Times New Roman"/>
                <a:cs typeface="Times New Roman"/>
              </a:rPr>
              <a:t>(a)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/>
          <a:stretch>
            <a:fillRect/>
          </a:stretch>
        </p:blipFill>
        <p:spPr>
          <a:xfrm>
            <a:off x="3688270" y="2126551"/>
            <a:ext cx="1854580" cy="311696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853432" y="21215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7605" y="274637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9534" y="27313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85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8451" y="337642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75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2034" y="336753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08603" y="3897248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375" algn="l"/>
              </a:tabLst>
            </a:pPr>
            <a:r>
              <a:rPr sz="1800" spc="-25">
                <a:latin typeface="Times New Roman"/>
                <a:cs typeface="Times New Roman"/>
              </a:rPr>
              <a:t>30</a:t>
            </a:r>
            <a:r>
              <a:rPr sz="1800">
                <a:latin typeface="Times New Roman"/>
                <a:cs typeface="Times New Roman"/>
              </a:rPr>
              <a:t>	</a:t>
            </a:r>
            <a:r>
              <a:rPr sz="1800" spc="-25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3265" y="441363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5065" y="548833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>
                <a:latin typeface="Times New Roman"/>
                <a:cs typeface="Times New Roman"/>
              </a:rPr>
              <a:t>(b)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62678" y="440448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9246" y="493420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6804" y="491045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65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1170" y="5458078"/>
            <a:ext cx="1601470" cy="76200"/>
          </a:xfrm>
          <a:custGeom>
            <a:avLst/>
            <a:gdLst/>
            <a:ahLst/>
            <a:cxnLst/>
            <a:rect l="l" t="t" r="r" b="b"/>
            <a:pathLst>
              <a:path w="1601470" h="76200">
                <a:moveTo>
                  <a:pt x="1588855" y="31750"/>
                </a:moveTo>
                <a:lnTo>
                  <a:pt x="1537843" y="31750"/>
                </a:lnTo>
                <a:lnTo>
                  <a:pt x="1537843" y="44450"/>
                </a:lnTo>
                <a:lnTo>
                  <a:pt x="1525143" y="44461"/>
                </a:lnTo>
                <a:lnTo>
                  <a:pt x="1525143" y="76200"/>
                </a:lnTo>
                <a:lnTo>
                  <a:pt x="1601343" y="37973"/>
                </a:lnTo>
                <a:lnTo>
                  <a:pt x="1588855" y="31750"/>
                </a:lnTo>
                <a:close/>
              </a:path>
              <a:path w="1601470" h="76200">
                <a:moveTo>
                  <a:pt x="1525143" y="31761"/>
                </a:moveTo>
                <a:lnTo>
                  <a:pt x="0" y="33147"/>
                </a:lnTo>
                <a:lnTo>
                  <a:pt x="0" y="45847"/>
                </a:lnTo>
                <a:lnTo>
                  <a:pt x="1525143" y="44461"/>
                </a:lnTo>
                <a:lnTo>
                  <a:pt x="1525143" y="31761"/>
                </a:lnTo>
                <a:close/>
              </a:path>
              <a:path w="1601470" h="76200">
                <a:moveTo>
                  <a:pt x="1537843" y="31750"/>
                </a:moveTo>
                <a:lnTo>
                  <a:pt x="1525143" y="31761"/>
                </a:lnTo>
                <a:lnTo>
                  <a:pt x="1525143" y="44461"/>
                </a:lnTo>
                <a:lnTo>
                  <a:pt x="1537843" y="44450"/>
                </a:lnTo>
                <a:lnTo>
                  <a:pt x="1537843" y="31750"/>
                </a:lnTo>
                <a:close/>
              </a:path>
              <a:path w="1601470" h="76200">
                <a:moveTo>
                  <a:pt x="1525143" y="0"/>
                </a:moveTo>
                <a:lnTo>
                  <a:pt x="1525143" y="31761"/>
                </a:lnTo>
                <a:lnTo>
                  <a:pt x="1588855" y="31750"/>
                </a:lnTo>
                <a:lnTo>
                  <a:pt x="1525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83229" y="5141721"/>
            <a:ext cx="70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Zig-</a:t>
            </a:r>
            <a:r>
              <a:rPr sz="1800" b="1" spc="-25">
                <a:latin typeface="Times New Roman"/>
                <a:cs typeface="Times New Roman"/>
              </a:rPr>
              <a:t>zig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/>
          <a:stretch>
            <a:fillRect/>
          </a:stretch>
        </p:blipFill>
        <p:spPr>
          <a:xfrm>
            <a:off x="6022276" y="2052739"/>
            <a:ext cx="2297811" cy="253621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101967" y="2655519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3255" y="324104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30059" y="215049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56629" y="268020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42990" y="3758945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" algn="l"/>
              </a:tabLst>
            </a:pPr>
            <a:r>
              <a:rPr sz="1800" spc="-25">
                <a:latin typeface="Times New Roman"/>
                <a:cs typeface="Times New Roman"/>
              </a:rPr>
              <a:t>45</a:t>
            </a:r>
            <a:r>
              <a:rPr sz="1800">
                <a:latin typeface="Times New Roman"/>
                <a:cs typeface="Times New Roman"/>
              </a:rPr>
              <a:t>	</a:t>
            </a:r>
            <a:r>
              <a:rPr sz="2700" spc="-37" baseline="1543">
                <a:latin typeface="Times New Roman"/>
                <a:cs typeface="Times New Roman"/>
              </a:rPr>
              <a:t>60</a:t>
            </a:r>
            <a:endParaRPr sz="2700" baseline="154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99097" y="427951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26656" y="42557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65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69148" y="321881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19264" y="373659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75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48421" y="372745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85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17206" y="547644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>
                <a:latin typeface="Times New Roman"/>
                <a:cs typeface="Times New Roman"/>
              </a:rPr>
              <a:t>(c)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21376" y="5627636"/>
            <a:ext cx="1601470" cy="76200"/>
          </a:xfrm>
          <a:custGeom>
            <a:avLst/>
            <a:gdLst/>
            <a:ahLst/>
            <a:cxnLst/>
            <a:rect l="l" t="t" r="r" b="b"/>
            <a:pathLst>
              <a:path w="1601470" h="76200">
                <a:moveTo>
                  <a:pt x="1588744" y="31737"/>
                </a:moveTo>
                <a:lnTo>
                  <a:pt x="1537843" y="31737"/>
                </a:lnTo>
                <a:lnTo>
                  <a:pt x="1537843" y="44437"/>
                </a:lnTo>
                <a:lnTo>
                  <a:pt x="1525143" y="44449"/>
                </a:lnTo>
                <a:lnTo>
                  <a:pt x="1525143" y="76200"/>
                </a:lnTo>
                <a:lnTo>
                  <a:pt x="1601343" y="38023"/>
                </a:lnTo>
                <a:lnTo>
                  <a:pt x="1588744" y="31737"/>
                </a:lnTo>
                <a:close/>
              </a:path>
              <a:path w="1601470" h="76200">
                <a:moveTo>
                  <a:pt x="1525143" y="31749"/>
                </a:moveTo>
                <a:lnTo>
                  <a:pt x="0" y="33159"/>
                </a:lnTo>
                <a:lnTo>
                  <a:pt x="0" y="45859"/>
                </a:lnTo>
                <a:lnTo>
                  <a:pt x="1525143" y="44449"/>
                </a:lnTo>
                <a:lnTo>
                  <a:pt x="1525143" y="31749"/>
                </a:lnTo>
                <a:close/>
              </a:path>
              <a:path w="1601470" h="76200">
                <a:moveTo>
                  <a:pt x="1537843" y="31737"/>
                </a:moveTo>
                <a:lnTo>
                  <a:pt x="1525143" y="31749"/>
                </a:lnTo>
                <a:lnTo>
                  <a:pt x="1525143" y="44449"/>
                </a:lnTo>
                <a:lnTo>
                  <a:pt x="1537843" y="44437"/>
                </a:lnTo>
                <a:lnTo>
                  <a:pt x="1537843" y="31737"/>
                </a:lnTo>
                <a:close/>
              </a:path>
              <a:path w="1601470" h="76200">
                <a:moveTo>
                  <a:pt x="1525143" y="0"/>
                </a:moveTo>
                <a:lnTo>
                  <a:pt x="1525143" y="31749"/>
                </a:lnTo>
                <a:lnTo>
                  <a:pt x="1588744" y="31737"/>
                </a:lnTo>
                <a:lnTo>
                  <a:pt x="1525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904357" y="5346903"/>
            <a:ext cx="70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Zig-</a:t>
            </a:r>
            <a:r>
              <a:rPr sz="1800" b="1" spc="-25">
                <a:latin typeface="Times New Roman"/>
                <a:cs typeface="Times New Roman"/>
              </a:rPr>
              <a:t>zig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6092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Splay</a:t>
            </a:r>
            <a:r>
              <a:rPr spc="-100"/>
              <a:t> </a:t>
            </a:r>
            <a:r>
              <a:rPr/>
              <a:t>Ağacı</a:t>
            </a:r>
            <a:r>
              <a:rPr spc="-90"/>
              <a:t> </a:t>
            </a:r>
            <a:r>
              <a:rPr/>
              <a:t>Örnek:</a:t>
            </a:r>
            <a:r>
              <a:rPr spc="-70"/>
              <a:t> </a:t>
            </a:r>
            <a:r>
              <a:rPr spc="-25"/>
              <a:t>60’a</a:t>
            </a:r>
            <a:r>
              <a:rPr spc="-80"/>
              <a:t> </a:t>
            </a:r>
            <a:r>
              <a:rPr spc="-10"/>
              <a:t>Erişildiğinde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7062" y="2038794"/>
            <a:ext cx="2291080" cy="23947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2435" y="252907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552" y="310515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1416" y="20322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8646" y="255308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251" y="361442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3886" y="360552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1344" y="412648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7123" y="4103065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65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8092" y="308287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8842" y="3592448"/>
            <a:ext cx="88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080" algn="l"/>
              </a:tabLst>
            </a:pPr>
            <a:r>
              <a:rPr sz="1800" spc="-25">
                <a:latin typeface="Times New Roman"/>
                <a:cs typeface="Times New Roman"/>
              </a:rPr>
              <a:t>75</a:t>
            </a:r>
            <a:r>
              <a:rPr sz="1800">
                <a:latin typeface="Times New Roman"/>
                <a:cs typeface="Times New Roman"/>
              </a:rPr>
              <a:t>	</a:t>
            </a:r>
            <a:r>
              <a:rPr sz="2700" spc="-37" baseline="1543">
                <a:latin typeface="Times New Roman"/>
                <a:cs typeface="Times New Roman"/>
              </a:rPr>
              <a:t>85</a:t>
            </a:r>
            <a:endParaRPr sz="2700" baseline="1543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978207" y="2014296"/>
            <a:ext cx="2414904" cy="198614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335773" y="257441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8925" y="312699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0701" y="2566238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8285" y="30873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1485" y="368020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49820" y="2108149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8794" y="369341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3881" y="317093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65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43825" y="3150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4575" y="3659581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75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2081" y="365099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85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/>
          <a:stretch>
            <a:fillRect/>
          </a:stretch>
        </p:blipFill>
        <p:spPr>
          <a:xfrm>
            <a:off x="3163506" y="1951037"/>
            <a:ext cx="2467864" cy="240347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573651" y="296214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32072" y="303771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1082" y="19443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58666" y="246532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83077" y="354710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87697" y="249605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50385" y="3560191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spc="-25">
                <a:latin typeface="Times New Roman"/>
                <a:cs typeface="Times New Roman"/>
              </a:rPr>
              <a:t>55</a:t>
            </a:r>
            <a:r>
              <a:rPr sz="1800">
                <a:latin typeface="Times New Roman"/>
                <a:cs typeface="Times New Roman"/>
              </a:rPr>
              <a:t>	</a:t>
            </a:r>
            <a:r>
              <a:rPr sz="1800" spc="-25">
                <a:latin typeface="Times New Roman"/>
                <a:cs typeface="Times New Roman"/>
              </a:rPr>
              <a:t>65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81702" y="353822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32452" y="4047490"/>
            <a:ext cx="88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080" algn="l"/>
              </a:tabLst>
            </a:pPr>
            <a:r>
              <a:rPr sz="1800" spc="-25">
                <a:latin typeface="Times New Roman"/>
                <a:cs typeface="Times New Roman"/>
              </a:rPr>
              <a:t>75</a:t>
            </a:r>
            <a:r>
              <a:rPr sz="1800">
                <a:latin typeface="Times New Roman"/>
                <a:cs typeface="Times New Roman"/>
              </a:rPr>
              <a:t>	</a:t>
            </a:r>
            <a:r>
              <a:rPr sz="2700" spc="-37" baseline="1543">
                <a:latin typeface="Times New Roman"/>
                <a:cs typeface="Times New Roman"/>
              </a:rPr>
              <a:t>85</a:t>
            </a:r>
            <a:endParaRPr sz="2700" baseline="154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9611" y="5263133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>
                <a:latin typeface="Times New Roman"/>
                <a:cs typeface="Times New Roman"/>
              </a:rPr>
              <a:t>(a)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97197" y="5263133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>
                <a:latin typeface="Times New Roman"/>
                <a:cs typeface="Times New Roman"/>
              </a:rPr>
              <a:t>(b)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48764" y="5232146"/>
            <a:ext cx="1597025" cy="76200"/>
          </a:xfrm>
          <a:custGeom>
            <a:avLst/>
            <a:gdLst/>
            <a:ahLst/>
            <a:cxnLst/>
            <a:rect l="l" t="t" r="r" b="b"/>
            <a:pathLst>
              <a:path w="1597025" h="76200">
                <a:moveTo>
                  <a:pt x="1583944" y="31749"/>
                </a:moveTo>
                <a:lnTo>
                  <a:pt x="1533144" y="31749"/>
                </a:lnTo>
                <a:lnTo>
                  <a:pt x="1533271" y="44449"/>
                </a:lnTo>
                <a:lnTo>
                  <a:pt x="1520518" y="44461"/>
                </a:lnTo>
                <a:lnTo>
                  <a:pt x="1520571" y="76199"/>
                </a:lnTo>
                <a:lnTo>
                  <a:pt x="1596644" y="38099"/>
                </a:lnTo>
                <a:lnTo>
                  <a:pt x="1583944" y="31749"/>
                </a:lnTo>
                <a:close/>
              </a:path>
              <a:path w="1597025" h="76200">
                <a:moveTo>
                  <a:pt x="1520496" y="31761"/>
                </a:moveTo>
                <a:lnTo>
                  <a:pt x="0" y="33146"/>
                </a:lnTo>
                <a:lnTo>
                  <a:pt x="0" y="45846"/>
                </a:lnTo>
                <a:lnTo>
                  <a:pt x="1520518" y="44461"/>
                </a:lnTo>
                <a:lnTo>
                  <a:pt x="1520496" y="31761"/>
                </a:lnTo>
                <a:close/>
              </a:path>
              <a:path w="1597025" h="76200">
                <a:moveTo>
                  <a:pt x="1533144" y="31749"/>
                </a:moveTo>
                <a:lnTo>
                  <a:pt x="1520496" y="31761"/>
                </a:lnTo>
                <a:lnTo>
                  <a:pt x="1520518" y="44461"/>
                </a:lnTo>
                <a:lnTo>
                  <a:pt x="1533271" y="44449"/>
                </a:lnTo>
                <a:lnTo>
                  <a:pt x="1533144" y="31749"/>
                </a:lnTo>
                <a:close/>
              </a:path>
              <a:path w="1597025" h="76200">
                <a:moveTo>
                  <a:pt x="1520444" y="0"/>
                </a:moveTo>
                <a:lnTo>
                  <a:pt x="1520496" y="31761"/>
                </a:lnTo>
                <a:lnTo>
                  <a:pt x="1583944" y="31749"/>
                </a:lnTo>
                <a:lnTo>
                  <a:pt x="1520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65323" y="4976241"/>
            <a:ext cx="75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Zig-</a:t>
            </a:r>
            <a:r>
              <a:rPr sz="1800" b="1" spc="-25">
                <a:latin typeface="Times New Roman"/>
                <a:cs typeface="Times New Roman"/>
              </a:rPr>
              <a:t>zag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09943" y="527316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>
                <a:latin typeface="Times New Roman"/>
                <a:cs typeface="Times New Roman"/>
              </a:rPr>
              <a:t>(c)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50459" y="5399023"/>
            <a:ext cx="1597025" cy="76200"/>
          </a:xfrm>
          <a:custGeom>
            <a:avLst/>
            <a:gdLst/>
            <a:ahLst/>
            <a:cxnLst/>
            <a:rect l="l" t="t" r="r" b="b"/>
            <a:pathLst>
              <a:path w="1597025" h="76200">
                <a:moveTo>
                  <a:pt x="1584262" y="31750"/>
                </a:moveTo>
                <a:lnTo>
                  <a:pt x="1533143" y="31750"/>
                </a:lnTo>
                <a:lnTo>
                  <a:pt x="1533270" y="44450"/>
                </a:lnTo>
                <a:lnTo>
                  <a:pt x="1520518" y="44461"/>
                </a:lnTo>
                <a:lnTo>
                  <a:pt x="1520570" y="76200"/>
                </a:lnTo>
                <a:lnTo>
                  <a:pt x="1596770" y="37972"/>
                </a:lnTo>
                <a:lnTo>
                  <a:pt x="1584262" y="31750"/>
                </a:lnTo>
                <a:close/>
              </a:path>
              <a:path w="1597025" h="76200">
                <a:moveTo>
                  <a:pt x="1520496" y="31761"/>
                </a:moveTo>
                <a:lnTo>
                  <a:pt x="0" y="33146"/>
                </a:lnTo>
                <a:lnTo>
                  <a:pt x="0" y="45846"/>
                </a:lnTo>
                <a:lnTo>
                  <a:pt x="1520518" y="44461"/>
                </a:lnTo>
                <a:lnTo>
                  <a:pt x="1520496" y="31761"/>
                </a:lnTo>
                <a:close/>
              </a:path>
              <a:path w="1597025" h="76200">
                <a:moveTo>
                  <a:pt x="1533143" y="31750"/>
                </a:moveTo>
                <a:lnTo>
                  <a:pt x="1520496" y="31761"/>
                </a:lnTo>
                <a:lnTo>
                  <a:pt x="1520518" y="44461"/>
                </a:lnTo>
                <a:lnTo>
                  <a:pt x="1533270" y="44450"/>
                </a:lnTo>
                <a:lnTo>
                  <a:pt x="1533143" y="31750"/>
                </a:lnTo>
                <a:close/>
              </a:path>
              <a:path w="1597025" h="76200">
                <a:moveTo>
                  <a:pt x="1520443" y="0"/>
                </a:moveTo>
                <a:lnTo>
                  <a:pt x="1520496" y="31761"/>
                </a:lnTo>
                <a:lnTo>
                  <a:pt x="1584262" y="31750"/>
                </a:lnTo>
                <a:lnTo>
                  <a:pt x="1520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575172" y="5116829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>
                <a:latin typeface="Times New Roman"/>
                <a:cs typeface="Times New Roman"/>
              </a:rPr>
              <a:t>zag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4856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AVL</a:t>
            </a:r>
            <a:r>
              <a:rPr sz="3600" spc="-170"/>
              <a:t> </a:t>
            </a:r>
            <a:r>
              <a:rPr sz="3600"/>
              <a:t>Ağacı:</a:t>
            </a:r>
            <a:r>
              <a:rPr sz="3600" spc="-160"/>
              <a:t> </a:t>
            </a:r>
            <a:r>
              <a:rPr sz="3600" spc="-10"/>
              <a:t>Gerçekleştirim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1857832"/>
            <a:ext cx="661543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28115" algn="ctr">
              <a:lnSpc>
                <a:spcPct val="100000"/>
              </a:lnSpc>
              <a:spcBef>
                <a:spcPts val="100"/>
              </a:spcBef>
              <a:tabLst>
                <a:tab pos="5334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ağacının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gerçekleştirimi</a:t>
            </a:r>
            <a:r>
              <a:rPr sz="24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R="1421130" algn="ctr">
              <a:lnSpc>
                <a:spcPct val="100000"/>
              </a:lnSpc>
              <a:spcBef>
                <a:spcPts val="5"/>
              </a:spcBef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düğümünün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yüksekliği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kaydedilir.</a:t>
            </a:r>
            <a:endParaRPr sz="2400">
              <a:latin typeface="Calibri"/>
              <a:cs typeface="Calibri"/>
            </a:endParaRPr>
          </a:p>
          <a:p>
            <a:pPr marL="546100" marR="911860" indent="-534035">
              <a:lnSpc>
                <a:spcPct val="100000"/>
              </a:lnSpc>
              <a:spcBef>
                <a:spcPts val="575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x’in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balans</a:t>
            </a:r>
            <a:r>
              <a:rPr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faktörü</a:t>
            </a:r>
            <a:r>
              <a:rPr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x’in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ağacının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yüksekliği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–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x’in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ağacının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yüksekliği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ağaçlarında,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“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bf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”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{-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1,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0,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1}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değerlerini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445" y="3833876"/>
            <a:ext cx="912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alabilir.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81338" y="4776787"/>
          <a:ext cx="2222500" cy="97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20"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FF82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key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FF8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F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FF8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height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FF8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F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88947" y="4599304"/>
            <a:ext cx="597535" cy="197485"/>
          </a:xfrm>
          <a:custGeom>
            <a:avLst/>
            <a:gdLst/>
            <a:ahLst/>
            <a:cxnLst/>
            <a:rect l="l" t="t" r="r" b="b"/>
            <a:pathLst>
              <a:path w="597535" h="197485">
                <a:moveTo>
                  <a:pt x="522199" y="166689"/>
                </a:moveTo>
                <a:lnTo>
                  <a:pt x="513206" y="197104"/>
                </a:lnTo>
                <a:lnTo>
                  <a:pt x="597026" y="182245"/>
                </a:lnTo>
                <a:lnTo>
                  <a:pt x="584254" y="170307"/>
                </a:lnTo>
                <a:lnTo>
                  <a:pt x="534415" y="170307"/>
                </a:lnTo>
                <a:lnTo>
                  <a:pt x="522199" y="166689"/>
                </a:lnTo>
                <a:close/>
              </a:path>
              <a:path w="597535" h="197485">
                <a:moveTo>
                  <a:pt x="525798" y="154513"/>
                </a:moveTo>
                <a:lnTo>
                  <a:pt x="522199" y="166689"/>
                </a:lnTo>
                <a:lnTo>
                  <a:pt x="534415" y="170307"/>
                </a:lnTo>
                <a:lnTo>
                  <a:pt x="537971" y="158115"/>
                </a:lnTo>
                <a:lnTo>
                  <a:pt x="525798" y="154513"/>
                </a:lnTo>
                <a:close/>
              </a:path>
              <a:path w="597535" h="197485">
                <a:moveTo>
                  <a:pt x="534796" y="124079"/>
                </a:moveTo>
                <a:lnTo>
                  <a:pt x="525798" y="154513"/>
                </a:lnTo>
                <a:lnTo>
                  <a:pt x="537971" y="158115"/>
                </a:lnTo>
                <a:lnTo>
                  <a:pt x="534415" y="170307"/>
                </a:lnTo>
                <a:lnTo>
                  <a:pt x="584254" y="170307"/>
                </a:lnTo>
                <a:lnTo>
                  <a:pt x="534796" y="124079"/>
                </a:lnTo>
                <a:close/>
              </a:path>
              <a:path w="597535" h="197485">
                <a:moveTo>
                  <a:pt x="3555" y="0"/>
                </a:moveTo>
                <a:lnTo>
                  <a:pt x="0" y="12065"/>
                </a:lnTo>
                <a:lnTo>
                  <a:pt x="522199" y="166689"/>
                </a:lnTo>
                <a:lnTo>
                  <a:pt x="525798" y="154513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85620" y="4463542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4226" y="4005262"/>
            <a:ext cx="2520950" cy="2416175"/>
          </a:xfrm>
          <a:prstGeom prst="rect">
            <a:avLst/>
          </a:prstGeom>
          <a:solidFill>
            <a:srgbClr val="F4FBE3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>
                <a:latin typeface="Calibri"/>
                <a:cs typeface="Calibri"/>
              </a:rPr>
              <a:t>class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FF0000"/>
                </a:solidFill>
                <a:latin typeface="Calibri"/>
                <a:cs typeface="Calibri"/>
              </a:rPr>
              <a:t>AVLDugumu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434"/>
              </a:spcBef>
            </a:pPr>
            <a:r>
              <a:rPr sz="1800" b="1" spc="-5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625475">
              <a:lnSpc>
                <a:spcPct val="100000"/>
              </a:lnSpc>
              <a:spcBef>
                <a:spcPts val="430"/>
              </a:spcBef>
            </a:pPr>
            <a:r>
              <a:rPr sz="1800" b="1">
                <a:latin typeface="Calibri"/>
                <a:cs typeface="Calibri"/>
              </a:rPr>
              <a:t>int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0000FF"/>
                </a:solidFill>
                <a:latin typeface="Calibri"/>
                <a:cs typeface="Calibri"/>
              </a:rPr>
              <a:t>deger</a:t>
            </a:r>
            <a:r>
              <a:rPr sz="1800" b="1" spc="-1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625475" marR="297180">
              <a:lnSpc>
                <a:spcPct val="120000"/>
              </a:lnSpc>
            </a:pPr>
            <a:r>
              <a:rPr sz="1800" b="1">
                <a:latin typeface="Calibri"/>
                <a:cs typeface="Calibri"/>
              </a:rPr>
              <a:t>int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0000FF"/>
                </a:solidFill>
                <a:latin typeface="Calibri"/>
                <a:cs typeface="Calibri"/>
              </a:rPr>
              <a:t>yukseklik</a:t>
            </a:r>
            <a:r>
              <a:rPr sz="1800" b="1" spc="-10">
                <a:latin typeface="Calibri"/>
                <a:cs typeface="Calibri"/>
              </a:rPr>
              <a:t>; </a:t>
            </a:r>
            <a:r>
              <a:rPr sz="1800" b="1" spc="-10">
                <a:solidFill>
                  <a:srgbClr val="FF0000"/>
                </a:solidFill>
                <a:latin typeface="Calibri"/>
                <a:cs typeface="Calibri"/>
              </a:rPr>
              <a:t>AVLDugumu</a:t>
            </a:r>
            <a:r>
              <a:rPr sz="18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0">
                <a:solidFill>
                  <a:srgbClr val="0000FF"/>
                </a:solidFill>
                <a:latin typeface="Calibri"/>
                <a:cs typeface="Calibri"/>
              </a:rPr>
              <a:t>sol</a:t>
            </a:r>
            <a:r>
              <a:rPr sz="1800" b="1" spc="-20">
                <a:latin typeface="Calibri"/>
                <a:cs typeface="Calibri"/>
              </a:rPr>
              <a:t>; </a:t>
            </a:r>
            <a:r>
              <a:rPr sz="1800" b="1" spc="-10">
                <a:solidFill>
                  <a:srgbClr val="FF0000"/>
                </a:solidFill>
                <a:latin typeface="Calibri"/>
                <a:cs typeface="Calibri"/>
              </a:rPr>
              <a:t>AVLDugumu</a:t>
            </a:r>
            <a:r>
              <a:rPr sz="18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0">
                <a:solidFill>
                  <a:srgbClr val="0000FF"/>
                </a:solidFill>
                <a:latin typeface="Calibri"/>
                <a:cs typeface="Calibri"/>
              </a:rPr>
              <a:t>sag</a:t>
            </a:r>
            <a:r>
              <a:rPr sz="1800" b="1" spc="-2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434"/>
              </a:spcBef>
            </a:pPr>
            <a:r>
              <a:rPr sz="1800" b="1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Diğer</a:t>
            </a:r>
            <a:r>
              <a:rPr sz="3600" spc="-95"/>
              <a:t> </a:t>
            </a:r>
            <a:r>
              <a:rPr sz="3600"/>
              <a:t>İşlemler</a:t>
            </a:r>
            <a:r>
              <a:rPr sz="3600" spc="-100"/>
              <a:t> </a:t>
            </a:r>
            <a:r>
              <a:rPr sz="3600" spc="-10"/>
              <a:t>Sırasında</a:t>
            </a:r>
            <a:r>
              <a:rPr sz="3600" spc="-125"/>
              <a:t> </a:t>
            </a:r>
            <a:r>
              <a:rPr sz="3600" spc="-10"/>
              <a:t>Splaying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280030"/>
            <a:ext cx="6573520" cy="344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  <a:tabLst>
                <a:tab pos="5461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Splaying</a:t>
            </a:r>
            <a:r>
              <a:rPr sz="2200" spc="-8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sadece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Arama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işleminden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sonra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değil</a:t>
            </a:r>
            <a:endParaRPr sz="2200">
              <a:latin typeface="Calibri"/>
              <a:cs typeface="Calibri"/>
            </a:endParaRPr>
          </a:p>
          <a:p>
            <a:pPr marL="546100">
              <a:lnSpc>
                <a:spcPts val="2375"/>
              </a:lnSpc>
            </a:pPr>
            <a:r>
              <a:rPr sz="2200">
                <a:latin typeface="Calibri"/>
                <a:cs typeface="Calibri"/>
              </a:rPr>
              <a:t>Ekle/Sil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gibi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değer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işlemlerden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sonra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da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uygulanabilir.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200">
              <a:latin typeface="Calibri"/>
              <a:cs typeface="Calibri"/>
            </a:endParaRPr>
          </a:p>
          <a:p>
            <a:pPr marL="546100" marR="597535" indent="-534035">
              <a:lnSpc>
                <a:spcPct val="80000"/>
              </a:lnSpc>
              <a:tabLst>
                <a:tab pos="5461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Ekle</a:t>
            </a:r>
            <a:r>
              <a:rPr sz="22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200">
                <a:latin typeface="Calibri"/>
                <a:cs typeface="Calibri"/>
              </a:rPr>
              <a:t>: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X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yaprak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düğüme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eklendikten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sonra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(BST </a:t>
            </a:r>
            <a:r>
              <a:rPr sz="2200">
                <a:latin typeface="Calibri"/>
                <a:cs typeface="Calibri"/>
              </a:rPr>
              <a:t>işlemi)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X’i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köke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taşı.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200">
              <a:latin typeface="Calibri"/>
              <a:cs typeface="Calibri"/>
            </a:endParaRPr>
          </a:p>
          <a:p>
            <a:pPr marL="546100" marR="226695" indent="-534035">
              <a:lnSpc>
                <a:spcPct val="80000"/>
              </a:lnSpc>
              <a:tabLst>
                <a:tab pos="5461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Sil</a:t>
            </a:r>
            <a:r>
              <a:rPr sz="22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200">
                <a:latin typeface="Calibri"/>
                <a:cs typeface="Calibri"/>
              </a:rPr>
              <a:t>: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X’i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ara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ve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köke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taşı.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Kökte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bulunan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X’i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sil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ve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sol </a:t>
            </a:r>
            <a:r>
              <a:rPr sz="2200">
                <a:latin typeface="Calibri"/>
                <a:cs typeface="Calibri"/>
              </a:rPr>
              <a:t>alt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ağaçtaki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en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büyük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elemanı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köke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taşı.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200">
              <a:latin typeface="Calibri"/>
              <a:cs typeface="Calibri"/>
            </a:endParaRPr>
          </a:p>
          <a:p>
            <a:pPr marL="546100" marR="691515" indent="-534035">
              <a:lnSpc>
                <a:spcPts val="2110"/>
              </a:lnSpc>
              <a:spcBef>
                <a:spcPts val="5"/>
              </a:spcBef>
              <a:tabLst>
                <a:tab pos="5461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Bul</a:t>
            </a:r>
            <a:r>
              <a:rPr sz="22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X:</a:t>
            </a:r>
            <a:r>
              <a:rPr sz="22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Eğer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X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bulunamazsa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aramanın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sonlandığı </a:t>
            </a:r>
            <a:r>
              <a:rPr sz="2200">
                <a:latin typeface="Calibri"/>
                <a:cs typeface="Calibri"/>
              </a:rPr>
              <a:t>yaprak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düğümü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köke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taşı.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Splay</a:t>
            </a:r>
            <a:r>
              <a:rPr sz="3600" spc="-105"/>
              <a:t> </a:t>
            </a:r>
            <a:r>
              <a:rPr sz="3600"/>
              <a:t>Ağaçları</a:t>
            </a:r>
            <a:r>
              <a:rPr sz="3600" spc="-80"/>
              <a:t> </a:t>
            </a:r>
            <a:r>
              <a:rPr sz="3600"/>
              <a:t>–</a:t>
            </a:r>
            <a:r>
              <a:rPr sz="3600" spc="-105"/>
              <a:t> </a:t>
            </a:r>
            <a:r>
              <a:rPr sz="3600" spc="-20"/>
              <a:t>Özet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307462"/>
            <a:ext cx="6508750" cy="33451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Splaying</a:t>
            </a:r>
            <a:r>
              <a:rPr sz="2200" spc="-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işlemi</a:t>
            </a:r>
            <a:r>
              <a:rPr sz="22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ile</a:t>
            </a:r>
            <a:r>
              <a:rPr sz="22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ağaç</a:t>
            </a:r>
            <a:r>
              <a:rPr sz="2200" spc="-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genel</a:t>
            </a:r>
            <a:r>
              <a:rPr sz="2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olarak</a:t>
            </a:r>
            <a:r>
              <a:rPr sz="22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dengede</a:t>
            </a:r>
            <a:r>
              <a:rPr sz="2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0000FF"/>
                </a:solidFill>
                <a:latin typeface="Calibri"/>
                <a:cs typeface="Calibri"/>
              </a:rPr>
              <a:t>kalıyor.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200">
              <a:latin typeface="Calibri"/>
              <a:cs typeface="Calibri"/>
            </a:endParaRPr>
          </a:p>
          <a:p>
            <a:pPr marL="546100" marR="5080" indent="-534035">
              <a:lnSpc>
                <a:spcPct val="90000"/>
              </a:lnSpc>
              <a:tabLst>
                <a:tab pos="5461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003399"/>
                </a:solidFill>
                <a:latin typeface="Calibri"/>
                <a:cs typeface="Calibri"/>
              </a:rPr>
              <a:t>Analiz</a:t>
            </a:r>
            <a:r>
              <a:rPr sz="2200" spc="-5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3399"/>
                </a:solidFill>
                <a:latin typeface="Calibri"/>
                <a:cs typeface="Calibri"/>
              </a:rPr>
              <a:t>Sonucu:</a:t>
            </a:r>
            <a:r>
              <a:rPr sz="2200" spc="-4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N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boyutlu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Splay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ağacı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üzerinde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 spc="-50">
                <a:latin typeface="Calibri"/>
                <a:cs typeface="Calibri"/>
              </a:rPr>
              <a:t>k </a:t>
            </a:r>
            <a:r>
              <a:rPr sz="2200">
                <a:latin typeface="Calibri"/>
                <a:cs typeface="Calibri"/>
              </a:rPr>
              <a:t>tane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işlemin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çalışma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süresi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O(k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log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N)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dir.</a:t>
            </a:r>
            <a:r>
              <a:rPr sz="2200" spc="3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Dolayısıyla </a:t>
            </a:r>
            <a:r>
              <a:rPr sz="2200">
                <a:latin typeface="Calibri"/>
                <a:cs typeface="Calibri"/>
              </a:rPr>
              <a:t>tek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için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çalışma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zamanı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O(log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N)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dir.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200">
              <a:latin typeface="Calibri"/>
              <a:cs typeface="Calibri"/>
            </a:endParaRPr>
          </a:p>
          <a:p>
            <a:pPr marL="546100" marR="147320" indent="-534035">
              <a:lnSpc>
                <a:spcPct val="90000"/>
              </a:lnSpc>
              <a:tabLst>
                <a:tab pos="54610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Erişilecek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elemanların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derinliği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çok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büyük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olsa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bile, </a:t>
            </a:r>
            <a:r>
              <a:rPr sz="2200">
                <a:latin typeface="Calibri"/>
                <a:cs typeface="Calibri"/>
              </a:rPr>
              <a:t>arama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işlemlerinin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süresi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süre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sonra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kısalacaktır. </a:t>
            </a:r>
            <a:r>
              <a:rPr sz="2200">
                <a:latin typeface="Calibri"/>
                <a:cs typeface="Calibri"/>
              </a:rPr>
              <a:t>Çünkü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her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arama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işlemi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ağacın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dengelenmesini sağlıyor.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b="0" spc="-20">
                <a:latin typeface="Calibri"/>
                <a:cs typeface="Calibri"/>
              </a:rPr>
              <a:t>Ödev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1765" y="2337942"/>
            <a:ext cx="644461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50">
                <a:latin typeface="Calibri"/>
                <a:cs typeface="Calibri"/>
              </a:rPr>
              <a:t>A,V,L,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A,Ğ,A,C,I,N,A,E,K,L,E,M,E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elamanları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sırası </a:t>
            </a:r>
            <a:r>
              <a:rPr sz="2400">
                <a:latin typeface="Calibri"/>
                <a:cs typeface="Calibri"/>
              </a:rPr>
              <a:t>ile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boş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bir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AVL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ağacına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ekleniyor.</a:t>
            </a:r>
            <a:endParaRPr sz="2400">
              <a:latin typeface="Calibri"/>
              <a:cs typeface="Calibri"/>
            </a:endParaRPr>
          </a:p>
          <a:p>
            <a:pPr marL="546100" marR="477520" indent="-534035">
              <a:lnSpc>
                <a:spcPct val="100000"/>
              </a:lnSpc>
              <a:spcBef>
                <a:spcPts val="575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Her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bir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eleman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eklendiğinde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oluşan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ağaçları çizerek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gösteriniz.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“V"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ye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erişim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nasıl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b="0" spc="-20">
                <a:latin typeface="Calibri"/>
                <a:cs typeface="Calibri"/>
              </a:rPr>
              <a:t>Ödev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1765" y="2337942"/>
            <a:ext cx="639445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30">
                <a:latin typeface="Calibri"/>
                <a:cs typeface="Calibri"/>
              </a:rPr>
              <a:t>S,P,L,A,Y,A,Ğ,A,C,I,N,A,E,K,L,E,M,E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elemanları</a:t>
            </a:r>
            <a:endParaRPr sz="24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</a:pPr>
            <a:r>
              <a:rPr sz="2400">
                <a:latin typeface="Calibri"/>
                <a:cs typeface="Calibri"/>
              </a:rPr>
              <a:t>sırası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ile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boş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bir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Splay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ağacına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ekleniyor.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Oluşan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çizerek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gösteriniz.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“S"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ye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erişim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nasıl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  <a:p>
            <a:pPr marL="546100" marR="5080" indent="-534035">
              <a:lnSpc>
                <a:spcPct val="100000"/>
              </a:lnSpc>
              <a:spcBef>
                <a:spcPts val="58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"A"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ya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erişim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sağlandıktan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sonra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ağacın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yapısını çizerek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gösteriniz.</a:t>
            </a:r>
            <a:endParaRPr sz="2400">
              <a:latin typeface="Calibri"/>
              <a:cs typeface="Calibri"/>
            </a:endParaRPr>
          </a:p>
          <a:p>
            <a:pPr marL="546100" marR="220979" indent="-534035">
              <a:lnSpc>
                <a:spcPct val="100000"/>
              </a:lnSpc>
              <a:spcBef>
                <a:spcPts val="575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Aşağıda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verilen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splay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ağacına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ait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programını </a:t>
            </a:r>
            <a:r>
              <a:rPr sz="2400">
                <a:latin typeface="Calibri"/>
                <a:cs typeface="Calibri"/>
              </a:rPr>
              <a:t>Java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veya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C#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ile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yapınız.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AVL</a:t>
            </a:r>
            <a:r>
              <a:rPr sz="3000" spc="-155"/>
              <a:t> </a:t>
            </a:r>
            <a:r>
              <a:rPr sz="3000" spc="-10"/>
              <a:t>AĞAÇLARI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91869" y="2301366"/>
            <a:ext cx="6551930" cy="33185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750" marR="5080" indent="-273685" algn="just">
              <a:lnSpc>
                <a:spcPts val="2590"/>
              </a:lnSpc>
              <a:spcBef>
                <a:spcPts val="42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Normal</a:t>
            </a:r>
            <a:r>
              <a:rPr sz="2400" spc="4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2400" spc="4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2400" spc="4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ağaçlarında</a:t>
            </a:r>
            <a:r>
              <a:rPr sz="2400" spc="4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fonksiyonların</a:t>
            </a:r>
            <a:r>
              <a:rPr sz="2400" spc="409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en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kötü</a:t>
            </a:r>
            <a:r>
              <a:rPr sz="2400" spc="4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çalışma</a:t>
            </a:r>
            <a:r>
              <a:rPr sz="2400" spc="4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süreleri</a:t>
            </a:r>
            <a:r>
              <a:rPr sz="2400" spc="4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Tw</a:t>
            </a:r>
            <a:r>
              <a:rPr sz="2400" spc="4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4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4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(n)</a:t>
            </a:r>
            <a:r>
              <a:rPr sz="2400" spc="4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dir.</a:t>
            </a:r>
            <a:r>
              <a:rPr sz="2400" spc="4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400" spc="4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durum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lineer</a:t>
            </a:r>
            <a:r>
              <a:rPr sz="2400" spc="22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zaman</a:t>
            </a:r>
            <a:r>
              <a:rPr sz="2400" spc="22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olduğundan</a:t>
            </a:r>
            <a:r>
              <a:rPr sz="2400" spc="215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çok</a:t>
            </a:r>
            <a:r>
              <a:rPr sz="2400" spc="215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kötü</a:t>
            </a:r>
            <a:r>
              <a:rPr sz="2400" spc="22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22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sonuç yaratır.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400">
              <a:latin typeface="Calibri"/>
              <a:cs typeface="Calibri"/>
            </a:endParaRPr>
          </a:p>
          <a:p>
            <a:pPr marL="285750" marR="6985" indent="-273685" algn="just">
              <a:lnSpc>
                <a:spcPts val="2590"/>
              </a:lnSpc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veri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modeli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oluşturularak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kötü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çalışma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süresi</a:t>
            </a:r>
            <a:r>
              <a:rPr sz="2400" spc="-1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ortadan</a:t>
            </a:r>
            <a:r>
              <a:rPr sz="2400" spc="-1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kaldırılır.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AVL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ağaçları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Tw</a:t>
            </a:r>
            <a:r>
              <a:rPr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(log</a:t>
            </a:r>
            <a:r>
              <a:rPr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n)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’dir.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2365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AVL</a:t>
            </a:r>
            <a:r>
              <a:rPr sz="3600" spc="-204"/>
              <a:t> </a:t>
            </a:r>
            <a:r>
              <a:rPr sz="3600" spc="-10"/>
              <a:t>Ağaçları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326640"/>
            <a:ext cx="286131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 algn="just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350">
                <a:solidFill>
                  <a:srgbClr val="93C500"/>
                </a:solidFill>
                <a:latin typeface="Segoe UI Symbol"/>
                <a:cs typeface="Segoe UI Symbol"/>
              </a:rPr>
              <a:t>  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N düğümlü</a:t>
            </a:r>
            <a:r>
              <a:rPr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bir</a:t>
            </a:r>
            <a:r>
              <a:rPr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0000FF"/>
                </a:solidFill>
                <a:latin typeface="Calibri"/>
                <a:cs typeface="Calibri"/>
              </a:rPr>
              <a:t>AVL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ağacının</a:t>
            </a:r>
            <a:r>
              <a:rPr sz="24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000FF"/>
                </a:solidFill>
                <a:latin typeface="Calibri"/>
                <a:cs typeface="Calibri"/>
              </a:rPr>
              <a:t>yüksekliği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daima</a:t>
            </a:r>
            <a:r>
              <a:rPr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O(log</a:t>
            </a:r>
            <a:r>
              <a:rPr sz="24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n)</a:t>
            </a:r>
            <a:r>
              <a:rPr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0000FF"/>
                </a:solidFill>
                <a:latin typeface="Calibri"/>
                <a:cs typeface="Calibri"/>
              </a:rPr>
              <a:t>dir.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345">
                <a:solidFill>
                  <a:srgbClr val="93C500"/>
                </a:solidFill>
                <a:latin typeface="Segoe UI Symbol"/>
                <a:cs typeface="Segoe UI Symbol"/>
              </a:rPr>
              <a:t>   </a:t>
            </a:r>
            <a:r>
              <a:rPr sz="2400">
                <a:latin typeface="Calibri"/>
                <a:cs typeface="Calibri"/>
              </a:rPr>
              <a:t>Peki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nasıl?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04469" y="2572956"/>
            <a:ext cx="335280" cy="389255"/>
            <a:chOff x="6804469" y="2572956"/>
            <a:chExt cx="335280" cy="389255"/>
          </a:xfrm>
        </p:grpSpPr>
        <p:sp>
          <p:nvSpPr>
            <p:cNvPr id="5" name="object 5"/>
            <p:cNvSpPr/>
            <p:nvPr/>
          </p:nvSpPr>
          <p:spPr>
            <a:xfrm>
              <a:off x="6809231" y="2577719"/>
              <a:ext cx="325755" cy="379730"/>
            </a:xfrm>
            <a:custGeom>
              <a:avLst/>
              <a:gdLst/>
              <a:ahLst/>
              <a:cxnLst/>
              <a:rect l="l" t="t" r="r" b="b"/>
              <a:pathLst>
                <a:path w="325754" h="379730">
                  <a:moveTo>
                    <a:pt x="162560" y="0"/>
                  </a:moveTo>
                  <a:lnTo>
                    <a:pt x="119341" y="6778"/>
                  </a:lnTo>
                  <a:lnTo>
                    <a:pt x="80508" y="25907"/>
                  </a:lnTo>
                  <a:lnTo>
                    <a:pt x="47609" y="55578"/>
                  </a:lnTo>
                  <a:lnTo>
                    <a:pt x="22192" y="93979"/>
                  </a:lnTo>
                  <a:lnTo>
                    <a:pt x="5806" y="139303"/>
                  </a:lnTo>
                  <a:lnTo>
                    <a:pt x="0" y="189737"/>
                  </a:lnTo>
                  <a:lnTo>
                    <a:pt x="5806" y="240226"/>
                  </a:lnTo>
                  <a:lnTo>
                    <a:pt x="22192" y="285585"/>
                  </a:lnTo>
                  <a:lnTo>
                    <a:pt x="47609" y="324008"/>
                  </a:lnTo>
                  <a:lnTo>
                    <a:pt x="80508" y="353690"/>
                  </a:lnTo>
                  <a:lnTo>
                    <a:pt x="119341" y="372823"/>
                  </a:lnTo>
                  <a:lnTo>
                    <a:pt x="162560" y="379602"/>
                  </a:lnTo>
                  <a:lnTo>
                    <a:pt x="205787" y="372823"/>
                  </a:lnTo>
                  <a:lnTo>
                    <a:pt x="244644" y="353690"/>
                  </a:lnTo>
                  <a:lnTo>
                    <a:pt x="277574" y="324008"/>
                  </a:lnTo>
                  <a:lnTo>
                    <a:pt x="303022" y="285585"/>
                  </a:lnTo>
                  <a:lnTo>
                    <a:pt x="319431" y="240226"/>
                  </a:lnTo>
                  <a:lnTo>
                    <a:pt x="325247" y="189737"/>
                  </a:lnTo>
                  <a:lnTo>
                    <a:pt x="319431" y="139303"/>
                  </a:lnTo>
                  <a:lnTo>
                    <a:pt x="303021" y="93980"/>
                  </a:lnTo>
                  <a:lnTo>
                    <a:pt x="277574" y="55578"/>
                  </a:lnTo>
                  <a:lnTo>
                    <a:pt x="244644" y="25908"/>
                  </a:lnTo>
                  <a:lnTo>
                    <a:pt x="205787" y="6778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09231" y="2577719"/>
              <a:ext cx="325755" cy="379730"/>
            </a:xfrm>
            <a:custGeom>
              <a:avLst/>
              <a:gdLst/>
              <a:ahLst/>
              <a:cxnLst/>
              <a:rect l="l" t="t" r="r" b="b"/>
              <a:pathLst>
                <a:path w="325754" h="379730">
                  <a:moveTo>
                    <a:pt x="0" y="189737"/>
                  </a:moveTo>
                  <a:lnTo>
                    <a:pt x="5806" y="139303"/>
                  </a:lnTo>
                  <a:lnTo>
                    <a:pt x="22192" y="93979"/>
                  </a:lnTo>
                  <a:lnTo>
                    <a:pt x="47609" y="55578"/>
                  </a:lnTo>
                  <a:lnTo>
                    <a:pt x="80508" y="25907"/>
                  </a:lnTo>
                  <a:lnTo>
                    <a:pt x="119341" y="6778"/>
                  </a:lnTo>
                  <a:lnTo>
                    <a:pt x="162560" y="0"/>
                  </a:lnTo>
                  <a:lnTo>
                    <a:pt x="205787" y="6778"/>
                  </a:lnTo>
                  <a:lnTo>
                    <a:pt x="244644" y="25908"/>
                  </a:lnTo>
                  <a:lnTo>
                    <a:pt x="277574" y="55578"/>
                  </a:lnTo>
                  <a:lnTo>
                    <a:pt x="303021" y="93980"/>
                  </a:lnTo>
                  <a:lnTo>
                    <a:pt x="319431" y="139303"/>
                  </a:lnTo>
                  <a:lnTo>
                    <a:pt x="325247" y="189737"/>
                  </a:lnTo>
                  <a:lnTo>
                    <a:pt x="319431" y="240226"/>
                  </a:lnTo>
                  <a:lnTo>
                    <a:pt x="303022" y="285585"/>
                  </a:lnTo>
                  <a:lnTo>
                    <a:pt x="277574" y="324008"/>
                  </a:lnTo>
                  <a:lnTo>
                    <a:pt x="244644" y="353690"/>
                  </a:lnTo>
                  <a:lnTo>
                    <a:pt x="205787" y="372823"/>
                  </a:lnTo>
                  <a:lnTo>
                    <a:pt x="162560" y="379602"/>
                  </a:lnTo>
                  <a:lnTo>
                    <a:pt x="119341" y="372823"/>
                  </a:lnTo>
                  <a:lnTo>
                    <a:pt x="80508" y="353690"/>
                  </a:lnTo>
                  <a:lnTo>
                    <a:pt x="47609" y="324008"/>
                  </a:lnTo>
                  <a:lnTo>
                    <a:pt x="22192" y="285585"/>
                  </a:lnTo>
                  <a:lnTo>
                    <a:pt x="5806" y="240226"/>
                  </a:lnTo>
                  <a:lnTo>
                    <a:pt x="0" y="189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97369" y="261195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49377" y="3199828"/>
            <a:ext cx="335280" cy="389255"/>
            <a:chOff x="6449377" y="3199828"/>
            <a:chExt cx="335280" cy="389255"/>
          </a:xfrm>
        </p:grpSpPr>
        <p:sp>
          <p:nvSpPr>
            <p:cNvPr id="9" name="object 9"/>
            <p:cNvSpPr/>
            <p:nvPr/>
          </p:nvSpPr>
          <p:spPr>
            <a:xfrm>
              <a:off x="6454140" y="3204591"/>
              <a:ext cx="325755" cy="379730"/>
            </a:xfrm>
            <a:custGeom>
              <a:avLst/>
              <a:gdLst/>
              <a:ahLst/>
              <a:cxnLst/>
              <a:rect l="l" t="t" r="r" b="b"/>
              <a:pathLst>
                <a:path w="325754" h="379729">
                  <a:moveTo>
                    <a:pt x="162560" y="0"/>
                  </a:moveTo>
                  <a:lnTo>
                    <a:pt x="119341" y="6778"/>
                  </a:lnTo>
                  <a:lnTo>
                    <a:pt x="80508" y="25907"/>
                  </a:lnTo>
                  <a:lnTo>
                    <a:pt x="47609" y="55578"/>
                  </a:lnTo>
                  <a:lnTo>
                    <a:pt x="22192" y="93979"/>
                  </a:lnTo>
                  <a:lnTo>
                    <a:pt x="5806" y="139303"/>
                  </a:lnTo>
                  <a:lnTo>
                    <a:pt x="0" y="189737"/>
                  </a:lnTo>
                  <a:lnTo>
                    <a:pt x="5806" y="240226"/>
                  </a:lnTo>
                  <a:lnTo>
                    <a:pt x="22192" y="285585"/>
                  </a:lnTo>
                  <a:lnTo>
                    <a:pt x="47609" y="324008"/>
                  </a:lnTo>
                  <a:lnTo>
                    <a:pt x="80508" y="353690"/>
                  </a:lnTo>
                  <a:lnTo>
                    <a:pt x="119341" y="372823"/>
                  </a:lnTo>
                  <a:lnTo>
                    <a:pt x="162560" y="379603"/>
                  </a:lnTo>
                  <a:lnTo>
                    <a:pt x="205787" y="372823"/>
                  </a:lnTo>
                  <a:lnTo>
                    <a:pt x="244644" y="353690"/>
                  </a:lnTo>
                  <a:lnTo>
                    <a:pt x="277574" y="324008"/>
                  </a:lnTo>
                  <a:lnTo>
                    <a:pt x="303022" y="285585"/>
                  </a:lnTo>
                  <a:lnTo>
                    <a:pt x="319431" y="240226"/>
                  </a:lnTo>
                  <a:lnTo>
                    <a:pt x="325246" y="189737"/>
                  </a:lnTo>
                  <a:lnTo>
                    <a:pt x="319431" y="139303"/>
                  </a:lnTo>
                  <a:lnTo>
                    <a:pt x="303021" y="93980"/>
                  </a:lnTo>
                  <a:lnTo>
                    <a:pt x="277574" y="55578"/>
                  </a:lnTo>
                  <a:lnTo>
                    <a:pt x="244644" y="25908"/>
                  </a:lnTo>
                  <a:lnTo>
                    <a:pt x="205787" y="6778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54140" y="3204591"/>
              <a:ext cx="325755" cy="379730"/>
            </a:xfrm>
            <a:custGeom>
              <a:avLst/>
              <a:gdLst/>
              <a:ahLst/>
              <a:cxnLst/>
              <a:rect l="l" t="t" r="r" b="b"/>
              <a:pathLst>
                <a:path w="325754" h="379729">
                  <a:moveTo>
                    <a:pt x="0" y="189737"/>
                  </a:moveTo>
                  <a:lnTo>
                    <a:pt x="5806" y="139303"/>
                  </a:lnTo>
                  <a:lnTo>
                    <a:pt x="22192" y="93979"/>
                  </a:lnTo>
                  <a:lnTo>
                    <a:pt x="47609" y="55578"/>
                  </a:lnTo>
                  <a:lnTo>
                    <a:pt x="80508" y="25907"/>
                  </a:lnTo>
                  <a:lnTo>
                    <a:pt x="119341" y="6778"/>
                  </a:lnTo>
                  <a:lnTo>
                    <a:pt x="162560" y="0"/>
                  </a:lnTo>
                  <a:lnTo>
                    <a:pt x="205787" y="6778"/>
                  </a:lnTo>
                  <a:lnTo>
                    <a:pt x="244644" y="25908"/>
                  </a:lnTo>
                  <a:lnTo>
                    <a:pt x="277574" y="55578"/>
                  </a:lnTo>
                  <a:lnTo>
                    <a:pt x="303021" y="93980"/>
                  </a:lnTo>
                  <a:lnTo>
                    <a:pt x="319431" y="139303"/>
                  </a:lnTo>
                  <a:lnTo>
                    <a:pt x="325246" y="189737"/>
                  </a:lnTo>
                  <a:lnTo>
                    <a:pt x="319431" y="240226"/>
                  </a:lnTo>
                  <a:lnTo>
                    <a:pt x="303022" y="285585"/>
                  </a:lnTo>
                  <a:lnTo>
                    <a:pt x="277574" y="324008"/>
                  </a:lnTo>
                  <a:lnTo>
                    <a:pt x="244644" y="353690"/>
                  </a:lnTo>
                  <a:lnTo>
                    <a:pt x="205787" y="372823"/>
                  </a:lnTo>
                  <a:lnTo>
                    <a:pt x="162560" y="379603"/>
                  </a:lnTo>
                  <a:lnTo>
                    <a:pt x="119341" y="372823"/>
                  </a:lnTo>
                  <a:lnTo>
                    <a:pt x="80508" y="353690"/>
                  </a:lnTo>
                  <a:lnTo>
                    <a:pt x="47609" y="324008"/>
                  </a:lnTo>
                  <a:lnTo>
                    <a:pt x="22192" y="285585"/>
                  </a:lnTo>
                  <a:lnTo>
                    <a:pt x="5806" y="240226"/>
                  </a:lnTo>
                  <a:lnTo>
                    <a:pt x="0" y="189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2278" y="32392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11049" y="3802824"/>
            <a:ext cx="335280" cy="389255"/>
            <a:chOff x="6111049" y="3802824"/>
            <a:chExt cx="335280" cy="389255"/>
          </a:xfrm>
        </p:grpSpPr>
        <p:sp>
          <p:nvSpPr>
            <p:cNvPr id="13" name="object 13"/>
            <p:cNvSpPr/>
            <p:nvPr/>
          </p:nvSpPr>
          <p:spPr>
            <a:xfrm>
              <a:off x="6115811" y="3807586"/>
              <a:ext cx="325755" cy="379730"/>
            </a:xfrm>
            <a:custGeom>
              <a:avLst/>
              <a:gdLst/>
              <a:ahLst/>
              <a:cxnLst/>
              <a:rect l="l" t="t" r="r" b="b"/>
              <a:pathLst>
                <a:path w="325754" h="379729">
                  <a:moveTo>
                    <a:pt x="162687" y="0"/>
                  </a:moveTo>
                  <a:lnTo>
                    <a:pt x="119415" y="6778"/>
                  </a:lnTo>
                  <a:lnTo>
                    <a:pt x="80546" y="25907"/>
                  </a:lnTo>
                  <a:lnTo>
                    <a:pt x="47625" y="55578"/>
                  </a:lnTo>
                  <a:lnTo>
                    <a:pt x="22196" y="93980"/>
                  </a:lnTo>
                  <a:lnTo>
                    <a:pt x="5806" y="139303"/>
                  </a:lnTo>
                  <a:lnTo>
                    <a:pt x="0" y="189737"/>
                  </a:lnTo>
                  <a:lnTo>
                    <a:pt x="5806" y="240226"/>
                  </a:lnTo>
                  <a:lnTo>
                    <a:pt x="22196" y="285585"/>
                  </a:lnTo>
                  <a:lnTo>
                    <a:pt x="47625" y="324008"/>
                  </a:lnTo>
                  <a:lnTo>
                    <a:pt x="80546" y="353690"/>
                  </a:lnTo>
                  <a:lnTo>
                    <a:pt x="119415" y="372823"/>
                  </a:lnTo>
                  <a:lnTo>
                    <a:pt x="162687" y="379602"/>
                  </a:lnTo>
                  <a:lnTo>
                    <a:pt x="205905" y="372823"/>
                  </a:lnTo>
                  <a:lnTo>
                    <a:pt x="244738" y="353690"/>
                  </a:lnTo>
                  <a:lnTo>
                    <a:pt x="277637" y="324008"/>
                  </a:lnTo>
                  <a:lnTo>
                    <a:pt x="303054" y="285585"/>
                  </a:lnTo>
                  <a:lnTo>
                    <a:pt x="319440" y="240226"/>
                  </a:lnTo>
                  <a:lnTo>
                    <a:pt x="325247" y="189737"/>
                  </a:lnTo>
                  <a:lnTo>
                    <a:pt x="319440" y="139303"/>
                  </a:lnTo>
                  <a:lnTo>
                    <a:pt x="303054" y="93980"/>
                  </a:lnTo>
                  <a:lnTo>
                    <a:pt x="277637" y="55578"/>
                  </a:lnTo>
                  <a:lnTo>
                    <a:pt x="244738" y="25907"/>
                  </a:lnTo>
                  <a:lnTo>
                    <a:pt x="205905" y="6778"/>
                  </a:lnTo>
                  <a:lnTo>
                    <a:pt x="162687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5811" y="3807586"/>
              <a:ext cx="325755" cy="379730"/>
            </a:xfrm>
            <a:custGeom>
              <a:avLst/>
              <a:gdLst/>
              <a:ahLst/>
              <a:cxnLst/>
              <a:rect l="l" t="t" r="r" b="b"/>
              <a:pathLst>
                <a:path w="325754" h="379729">
                  <a:moveTo>
                    <a:pt x="0" y="189737"/>
                  </a:moveTo>
                  <a:lnTo>
                    <a:pt x="5806" y="139303"/>
                  </a:lnTo>
                  <a:lnTo>
                    <a:pt x="22196" y="93980"/>
                  </a:lnTo>
                  <a:lnTo>
                    <a:pt x="47625" y="55578"/>
                  </a:lnTo>
                  <a:lnTo>
                    <a:pt x="80546" y="25907"/>
                  </a:lnTo>
                  <a:lnTo>
                    <a:pt x="119415" y="6778"/>
                  </a:lnTo>
                  <a:lnTo>
                    <a:pt x="162687" y="0"/>
                  </a:lnTo>
                  <a:lnTo>
                    <a:pt x="205905" y="6778"/>
                  </a:lnTo>
                  <a:lnTo>
                    <a:pt x="244738" y="25907"/>
                  </a:lnTo>
                  <a:lnTo>
                    <a:pt x="277637" y="55578"/>
                  </a:lnTo>
                  <a:lnTo>
                    <a:pt x="303054" y="93980"/>
                  </a:lnTo>
                  <a:lnTo>
                    <a:pt x="319440" y="139303"/>
                  </a:lnTo>
                  <a:lnTo>
                    <a:pt x="325247" y="189737"/>
                  </a:lnTo>
                  <a:lnTo>
                    <a:pt x="319440" y="240226"/>
                  </a:lnTo>
                  <a:lnTo>
                    <a:pt x="303054" y="285585"/>
                  </a:lnTo>
                  <a:lnTo>
                    <a:pt x="277637" y="324008"/>
                  </a:lnTo>
                  <a:lnTo>
                    <a:pt x="244738" y="353690"/>
                  </a:lnTo>
                  <a:lnTo>
                    <a:pt x="205905" y="372823"/>
                  </a:lnTo>
                  <a:lnTo>
                    <a:pt x="162687" y="379602"/>
                  </a:lnTo>
                  <a:lnTo>
                    <a:pt x="119415" y="372823"/>
                  </a:lnTo>
                  <a:lnTo>
                    <a:pt x="80546" y="353690"/>
                  </a:lnTo>
                  <a:lnTo>
                    <a:pt x="47625" y="324008"/>
                  </a:lnTo>
                  <a:lnTo>
                    <a:pt x="22196" y="285585"/>
                  </a:lnTo>
                  <a:lnTo>
                    <a:pt x="5806" y="240226"/>
                  </a:lnTo>
                  <a:lnTo>
                    <a:pt x="0" y="189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03950" y="38421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57656" y="3197669"/>
            <a:ext cx="335280" cy="389255"/>
            <a:chOff x="7157656" y="3197669"/>
            <a:chExt cx="335280" cy="389255"/>
          </a:xfrm>
        </p:grpSpPr>
        <p:sp>
          <p:nvSpPr>
            <p:cNvPr id="17" name="object 17"/>
            <p:cNvSpPr/>
            <p:nvPr/>
          </p:nvSpPr>
          <p:spPr>
            <a:xfrm>
              <a:off x="7162418" y="3202432"/>
              <a:ext cx="325755" cy="379730"/>
            </a:xfrm>
            <a:custGeom>
              <a:avLst/>
              <a:gdLst/>
              <a:ahLst/>
              <a:cxnLst/>
              <a:rect l="l" t="t" r="r" b="b"/>
              <a:pathLst>
                <a:path w="325754" h="379729">
                  <a:moveTo>
                    <a:pt x="162686" y="0"/>
                  </a:moveTo>
                  <a:lnTo>
                    <a:pt x="119459" y="6778"/>
                  </a:lnTo>
                  <a:lnTo>
                    <a:pt x="80602" y="25907"/>
                  </a:lnTo>
                  <a:lnTo>
                    <a:pt x="47672" y="55578"/>
                  </a:lnTo>
                  <a:lnTo>
                    <a:pt x="22225" y="93979"/>
                  </a:lnTo>
                  <a:lnTo>
                    <a:pt x="5815" y="139303"/>
                  </a:lnTo>
                  <a:lnTo>
                    <a:pt x="0" y="189737"/>
                  </a:lnTo>
                  <a:lnTo>
                    <a:pt x="5815" y="240226"/>
                  </a:lnTo>
                  <a:lnTo>
                    <a:pt x="22225" y="285585"/>
                  </a:lnTo>
                  <a:lnTo>
                    <a:pt x="47672" y="324008"/>
                  </a:lnTo>
                  <a:lnTo>
                    <a:pt x="80602" y="353690"/>
                  </a:lnTo>
                  <a:lnTo>
                    <a:pt x="119459" y="372823"/>
                  </a:lnTo>
                  <a:lnTo>
                    <a:pt x="162686" y="379602"/>
                  </a:lnTo>
                  <a:lnTo>
                    <a:pt x="205905" y="372823"/>
                  </a:lnTo>
                  <a:lnTo>
                    <a:pt x="244738" y="353690"/>
                  </a:lnTo>
                  <a:lnTo>
                    <a:pt x="277637" y="324008"/>
                  </a:lnTo>
                  <a:lnTo>
                    <a:pt x="303054" y="285585"/>
                  </a:lnTo>
                  <a:lnTo>
                    <a:pt x="319440" y="240226"/>
                  </a:lnTo>
                  <a:lnTo>
                    <a:pt x="325247" y="189737"/>
                  </a:lnTo>
                  <a:lnTo>
                    <a:pt x="319440" y="139303"/>
                  </a:lnTo>
                  <a:lnTo>
                    <a:pt x="303054" y="93980"/>
                  </a:lnTo>
                  <a:lnTo>
                    <a:pt x="277637" y="55578"/>
                  </a:lnTo>
                  <a:lnTo>
                    <a:pt x="244738" y="25908"/>
                  </a:lnTo>
                  <a:lnTo>
                    <a:pt x="205905" y="6778"/>
                  </a:lnTo>
                  <a:lnTo>
                    <a:pt x="162686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62418" y="3202432"/>
              <a:ext cx="325755" cy="379730"/>
            </a:xfrm>
            <a:custGeom>
              <a:avLst/>
              <a:gdLst/>
              <a:ahLst/>
              <a:cxnLst/>
              <a:rect l="l" t="t" r="r" b="b"/>
              <a:pathLst>
                <a:path w="325754" h="379729">
                  <a:moveTo>
                    <a:pt x="0" y="189737"/>
                  </a:moveTo>
                  <a:lnTo>
                    <a:pt x="5815" y="139303"/>
                  </a:lnTo>
                  <a:lnTo>
                    <a:pt x="22225" y="93979"/>
                  </a:lnTo>
                  <a:lnTo>
                    <a:pt x="47672" y="55578"/>
                  </a:lnTo>
                  <a:lnTo>
                    <a:pt x="80602" y="25907"/>
                  </a:lnTo>
                  <a:lnTo>
                    <a:pt x="119459" y="6778"/>
                  </a:lnTo>
                  <a:lnTo>
                    <a:pt x="162686" y="0"/>
                  </a:lnTo>
                  <a:lnTo>
                    <a:pt x="205905" y="6778"/>
                  </a:lnTo>
                  <a:lnTo>
                    <a:pt x="244738" y="25908"/>
                  </a:lnTo>
                  <a:lnTo>
                    <a:pt x="277637" y="55578"/>
                  </a:lnTo>
                  <a:lnTo>
                    <a:pt x="303054" y="93980"/>
                  </a:lnTo>
                  <a:lnTo>
                    <a:pt x="319440" y="139303"/>
                  </a:lnTo>
                  <a:lnTo>
                    <a:pt x="325247" y="189737"/>
                  </a:lnTo>
                  <a:lnTo>
                    <a:pt x="319440" y="240226"/>
                  </a:lnTo>
                  <a:lnTo>
                    <a:pt x="303054" y="285585"/>
                  </a:lnTo>
                  <a:lnTo>
                    <a:pt x="277637" y="324008"/>
                  </a:lnTo>
                  <a:lnTo>
                    <a:pt x="244738" y="353690"/>
                  </a:lnTo>
                  <a:lnTo>
                    <a:pt x="205905" y="372823"/>
                  </a:lnTo>
                  <a:lnTo>
                    <a:pt x="162686" y="379602"/>
                  </a:lnTo>
                  <a:lnTo>
                    <a:pt x="119459" y="372823"/>
                  </a:lnTo>
                  <a:lnTo>
                    <a:pt x="80602" y="353690"/>
                  </a:lnTo>
                  <a:lnTo>
                    <a:pt x="47672" y="324008"/>
                  </a:lnTo>
                  <a:lnTo>
                    <a:pt x="22225" y="285585"/>
                  </a:lnTo>
                  <a:lnTo>
                    <a:pt x="5815" y="240226"/>
                  </a:lnTo>
                  <a:lnTo>
                    <a:pt x="0" y="189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50683" y="323679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84808" y="3854894"/>
            <a:ext cx="334645" cy="389255"/>
            <a:chOff x="7484808" y="3854894"/>
            <a:chExt cx="334645" cy="389255"/>
          </a:xfrm>
        </p:grpSpPr>
        <p:sp>
          <p:nvSpPr>
            <p:cNvPr id="21" name="object 21"/>
            <p:cNvSpPr/>
            <p:nvPr/>
          </p:nvSpPr>
          <p:spPr>
            <a:xfrm>
              <a:off x="7489570" y="3859657"/>
              <a:ext cx="325120" cy="379730"/>
            </a:xfrm>
            <a:custGeom>
              <a:avLst/>
              <a:gdLst/>
              <a:ahLst/>
              <a:cxnLst/>
              <a:rect l="l" t="t" r="r" b="b"/>
              <a:pathLst>
                <a:path w="325120" h="379729">
                  <a:moveTo>
                    <a:pt x="162559" y="0"/>
                  </a:moveTo>
                  <a:lnTo>
                    <a:pt x="119341" y="6778"/>
                  </a:lnTo>
                  <a:lnTo>
                    <a:pt x="80508" y="25908"/>
                  </a:lnTo>
                  <a:lnTo>
                    <a:pt x="47609" y="55578"/>
                  </a:lnTo>
                  <a:lnTo>
                    <a:pt x="22192" y="93980"/>
                  </a:lnTo>
                  <a:lnTo>
                    <a:pt x="5806" y="139303"/>
                  </a:lnTo>
                  <a:lnTo>
                    <a:pt x="0" y="189738"/>
                  </a:lnTo>
                  <a:lnTo>
                    <a:pt x="5806" y="240226"/>
                  </a:lnTo>
                  <a:lnTo>
                    <a:pt x="22192" y="285585"/>
                  </a:lnTo>
                  <a:lnTo>
                    <a:pt x="47609" y="324008"/>
                  </a:lnTo>
                  <a:lnTo>
                    <a:pt x="80508" y="353690"/>
                  </a:lnTo>
                  <a:lnTo>
                    <a:pt x="119341" y="372823"/>
                  </a:lnTo>
                  <a:lnTo>
                    <a:pt x="162559" y="379603"/>
                  </a:lnTo>
                  <a:lnTo>
                    <a:pt x="205778" y="372823"/>
                  </a:lnTo>
                  <a:lnTo>
                    <a:pt x="244611" y="353690"/>
                  </a:lnTo>
                  <a:lnTo>
                    <a:pt x="277510" y="324008"/>
                  </a:lnTo>
                  <a:lnTo>
                    <a:pt x="302927" y="285585"/>
                  </a:lnTo>
                  <a:lnTo>
                    <a:pt x="319313" y="240226"/>
                  </a:lnTo>
                  <a:lnTo>
                    <a:pt x="325120" y="189738"/>
                  </a:lnTo>
                  <a:lnTo>
                    <a:pt x="319313" y="139303"/>
                  </a:lnTo>
                  <a:lnTo>
                    <a:pt x="302927" y="93980"/>
                  </a:lnTo>
                  <a:lnTo>
                    <a:pt x="277510" y="55578"/>
                  </a:lnTo>
                  <a:lnTo>
                    <a:pt x="244611" y="25908"/>
                  </a:lnTo>
                  <a:lnTo>
                    <a:pt x="205778" y="6778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89570" y="3859657"/>
              <a:ext cx="325120" cy="379730"/>
            </a:xfrm>
            <a:custGeom>
              <a:avLst/>
              <a:gdLst/>
              <a:ahLst/>
              <a:cxnLst/>
              <a:rect l="l" t="t" r="r" b="b"/>
              <a:pathLst>
                <a:path w="325120" h="379729">
                  <a:moveTo>
                    <a:pt x="0" y="189738"/>
                  </a:moveTo>
                  <a:lnTo>
                    <a:pt x="5806" y="139303"/>
                  </a:lnTo>
                  <a:lnTo>
                    <a:pt x="22192" y="93980"/>
                  </a:lnTo>
                  <a:lnTo>
                    <a:pt x="47609" y="55578"/>
                  </a:lnTo>
                  <a:lnTo>
                    <a:pt x="80508" y="25908"/>
                  </a:lnTo>
                  <a:lnTo>
                    <a:pt x="119341" y="6778"/>
                  </a:lnTo>
                  <a:lnTo>
                    <a:pt x="162559" y="0"/>
                  </a:lnTo>
                  <a:lnTo>
                    <a:pt x="205778" y="6778"/>
                  </a:lnTo>
                  <a:lnTo>
                    <a:pt x="244611" y="25908"/>
                  </a:lnTo>
                  <a:lnTo>
                    <a:pt x="277510" y="55578"/>
                  </a:lnTo>
                  <a:lnTo>
                    <a:pt x="302927" y="93980"/>
                  </a:lnTo>
                  <a:lnTo>
                    <a:pt x="319313" y="139303"/>
                  </a:lnTo>
                  <a:lnTo>
                    <a:pt x="325120" y="189738"/>
                  </a:lnTo>
                  <a:lnTo>
                    <a:pt x="319313" y="240226"/>
                  </a:lnTo>
                  <a:lnTo>
                    <a:pt x="302927" y="285585"/>
                  </a:lnTo>
                  <a:lnTo>
                    <a:pt x="277510" y="324008"/>
                  </a:lnTo>
                  <a:lnTo>
                    <a:pt x="244611" y="353690"/>
                  </a:lnTo>
                  <a:lnTo>
                    <a:pt x="205778" y="372823"/>
                  </a:lnTo>
                  <a:lnTo>
                    <a:pt x="162559" y="379603"/>
                  </a:lnTo>
                  <a:lnTo>
                    <a:pt x="119341" y="372823"/>
                  </a:lnTo>
                  <a:lnTo>
                    <a:pt x="80508" y="353690"/>
                  </a:lnTo>
                  <a:lnTo>
                    <a:pt x="47609" y="324008"/>
                  </a:lnTo>
                  <a:lnTo>
                    <a:pt x="22192" y="285585"/>
                  </a:lnTo>
                  <a:lnTo>
                    <a:pt x="5806" y="240226"/>
                  </a:lnTo>
                  <a:lnTo>
                    <a:pt x="0" y="1897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77708" y="38942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73648" y="2695448"/>
            <a:ext cx="2018030" cy="1452880"/>
            <a:chOff x="5573648" y="2695448"/>
            <a:chExt cx="2018030" cy="1452880"/>
          </a:xfrm>
        </p:grpSpPr>
        <p:sp>
          <p:nvSpPr>
            <p:cNvPr id="25" name="object 25"/>
            <p:cNvSpPr/>
            <p:nvPr/>
          </p:nvSpPr>
          <p:spPr>
            <a:xfrm>
              <a:off x="6356984" y="2939923"/>
              <a:ext cx="1220470" cy="937260"/>
            </a:xfrm>
            <a:custGeom>
              <a:avLst/>
              <a:gdLst/>
              <a:ahLst/>
              <a:cxnLst/>
              <a:rect l="l" t="t" r="r" b="b"/>
              <a:pathLst>
                <a:path w="1220470" h="937260">
                  <a:moveTo>
                    <a:pt x="523239" y="0"/>
                  </a:moveTo>
                  <a:lnTo>
                    <a:pt x="368172" y="279780"/>
                  </a:lnTo>
                </a:path>
                <a:path w="1220470" h="937260">
                  <a:moveTo>
                    <a:pt x="693292" y="0"/>
                  </a:moveTo>
                  <a:lnTo>
                    <a:pt x="850391" y="282066"/>
                  </a:lnTo>
                </a:path>
                <a:path w="1220470" h="937260">
                  <a:moveTo>
                    <a:pt x="1061592" y="639952"/>
                  </a:moveTo>
                  <a:lnTo>
                    <a:pt x="1220342" y="937006"/>
                  </a:lnTo>
                </a:path>
                <a:path w="1220470" h="937260">
                  <a:moveTo>
                    <a:pt x="155066" y="607313"/>
                  </a:moveTo>
                  <a:lnTo>
                    <a:pt x="0" y="88722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73648" y="2695448"/>
              <a:ext cx="76200" cy="1452880"/>
            </a:xfrm>
            <a:custGeom>
              <a:avLst/>
              <a:gdLst/>
              <a:ahLst/>
              <a:cxnLst/>
              <a:rect l="l" t="t" r="r" b="b"/>
              <a:pathLst>
                <a:path w="76200" h="1452879">
                  <a:moveTo>
                    <a:pt x="44450" y="63500"/>
                  </a:moveTo>
                  <a:lnTo>
                    <a:pt x="31876" y="63500"/>
                  </a:lnTo>
                  <a:lnTo>
                    <a:pt x="31750" y="1452371"/>
                  </a:lnTo>
                  <a:lnTo>
                    <a:pt x="44450" y="1452371"/>
                  </a:lnTo>
                  <a:lnTo>
                    <a:pt x="44450" y="63500"/>
                  </a:lnTo>
                  <a:close/>
                </a:path>
                <a:path w="76200" h="1452879">
                  <a:moveTo>
                    <a:pt x="38100" y="0"/>
                  </a:moveTo>
                  <a:lnTo>
                    <a:pt x="0" y="76200"/>
                  </a:lnTo>
                  <a:lnTo>
                    <a:pt x="31875" y="76200"/>
                  </a:lnTo>
                  <a:lnTo>
                    <a:pt x="31876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52879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28229" y="388505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45069" y="3145281"/>
            <a:ext cx="194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04964" y="253568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73877" y="381800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29350" y="316052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97929" y="1981580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>
                <a:latin typeface="Times New Roman"/>
                <a:cs typeface="Times New Roman"/>
              </a:rPr>
              <a:t>AVL</a:t>
            </a:r>
            <a:r>
              <a:rPr sz="1800" b="1" spc="-185">
                <a:latin typeface="Times New Roman"/>
                <a:cs typeface="Times New Roman"/>
              </a:rPr>
              <a:t> </a:t>
            </a:r>
            <a:r>
              <a:rPr sz="1800" b="1" spc="-10">
                <a:latin typeface="Times New Roman"/>
                <a:cs typeface="Times New Roman"/>
              </a:rPr>
              <a:t>Ağacı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3973" y="2429383"/>
            <a:ext cx="20662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Times New Roman"/>
                <a:cs typeface="Times New Roman"/>
              </a:rPr>
              <a:t>Yükseklik</a:t>
            </a:r>
            <a:r>
              <a:rPr sz="1800" b="1" spc="-3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=</a:t>
            </a:r>
            <a:r>
              <a:rPr sz="1800" b="1" spc="-15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O(log</a:t>
            </a:r>
            <a:r>
              <a:rPr sz="1800" b="1" spc="-20">
                <a:latin typeface="Times New Roman"/>
                <a:cs typeface="Times New Roman"/>
              </a:rPr>
              <a:t> </a:t>
            </a:r>
            <a:r>
              <a:rPr sz="1800" b="1" spc="-25">
                <a:latin typeface="Times New Roman"/>
                <a:cs typeface="Times New Roman"/>
              </a:rPr>
              <a:t>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55640" y="4490084"/>
            <a:ext cx="2357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880" marR="5080" indent="-67818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Kırmızı</a:t>
            </a:r>
            <a:r>
              <a:rPr sz="1600" b="1" spc="-15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CC3300"/>
                </a:solidFill>
                <a:latin typeface="Times New Roman"/>
                <a:cs typeface="Times New Roman"/>
              </a:rPr>
              <a:t>numaralar</a:t>
            </a:r>
            <a:r>
              <a:rPr sz="1600" b="1" spc="29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600" b="1" spc="-10">
                <a:solidFill>
                  <a:srgbClr val="CC3300"/>
                </a:solidFill>
                <a:latin typeface="Times New Roman"/>
                <a:cs typeface="Times New Roman"/>
              </a:rPr>
              <a:t>balans fartörüdür.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22503"/>
            <a:ext cx="5058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AVL</a:t>
            </a:r>
            <a:r>
              <a:rPr spc="-85"/>
              <a:t> </a:t>
            </a:r>
            <a:r>
              <a:rPr/>
              <a:t>Ağaçları:</a:t>
            </a:r>
            <a:r>
              <a:rPr spc="-100"/>
              <a:t> </a:t>
            </a:r>
            <a:r>
              <a:rPr/>
              <a:t>Şanslı</a:t>
            </a:r>
            <a:r>
              <a:rPr spc="-80"/>
              <a:t> </a:t>
            </a:r>
            <a:r>
              <a:rPr/>
              <a:t>ve</a:t>
            </a:r>
            <a:r>
              <a:rPr spc="-65"/>
              <a:t> </a:t>
            </a:r>
            <a:r>
              <a:rPr spc="-10"/>
              <a:t>Şanssız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1584017"/>
            <a:ext cx="6080760" cy="19481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Şanslı: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9271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süresi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O(h)</a:t>
            </a:r>
            <a:r>
              <a:rPr sz="20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0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O(log</a:t>
            </a:r>
            <a:r>
              <a:rPr sz="20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0000FF"/>
                </a:solidFill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10">
                <a:latin typeface="Calibri"/>
                <a:cs typeface="Calibri"/>
              </a:rPr>
              <a:t>Şansız</a:t>
            </a:r>
            <a:endParaRPr sz="2400">
              <a:latin typeface="Calibri"/>
              <a:cs typeface="Calibri"/>
            </a:endParaRPr>
          </a:p>
          <a:p>
            <a:pPr marL="812800" marR="5080" indent="-342900">
              <a:lnSpc>
                <a:spcPct val="100000"/>
              </a:lnSpc>
              <a:spcBef>
                <a:spcPts val="509"/>
              </a:spcBef>
              <a:tabLst>
                <a:tab pos="8128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Ekleme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silme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işlemleri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ağacın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dengesiz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olmasına </a:t>
            </a:r>
            <a:r>
              <a:rPr sz="2000">
                <a:latin typeface="Calibri"/>
                <a:cs typeface="Calibri"/>
              </a:rPr>
              <a:t>neden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olabilir.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2513" y="3790886"/>
            <a:ext cx="381000" cy="394335"/>
            <a:chOff x="1822513" y="3790886"/>
            <a:chExt cx="381000" cy="394335"/>
          </a:xfrm>
        </p:grpSpPr>
        <p:sp>
          <p:nvSpPr>
            <p:cNvPr id="5" name="object 5"/>
            <p:cNvSpPr/>
            <p:nvPr/>
          </p:nvSpPr>
          <p:spPr>
            <a:xfrm>
              <a:off x="1827276" y="3795648"/>
              <a:ext cx="371475" cy="384810"/>
            </a:xfrm>
            <a:custGeom>
              <a:avLst/>
              <a:gdLst/>
              <a:ahLst/>
              <a:cxnLst/>
              <a:rect l="l" t="t" r="r" b="b"/>
              <a:pathLst>
                <a:path w="371475" h="384810">
                  <a:moveTo>
                    <a:pt x="185674" y="0"/>
                  </a:moveTo>
                  <a:lnTo>
                    <a:pt x="136289" y="6869"/>
                  </a:lnTo>
                  <a:lnTo>
                    <a:pt x="91929" y="26251"/>
                  </a:lnTo>
                  <a:lnTo>
                    <a:pt x="54356" y="56308"/>
                  </a:lnTo>
                  <a:lnTo>
                    <a:pt x="25334" y="95202"/>
                  </a:lnTo>
                  <a:lnTo>
                    <a:pt x="6627" y="141096"/>
                  </a:lnTo>
                  <a:lnTo>
                    <a:pt x="0" y="192150"/>
                  </a:lnTo>
                  <a:lnTo>
                    <a:pt x="6627" y="243205"/>
                  </a:lnTo>
                  <a:lnTo>
                    <a:pt x="25334" y="289099"/>
                  </a:lnTo>
                  <a:lnTo>
                    <a:pt x="54356" y="327993"/>
                  </a:lnTo>
                  <a:lnTo>
                    <a:pt x="91929" y="358050"/>
                  </a:lnTo>
                  <a:lnTo>
                    <a:pt x="136289" y="377432"/>
                  </a:lnTo>
                  <a:lnTo>
                    <a:pt x="185674" y="384301"/>
                  </a:lnTo>
                  <a:lnTo>
                    <a:pt x="235067" y="377432"/>
                  </a:lnTo>
                  <a:lnTo>
                    <a:pt x="279451" y="358050"/>
                  </a:lnTo>
                  <a:lnTo>
                    <a:pt x="317055" y="327993"/>
                  </a:lnTo>
                  <a:lnTo>
                    <a:pt x="346107" y="289099"/>
                  </a:lnTo>
                  <a:lnTo>
                    <a:pt x="364838" y="243205"/>
                  </a:lnTo>
                  <a:lnTo>
                    <a:pt x="371475" y="192150"/>
                  </a:lnTo>
                  <a:lnTo>
                    <a:pt x="364838" y="141096"/>
                  </a:lnTo>
                  <a:lnTo>
                    <a:pt x="346107" y="95202"/>
                  </a:lnTo>
                  <a:lnTo>
                    <a:pt x="317055" y="56308"/>
                  </a:lnTo>
                  <a:lnTo>
                    <a:pt x="279451" y="26251"/>
                  </a:lnTo>
                  <a:lnTo>
                    <a:pt x="235067" y="6869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7276" y="3795648"/>
              <a:ext cx="371475" cy="384810"/>
            </a:xfrm>
            <a:custGeom>
              <a:avLst/>
              <a:gdLst/>
              <a:ahLst/>
              <a:cxnLst/>
              <a:rect l="l" t="t" r="r" b="b"/>
              <a:pathLst>
                <a:path w="371475" h="384810">
                  <a:moveTo>
                    <a:pt x="0" y="192150"/>
                  </a:moveTo>
                  <a:lnTo>
                    <a:pt x="6627" y="141096"/>
                  </a:lnTo>
                  <a:lnTo>
                    <a:pt x="25334" y="95202"/>
                  </a:lnTo>
                  <a:lnTo>
                    <a:pt x="54356" y="56308"/>
                  </a:lnTo>
                  <a:lnTo>
                    <a:pt x="91929" y="26251"/>
                  </a:lnTo>
                  <a:lnTo>
                    <a:pt x="136289" y="6869"/>
                  </a:lnTo>
                  <a:lnTo>
                    <a:pt x="185674" y="0"/>
                  </a:lnTo>
                  <a:lnTo>
                    <a:pt x="235067" y="6869"/>
                  </a:lnTo>
                  <a:lnTo>
                    <a:pt x="279451" y="26251"/>
                  </a:lnTo>
                  <a:lnTo>
                    <a:pt x="317055" y="56308"/>
                  </a:lnTo>
                  <a:lnTo>
                    <a:pt x="346107" y="95202"/>
                  </a:lnTo>
                  <a:lnTo>
                    <a:pt x="364838" y="141096"/>
                  </a:lnTo>
                  <a:lnTo>
                    <a:pt x="371475" y="192150"/>
                  </a:lnTo>
                  <a:lnTo>
                    <a:pt x="364838" y="243205"/>
                  </a:lnTo>
                  <a:lnTo>
                    <a:pt x="346107" y="289099"/>
                  </a:lnTo>
                  <a:lnTo>
                    <a:pt x="317055" y="327993"/>
                  </a:lnTo>
                  <a:lnTo>
                    <a:pt x="279451" y="358050"/>
                  </a:lnTo>
                  <a:lnTo>
                    <a:pt x="235067" y="377432"/>
                  </a:lnTo>
                  <a:lnTo>
                    <a:pt x="185674" y="384301"/>
                  </a:lnTo>
                  <a:lnTo>
                    <a:pt x="136289" y="377432"/>
                  </a:lnTo>
                  <a:lnTo>
                    <a:pt x="91929" y="358050"/>
                  </a:lnTo>
                  <a:lnTo>
                    <a:pt x="54356" y="327993"/>
                  </a:lnTo>
                  <a:lnTo>
                    <a:pt x="25334" y="289099"/>
                  </a:lnTo>
                  <a:lnTo>
                    <a:pt x="6627" y="243205"/>
                  </a:lnTo>
                  <a:lnTo>
                    <a:pt x="0" y="192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38020" y="3832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16113" y="4424362"/>
            <a:ext cx="381000" cy="392430"/>
            <a:chOff x="1416113" y="4424362"/>
            <a:chExt cx="381000" cy="392430"/>
          </a:xfrm>
        </p:grpSpPr>
        <p:sp>
          <p:nvSpPr>
            <p:cNvPr id="9" name="object 9"/>
            <p:cNvSpPr/>
            <p:nvPr/>
          </p:nvSpPr>
          <p:spPr>
            <a:xfrm>
              <a:off x="1420875" y="4429125"/>
              <a:ext cx="371475" cy="382905"/>
            </a:xfrm>
            <a:custGeom>
              <a:avLst/>
              <a:gdLst/>
              <a:ahLst/>
              <a:cxnLst/>
              <a:rect l="l" t="t" r="r" b="b"/>
              <a:pathLst>
                <a:path w="371475" h="382904">
                  <a:moveTo>
                    <a:pt x="185674" y="0"/>
                  </a:moveTo>
                  <a:lnTo>
                    <a:pt x="136289" y="6829"/>
                  </a:lnTo>
                  <a:lnTo>
                    <a:pt x="91929" y="26105"/>
                  </a:lnTo>
                  <a:lnTo>
                    <a:pt x="54356" y="56007"/>
                  </a:lnTo>
                  <a:lnTo>
                    <a:pt x="25334" y="94713"/>
                  </a:lnTo>
                  <a:lnTo>
                    <a:pt x="6627" y="140405"/>
                  </a:lnTo>
                  <a:lnTo>
                    <a:pt x="0" y="191262"/>
                  </a:lnTo>
                  <a:lnTo>
                    <a:pt x="6627" y="242118"/>
                  </a:lnTo>
                  <a:lnTo>
                    <a:pt x="25334" y="287810"/>
                  </a:lnTo>
                  <a:lnTo>
                    <a:pt x="54356" y="326516"/>
                  </a:lnTo>
                  <a:lnTo>
                    <a:pt x="91929" y="356418"/>
                  </a:lnTo>
                  <a:lnTo>
                    <a:pt x="136289" y="375694"/>
                  </a:lnTo>
                  <a:lnTo>
                    <a:pt x="185674" y="382524"/>
                  </a:lnTo>
                  <a:lnTo>
                    <a:pt x="235067" y="375694"/>
                  </a:lnTo>
                  <a:lnTo>
                    <a:pt x="279451" y="356418"/>
                  </a:lnTo>
                  <a:lnTo>
                    <a:pt x="317055" y="326516"/>
                  </a:lnTo>
                  <a:lnTo>
                    <a:pt x="346107" y="287810"/>
                  </a:lnTo>
                  <a:lnTo>
                    <a:pt x="364838" y="242118"/>
                  </a:lnTo>
                  <a:lnTo>
                    <a:pt x="371475" y="191262"/>
                  </a:lnTo>
                  <a:lnTo>
                    <a:pt x="364838" y="140405"/>
                  </a:lnTo>
                  <a:lnTo>
                    <a:pt x="346107" y="94713"/>
                  </a:lnTo>
                  <a:lnTo>
                    <a:pt x="317055" y="56007"/>
                  </a:lnTo>
                  <a:lnTo>
                    <a:pt x="279451" y="26105"/>
                  </a:lnTo>
                  <a:lnTo>
                    <a:pt x="235067" y="6829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0875" y="4429125"/>
              <a:ext cx="371475" cy="382905"/>
            </a:xfrm>
            <a:custGeom>
              <a:avLst/>
              <a:gdLst/>
              <a:ahLst/>
              <a:cxnLst/>
              <a:rect l="l" t="t" r="r" b="b"/>
              <a:pathLst>
                <a:path w="371475" h="382904">
                  <a:moveTo>
                    <a:pt x="0" y="191262"/>
                  </a:moveTo>
                  <a:lnTo>
                    <a:pt x="6627" y="140405"/>
                  </a:lnTo>
                  <a:lnTo>
                    <a:pt x="25334" y="94713"/>
                  </a:lnTo>
                  <a:lnTo>
                    <a:pt x="54356" y="56007"/>
                  </a:lnTo>
                  <a:lnTo>
                    <a:pt x="91929" y="26105"/>
                  </a:lnTo>
                  <a:lnTo>
                    <a:pt x="136289" y="6829"/>
                  </a:lnTo>
                  <a:lnTo>
                    <a:pt x="185674" y="0"/>
                  </a:lnTo>
                  <a:lnTo>
                    <a:pt x="235067" y="6829"/>
                  </a:lnTo>
                  <a:lnTo>
                    <a:pt x="279451" y="26105"/>
                  </a:lnTo>
                  <a:lnTo>
                    <a:pt x="317055" y="56007"/>
                  </a:lnTo>
                  <a:lnTo>
                    <a:pt x="346107" y="94713"/>
                  </a:lnTo>
                  <a:lnTo>
                    <a:pt x="364838" y="140405"/>
                  </a:lnTo>
                  <a:lnTo>
                    <a:pt x="371475" y="191262"/>
                  </a:lnTo>
                  <a:lnTo>
                    <a:pt x="364838" y="242118"/>
                  </a:lnTo>
                  <a:lnTo>
                    <a:pt x="346107" y="287810"/>
                  </a:lnTo>
                  <a:lnTo>
                    <a:pt x="317055" y="326516"/>
                  </a:lnTo>
                  <a:lnTo>
                    <a:pt x="279451" y="356418"/>
                  </a:lnTo>
                  <a:lnTo>
                    <a:pt x="235067" y="375694"/>
                  </a:lnTo>
                  <a:lnTo>
                    <a:pt x="185674" y="382524"/>
                  </a:lnTo>
                  <a:lnTo>
                    <a:pt x="136289" y="375694"/>
                  </a:lnTo>
                  <a:lnTo>
                    <a:pt x="91929" y="356418"/>
                  </a:lnTo>
                  <a:lnTo>
                    <a:pt x="54356" y="326516"/>
                  </a:lnTo>
                  <a:lnTo>
                    <a:pt x="25334" y="287810"/>
                  </a:lnTo>
                  <a:lnTo>
                    <a:pt x="6627" y="242118"/>
                  </a:lnTo>
                  <a:lnTo>
                    <a:pt x="0" y="1912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31366" y="446544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30287" y="5032438"/>
            <a:ext cx="381000" cy="393700"/>
            <a:chOff x="1030287" y="5032438"/>
            <a:chExt cx="381000" cy="393700"/>
          </a:xfrm>
        </p:grpSpPr>
        <p:sp>
          <p:nvSpPr>
            <p:cNvPr id="13" name="object 13"/>
            <p:cNvSpPr/>
            <p:nvPr/>
          </p:nvSpPr>
          <p:spPr>
            <a:xfrm>
              <a:off x="1035050" y="5037201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185737" y="0"/>
                  </a:moveTo>
                  <a:lnTo>
                    <a:pt x="136361" y="6859"/>
                  </a:lnTo>
                  <a:lnTo>
                    <a:pt x="91993" y="26218"/>
                  </a:lnTo>
                  <a:lnTo>
                    <a:pt x="54402" y="56245"/>
                  </a:lnTo>
                  <a:lnTo>
                    <a:pt x="25359" y="95108"/>
                  </a:lnTo>
                  <a:lnTo>
                    <a:pt x="6634" y="140978"/>
                  </a:lnTo>
                  <a:lnTo>
                    <a:pt x="0" y="192024"/>
                  </a:lnTo>
                  <a:lnTo>
                    <a:pt x="6634" y="243078"/>
                  </a:lnTo>
                  <a:lnTo>
                    <a:pt x="25359" y="288972"/>
                  </a:lnTo>
                  <a:lnTo>
                    <a:pt x="54402" y="327866"/>
                  </a:lnTo>
                  <a:lnTo>
                    <a:pt x="91993" y="357923"/>
                  </a:lnTo>
                  <a:lnTo>
                    <a:pt x="136361" y="377305"/>
                  </a:lnTo>
                  <a:lnTo>
                    <a:pt x="185737" y="384175"/>
                  </a:lnTo>
                  <a:lnTo>
                    <a:pt x="235104" y="377305"/>
                  </a:lnTo>
                  <a:lnTo>
                    <a:pt x="279470" y="357923"/>
                  </a:lnTo>
                  <a:lnTo>
                    <a:pt x="317063" y="327866"/>
                  </a:lnTo>
                  <a:lnTo>
                    <a:pt x="346110" y="288972"/>
                  </a:lnTo>
                  <a:lnTo>
                    <a:pt x="364838" y="243078"/>
                  </a:lnTo>
                  <a:lnTo>
                    <a:pt x="371475" y="192024"/>
                  </a:lnTo>
                  <a:lnTo>
                    <a:pt x="364838" y="140978"/>
                  </a:lnTo>
                  <a:lnTo>
                    <a:pt x="346110" y="95108"/>
                  </a:lnTo>
                  <a:lnTo>
                    <a:pt x="317063" y="56245"/>
                  </a:lnTo>
                  <a:lnTo>
                    <a:pt x="279470" y="26218"/>
                  </a:lnTo>
                  <a:lnTo>
                    <a:pt x="235104" y="6859"/>
                  </a:lnTo>
                  <a:lnTo>
                    <a:pt x="185737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5050" y="5037201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0" y="192024"/>
                  </a:moveTo>
                  <a:lnTo>
                    <a:pt x="6634" y="140978"/>
                  </a:lnTo>
                  <a:lnTo>
                    <a:pt x="25359" y="95108"/>
                  </a:lnTo>
                  <a:lnTo>
                    <a:pt x="54402" y="56245"/>
                  </a:lnTo>
                  <a:lnTo>
                    <a:pt x="91993" y="26218"/>
                  </a:lnTo>
                  <a:lnTo>
                    <a:pt x="136361" y="6859"/>
                  </a:lnTo>
                  <a:lnTo>
                    <a:pt x="185737" y="0"/>
                  </a:lnTo>
                  <a:lnTo>
                    <a:pt x="235104" y="6859"/>
                  </a:lnTo>
                  <a:lnTo>
                    <a:pt x="279470" y="26218"/>
                  </a:lnTo>
                  <a:lnTo>
                    <a:pt x="317063" y="56245"/>
                  </a:lnTo>
                  <a:lnTo>
                    <a:pt x="346110" y="95108"/>
                  </a:lnTo>
                  <a:lnTo>
                    <a:pt x="364838" y="140978"/>
                  </a:lnTo>
                  <a:lnTo>
                    <a:pt x="371475" y="192024"/>
                  </a:lnTo>
                  <a:lnTo>
                    <a:pt x="364838" y="243078"/>
                  </a:lnTo>
                  <a:lnTo>
                    <a:pt x="346110" y="288972"/>
                  </a:lnTo>
                  <a:lnTo>
                    <a:pt x="317063" y="327866"/>
                  </a:lnTo>
                  <a:lnTo>
                    <a:pt x="279470" y="357923"/>
                  </a:lnTo>
                  <a:lnTo>
                    <a:pt x="235104" y="377305"/>
                  </a:lnTo>
                  <a:lnTo>
                    <a:pt x="185737" y="384175"/>
                  </a:lnTo>
                  <a:lnTo>
                    <a:pt x="136361" y="377305"/>
                  </a:lnTo>
                  <a:lnTo>
                    <a:pt x="91993" y="357923"/>
                  </a:lnTo>
                  <a:lnTo>
                    <a:pt x="54402" y="327866"/>
                  </a:lnTo>
                  <a:lnTo>
                    <a:pt x="25359" y="288972"/>
                  </a:lnTo>
                  <a:lnTo>
                    <a:pt x="6634" y="243078"/>
                  </a:lnTo>
                  <a:lnTo>
                    <a:pt x="0" y="19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45844" y="507441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25738" y="4421187"/>
            <a:ext cx="381000" cy="393700"/>
            <a:chOff x="2225738" y="4421187"/>
            <a:chExt cx="381000" cy="393700"/>
          </a:xfrm>
        </p:grpSpPr>
        <p:sp>
          <p:nvSpPr>
            <p:cNvPr id="17" name="object 17"/>
            <p:cNvSpPr/>
            <p:nvPr/>
          </p:nvSpPr>
          <p:spPr>
            <a:xfrm>
              <a:off x="2230501" y="4425950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185674" y="0"/>
                  </a:moveTo>
                  <a:lnTo>
                    <a:pt x="136289" y="6860"/>
                  </a:lnTo>
                  <a:lnTo>
                    <a:pt x="91929" y="26223"/>
                  </a:lnTo>
                  <a:lnTo>
                    <a:pt x="54356" y="56261"/>
                  </a:lnTo>
                  <a:lnTo>
                    <a:pt x="25334" y="95146"/>
                  </a:lnTo>
                  <a:lnTo>
                    <a:pt x="6627" y="141052"/>
                  </a:lnTo>
                  <a:lnTo>
                    <a:pt x="0" y="192150"/>
                  </a:lnTo>
                  <a:lnTo>
                    <a:pt x="6627" y="243196"/>
                  </a:lnTo>
                  <a:lnTo>
                    <a:pt x="25334" y="289066"/>
                  </a:lnTo>
                  <a:lnTo>
                    <a:pt x="54356" y="327929"/>
                  </a:lnTo>
                  <a:lnTo>
                    <a:pt x="91929" y="357956"/>
                  </a:lnTo>
                  <a:lnTo>
                    <a:pt x="136289" y="377315"/>
                  </a:lnTo>
                  <a:lnTo>
                    <a:pt x="185674" y="384175"/>
                  </a:lnTo>
                  <a:lnTo>
                    <a:pt x="235067" y="377315"/>
                  </a:lnTo>
                  <a:lnTo>
                    <a:pt x="279451" y="357956"/>
                  </a:lnTo>
                  <a:lnTo>
                    <a:pt x="317055" y="327929"/>
                  </a:lnTo>
                  <a:lnTo>
                    <a:pt x="346107" y="289066"/>
                  </a:lnTo>
                  <a:lnTo>
                    <a:pt x="364838" y="243196"/>
                  </a:lnTo>
                  <a:lnTo>
                    <a:pt x="371475" y="192150"/>
                  </a:lnTo>
                  <a:lnTo>
                    <a:pt x="364838" y="141052"/>
                  </a:lnTo>
                  <a:lnTo>
                    <a:pt x="346107" y="95146"/>
                  </a:lnTo>
                  <a:lnTo>
                    <a:pt x="317055" y="56261"/>
                  </a:lnTo>
                  <a:lnTo>
                    <a:pt x="279451" y="26223"/>
                  </a:lnTo>
                  <a:lnTo>
                    <a:pt x="235067" y="6860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0501" y="4425950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0" y="192150"/>
                  </a:moveTo>
                  <a:lnTo>
                    <a:pt x="6627" y="141052"/>
                  </a:lnTo>
                  <a:lnTo>
                    <a:pt x="25334" y="95146"/>
                  </a:lnTo>
                  <a:lnTo>
                    <a:pt x="54356" y="56261"/>
                  </a:lnTo>
                  <a:lnTo>
                    <a:pt x="91929" y="26223"/>
                  </a:lnTo>
                  <a:lnTo>
                    <a:pt x="136289" y="6860"/>
                  </a:lnTo>
                  <a:lnTo>
                    <a:pt x="185674" y="0"/>
                  </a:lnTo>
                  <a:lnTo>
                    <a:pt x="235067" y="6860"/>
                  </a:lnTo>
                  <a:lnTo>
                    <a:pt x="279451" y="26223"/>
                  </a:lnTo>
                  <a:lnTo>
                    <a:pt x="317055" y="56261"/>
                  </a:lnTo>
                  <a:lnTo>
                    <a:pt x="346107" y="95146"/>
                  </a:lnTo>
                  <a:lnTo>
                    <a:pt x="364838" y="141052"/>
                  </a:lnTo>
                  <a:lnTo>
                    <a:pt x="371475" y="192150"/>
                  </a:lnTo>
                  <a:lnTo>
                    <a:pt x="364838" y="243196"/>
                  </a:lnTo>
                  <a:lnTo>
                    <a:pt x="346107" y="289066"/>
                  </a:lnTo>
                  <a:lnTo>
                    <a:pt x="317055" y="327929"/>
                  </a:lnTo>
                  <a:lnTo>
                    <a:pt x="279451" y="357956"/>
                  </a:lnTo>
                  <a:lnTo>
                    <a:pt x="235067" y="377315"/>
                  </a:lnTo>
                  <a:lnTo>
                    <a:pt x="185674" y="384175"/>
                  </a:lnTo>
                  <a:lnTo>
                    <a:pt x="136289" y="377315"/>
                  </a:lnTo>
                  <a:lnTo>
                    <a:pt x="91929" y="357956"/>
                  </a:lnTo>
                  <a:lnTo>
                    <a:pt x="54356" y="327929"/>
                  </a:lnTo>
                  <a:lnTo>
                    <a:pt x="25334" y="289066"/>
                  </a:lnTo>
                  <a:lnTo>
                    <a:pt x="6627" y="243196"/>
                  </a:lnTo>
                  <a:lnTo>
                    <a:pt x="0" y="192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41245" y="446303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98737" y="5084762"/>
            <a:ext cx="381000" cy="393700"/>
            <a:chOff x="2598737" y="5084762"/>
            <a:chExt cx="381000" cy="393700"/>
          </a:xfrm>
        </p:grpSpPr>
        <p:sp>
          <p:nvSpPr>
            <p:cNvPr id="21" name="object 21"/>
            <p:cNvSpPr/>
            <p:nvPr/>
          </p:nvSpPr>
          <p:spPr>
            <a:xfrm>
              <a:off x="2603500" y="5089525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185800" y="0"/>
                  </a:moveTo>
                  <a:lnTo>
                    <a:pt x="136407" y="6860"/>
                  </a:lnTo>
                  <a:lnTo>
                    <a:pt x="92023" y="26223"/>
                  </a:lnTo>
                  <a:lnTo>
                    <a:pt x="54419" y="56261"/>
                  </a:lnTo>
                  <a:lnTo>
                    <a:pt x="25367" y="95146"/>
                  </a:lnTo>
                  <a:lnTo>
                    <a:pt x="6636" y="141052"/>
                  </a:lnTo>
                  <a:lnTo>
                    <a:pt x="0" y="192150"/>
                  </a:lnTo>
                  <a:lnTo>
                    <a:pt x="6636" y="243196"/>
                  </a:lnTo>
                  <a:lnTo>
                    <a:pt x="25367" y="289066"/>
                  </a:lnTo>
                  <a:lnTo>
                    <a:pt x="54419" y="327929"/>
                  </a:lnTo>
                  <a:lnTo>
                    <a:pt x="92023" y="357956"/>
                  </a:lnTo>
                  <a:lnTo>
                    <a:pt x="136407" y="377315"/>
                  </a:lnTo>
                  <a:lnTo>
                    <a:pt x="185800" y="384175"/>
                  </a:lnTo>
                  <a:lnTo>
                    <a:pt x="235141" y="377315"/>
                  </a:lnTo>
                  <a:lnTo>
                    <a:pt x="279489" y="357956"/>
                  </a:lnTo>
                  <a:lnTo>
                    <a:pt x="317071" y="327929"/>
                  </a:lnTo>
                  <a:lnTo>
                    <a:pt x="346112" y="289066"/>
                  </a:lnTo>
                  <a:lnTo>
                    <a:pt x="364838" y="243196"/>
                  </a:lnTo>
                  <a:lnTo>
                    <a:pt x="371475" y="192150"/>
                  </a:lnTo>
                  <a:lnTo>
                    <a:pt x="364838" y="141052"/>
                  </a:lnTo>
                  <a:lnTo>
                    <a:pt x="346112" y="95146"/>
                  </a:lnTo>
                  <a:lnTo>
                    <a:pt x="317071" y="56261"/>
                  </a:lnTo>
                  <a:lnTo>
                    <a:pt x="279489" y="26223"/>
                  </a:lnTo>
                  <a:lnTo>
                    <a:pt x="235141" y="6860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03500" y="5089525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0" y="192150"/>
                  </a:moveTo>
                  <a:lnTo>
                    <a:pt x="6636" y="141052"/>
                  </a:lnTo>
                  <a:lnTo>
                    <a:pt x="25367" y="95146"/>
                  </a:lnTo>
                  <a:lnTo>
                    <a:pt x="54419" y="56261"/>
                  </a:lnTo>
                  <a:lnTo>
                    <a:pt x="92023" y="26223"/>
                  </a:lnTo>
                  <a:lnTo>
                    <a:pt x="136407" y="6860"/>
                  </a:lnTo>
                  <a:lnTo>
                    <a:pt x="185800" y="0"/>
                  </a:lnTo>
                  <a:lnTo>
                    <a:pt x="235141" y="6860"/>
                  </a:lnTo>
                  <a:lnTo>
                    <a:pt x="279489" y="26223"/>
                  </a:lnTo>
                  <a:lnTo>
                    <a:pt x="317071" y="56261"/>
                  </a:lnTo>
                  <a:lnTo>
                    <a:pt x="346112" y="95146"/>
                  </a:lnTo>
                  <a:lnTo>
                    <a:pt x="364838" y="141052"/>
                  </a:lnTo>
                  <a:lnTo>
                    <a:pt x="371475" y="192150"/>
                  </a:lnTo>
                  <a:lnTo>
                    <a:pt x="364838" y="243196"/>
                  </a:lnTo>
                  <a:lnTo>
                    <a:pt x="346112" y="289066"/>
                  </a:lnTo>
                  <a:lnTo>
                    <a:pt x="317071" y="327929"/>
                  </a:lnTo>
                  <a:lnTo>
                    <a:pt x="279489" y="357956"/>
                  </a:lnTo>
                  <a:lnTo>
                    <a:pt x="235141" y="377315"/>
                  </a:lnTo>
                  <a:lnTo>
                    <a:pt x="185800" y="384175"/>
                  </a:lnTo>
                  <a:lnTo>
                    <a:pt x="136407" y="377315"/>
                  </a:lnTo>
                  <a:lnTo>
                    <a:pt x="92023" y="357956"/>
                  </a:lnTo>
                  <a:lnTo>
                    <a:pt x="54419" y="327929"/>
                  </a:lnTo>
                  <a:lnTo>
                    <a:pt x="25367" y="289066"/>
                  </a:lnTo>
                  <a:lnTo>
                    <a:pt x="6636" y="243196"/>
                  </a:lnTo>
                  <a:lnTo>
                    <a:pt x="0" y="192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14370" y="512655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96987" y="3814762"/>
            <a:ext cx="5599430" cy="1308100"/>
            <a:chOff x="1296987" y="3814762"/>
            <a:chExt cx="5599430" cy="1308100"/>
          </a:xfrm>
        </p:grpSpPr>
        <p:sp>
          <p:nvSpPr>
            <p:cNvPr id="25" name="object 25"/>
            <p:cNvSpPr/>
            <p:nvPr/>
          </p:nvSpPr>
          <p:spPr>
            <a:xfrm>
              <a:off x="1311275" y="4162425"/>
              <a:ext cx="1392555" cy="946150"/>
            </a:xfrm>
            <a:custGeom>
              <a:avLst/>
              <a:gdLst/>
              <a:ahLst/>
              <a:cxnLst/>
              <a:rect l="l" t="t" r="r" b="b"/>
              <a:pathLst>
                <a:path w="1392555" h="946150">
                  <a:moveTo>
                    <a:pt x="596900" y="0"/>
                  </a:moveTo>
                  <a:lnTo>
                    <a:pt x="419100" y="282575"/>
                  </a:lnTo>
                </a:path>
                <a:path w="1392555" h="946150">
                  <a:moveTo>
                    <a:pt x="790575" y="0"/>
                  </a:moveTo>
                  <a:lnTo>
                    <a:pt x="970026" y="284099"/>
                  </a:lnTo>
                </a:path>
                <a:path w="1392555" h="946150">
                  <a:moveTo>
                    <a:pt x="1211326" y="646176"/>
                  </a:moveTo>
                  <a:lnTo>
                    <a:pt x="1392301" y="946150"/>
                  </a:lnTo>
                </a:path>
                <a:path w="1392555" h="946150">
                  <a:moveTo>
                    <a:pt x="176275" y="612775"/>
                  </a:moveTo>
                  <a:lnTo>
                    <a:pt x="0" y="895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19926" y="3819525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185674" y="0"/>
                  </a:moveTo>
                  <a:lnTo>
                    <a:pt x="136289" y="6859"/>
                  </a:lnTo>
                  <a:lnTo>
                    <a:pt x="91929" y="26218"/>
                  </a:lnTo>
                  <a:lnTo>
                    <a:pt x="54355" y="56245"/>
                  </a:lnTo>
                  <a:lnTo>
                    <a:pt x="25334" y="95108"/>
                  </a:lnTo>
                  <a:lnTo>
                    <a:pt x="6627" y="140978"/>
                  </a:lnTo>
                  <a:lnTo>
                    <a:pt x="0" y="192024"/>
                  </a:lnTo>
                  <a:lnTo>
                    <a:pt x="6627" y="243122"/>
                  </a:lnTo>
                  <a:lnTo>
                    <a:pt x="25334" y="289028"/>
                  </a:lnTo>
                  <a:lnTo>
                    <a:pt x="54355" y="327913"/>
                  </a:lnTo>
                  <a:lnTo>
                    <a:pt x="91929" y="357951"/>
                  </a:lnTo>
                  <a:lnTo>
                    <a:pt x="136289" y="377314"/>
                  </a:lnTo>
                  <a:lnTo>
                    <a:pt x="185674" y="384175"/>
                  </a:lnTo>
                  <a:lnTo>
                    <a:pt x="235067" y="377314"/>
                  </a:lnTo>
                  <a:lnTo>
                    <a:pt x="279451" y="357951"/>
                  </a:lnTo>
                  <a:lnTo>
                    <a:pt x="317055" y="327913"/>
                  </a:lnTo>
                  <a:lnTo>
                    <a:pt x="346107" y="289028"/>
                  </a:lnTo>
                  <a:lnTo>
                    <a:pt x="364838" y="243122"/>
                  </a:lnTo>
                  <a:lnTo>
                    <a:pt x="371475" y="192024"/>
                  </a:lnTo>
                  <a:lnTo>
                    <a:pt x="364838" y="140978"/>
                  </a:lnTo>
                  <a:lnTo>
                    <a:pt x="346107" y="95108"/>
                  </a:lnTo>
                  <a:lnTo>
                    <a:pt x="317055" y="56245"/>
                  </a:lnTo>
                  <a:lnTo>
                    <a:pt x="279451" y="26218"/>
                  </a:lnTo>
                  <a:lnTo>
                    <a:pt x="235067" y="6859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19926" y="3819525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0" y="192024"/>
                  </a:moveTo>
                  <a:lnTo>
                    <a:pt x="6627" y="140978"/>
                  </a:lnTo>
                  <a:lnTo>
                    <a:pt x="25334" y="95108"/>
                  </a:lnTo>
                  <a:lnTo>
                    <a:pt x="54355" y="56245"/>
                  </a:lnTo>
                  <a:lnTo>
                    <a:pt x="91929" y="26218"/>
                  </a:lnTo>
                  <a:lnTo>
                    <a:pt x="136289" y="6859"/>
                  </a:lnTo>
                  <a:lnTo>
                    <a:pt x="185674" y="0"/>
                  </a:lnTo>
                  <a:lnTo>
                    <a:pt x="235067" y="6859"/>
                  </a:lnTo>
                  <a:lnTo>
                    <a:pt x="279451" y="26218"/>
                  </a:lnTo>
                  <a:lnTo>
                    <a:pt x="317055" y="56245"/>
                  </a:lnTo>
                  <a:lnTo>
                    <a:pt x="346107" y="95108"/>
                  </a:lnTo>
                  <a:lnTo>
                    <a:pt x="364838" y="140978"/>
                  </a:lnTo>
                  <a:lnTo>
                    <a:pt x="371475" y="192024"/>
                  </a:lnTo>
                  <a:lnTo>
                    <a:pt x="364838" y="243122"/>
                  </a:lnTo>
                  <a:lnTo>
                    <a:pt x="346107" y="289028"/>
                  </a:lnTo>
                  <a:lnTo>
                    <a:pt x="317055" y="327913"/>
                  </a:lnTo>
                  <a:lnTo>
                    <a:pt x="279451" y="357951"/>
                  </a:lnTo>
                  <a:lnTo>
                    <a:pt x="235067" y="377314"/>
                  </a:lnTo>
                  <a:lnTo>
                    <a:pt x="185674" y="384175"/>
                  </a:lnTo>
                  <a:lnTo>
                    <a:pt x="136289" y="377314"/>
                  </a:lnTo>
                  <a:lnTo>
                    <a:pt x="91929" y="357951"/>
                  </a:lnTo>
                  <a:lnTo>
                    <a:pt x="54355" y="327913"/>
                  </a:lnTo>
                  <a:lnTo>
                    <a:pt x="25334" y="289028"/>
                  </a:lnTo>
                  <a:lnTo>
                    <a:pt x="6627" y="243122"/>
                  </a:lnTo>
                  <a:lnTo>
                    <a:pt x="0" y="19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92323" y="511581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55570" y="4369689"/>
            <a:ext cx="194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66569" y="375343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7166" y="504761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51940" y="438404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31305" y="38564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08636" y="4448111"/>
            <a:ext cx="381635" cy="392430"/>
            <a:chOff x="6108636" y="4448111"/>
            <a:chExt cx="381635" cy="392430"/>
          </a:xfrm>
        </p:grpSpPr>
        <p:sp>
          <p:nvSpPr>
            <p:cNvPr id="35" name="object 35"/>
            <p:cNvSpPr/>
            <p:nvPr/>
          </p:nvSpPr>
          <p:spPr>
            <a:xfrm>
              <a:off x="6113398" y="4452873"/>
              <a:ext cx="372110" cy="382905"/>
            </a:xfrm>
            <a:custGeom>
              <a:avLst/>
              <a:gdLst/>
              <a:ahLst/>
              <a:cxnLst/>
              <a:rect l="l" t="t" r="r" b="b"/>
              <a:pathLst>
                <a:path w="372110" h="382904">
                  <a:moveTo>
                    <a:pt x="185800" y="0"/>
                  </a:moveTo>
                  <a:lnTo>
                    <a:pt x="136407" y="6839"/>
                  </a:lnTo>
                  <a:lnTo>
                    <a:pt x="92023" y="26138"/>
                  </a:lnTo>
                  <a:lnTo>
                    <a:pt x="54419" y="56070"/>
                  </a:lnTo>
                  <a:lnTo>
                    <a:pt x="25367" y="94807"/>
                  </a:lnTo>
                  <a:lnTo>
                    <a:pt x="6636" y="140523"/>
                  </a:lnTo>
                  <a:lnTo>
                    <a:pt x="0" y="191388"/>
                  </a:lnTo>
                  <a:lnTo>
                    <a:pt x="6636" y="242245"/>
                  </a:lnTo>
                  <a:lnTo>
                    <a:pt x="25367" y="287937"/>
                  </a:lnTo>
                  <a:lnTo>
                    <a:pt x="54419" y="326643"/>
                  </a:lnTo>
                  <a:lnTo>
                    <a:pt x="92023" y="356545"/>
                  </a:lnTo>
                  <a:lnTo>
                    <a:pt x="136407" y="375821"/>
                  </a:lnTo>
                  <a:lnTo>
                    <a:pt x="185800" y="382650"/>
                  </a:lnTo>
                  <a:lnTo>
                    <a:pt x="235194" y="375821"/>
                  </a:lnTo>
                  <a:lnTo>
                    <a:pt x="279578" y="356545"/>
                  </a:lnTo>
                  <a:lnTo>
                    <a:pt x="317182" y="326643"/>
                  </a:lnTo>
                  <a:lnTo>
                    <a:pt x="346234" y="287937"/>
                  </a:lnTo>
                  <a:lnTo>
                    <a:pt x="364965" y="242245"/>
                  </a:lnTo>
                  <a:lnTo>
                    <a:pt x="371601" y="191388"/>
                  </a:lnTo>
                  <a:lnTo>
                    <a:pt x="364965" y="140523"/>
                  </a:lnTo>
                  <a:lnTo>
                    <a:pt x="346234" y="94807"/>
                  </a:lnTo>
                  <a:lnTo>
                    <a:pt x="317182" y="56070"/>
                  </a:lnTo>
                  <a:lnTo>
                    <a:pt x="279578" y="26138"/>
                  </a:lnTo>
                  <a:lnTo>
                    <a:pt x="235194" y="6839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13398" y="4452873"/>
              <a:ext cx="372110" cy="382905"/>
            </a:xfrm>
            <a:custGeom>
              <a:avLst/>
              <a:gdLst/>
              <a:ahLst/>
              <a:cxnLst/>
              <a:rect l="l" t="t" r="r" b="b"/>
              <a:pathLst>
                <a:path w="372110" h="382904">
                  <a:moveTo>
                    <a:pt x="0" y="191388"/>
                  </a:moveTo>
                  <a:lnTo>
                    <a:pt x="6636" y="140523"/>
                  </a:lnTo>
                  <a:lnTo>
                    <a:pt x="25367" y="94807"/>
                  </a:lnTo>
                  <a:lnTo>
                    <a:pt x="54419" y="56070"/>
                  </a:lnTo>
                  <a:lnTo>
                    <a:pt x="92023" y="26138"/>
                  </a:lnTo>
                  <a:lnTo>
                    <a:pt x="136407" y="6839"/>
                  </a:lnTo>
                  <a:lnTo>
                    <a:pt x="185800" y="0"/>
                  </a:lnTo>
                  <a:lnTo>
                    <a:pt x="235194" y="6839"/>
                  </a:lnTo>
                  <a:lnTo>
                    <a:pt x="279578" y="26138"/>
                  </a:lnTo>
                  <a:lnTo>
                    <a:pt x="317182" y="56070"/>
                  </a:lnTo>
                  <a:lnTo>
                    <a:pt x="346234" y="94807"/>
                  </a:lnTo>
                  <a:lnTo>
                    <a:pt x="364965" y="140523"/>
                  </a:lnTo>
                  <a:lnTo>
                    <a:pt x="371601" y="191388"/>
                  </a:lnTo>
                  <a:lnTo>
                    <a:pt x="364965" y="242245"/>
                  </a:lnTo>
                  <a:lnTo>
                    <a:pt x="346234" y="287937"/>
                  </a:lnTo>
                  <a:lnTo>
                    <a:pt x="317182" y="326643"/>
                  </a:lnTo>
                  <a:lnTo>
                    <a:pt x="279578" y="356545"/>
                  </a:lnTo>
                  <a:lnTo>
                    <a:pt x="235194" y="375821"/>
                  </a:lnTo>
                  <a:lnTo>
                    <a:pt x="185800" y="382650"/>
                  </a:lnTo>
                  <a:lnTo>
                    <a:pt x="136407" y="375821"/>
                  </a:lnTo>
                  <a:lnTo>
                    <a:pt x="92023" y="356545"/>
                  </a:lnTo>
                  <a:lnTo>
                    <a:pt x="54419" y="326643"/>
                  </a:lnTo>
                  <a:lnTo>
                    <a:pt x="25367" y="287937"/>
                  </a:lnTo>
                  <a:lnTo>
                    <a:pt x="6636" y="242245"/>
                  </a:lnTo>
                  <a:lnTo>
                    <a:pt x="0" y="1913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25032" y="44891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22937" y="5056187"/>
            <a:ext cx="381000" cy="393700"/>
            <a:chOff x="5722937" y="5056187"/>
            <a:chExt cx="381000" cy="393700"/>
          </a:xfrm>
        </p:grpSpPr>
        <p:sp>
          <p:nvSpPr>
            <p:cNvPr id="39" name="object 39"/>
            <p:cNvSpPr/>
            <p:nvPr/>
          </p:nvSpPr>
          <p:spPr>
            <a:xfrm>
              <a:off x="5727700" y="5060950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185800" y="0"/>
                  </a:moveTo>
                  <a:lnTo>
                    <a:pt x="136407" y="6860"/>
                  </a:lnTo>
                  <a:lnTo>
                    <a:pt x="92023" y="26223"/>
                  </a:lnTo>
                  <a:lnTo>
                    <a:pt x="54419" y="56261"/>
                  </a:lnTo>
                  <a:lnTo>
                    <a:pt x="25367" y="95146"/>
                  </a:lnTo>
                  <a:lnTo>
                    <a:pt x="6636" y="141052"/>
                  </a:lnTo>
                  <a:lnTo>
                    <a:pt x="0" y="192150"/>
                  </a:lnTo>
                  <a:lnTo>
                    <a:pt x="6636" y="243196"/>
                  </a:lnTo>
                  <a:lnTo>
                    <a:pt x="25367" y="289066"/>
                  </a:lnTo>
                  <a:lnTo>
                    <a:pt x="54419" y="327929"/>
                  </a:lnTo>
                  <a:lnTo>
                    <a:pt x="92023" y="357956"/>
                  </a:lnTo>
                  <a:lnTo>
                    <a:pt x="136407" y="377315"/>
                  </a:lnTo>
                  <a:lnTo>
                    <a:pt x="185800" y="384175"/>
                  </a:lnTo>
                  <a:lnTo>
                    <a:pt x="235141" y="377315"/>
                  </a:lnTo>
                  <a:lnTo>
                    <a:pt x="279489" y="357956"/>
                  </a:lnTo>
                  <a:lnTo>
                    <a:pt x="317071" y="327929"/>
                  </a:lnTo>
                  <a:lnTo>
                    <a:pt x="346112" y="289066"/>
                  </a:lnTo>
                  <a:lnTo>
                    <a:pt x="364838" y="243196"/>
                  </a:lnTo>
                  <a:lnTo>
                    <a:pt x="371475" y="192150"/>
                  </a:lnTo>
                  <a:lnTo>
                    <a:pt x="364838" y="141052"/>
                  </a:lnTo>
                  <a:lnTo>
                    <a:pt x="346112" y="95146"/>
                  </a:lnTo>
                  <a:lnTo>
                    <a:pt x="317071" y="56261"/>
                  </a:lnTo>
                  <a:lnTo>
                    <a:pt x="279489" y="26223"/>
                  </a:lnTo>
                  <a:lnTo>
                    <a:pt x="235141" y="6860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27700" y="5060950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0" y="192150"/>
                  </a:moveTo>
                  <a:lnTo>
                    <a:pt x="6636" y="141052"/>
                  </a:lnTo>
                  <a:lnTo>
                    <a:pt x="25367" y="95146"/>
                  </a:lnTo>
                  <a:lnTo>
                    <a:pt x="54419" y="56261"/>
                  </a:lnTo>
                  <a:lnTo>
                    <a:pt x="92023" y="26223"/>
                  </a:lnTo>
                  <a:lnTo>
                    <a:pt x="136407" y="6860"/>
                  </a:lnTo>
                  <a:lnTo>
                    <a:pt x="185800" y="0"/>
                  </a:lnTo>
                  <a:lnTo>
                    <a:pt x="235141" y="6860"/>
                  </a:lnTo>
                  <a:lnTo>
                    <a:pt x="279489" y="26223"/>
                  </a:lnTo>
                  <a:lnTo>
                    <a:pt x="317071" y="56261"/>
                  </a:lnTo>
                  <a:lnTo>
                    <a:pt x="346112" y="95146"/>
                  </a:lnTo>
                  <a:lnTo>
                    <a:pt x="364838" y="141052"/>
                  </a:lnTo>
                  <a:lnTo>
                    <a:pt x="371475" y="192150"/>
                  </a:lnTo>
                  <a:lnTo>
                    <a:pt x="364838" y="243196"/>
                  </a:lnTo>
                  <a:lnTo>
                    <a:pt x="346112" y="289066"/>
                  </a:lnTo>
                  <a:lnTo>
                    <a:pt x="317071" y="327929"/>
                  </a:lnTo>
                  <a:lnTo>
                    <a:pt x="279489" y="357956"/>
                  </a:lnTo>
                  <a:lnTo>
                    <a:pt x="235141" y="377315"/>
                  </a:lnTo>
                  <a:lnTo>
                    <a:pt x="185800" y="384175"/>
                  </a:lnTo>
                  <a:lnTo>
                    <a:pt x="136407" y="377315"/>
                  </a:lnTo>
                  <a:lnTo>
                    <a:pt x="92023" y="357956"/>
                  </a:lnTo>
                  <a:lnTo>
                    <a:pt x="54419" y="327929"/>
                  </a:lnTo>
                  <a:lnTo>
                    <a:pt x="25367" y="289066"/>
                  </a:lnTo>
                  <a:lnTo>
                    <a:pt x="6636" y="243196"/>
                  </a:lnTo>
                  <a:lnTo>
                    <a:pt x="0" y="192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39205" y="509816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918261" y="4445063"/>
            <a:ext cx="381635" cy="393700"/>
            <a:chOff x="6918261" y="4445063"/>
            <a:chExt cx="381635" cy="393700"/>
          </a:xfrm>
        </p:grpSpPr>
        <p:sp>
          <p:nvSpPr>
            <p:cNvPr id="43" name="object 43"/>
            <p:cNvSpPr/>
            <p:nvPr/>
          </p:nvSpPr>
          <p:spPr>
            <a:xfrm>
              <a:off x="6923023" y="4449826"/>
              <a:ext cx="372110" cy="384175"/>
            </a:xfrm>
            <a:custGeom>
              <a:avLst/>
              <a:gdLst/>
              <a:ahLst/>
              <a:cxnLst/>
              <a:rect l="l" t="t" r="r" b="b"/>
              <a:pathLst>
                <a:path w="372109" h="384175">
                  <a:moveTo>
                    <a:pt x="185800" y="0"/>
                  </a:moveTo>
                  <a:lnTo>
                    <a:pt x="136407" y="6859"/>
                  </a:lnTo>
                  <a:lnTo>
                    <a:pt x="92023" y="26218"/>
                  </a:lnTo>
                  <a:lnTo>
                    <a:pt x="54419" y="56245"/>
                  </a:lnTo>
                  <a:lnTo>
                    <a:pt x="25367" y="95108"/>
                  </a:lnTo>
                  <a:lnTo>
                    <a:pt x="6636" y="140978"/>
                  </a:lnTo>
                  <a:lnTo>
                    <a:pt x="0" y="192024"/>
                  </a:lnTo>
                  <a:lnTo>
                    <a:pt x="6636" y="243078"/>
                  </a:lnTo>
                  <a:lnTo>
                    <a:pt x="25367" y="288972"/>
                  </a:lnTo>
                  <a:lnTo>
                    <a:pt x="54419" y="327866"/>
                  </a:lnTo>
                  <a:lnTo>
                    <a:pt x="92023" y="357923"/>
                  </a:lnTo>
                  <a:lnTo>
                    <a:pt x="136407" y="377305"/>
                  </a:lnTo>
                  <a:lnTo>
                    <a:pt x="185800" y="384175"/>
                  </a:lnTo>
                  <a:lnTo>
                    <a:pt x="235194" y="377305"/>
                  </a:lnTo>
                  <a:lnTo>
                    <a:pt x="279578" y="357923"/>
                  </a:lnTo>
                  <a:lnTo>
                    <a:pt x="317182" y="327866"/>
                  </a:lnTo>
                  <a:lnTo>
                    <a:pt x="346234" y="288972"/>
                  </a:lnTo>
                  <a:lnTo>
                    <a:pt x="364965" y="243078"/>
                  </a:lnTo>
                  <a:lnTo>
                    <a:pt x="371601" y="192024"/>
                  </a:lnTo>
                  <a:lnTo>
                    <a:pt x="364965" y="140978"/>
                  </a:lnTo>
                  <a:lnTo>
                    <a:pt x="346234" y="95108"/>
                  </a:lnTo>
                  <a:lnTo>
                    <a:pt x="317182" y="56245"/>
                  </a:lnTo>
                  <a:lnTo>
                    <a:pt x="279578" y="26218"/>
                  </a:lnTo>
                  <a:lnTo>
                    <a:pt x="235194" y="6859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23023" y="4449826"/>
              <a:ext cx="372110" cy="384175"/>
            </a:xfrm>
            <a:custGeom>
              <a:avLst/>
              <a:gdLst/>
              <a:ahLst/>
              <a:cxnLst/>
              <a:rect l="l" t="t" r="r" b="b"/>
              <a:pathLst>
                <a:path w="372109" h="384175">
                  <a:moveTo>
                    <a:pt x="0" y="192024"/>
                  </a:moveTo>
                  <a:lnTo>
                    <a:pt x="6636" y="140978"/>
                  </a:lnTo>
                  <a:lnTo>
                    <a:pt x="25367" y="95108"/>
                  </a:lnTo>
                  <a:lnTo>
                    <a:pt x="54419" y="56245"/>
                  </a:lnTo>
                  <a:lnTo>
                    <a:pt x="92023" y="26218"/>
                  </a:lnTo>
                  <a:lnTo>
                    <a:pt x="136407" y="6859"/>
                  </a:lnTo>
                  <a:lnTo>
                    <a:pt x="185800" y="0"/>
                  </a:lnTo>
                  <a:lnTo>
                    <a:pt x="235194" y="6859"/>
                  </a:lnTo>
                  <a:lnTo>
                    <a:pt x="279578" y="26218"/>
                  </a:lnTo>
                  <a:lnTo>
                    <a:pt x="317182" y="56245"/>
                  </a:lnTo>
                  <a:lnTo>
                    <a:pt x="346234" y="95108"/>
                  </a:lnTo>
                  <a:lnTo>
                    <a:pt x="364965" y="140978"/>
                  </a:lnTo>
                  <a:lnTo>
                    <a:pt x="371601" y="192024"/>
                  </a:lnTo>
                  <a:lnTo>
                    <a:pt x="364965" y="243078"/>
                  </a:lnTo>
                  <a:lnTo>
                    <a:pt x="346234" y="288972"/>
                  </a:lnTo>
                  <a:lnTo>
                    <a:pt x="317182" y="327866"/>
                  </a:lnTo>
                  <a:lnTo>
                    <a:pt x="279578" y="357923"/>
                  </a:lnTo>
                  <a:lnTo>
                    <a:pt x="235194" y="377305"/>
                  </a:lnTo>
                  <a:lnTo>
                    <a:pt x="185800" y="384175"/>
                  </a:lnTo>
                  <a:lnTo>
                    <a:pt x="136407" y="377305"/>
                  </a:lnTo>
                  <a:lnTo>
                    <a:pt x="92023" y="357923"/>
                  </a:lnTo>
                  <a:lnTo>
                    <a:pt x="54419" y="327866"/>
                  </a:lnTo>
                  <a:lnTo>
                    <a:pt x="25367" y="288972"/>
                  </a:lnTo>
                  <a:lnTo>
                    <a:pt x="6636" y="243078"/>
                  </a:lnTo>
                  <a:lnTo>
                    <a:pt x="0" y="19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034530" y="44867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291387" y="5108638"/>
            <a:ext cx="381000" cy="393700"/>
            <a:chOff x="7291387" y="5108638"/>
            <a:chExt cx="381000" cy="393700"/>
          </a:xfrm>
        </p:grpSpPr>
        <p:sp>
          <p:nvSpPr>
            <p:cNvPr id="47" name="object 47"/>
            <p:cNvSpPr/>
            <p:nvPr/>
          </p:nvSpPr>
          <p:spPr>
            <a:xfrm>
              <a:off x="7296150" y="5113401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185800" y="0"/>
                  </a:moveTo>
                  <a:lnTo>
                    <a:pt x="136407" y="6859"/>
                  </a:lnTo>
                  <a:lnTo>
                    <a:pt x="92023" y="26218"/>
                  </a:lnTo>
                  <a:lnTo>
                    <a:pt x="54419" y="56245"/>
                  </a:lnTo>
                  <a:lnTo>
                    <a:pt x="25367" y="95108"/>
                  </a:lnTo>
                  <a:lnTo>
                    <a:pt x="6636" y="140978"/>
                  </a:lnTo>
                  <a:lnTo>
                    <a:pt x="0" y="192024"/>
                  </a:lnTo>
                  <a:lnTo>
                    <a:pt x="6636" y="243078"/>
                  </a:lnTo>
                  <a:lnTo>
                    <a:pt x="25367" y="288972"/>
                  </a:lnTo>
                  <a:lnTo>
                    <a:pt x="54419" y="327866"/>
                  </a:lnTo>
                  <a:lnTo>
                    <a:pt x="92023" y="357923"/>
                  </a:lnTo>
                  <a:lnTo>
                    <a:pt x="136407" y="377305"/>
                  </a:lnTo>
                  <a:lnTo>
                    <a:pt x="185800" y="384175"/>
                  </a:lnTo>
                  <a:lnTo>
                    <a:pt x="235141" y="377305"/>
                  </a:lnTo>
                  <a:lnTo>
                    <a:pt x="279489" y="357923"/>
                  </a:lnTo>
                  <a:lnTo>
                    <a:pt x="317071" y="327866"/>
                  </a:lnTo>
                  <a:lnTo>
                    <a:pt x="346112" y="288972"/>
                  </a:lnTo>
                  <a:lnTo>
                    <a:pt x="364838" y="243078"/>
                  </a:lnTo>
                  <a:lnTo>
                    <a:pt x="371475" y="192024"/>
                  </a:lnTo>
                  <a:lnTo>
                    <a:pt x="364838" y="140978"/>
                  </a:lnTo>
                  <a:lnTo>
                    <a:pt x="346112" y="95108"/>
                  </a:lnTo>
                  <a:lnTo>
                    <a:pt x="317071" y="56245"/>
                  </a:lnTo>
                  <a:lnTo>
                    <a:pt x="279489" y="26218"/>
                  </a:lnTo>
                  <a:lnTo>
                    <a:pt x="235141" y="6859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96150" y="5113401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0" y="192024"/>
                  </a:moveTo>
                  <a:lnTo>
                    <a:pt x="6636" y="140978"/>
                  </a:lnTo>
                  <a:lnTo>
                    <a:pt x="25367" y="95108"/>
                  </a:lnTo>
                  <a:lnTo>
                    <a:pt x="54419" y="56245"/>
                  </a:lnTo>
                  <a:lnTo>
                    <a:pt x="92023" y="26218"/>
                  </a:lnTo>
                  <a:lnTo>
                    <a:pt x="136407" y="6859"/>
                  </a:lnTo>
                  <a:lnTo>
                    <a:pt x="185800" y="0"/>
                  </a:lnTo>
                  <a:lnTo>
                    <a:pt x="235141" y="6859"/>
                  </a:lnTo>
                  <a:lnTo>
                    <a:pt x="279489" y="26218"/>
                  </a:lnTo>
                  <a:lnTo>
                    <a:pt x="317071" y="56245"/>
                  </a:lnTo>
                  <a:lnTo>
                    <a:pt x="346112" y="95108"/>
                  </a:lnTo>
                  <a:lnTo>
                    <a:pt x="364838" y="140978"/>
                  </a:lnTo>
                  <a:lnTo>
                    <a:pt x="371475" y="192024"/>
                  </a:lnTo>
                  <a:lnTo>
                    <a:pt x="364838" y="243078"/>
                  </a:lnTo>
                  <a:lnTo>
                    <a:pt x="346112" y="288972"/>
                  </a:lnTo>
                  <a:lnTo>
                    <a:pt x="317071" y="327866"/>
                  </a:lnTo>
                  <a:lnTo>
                    <a:pt x="279489" y="357923"/>
                  </a:lnTo>
                  <a:lnTo>
                    <a:pt x="235141" y="377305"/>
                  </a:lnTo>
                  <a:lnTo>
                    <a:pt x="185800" y="384175"/>
                  </a:lnTo>
                  <a:lnTo>
                    <a:pt x="136407" y="377305"/>
                  </a:lnTo>
                  <a:lnTo>
                    <a:pt x="92023" y="357923"/>
                  </a:lnTo>
                  <a:lnTo>
                    <a:pt x="54419" y="327866"/>
                  </a:lnTo>
                  <a:lnTo>
                    <a:pt x="25367" y="288972"/>
                  </a:lnTo>
                  <a:lnTo>
                    <a:pt x="6636" y="243078"/>
                  </a:lnTo>
                  <a:lnTo>
                    <a:pt x="0" y="19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407656" y="515061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03925" y="4186173"/>
            <a:ext cx="1392555" cy="946150"/>
          </a:xfrm>
          <a:custGeom>
            <a:avLst/>
            <a:gdLst/>
            <a:ahLst/>
            <a:cxnLst/>
            <a:rect l="l" t="t" r="r" b="b"/>
            <a:pathLst>
              <a:path w="1392554" h="946150">
                <a:moveTo>
                  <a:pt x="596900" y="0"/>
                </a:moveTo>
                <a:lnTo>
                  <a:pt x="419100" y="282575"/>
                </a:lnTo>
              </a:path>
              <a:path w="1392554" h="946150">
                <a:moveTo>
                  <a:pt x="790575" y="0"/>
                </a:moveTo>
                <a:lnTo>
                  <a:pt x="969899" y="284225"/>
                </a:lnTo>
              </a:path>
              <a:path w="1392554" h="946150">
                <a:moveTo>
                  <a:pt x="1211199" y="646176"/>
                </a:moveTo>
                <a:lnTo>
                  <a:pt x="1392174" y="946150"/>
                </a:lnTo>
              </a:path>
              <a:path w="1392554" h="946150">
                <a:moveTo>
                  <a:pt x="176149" y="612901"/>
                </a:moveTo>
                <a:lnTo>
                  <a:pt x="0" y="8954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785607" y="513969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49108" y="4393438"/>
            <a:ext cx="194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solidFill>
                  <a:srgbClr val="CC3300"/>
                </a:solidFill>
                <a:latin typeface="Times New Roman"/>
                <a:cs typeface="Times New Roman"/>
              </a:rPr>
              <a:t>-</a:t>
            </a: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59854" y="377748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12053" y="509511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70828" y="4377639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289300" y="3878326"/>
            <a:ext cx="2418080" cy="2160905"/>
            <a:chOff x="3289300" y="3878326"/>
            <a:chExt cx="2418080" cy="2160905"/>
          </a:xfrm>
        </p:grpSpPr>
        <p:sp>
          <p:nvSpPr>
            <p:cNvPr id="57" name="object 57"/>
            <p:cNvSpPr/>
            <p:nvPr/>
          </p:nvSpPr>
          <p:spPr>
            <a:xfrm>
              <a:off x="5330825" y="5649912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185800" y="0"/>
                  </a:moveTo>
                  <a:lnTo>
                    <a:pt x="136407" y="6861"/>
                  </a:lnTo>
                  <a:lnTo>
                    <a:pt x="92023" y="26226"/>
                  </a:lnTo>
                  <a:lnTo>
                    <a:pt x="54419" y="56262"/>
                  </a:lnTo>
                  <a:lnTo>
                    <a:pt x="25367" y="95138"/>
                  </a:lnTo>
                  <a:lnTo>
                    <a:pt x="6636" y="141024"/>
                  </a:lnTo>
                  <a:lnTo>
                    <a:pt x="0" y="192087"/>
                  </a:lnTo>
                  <a:lnTo>
                    <a:pt x="6636" y="243150"/>
                  </a:lnTo>
                  <a:lnTo>
                    <a:pt x="25367" y="289036"/>
                  </a:lnTo>
                  <a:lnTo>
                    <a:pt x="54419" y="327912"/>
                  </a:lnTo>
                  <a:lnTo>
                    <a:pt x="92023" y="357948"/>
                  </a:lnTo>
                  <a:lnTo>
                    <a:pt x="136407" y="377313"/>
                  </a:lnTo>
                  <a:lnTo>
                    <a:pt x="185800" y="384175"/>
                  </a:lnTo>
                  <a:lnTo>
                    <a:pt x="235141" y="377313"/>
                  </a:lnTo>
                  <a:lnTo>
                    <a:pt x="279489" y="357948"/>
                  </a:lnTo>
                  <a:lnTo>
                    <a:pt x="317071" y="327912"/>
                  </a:lnTo>
                  <a:lnTo>
                    <a:pt x="346112" y="289036"/>
                  </a:lnTo>
                  <a:lnTo>
                    <a:pt x="364838" y="243150"/>
                  </a:lnTo>
                  <a:lnTo>
                    <a:pt x="371475" y="192087"/>
                  </a:lnTo>
                  <a:lnTo>
                    <a:pt x="364838" y="141024"/>
                  </a:lnTo>
                  <a:lnTo>
                    <a:pt x="346112" y="95138"/>
                  </a:lnTo>
                  <a:lnTo>
                    <a:pt x="317071" y="56262"/>
                  </a:lnTo>
                  <a:lnTo>
                    <a:pt x="279489" y="26226"/>
                  </a:lnTo>
                  <a:lnTo>
                    <a:pt x="235141" y="6861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30825" y="5649912"/>
              <a:ext cx="371475" cy="384175"/>
            </a:xfrm>
            <a:custGeom>
              <a:avLst/>
              <a:gdLst/>
              <a:ahLst/>
              <a:cxnLst/>
              <a:rect l="l" t="t" r="r" b="b"/>
              <a:pathLst>
                <a:path w="371475" h="384175">
                  <a:moveTo>
                    <a:pt x="0" y="192087"/>
                  </a:moveTo>
                  <a:lnTo>
                    <a:pt x="6636" y="141024"/>
                  </a:lnTo>
                  <a:lnTo>
                    <a:pt x="25367" y="95138"/>
                  </a:lnTo>
                  <a:lnTo>
                    <a:pt x="54419" y="56262"/>
                  </a:lnTo>
                  <a:lnTo>
                    <a:pt x="92023" y="26226"/>
                  </a:lnTo>
                  <a:lnTo>
                    <a:pt x="136407" y="6861"/>
                  </a:lnTo>
                  <a:lnTo>
                    <a:pt x="185800" y="0"/>
                  </a:lnTo>
                  <a:lnTo>
                    <a:pt x="235141" y="6861"/>
                  </a:lnTo>
                  <a:lnTo>
                    <a:pt x="279489" y="26226"/>
                  </a:lnTo>
                  <a:lnTo>
                    <a:pt x="317071" y="56262"/>
                  </a:lnTo>
                  <a:lnTo>
                    <a:pt x="346112" y="95138"/>
                  </a:lnTo>
                  <a:lnTo>
                    <a:pt x="364838" y="141024"/>
                  </a:lnTo>
                  <a:lnTo>
                    <a:pt x="371475" y="192087"/>
                  </a:lnTo>
                  <a:lnTo>
                    <a:pt x="364838" y="243150"/>
                  </a:lnTo>
                  <a:lnTo>
                    <a:pt x="346112" y="289036"/>
                  </a:lnTo>
                  <a:lnTo>
                    <a:pt x="317071" y="327912"/>
                  </a:lnTo>
                  <a:lnTo>
                    <a:pt x="279489" y="357948"/>
                  </a:lnTo>
                  <a:lnTo>
                    <a:pt x="235141" y="377313"/>
                  </a:lnTo>
                  <a:lnTo>
                    <a:pt x="185800" y="384175"/>
                  </a:lnTo>
                  <a:lnTo>
                    <a:pt x="136407" y="377313"/>
                  </a:lnTo>
                  <a:lnTo>
                    <a:pt x="92023" y="357948"/>
                  </a:lnTo>
                  <a:lnTo>
                    <a:pt x="54419" y="327912"/>
                  </a:lnTo>
                  <a:lnTo>
                    <a:pt x="25367" y="289036"/>
                  </a:lnTo>
                  <a:lnTo>
                    <a:pt x="6636" y="243150"/>
                  </a:lnTo>
                  <a:lnTo>
                    <a:pt x="0" y="192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89300" y="3878326"/>
              <a:ext cx="2070100" cy="114300"/>
            </a:xfrm>
            <a:custGeom>
              <a:avLst/>
              <a:gdLst/>
              <a:ahLst/>
              <a:cxnLst/>
              <a:rect l="l" t="t" r="r" b="b"/>
              <a:pathLst>
                <a:path w="2070100" h="114300">
                  <a:moveTo>
                    <a:pt x="1955800" y="76198"/>
                  </a:moveTo>
                  <a:lnTo>
                    <a:pt x="1955800" y="114300"/>
                  </a:lnTo>
                  <a:lnTo>
                    <a:pt x="2032000" y="76200"/>
                  </a:lnTo>
                  <a:lnTo>
                    <a:pt x="1955800" y="76198"/>
                  </a:lnTo>
                  <a:close/>
                </a:path>
                <a:path w="2070100" h="114300">
                  <a:moveTo>
                    <a:pt x="1955800" y="38098"/>
                  </a:moveTo>
                  <a:lnTo>
                    <a:pt x="1955800" y="76198"/>
                  </a:lnTo>
                  <a:lnTo>
                    <a:pt x="1974850" y="76200"/>
                  </a:lnTo>
                  <a:lnTo>
                    <a:pt x="1974850" y="38100"/>
                  </a:lnTo>
                  <a:lnTo>
                    <a:pt x="1955800" y="38098"/>
                  </a:lnTo>
                  <a:close/>
                </a:path>
                <a:path w="2070100" h="114300">
                  <a:moveTo>
                    <a:pt x="1955800" y="0"/>
                  </a:moveTo>
                  <a:lnTo>
                    <a:pt x="1955800" y="38098"/>
                  </a:lnTo>
                  <a:lnTo>
                    <a:pt x="1974850" y="38100"/>
                  </a:lnTo>
                  <a:lnTo>
                    <a:pt x="1974850" y="76200"/>
                  </a:lnTo>
                  <a:lnTo>
                    <a:pt x="2032002" y="76198"/>
                  </a:lnTo>
                  <a:lnTo>
                    <a:pt x="2070100" y="57150"/>
                  </a:lnTo>
                  <a:lnTo>
                    <a:pt x="1955800" y="0"/>
                  </a:lnTo>
                  <a:close/>
                </a:path>
                <a:path w="2070100" h="114300">
                  <a:moveTo>
                    <a:pt x="0" y="37973"/>
                  </a:moveTo>
                  <a:lnTo>
                    <a:pt x="0" y="76073"/>
                  </a:lnTo>
                  <a:lnTo>
                    <a:pt x="1955800" y="76198"/>
                  </a:lnTo>
                  <a:lnTo>
                    <a:pt x="1955800" y="38098"/>
                  </a:lnTo>
                  <a:lnTo>
                    <a:pt x="0" y="37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733546" y="3634485"/>
            <a:ext cx="64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Times New Roman"/>
                <a:cs typeface="Times New Roman"/>
              </a:rPr>
              <a:t>Ekle </a:t>
            </a:r>
            <a:r>
              <a:rPr sz="1800" b="1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67427" y="5687059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</a:tabLst>
            </a:pPr>
            <a:r>
              <a:rPr sz="2400" b="1" spc="-75" baseline="1736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r>
              <a:rPr sz="2400" b="1" baseline="1736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31493" y="5800140"/>
            <a:ext cx="956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>
                <a:latin typeface="Times New Roman"/>
                <a:cs typeface="Times New Roman"/>
              </a:rPr>
              <a:t>AVL</a:t>
            </a:r>
            <a:r>
              <a:rPr sz="1800" b="1" spc="-125">
                <a:latin typeface="Times New Roman"/>
                <a:cs typeface="Times New Roman"/>
              </a:rPr>
              <a:t> </a:t>
            </a:r>
            <a:r>
              <a:rPr sz="1800" b="1" spc="-25">
                <a:latin typeface="Times New Roman"/>
                <a:cs typeface="Times New Roman"/>
              </a:rPr>
              <a:t>Tree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72454" y="6184493"/>
            <a:ext cx="213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Artık</a:t>
            </a:r>
            <a:r>
              <a:rPr sz="1800" b="1" spc="-110">
                <a:latin typeface="Times New Roman"/>
                <a:cs typeface="Times New Roman"/>
              </a:rPr>
              <a:t> </a:t>
            </a:r>
            <a:r>
              <a:rPr sz="1800" b="1" spc="-80">
                <a:latin typeface="Times New Roman"/>
                <a:cs typeface="Times New Roman"/>
              </a:rPr>
              <a:t>AVL</a:t>
            </a:r>
            <a:r>
              <a:rPr sz="1800" b="1" spc="-10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ağacı</a:t>
            </a:r>
            <a:r>
              <a:rPr sz="1800" b="1" spc="-20">
                <a:latin typeface="Times New Roman"/>
                <a:cs typeface="Times New Roman"/>
              </a:rPr>
              <a:t> </a:t>
            </a:r>
            <a:r>
              <a:rPr sz="1800" b="1" spc="-10">
                <a:latin typeface="Times New Roman"/>
                <a:cs typeface="Times New Roman"/>
              </a:rPr>
              <a:t>değil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07050" y="5424551"/>
            <a:ext cx="176530" cy="282575"/>
          </a:xfrm>
          <a:custGeom>
            <a:avLst/>
            <a:gdLst/>
            <a:ahLst/>
            <a:cxnLst/>
            <a:rect l="l" t="t" r="r" b="b"/>
            <a:pathLst>
              <a:path w="176529" h="282575">
                <a:moveTo>
                  <a:pt x="176149" y="0"/>
                </a:moveTo>
                <a:lnTo>
                  <a:pt x="0" y="2825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6.2.0.1011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2782</Words>
  <Application>Microsoft Office PowerPoint</Application>
  <PresentationFormat>Ekran Gösterisi (4:3)</PresentationFormat>
  <Paragraphs>1454</Paragraphs>
  <Slides>63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63</vt:i4>
      </vt:variant>
    </vt:vector>
  </HeadingPairs>
  <TitlesOfParts>
    <vt:vector size="73" baseType="lpstr">
      <vt:lpstr>Arial</vt:lpstr>
      <vt:lpstr>Calibri</vt:lpstr>
      <vt:lpstr>Comic Sans MS</vt:lpstr>
      <vt:lpstr>Corbel</vt:lpstr>
      <vt:lpstr>Courier New</vt:lpstr>
      <vt:lpstr>Segoe UI Symbol</vt:lpstr>
      <vt:lpstr>Times New Roman</vt:lpstr>
      <vt:lpstr>Wingdings</vt:lpstr>
      <vt:lpstr>Office Theme</vt:lpstr>
      <vt:lpstr>Office Theme</vt:lpstr>
      <vt:lpstr>BIL207 VERİ YAPILARI 9. Hafta AVL AĞAÇLARI   </vt:lpstr>
      <vt:lpstr>AVL AĞAÇLARI</vt:lpstr>
      <vt:lpstr>AVL Ağaçları: Tanım</vt:lpstr>
      <vt:lpstr>AVL Ağaçları</vt:lpstr>
      <vt:lpstr>AVL Ağaçları: Örnekler</vt:lpstr>
      <vt:lpstr>AVL Ağacı: Gerçekleştirim</vt:lpstr>
      <vt:lpstr>AVL AĞAÇLARI</vt:lpstr>
      <vt:lpstr>AVL Ağaçları</vt:lpstr>
      <vt:lpstr>AVL Ağaçları: Şanslı ve Şanssız</vt:lpstr>
      <vt:lpstr>AVL Ağacında Dengenin Sağlanması</vt:lpstr>
      <vt:lpstr>Denge Sağlama: Örnek</vt:lpstr>
      <vt:lpstr>AVL Ağacı - Ekleme (1)</vt:lpstr>
      <vt:lpstr>AVL Ağacı - Ekleme (2)</vt:lpstr>
      <vt:lpstr>LL Dengesizliği &amp; Düzeltme</vt:lpstr>
      <vt:lpstr>LL Dengesizliği Düzeltme Örneği (1)</vt:lpstr>
      <vt:lpstr>LL Dengesizliği Düzeltme Örneği (2)</vt:lpstr>
      <vt:lpstr>RR Dengesizliği &amp; Düzeltme</vt:lpstr>
      <vt:lpstr>RR Dengesizliği Düzeltme Örneği (1)</vt:lpstr>
      <vt:lpstr>RR Dengesizliği Düzeltme Örneği (2)</vt:lpstr>
      <vt:lpstr>LR Dengesizliği &amp; Düzeltme</vt:lpstr>
      <vt:lpstr>LR Dengesizliği Düzeltme Örneği</vt:lpstr>
      <vt:lpstr>RL Dengesizliği &amp; Düzeltme</vt:lpstr>
      <vt:lpstr>RL Dengesizliği Düzeltme Örneği</vt:lpstr>
      <vt:lpstr>AVL AĞAÇLARI</vt:lpstr>
      <vt:lpstr>AVL AĞAÇLARI</vt:lpstr>
      <vt:lpstr>AVL AĞAÇLARI</vt:lpstr>
      <vt:lpstr>AVL AĞAÇLARI</vt:lpstr>
      <vt:lpstr>AVL AĞAÇLARI</vt:lpstr>
      <vt:lpstr>AVL AĞAÇLARI</vt:lpstr>
      <vt:lpstr>AVL AĞAÇLARI</vt:lpstr>
      <vt:lpstr>AVL AĞAÇLARI</vt:lpstr>
      <vt:lpstr>AVL AĞAÇLARI</vt:lpstr>
      <vt:lpstr>AVL AĞAÇLARI</vt:lpstr>
      <vt:lpstr>AVL AĞAÇLARI- Silme</vt:lpstr>
      <vt:lpstr>Silme Örneği (1)</vt:lpstr>
      <vt:lpstr>Silme Örneği (2)</vt:lpstr>
      <vt:lpstr>Silme Örneği (3)</vt:lpstr>
      <vt:lpstr>Silme Örneği (3)</vt:lpstr>
      <vt:lpstr>Silme Örneği (3)</vt:lpstr>
      <vt:lpstr>Silme Örneği– Kural 2</vt:lpstr>
      <vt:lpstr>Silme Örneği– Kural 1-2</vt:lpstr>
      <vt:lpstr>Silme Örneği– Kural 1-2</vt:lpstr>
      <vt:lpstr>Silme Örneği</vt:lpstr>
      <vt:lpstr>AVL -Arama (Bul)</vt:lpstr>
      <vt:lpstr>AVL Ağaçları – Özet</vt:lpstr>
      <vt:lpstr>Ödev</vt:lpstr>
      <vt:lpstr>PowerPoint Sunusu</vt:lpstr>
      <vt:lpstr>Splay Ağaçları</vt:lpstr>
      <vt:lpstr>Örnek</vt:lpstr>
      <vt:lpstr>Splay Ağacı Terminolojisi</vt:lpstr>
      <vt:lpstr>Splay Ağaç İşlemleri</vt:lpstr>
      <vt:lpstr>Splay Ağaçları: Zig İşlemi</vt:lpstr>
      <vt:lpstr>Splay Ağaçları: Zig-Zig İşlemi</vt:lpstr>
      <vt:lpstr>Splay Ağaçları: Zag İşlemi</vt:lpstr>
      <vt:lpstr>Splay Ağaçları: Zag-Zag İşlemi</vt:lpstr>
      <vt:lpstr>Splay Ağaçları: Zig-Zag durumu</vt:lpstr>
      <vt:lpstr>Splay Ağaçları: Zag-Zig durumu</vt:lpstr>
      <vt:lpstr>Splay Ağacı Örnek: 40’a Erişildiğinde</vt:lpstr>
      <vt:lpstr>Splay Ağacı Örnek: 60’a Erişildiğinde</vt:lpstr>
      <vt:lpstr>Diğer İşlemler Sırasında Splaying</vt:lpstr>
      <vt:lpstr>Splay Ağaçları – Özet</vt:lpstr>
      <vt:lpstr>Ödev</vt:lpstr>
      <vt:lpstr>Ödev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SERCAN</dc:creator>
  <cp:lastModifiedBy>Dell</cp:lastModifiedBy>
  <cp:revision>5</cp:revision>
  <cp:lastPrinted>2023-10-02T23:01:10Z</cp:lastPrinted>
  <dcterms:created xsi:type="dcterms:W3CDTF">2023-10-02T23:01:10Z</dcterms:created>
  <dcterms:modified xsi:type="dcterms:W3CDTF">2023-12-04T00:01:52Z</dcterms:modified>
</cp:coreProperties>
</file>